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49.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 id="2147483684" r:id="rId3"/>
  </p:sldMasterIdLst>
  <p:notesMasterIdLst>
    <p:notesMasterId r:id="rId24"/>
  </p:notesMasterIdLst>
  <p:sldIdLst>
    <p:sldId id="8708" r:id="rId4"/>
    <p:sldId id="8675" r:id="rId5"/>
    <p:sldId id="8705" r:id="rId6"/>
    <p:sldId id="8707" r:id="rId7"/>
    <p:sldId id="256" r:id="rId8"/>
    <p:sldId id="257" r:id="rId9"/>
    <p:sldId id="258" r:id="rId10"/>
    <p:sldId id="259" r:id="rId11"/>
    <p:sldId id="262" r:id="rId12"/>
    <p:sldId id="8709" r:id="rId13"/>
    <p:sldId id="318" r:id="rId14"/>
    <p:sldId id="260" r:id="rId15"/>
    <p:sldId id="8710" r:id="rId16"/>
    <p:sldId id="8712" r:id="rId17"/>
    <p:sldId id="8713" r:id="rId18"/>
    <p:sldId id="263" r:id="rId19"/>
    <p:sldId id="261" r:id="rId20"/>
    <p:sldId id="264" r:id="rId21"/>
    <p:sldId id="265" r:id="rId22"/>
    <p:sldId id="8714" r:id="rId23"/>
  </p:sldIdLst>
  <p:sldSz cx="12192000" cy="6858000"/>
  <p:notesSz cx="6858000" cy="9144000"/>
  <p:embeddedFontLst>
    <p:embeddedFont>
      <p:font typeface="等线" panose="02010600030101010101" pitchFamily="2" charset="-122"/>
      <p:regular r:id="rId25"/>
      <p:bold r:id="rId26"/>
    </p:embeddedFont>
    <p:embeddedFont>
      <p:font typeface="#9Slide03 Arima Madurai Black" panose="020B0604020202020204" charset="0"/>
      <p:bold r:id="rId27"/>
    </p:embeddedFont>
    <p:embeddedFont>
      <p:font typeface="Calibri" panose="020F0502020204030204" pitchFamily="34" charset="0"/>
      <p:regular r:id="rId28"/>
      <p:bold r:id="rId29"/>
      <p:italic r:id="rId30"/>
      <p:boldItalic r:id="rId31"/>
    </p:embeddedFont>
    <p:embeddedFont>
      <p:font typeface="Karla" pitchFamily="2" charset="0"/>
      <p:regular r:id="rId32"/>
      <p:bold r:id="rId33"/>
    </p:embeddedFont>
    <p:embeddedFont>
      <p:font typeface="Love Ya Like A Sister" panose="020B0604020202020204" charset="0"/>
      <p:regular r:id="rId34"/>
    </p:embeddedFont>
    <p:embeddedFont>
      <p:font typeface="UTM Arruba KT" panose="02040603050506020204" pitchFamily="18" charset="0"/>
      <p:regular r:id="rId35"/>
    </p:embeddedFont>
    <p:embeddedFont>
      <p:font typeface="UTM Colossalis" panose="02040603050506020204" pitchFamily="18" charset="0"/>
      <p:regular r:id="rId36"/>
    </p:embeddedFont>
    <p:embeddedFont>
      <p:font typeface="UTM Cool Blue" panose="02040603050506020204" pitchFamily="18" charset="0"/>
      <p:regular r:id="rId37"/>
    </p:embeddedFont>
    <p:embeddedFont>
      <p:font typeface="UTM Cooper Black" panose="02040603050506020204" pitchFamily="18" charset="0"/>
      <p:regular r:id="rId38"/>
      <p:italic r:id="rId39"/>
    </p:embeddedFont>
    <p:embeddedFont>
      <p:font typeface="UTM Davida" panose="02040603050506020204" pitchFamily="18" charset="0"/>
      <p:regular r:id="rId40"/>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A27"/>
    <a:srgbClr val="800000"/>
    <a:srgbClr val="87BE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showGuides="1">
      <p:cViewPr varScale="1">
        <p:scale>
          <a:sx n="72" d="100"/>
          <a:sy n="72" d="100"/>
        </p:scale>
        <p:origin x="576"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8.xml"/><Relationship Id="rId34" Type="http://schemas.openxmlformats.org/officeDocument/2006/relationships/font" Target="fonts/font10.fntdata"/><Relationship Id="rId42"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5.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7.fntdata"/><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F2C2D8-CFBB-4E76-98CD-581C3789BED5}" type="datetimeFigureOut">
              <a:rPr lang="zh-CN" altLang="en-US" smtClean="0"/>
              <a:t>2023/7/21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DC0002-FFBF-41F5-AA9A-9A3339607236}" type="slidenum">
              <a:rPr lang="zh-CN" altLang="en-US" smtClean="0"/>
              <a:t>‹#›</a:t>
            </a:fld>
            <a:endParaRPr lang="zh-CN" altLang="en-US"/>
          </a:p>
        </p:txBody>
      </p:sp>
    </p:spTree>
    <p:extLst>
      <p:ext uri="{BB962C8B-B14F-4D97-AF65-F5344CB8AC3E}">
        <p14:creationId xmlns:p14="http://schemas.microsoft.com/office/powerpoint/2010/main" val="173468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78A6AD-F5A1-4067-94D3-813992C07B5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40787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Nhấn</a:t>
            </a:r>
            <a:r>
              <a:rPr lang="en-US" altLang="zh-CN" dirty="0"/>
              <a:t> </a:t>
            </a:r>
            <a:r>
              <a:rPr lang="en-US" altLang="zh-CN" dirty="0" err="1"/>
              <a:t>vào</a:t>
            </a:r>
            <a:r>
              <a:rPr lang="en-US" altLang="zh-CN" dirty="0"/>
              <a:t> bánh </a:t>
            </a:r>
            <a:r>
              <a:rPr lang="en-US" altLang="zh-CN" dirty="0" err="1"/>
              <a:t>chưng</a:t>
            </a:r>
            <a:r>
              <a:rPr lang="en-US" altLang="zh-CN" dirty="0"/>
              <a:t> </a:t>
            </a:r>
            <a:r>
              <a:rPr lang="en-US" altLang="zh-CN" dirty="0" err="1"/>
              <a:t>góc</a:t>
            </a:r>
            <a:r>
              <a:rPr lang="en-US" altLang="zh-CN" dirty="0"/>
              <a:t> </a:t>
            </a:r>
            <a:r>
              <a:rPr lang="en-US" altLang="zh-CN" dirty="0" err="1"/>
              <a:t>màn</a:t>
            </a:r>
            <a:r>
              <a:rPr lang="en-US" altLang="zh-CN" dirty="0"/>
              <a:t> </a:t>
            </a:r>
            <a:r>
              <a:rPr lang="en-US" altLang="zh-CN" dirty="0" err="1"/>
              <a:t>hình</a:t>
            </a:r>
            <a:r>
              <a:rPr lang="en-US" altLang="zh-CN" dirty="0"/>
              <a:t> </a:t>
            </a:r>
            <a:r>
              <a:rPr lang="en-US" altLang="zh-CN" dirty="0" err="1"/>
              <a:t>để</a:t>
            </a:r>
            <a:r>
              <a:rPr lang="en-US" altLang="zh-CN" dirty="0"/>
              <a:t> </a:t>
            </a:r>
            <a:r>
              <a:rPr lang="en-US" altLang="zh-CN" dirty="0" err="1"/>
              <a:t>đến</a:t>
            </a:r>
            <a:r>
              <a:rPr lang="en-US" altLang="zh-CN" dirty="0"/>
              <a:t> slide </a:t>
            </a:r>
            <a:r>
              <a:rPr lang="en-US" altLang="zh-CN" dirty="0" err="1"/>
              <a:t>tiếp</a:t>
            </a:r>
            <a:r>
              <a:rPr lang="en-US" altLang="zh-CN" dirty="0"/>
              <a:t> </a:t>
            </a:r>
            <a:r>
              <a:rPr lang="en-US" altLang="zh-CN" dirty="0" err="1"/>
              <a:t>theo.</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78A6AD-F5A1-4067-94D3-813992C07B5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83427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78A6AD-F5A1-4067-94D3-813992C07B5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75799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91003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5308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3118468"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3118468"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199" y="6356350"/>
            <a:ext cx="3422209" cy="365125"/>
          </a:xfrm>
          <a:prstGeom prst="rect">
            <a:avLst/>
          </a:prstGeom>
        </p:spPr>
        <p:txBody>
          <a:bodyPr/>
          <a:lstStyle/>
          <a:p>
            <a:fld id="{D28C6A28-59A7-4C44-A459-96FD9580554C}" type="datetimeFigureOut">
              <a:rPr lang="zh-CN" altLang="en-US" smtClean="0"/>
              <a:t>2023/7/21</a:t>
            </a:fld>
            <a:endParaRPr lang="zh-CN" altLang="en-US"/>
          </a:p>
        </p:txBody>
      </p:sp>
      <p:sp>
        <p:nvSpPr>
          <p:cNvPr id="5" name="页脚占位符 4"/>
          <p:cNvSpPr>
            <a:spLocks noGrp="1"/>
          </p:cNvSpPr>
          <p:nvPr>
            <p:ph type="ftr" sz="quarter" idx="11"/>
          </p:nvPr>
        </p:nvSpPr>
        <p:spPr>
          <a:xfrm>
            <a:off x="4038599" y="6356350"/>
            <a:ext cx="5133313"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599" y="6356350"/>
            <a:ext cx="3422209" cy="365125"/>
          </a:xfrm>
          <a:prstGeom prst="rect">
            <a:avLst/>
          </a:prstGeom>
        </p:spPr>
        <p:txBody>
          <a:bodyPr/>
          <a:lstStyle/>
          <a:p>
            <a:fld id="{90601D6C-BF19-41B7-9DB6-5D155110AE17}" type="slidenum">
              <a:rPr lang="zh-CN" altLang="en-US" smtClean="0"/>
              <a:t>‹#›</a:t>
            </a:fld>
            <a:endParaRPr lang="zh-CN" altLang="en-US"/>
          </a:p>
        </p:txBody>
      </p:sp>
    </p:spTree>
    <p:extLst>
      <p:ext uri="{BB962C8B-B14F-4D97-AF65-F5344CB8AC3E}">
        <p14:creationId xmlns:p14="http://schemas.microsoft.com/office/powerpoint/2010/main" val="1353288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199" y="6356350"/>
            <a:ext cx="3422209" cy="365125"/>
          </a:xfrm>
          <a:prstGeom prst="rect">
            <a:avLst/>
          </a:prstGeom>
        </p:spPr>
        <p:txBody>
          <a:bodyPr/>
          <a:lstStyle/>
          <a:p>
            <a:fld id="{D28C6A28-59A7-4C44-A459-96FD9580554C}" type="datetimeFigureOut">
              <a:rPr lang="zh-CN" altLang="en-US" smtClean="0"/>
              <a:t>2023/7/21</a:t>
            </a:fld>
            <a:endParaRPr lang="zh-CN" altLang="en-US"/>
          </a:p>
        </p:txBody>
      </p:sp>
      <p:sp>
        <p:nvSpPr>
          <p:cNvPr id="5" name="页脚占位符 4"/>
          <p:cNvSpPr>
            <a:spLocks noGrp="1"/>
          </p:cNvSpPr>
          <p:nvPr>
            <p:ph type="ftr" sz="quarter" idx="11"/>
          </p:nvPr>
        </p:nvSpPr>
        <p:spPr>
          <a:xfrm>
            <a:off x="4038599" y="6356350"/>
            <a:ext cx="5133313"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599" y="6356350"/>
            <a:ext cx="3422209" cy="365125"/>
          </a:xfrm>
          <a:prstGeom prst="rect">
            <a:avLst/>
          </a:prstGeom>
        </p:spPr>
        <p:txBody>
          <a:bodyPr/>
          <a:lstStyle/>
          <a:p>
            <a:fld id="{90601D6C-BF19-41B7-9DB6-5D155110AE17}" type="slidenum">
              <a:rPr lang="zh-CN" altLang="en-US" smtClean="0"/>
              <a:t>‹#›</a:t>
            </a:fld>
            <a:endParaRPr lang="zh-CN" altLang="en-US"/>
          </a:p>
        </p:txBody>
      </p:sp>
    </p:spTree>
    <p:extLst>
      <p:ext uri="{BB962C8B-B14F-4D97-AF65-F5344CB8AC3E}">
        <p14:creationId xmlns:p14="http://schemas.microsoft.com/office/powerpoint/2010/main" val="2657807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97D23F-CF4D-4FC0-897D-9550A601493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D067241-51E5-434B-B9A4-1CC619AA10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27CF17F-11B5-43BC-93A0-AE7B61CD7251}"/>
              </a:ext>
            </a:extLst>
          </p:cNvPr>
          <p:cNvSpPr>
            <a:spLocks noGrp="1"/>
          </p:cNvSpPr>
          <p:nvPr>
            <p:ph type="dt" sz="half" idx="10"/>
          </p:nvPr>
        </p:nvSpPr>
        <p:spPr/>
        <p:txBody>
          <a:bodyPr/>
          <a:lstStyle/>
          <a:p>
            <a:fld id="{7F0905FC-CF9B-4ECA-A0B9-752F163B5B50}"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875970F3-6628-45FB-BEBD-155D7ACC40B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EB995FB-3283-4388-AAA1-F8064C7BE32C}"/>
              </a:ext>
            </a:extLst>
          </p:cNvPr>
          <p:cNvSpPr>
            <a:spLocks noGrp="1"/>
          </p:cNvSpPr>
          <p:nvPr>
            <p:ph type="sldNum" sz="quarter" idx="12"/>
          </p:nvPr>
        </p:nvSpPr>
        <p:spPr/>
        <p:txBody>
          <a:bodyPr/>
          <a:lstStyle/>
          <a:p>
            <a:fld id="{C89BB696-D001-4F59-B2D9-7DEA25E40FE1}" type="slidenum">
              <a:rPr lang="zh-CN" altLang="en-US" smtClean="0"/>
              <a:t>‹#›</a:t>
            </a:fld>
            <a:endParaRPr lang="zh-CN" altLang="en-US"/>
          </a:p>
        </p:txBody>
      </p:sp>
    </p:spTree>
    <p:extLst>
      <p:ext uri="{BB962C8B-B14F-4D97-AF65-F5344CB8AC3E}">
        <p14:creationId xmlns:p14="http://schemas.microsoft.com/office/powerpoint/2010/main" val="18145747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AAB2F5F-5B3D-4F39-9FDD-CA5EB2C8A34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71F2F49-4592-450D-AF26-954205EFCBFB}"/>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15A5565-63C5-4097-8338-032F49A84759}"/>
              </a:ext>
            </a:extLst>
          </p:cNvPr>
          <p:cNvSpPr>
            <a:spLocks noGrp="1"/>
          </p:cNvSpPr>
          <p:nvPr>
            <p:ph type="dt" sz="half" idx="10"/>
          </p:nvPr>
        </p:nvSpPr>
        <p:spPr/>
        <p:txBody>
          <a:bodyPr/>
          <a:lstStyle/>
          <a:p>
            <a:fld id="{7F0905FC-CF9B-4ECA-A0B9-752F163B5B50}"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A7642D3B-E031-4BF2-A8DF-9361CBD7F13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AB45456-8552-4063-AE0B-F48BF5909352}"/>
              </a:ext>
            </a:extLst>
          </p:cNvPr>
          <p:cNvSpPr>
            <a:spLocks noGrp="1"/>
          </p:cNvSpPr>
          <p:nvPr>
            <p:ph type="sldNum" sz="quarter" idx="12"/>
          </p:nvPr>
        </p:nvSpPr>
        <p:spPr/>
        <p:txBody>
          <a:bodyPr/>
          <a:lstStyle/>
          <a:p>
            <a:fld id="{C89BB696-D001-4F59-B2D9-7DEA25E40FE1}" type="slidenum">
              <a:rPr lang="zh-CN" altLang="en-US" smtClean="0"/>
              <a:t>‹#›</a:t>
            </a:fld>
            <a:endParaRPr lang="zh-CN" altLang="en-US"/>
          </a:p>
        </p:txBody>
      </p:sp>
    </p:spTree>
    <p:extLst>
      <p:ext uri="{BB962C8B-B14F-4D97-AF65-F5344CB8AC3E}">
        <p14:creationId xmlns:p14="http://schemas.microsoft.com/office/powerpoint/2010/main" val="17751501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DC12DB-F01C-4E64-8E18-FFED8D9729C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7D60927E-DB4C-4876-A45B-E99D530C03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E9B7F915-4587-4B39-B56B-6175491707C3}"/>
              </a:ext>
            </a:extLst>
          </p:cNvPr>
          <p:cNvSpPr>
            <a:spLocks noGrp="1"/>
          </p:cNvSpPr>
          <p:nvPr>
            <p:ph type="dt" sz="half" idx="10"/>
          </p:nvPr>
        </p:nvSpPr>
        <p:spPr/>
        <p:txBody>
          <a:bodyPr/>
          <a:lstStyle/>
          <a:p>
            <a:fld id="{7F0905FC-CF9B-4ECA-A0B9-752F163B5B50}"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75F017CD-D680-4A06-A217-2767CB23AB1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3FD0B76-36D7-4775-955D-63FC6E937104}"/>
              </a:ext>
            </a:extLst>
          </p:cNvPr>
          <p:cNvSpPr>
            <a:spLocks noGrp="1"/>
          </p:cNvSpPr>
          <p:nvPr>
            <p:ph type="sldNum" sz="quarter" idx="12"/>
          </p:nvPr>
        </p:nvSpPr>
        <p:spPr/>
        <p:txBody>
          <a:bodyPr/>
          <a:lstStyle/>
          <a:p>
            <a:fld id="{C89BB696-D001-4F59-B2D9-7DEA25E40FE1}" type="slidenum">
              <a:rPr lang="zh-CN" altLang="en-US" smtClean="0"/>
              <a:t>‹#›</a:t>
            </a:fld>
            <a:endParaRPr lang="zh-CN" altLang="en-US"/>
          </a:p>
        </p:txBody>
      </p:sp>
    </p:spTree>
    <p:extLst>
      <p:ext uri="{BB962C8B-B14F-4D97-AF65-F5344CB8AC3E}">
        <p14:creationId xmlns:p14="http://schemas.microsoft.com/office/powerpoint/2010/main" val="9120694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A531344-38C9-4BBD-9764-18268345C1E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5CC1B85-AD7C-42DB-AA16-F0044828D2AC}"/>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3DE6874A-92AE-46CD-A646-3721A4511D39}"/>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0DE362D8-9EB2-45ED-98F1-645CA3F9E7B3}"/>
              </a:ext>
            </a:extLst>
          </p:cNvPr>
          <p:cNvSpPr>
            <a:spLocks noGrp="1"/>
          </p:cNvSpPr>
          <p:nvPr>
            <p:ph type="dt" sz="half" idx="10"/>
          </p:nvPr>
        </p:nvSpPr>
        <p:spPr/>
        <p:txBody>
          <a:bodyPr/>
          <a:lstStyle/>
          <a:p>
            <a:fld id="{7F0905FC-CF9B-4ECA-A0B9-752F163B5B50}"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C493D09E-E1F7-454C-B4C3-D840DF2A1F7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60025D5-39A1-4BBE-9348-FBC78BB60033}"/>
              </a:ext>
            </a:extLst>
          </p:cNvPr>
          <p:cNvSpPr>
            <a:spLocks noGrp="1"/>
          </p:cNvSpPr>
          <p:nvPr>
            <p:ph type="sldNum" sz="quarter" idx="12"/>
          </p:nvPr>
        </p:nvSpPr>
        <p:spPr/>
        <p:txBody>
          <a:bodyPr/>
          <a:lstStyle/>
          <a:p>
            <a:fld id="{C89BB696-D001-4F59-B2D9-7DEA25E40FE1}" type="slidenum">
              <a:rPr lang="zh-CN" altLang="en-US" smtClean="0"/>
              <a:t>‹#›</a:t>
            </a:fld>
            <a:endParaRPr lang="zh-CN" altLang="en-US"/>
          </a:p>
        </p:txBody>
      </p:sp>
    </p:spTree>
    <p:extLst>
      <p:ext uri="{BB962C8B-B14F-4D97-AF65-F5344CB8AC3E}">
        <p14:creationId xmlns:p14="http://schemas.microsoft.com/office/powerpoint/2010/main" val="21688458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9C2F822-EDDB-432A-BC97-B86594AC3A5A}"/>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DEA9C4A-5DAC-4256-B1C1-A9457121CF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9DE821AE-5447-4CB5-B748-00B46CE4A7B2}"/>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B378DDC4-3ED0-4187-904F-5F74F771AE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B9107532-4F1A-47BF-8051-770B2C1BD3A2}"/>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E3E972A9-376F-4CFE-BF21-4BF6622F901C}"/>
              </a:ext>
            </a:extLst>
          </p:cNvPr>
          <p:cNvSpPr>
            <a:spLocks noGrp="1"/>
          </p:cNvSpPr>
          <p:nvPr>
            <p:ph type="dt" sz="half" idx="10"/>
          </p:nvPr>
        </p:nvSpPr>
        <p:spPr/>
        <p:txBody>
          <a:bodyPr/>
          <a:lstStyle/>
          <a:p>
            <a:fld id="{7F0905FC-CF9B-4ECA-A0B9-752F163B5B50}" type="datetimeFigureOut">
              <a:rPr lang="zh-CN" altLang="en-US" smtClean="0"/>
              <a:t>2023/7/21</a:t>
            </a:fld>
            <a:endParaRPr lang="zh-CN" altLang="en-US"/>
          </a:p>
        </p:txBody>
      </p:sp>
      <p:sp>
        <p:nvSpPr>
          <p:cNvPr id="8" name="页脚占位符 7">
            <a:extLst>
              <a:ext uri="{FF2B5EF4-FFF2-40B4-BE49-F238E27FC236}">
                <a16:creationId xmlns:a16="http://schemas.microsoft.com/office/drawing/2014/main" id="{A68918A8-6FBB-4161-A59B-83782781452D}"/>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89F8547C-B031-401C-9B36-49C756CA1BF2}"/>
              </a:ext>
            </a:extLst>
          </p:cNvPr>
          <p:cNvSpPr>
            <a:spLocks noGrp="1"/>
          </p:cNvSpPr>
          <p:nvPr>
            <p:ph type="sldNum" sz="quarter" idx="12"/>
          </p:nvPr>
        </p:nvSpPr>
        <p:spPr/>
        <p:txBody>
          <a:bodyPr/>
          <a:lstStyle/>
          <a:p>
            <a:fld id="{C89BB696-D001-4F59-B2D9-7DEA25E40FE1}" type="slidenum">
              <a:rPr lang="zh-CN" altLang="en-US" smtClean="0"/>
              <a:t>‹#›</a:t>
            </a:fld>
            <a:endParaRPr lang="zh-CN" altLang="en-US"/>
          </a:p>
        </p:txBody>
      </p:sp>
    </p:spTree>
    <p:extLst>
      <p:ext uri="{BB962C8B-B14F-4D97-AF65-F5344CB8AC3E}">
        <p14:creationId xmlns:p14="http://schemas.microsoft.com/office/powerpoint/2010/main" val="9763149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BBD538-7B7B-4CF7-91D5-70996431EB45}"/>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13680D02-9900-4A09-8CD0-2CF95EDFFCD6}"/>
              </a:ext>
            </a:extLst>
          </p:cNvPr>
          <p:cNvSpPr>
            <a:spLocks noGrp="1"/>
          </p:cNvSpPr>
          <p:nvPr>
            <p:ph type="dt" sz="half" idx="10"/>
          </p:nvPr>
        </p:nvSpPr>
        <p:spPr/>
        <p:txBody>
          <a:bodyPr/>
          <a:lstStyle/>
          <a:p>
            <a:fld id="{7F0905FC-CF9B-4ECA-A0B9-752F163B5B50}" type="datetimeFigureOut">
              <a:rPr lang="zh-CN" altLang="en-US" smtClean="0"/>
              <a:t>2023/7/21</a:t>
            </a:fld>
            <a:endParaRPr lang="zh-CN" altLang="en-US"/>
          </a:p>
        </p:txBody>
      </p:sp>
      <p:sp>
        <p:nvSpPr>
          <p:cNvPr id="4" name="页脚占位符 3">
            <a:extLst>
              <a:ext uri="{FF2B5EF4-FFF2-40B4-BE49-F238E27FC236}">
                <a16:creationId xmlns:a16="http://schemas.microsoft.com/office/drawing/2014/main" id="{D2611BAA-811A-4F18-98E7-ACAE9D7B2857}"/>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05025BC0-0621-4A17-8999-6F8CE4AA7389}"/>
              </a:ext>
            </a:extLst>
          </p:cNvPr>
          <p:cNvSpPr>
            <a:spLocks noGrp="1"/>
          </p:cNvSpPr>
          <p:nvPr>
            <p:ph type="sldNum" sz="quarter" idx="12"/>
          </p:nvPr>
        </p:nvSpPr>
        <p:spPr/>
        <p:txBody>
          <a:bodyPr/>
          <a:lstStyle/>
          <a:p>
            <a:fld id="{C89BB696-D001-4F59-B2D9-7DEA25E40FE1}" type="slidenum">
              <a:rPr lang="zh-CN" altLang="en-US" smtClean="0"/>
              <a:t>‹#›</a:t>
            </a:fld>
            <a:endParaRPr lang="zh-CN" altLang="en-US"/>
          </a:p>
        </p:txBody>
      </p:sp>
    </p:spTree>
    <p:extLst>
      <p:ext uri="{BB962C8B-B14F-4D97-AF65-F5344CB8AC3E}">
        <p14:creationId xmlns:p14="http://schemas.microsoft.com/office/powerpoint/2010/main" val="6215165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1D9B83C-F7C5-4F35-9E10-9A12CBE625F2}"/>
              </a:ext>
            </a:extLst>
          </p:cNvPr>
          <p:cNvSpPr>
            <a:spLocks noGrp="1"/>
          </p:cNvSpPr>
          <p:nvPr>
            <p:ph type="dt" sz="half" idx="10"/>
          </p:nvPr>
        </p:nvSpPr>
        <p:spPr/>
        <p:txBody>
          <a:bodyPr/>
          <a:lstStyle/>
          <a:p>
            <a:fld id="{7F0905FC-CF9B-4ECA-A0B9-752F163B5B50}" type="datetimeFigureOut">
              <a:rPr lang="zh-CN" altLang="en-US" smtClean="0"/>
              <a:t>2023/7/21</a:t>
            </a:fld>
            <a:endParaRPr lang="zh-CN" altLang="en-US"/>
          </a:p>
        </p:txBody>
      </p:sp>
      <p:sp>
        <p:nvSpPr>
          <p:cNvPr id="3" name="页脚占位符 2">
            <a:extLst>
              <a:ext uri="{FF2B5EF4-FFF2-40B4-BE49-F238E27FC236}">
                <a16:creationId xmlns:a16="http://schemas.microsoft.com/office/drawing/2014/main" id="{CCCE2D35-9BD8-4FEA-8266-2608A17E6E13}"/>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11C48F75-AB76-4DDF-B819-A2069E1BDDA6}"/>
              </a:ext>
            </a:extLst>
          </p:cNvPr>
          <p:cNvSpPr>
            <a:spLocks noGrp="1"/>
          </p:cNvSpPr>
          <p:nvPr>
            <p:ph type="sldNum" sz="quarter" idx="12"/>
          </p:nvPr>
        </p:nvSpPr>
        <p:spPr/>
        <p:txBody>
          <a:bodyPr/>
          <a:lstStyle/>
          <a:p>
            <a:fld id="{C89BB696-D001-4F59-B2D9-7DEA25E40FE1}" type="slidenum">
              <a:rPr lang="zh-CN" altLang="en-US" smtClean="0"/>
              <a:t>‹#›</a:t>
            </a:fld>
            <a:endParaRPr lang="zh-CN" altLang="en-US"/>
          </a:p>
        </p:txBody>
      </p:sp>
    </p:spTree>
    <p:extLst>
      <p:ext uri="{BB962C8B-B14F-4D97-AF65-F5344CB8AC3E}">
        <p14:creationId xmlns:p14="http://schemas.microsoft.com/office/powerpoint/2010/main" val="391803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143DE1-4271-4592-A091-D48FC1EE6FE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0DB5824-961B-4F74-8E4E-75E094BBE7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0C931356-A34D-4903-B46B-93630698A2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38BDAE9B-385F-4F27-A6FA-B0A1DCA7BFBF}"/>
              </a:ext>
            </a:extLst>
          </p:cNvPr>
          <p:cNvSpPr>
            <a:spLocks noGrp="1"/>
          </p:cNvSpPr>
          <p:nvPr>
            <p:ph type="dt" sz="half" idx="10"/>
          </p:nvPr>
        </p:nvSpPr>
        <p:spPr/>
        <p:txBody>
          <a:bodyPr/>
          <a:lstStyle/>
          <a:p>
            <a:fld id="{7F0905FC-CF9B-4ECA-A0B9-752F163B5B50}"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70504EE8-CBE9-4625-B096-09B51ADA122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F52B8AA-63F0-42E7-A335-D16E3B9AA284}"/>
              </a:ext>
            </a:extLst>
          </p:cNvPr>
          <p:cNvSpPr>
            <a:spLocks noGrp="1"/>
          </p:cNvSpPr>
          <p:nvPr>
            <p:ph type="sldNum" sz="quarter" idx="12"/>
          </p:nvPr>
        </p:nvSpPr>
        <p:spPr/>
        <p:txBody>
          <a:bodyPr/>
          <a:lstStyle/>
          <a:p>
            <a:fld id="{C89BB696-D001-4F59-B2D9-7DEA25E40FE1}" type="slidenum">
              <a:rPr lang="zh-CN" altLang="en-US" smtClean="0"/>
              <a:t>‹#›</a:t>
            </a:fld>
            <a:endParaRPr lang="zh-CN" altLang="en-US"/>
          </a:p>
        </p:txBody>
      </p:sp>
    </p:spTree>
    <p:extLst>
      <p:ext uri="{BB962C8B-B14F-4D97-AF65-F5344CB8AC3E}">
        <p14:creationId xmlns:p14="http://schemas.microsoft.com/office/powerpoint/2010/main" val="28460129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4635500"/>
            <a:ext cx="12191998" cy="2222500"/>
          </a:xfrm>
          <a:prstGeom prst="rect">
            <a:avLst/>
          </a:prstGeom>
        </p:spPr>
      </p:pic>
    </p:spTree>
    <p:extLst>
      <p:ext uri="{BB962C8B-B14F-4D97-AF65-F5344CB8AC3E}">
        <p14:creationId xmlns:p14="http://schemas.microsoft.com/office/powerpoint/2010/main" val="36051900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558878-D6EC-4223-8D72-DB169560889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0C6AB8B-32C3-462F-8761-7A9764B138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201A19E-5EDE-44FA-B386-B2DB262689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3ACF96AF-7AE0-41CC-B9AC-E1A3EB2ABA64}"/>
              </a:ext>
            </a:extLst>
          </p:cNvPr>
          <p:cNvSpPr>
            <a:spLocks noGrp="1"/>
          </p:cNvSpPr>
          <p:nvPr>
            <p:ph type="dt" sz="half" idx="10"/>
          </p:nvPr>
        </p:nvSpPr>
        <p:spPr/>
        <p:txBody>
          <a:bodyPr/>
          <a:lstStyle/>
          <a:p>
            <a:fld id="{7F0905FC-CF9B-4ECA-A0B9-752F163B5B50}"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81E846DD-0207-487C-97AC-8BDA5381F6B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9E97AF8-CFB9-4333-8ED0-8B61EB7D0871}"/>
              </a:ext>
            </a:extLst>
          </p:cNvPr>
          <p:cNvSpPr>
            <a:spLocks noGrp="1"/>
          </p:cNvSpPr>
          <p:nvPr>
            <p:ph type="sldNum" sz="quarter" idx="12"/>
          </p:nvPr>
        </p:nvSpPr>
        <p:spPr/>
        <p:txBody>
          <a:bodyPr/>
          <a:lstStyle/>
          <a:p>
            <a:fld id="{C89BB696-D001-4F59-B2D9-7DEA25E40FE1}" type="slidenum">
              <a:rPr lang="zh-CN" altLang="en-US" smtClean="0"/>
              <a:t>‹#›</a:t>
            </a:fld>
            <a:endParaRPr lang="zh-CN" altLang="en-US"/>
          </a:p>
        </p:txBody>
      </p:sp>
    </p:spTree>
    <p:extLst>
      <p:ext uri="{BB962C8B-B14F-4D97-AF65-F5344CB8AC3E}">
        <p14:creationId xmlns:p14="http://schemas.microsoft.com/office/powerpoint/2010/main" val="30158265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92A49BF-4686-4053-80D9-9A788E1E3072}"/>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23F4542-4774-4403-9F41-8B58D8225096}"/>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AD87918-DA36-4575-86B6-2A7B3553CC55}"/>
              </a:ext>
            </a:extLst>
          </p:cNvPr>
          <p:cNvSpPr>
            <a:spLocks noGrp="1"/>
          </p:cNvSpPr>
          <p:nvPr>
            <p:ph type="dt" sz="half" idx="10"/>
          </p:nvPr>
        </p:nvSpPr>
        <p:spPr/>
        <p:txBody>
          <a:bodyPr/>
          <a:lstStyle/>
          <a:p>
            <a:fld id="{7F0905FC-CF9B-4ECA-A0B9-752F163B5B50}"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87A5CC5B-FB18-4D4B-87D7-67EC3B1C81D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8880E9B-4D52-4633-977F-A517DBF37B94}"/>
              </a:ext>
            </a:extLst>
          </p:cNvPr>
          <p:cNvSpPr>
            <a:spLocks noGrp="1"/>
          </p:cNvSpPr>
          <p:nvPr>
            <p:ph type="sldNum" sz="quarter" idx="12"/>
          </p:nvPr>
        </p:nvSpPr>
        <p:spPr/>
        <p:txBody>
          <a:bodyPr/>
          <a:lstStyle/>
          <a:p>
            <a:fld id="{C89BB696-D001-4F59-B2D9-7DEA25E40FE1}" type="slidenum">
              <a:rPr lang="zh-CN" altLang="en-US" smtClean="0"/>
              <a:t>‹#›</a:t>
            </a:fld>
            <a:endParaRPr lang="zh-CN" altLang="en-US"/>
          </a:p>
        </p:txBody>
      </p:sp>
    </p:spTree>
    <p:extLst>
      <p:ext uri="{BB962C8B-B14F-4D97-AF65-F5344CB8AC3E}">
        <p14:creationId xmlns:p14="http://schemas.microsoft.com/office/powerpoint/2010/main" val="7553850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FDB57C7-DB21-45F0-A6C3-B7B122F7AB8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55749F6-D89F-4BAA-976C-61ECB2A499B5}"/>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9D0AC281-C3B3-4887-8B18-23CF0BA9BA82}"/>
              </a:ext>
            </a:extLst>
          </p:cNvPr>
          <p:cNvSpPr>
            <a:spLocks noGrp="1"/>
          </p:cNvSpPr>
          <p:nvPr>
            <p:ph type="dt" sz="half" idx="10"/>
          </p:nvPr>
        </p:nvSpPr>
        <p:spPr/>
        <p:txBody>
          <a:bodyPr/>
          <a:lstStyle/>
          <a:p>
            <a:fld id="{7F0905FC-CF9B-4ECA-A0B9-752F163B5B50}"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29323AA9-8E16-4D3A-BD47-7DE4FF13006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B5C34A9-8584-46BD-9E5E-AB6902F23522}"/>
              </a:ext>
            </a:extLst>
          </p:cNvPr>
          <p:cNvSpPr>
            <a:spLocks noGrp="1"/>
          </p:cNvSpPr>
          <p:nvPr>
            <p:ph type="sldNum" sz="quarter" idx="12"/>
          </p:nvPr>
        </p:nvSpPr>
        <p:spPr/>
        <p:txBody>
          <a:bodyPr/>
          <a:lstStyle/>
          <a:p>
            <a:fld id="{C89BB696-D001-4F59-B2D9-7DEA25E40FE1}" type="slidenum">
              <a:rPr lang="zh-CN" altLang="en-US" smtClean="0"/>
              <a:t>‹#›</a:t>
            </a:fld>
            <a:endParaRPr lang="zh-CN" altLang="en-US"/>
          </a:p>
        </p:txBody>
      </p:sp>
    </p:spTree>
    <p:extLst>
      <p:ext uri="{BB962C8B-B14F-4D97-AF65-F5344CB8AC3E}">
        <p14:creationId xmlns:p14="http://schemas.microsoft.com/office/powerpoint/2010/main" val="85966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2"/>
        </a:solidFill>
        <a:effectLst/>
      </p:bgPr>
    </p:bg>
    <p:spTree>
      <p:nvGrpSpPr>
        <p:cNvPr id="1" name="Shape 8"/>
        <p:cNvGrpSpPr/>
        <p:nvPr/>
      </p:nvGrpSpPr>
      <p:grpSpPr>
        <a:xfrm>
          <a:off x="0" y="0"/>
          <a:ext cx="0" cy="0"/>
          <a:chOff x="0" y="0"/>
          <a:chExt cx="0" cy="0"/>
        </a:xfrm>
      </p:grpSpPr>
      <p:sp>
        <p:nvSpPr>
          <p:cNvPr id="36" name="Google Shape;36;p2"/>
          <p:cNvSpPr txBox="1">
            <a:spLocks noGrp="1"/>
          </p:cNvSpPr>
          <p:nvPr>
            <p:ph type="subTitle" idx="1"/>
          </p:nvPr>
        </p:nvSpPr>
        <p:spPr>
          <a:xfrm>
            <a:off x="3295767" y="4876300"/>
            <a:ext cx="6090000" cy="59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37" name="Google Shape;37;p2"/>
          <p:cNvSpPr txBox="1">
            <a:spLocks noGrp="1"/>
          </p:cNvSpPr>
          <p:nvPr>
            <p:ph type="ctrTitle"/>
          </p:nvPr>
        </p:nvSpPr>
        <p:spPr>
          <a:xfrm>
            <a:off x="3295933" y="3984217"/>
            <a:ext cx="6090000" cy="6936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rgbClr val="191919"/>
              </a:buClr>
              <a:buSzPts val="5200"/>
              <a:buNone/>
              <a:defRPr sz="2933"/>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38" name="Google Shape;38;p2"/>
          <p:cNvSpPr txBox="1">
            <a:spLocks noGrp="1"/>
          </p:cNvSpPr>
          <p:nvPr>
            <p:ph type="ctrTitle" idx="2"/>
          </p:nvPr>
        </p:nvSpPr>
        <p:spPr>
          <a:xfrm>
            <a:off x="3295933" y="1384067"/>
            <a:ext cx="6090000" cy="2486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5200"/>
              <a:buNone/>
              <a:defRPr sz="9600" b="1"/>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Tree>
    <p:extLst>
      <p:ext uri="{BB962C8B-B14F-4D97-AF65-F5344CB8AC3E}">
        <p14:creationId xmlns:p14="http://schemas.microsoft.com/office/powerpoint/2010/main" val="14602550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2"/>
        </a:solidFill>
        <a:effectLst/>
      </p:bgPr>
    </p:bg>
    <p:spTree>
      <p:nvGrpSpPr>
        <p:cNvPr id="1" name="Shape 39"/>
        <p:cNvGrpSpPr/>
        <p:nvPr/>
      </p:nvGrpSpPr>
      <p:grpSpPr>
        <a:xfrm>
          <a:off x="0" y="0"/>
          <a:ext cx="0" cy="0"/>
          <a:chOff x="0" y="0"/>
          <a:chExt cx="0" cy="0"/>
        </a:xfrm>
      </p:grpSpPr>
      <p:sp>
        <p:nvSpPr>
          <p:cNvPr id="68" name="Google Shape;68;p3"/>
          <p:cNvSpPr txBox="1">
            <a:spLocks noGrp="1"/>
          </p:cNvSpPr>
          <p:nvPr>
            <p:ph type="title"/>
          </p:nvPr>
        </p:nvSpPr>
        <p:spPr>
          <a:xfrm>
            <a:off x="3434117" y="3344684"/>
            <a:ext cx="58136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7066" b="1"/>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69" name="Google Shape;69;p3"/>
          <p:cNvSpPr txBox="1">
            <a:spLocks noGrp="1"/>
          </p:cNvSpPr>
          <p:nvPr>
            <p:ph type="title" idx="2" hasCustomPrompt="1"/>
          </p:nvPr>
        </p:nvSpPr>
        <p:spPr>
          <a:xfrm>
            <a:off x="4240333" y="1460884"/>
            <a:ext cx="4201200" cy="222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0" name="Google Shape;70;p3"/>
          <p:cNvSpPr txBox="1">
            <a:spLocks noGrp="1"/>
          </p:cNvSpPr>
          <p:nvPr>
            <p:ph type="subTitle" idx="1"/>
          </p:nvPr>
        </p:nvSpPr>
        <p:spPr>
          <a:xfrm>
            <a:off x="3434117" y="4754717"/>
            <a:ext cx="5813600" cy="59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1014569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2"/>
        </a:solidFill>
        <a:effectLst/>
      </p:bgPr>
    </p:bg>
    <p:spTree>
      <p:nvGrpSpPr>
        <p:cNvPr id="1" name="Shape 71"/>
        <p:cNvGrpSpPr/>
        <p:nvPr/>
      </p:nvGrpSpPr>
      <p:grpSpPr>
        <a:xfrm>
          <a:off x="0" y="0"/>
          <a:ext cx="0" cy="0"/>
          <a:chOff x="0" y="0"/>
          <a:chExt cx="0" cy="0"/>
        </a:xfrm>
      </p:grpSpPr>
      <p:grpSp>
        <p:nvGrpSpPr>
          <p:cNvPr id="72" name="Google Shape;72;p4"/>
          <p:cNvGrpSpPr/>
          <p:nvPr/>
        </p:nvGrpSpPr>
        <p:grpSpPr>
          <a:xfrm>
            <a:off x="314300" y="305800"/>
            <a:ext cx="11563200" cy="6246400"/>
            <a:chOff x="235725" y="229350"/>
            <a:chExt cx="8672400" cy="4684800"/>
          </a:xfrm>
        </p:grpSpPr>
        <p:sp>
          <p:nvSpPr>
            <p:cNvPr id="73" name="Google Shape;73;p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5" name="Google Shape;75;p4"/>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6" name="Google Shape;76;p4"/>
          <p:cNvSpPr txBox="1">
            <a:spLocks noGrp="1"/>
          </p:cNvSpPr>
          <p:nvPr>
            <p:ph type="body" idx="1"/>
          </p:nvPr>
        </p:nvSpPr>
        <p:spPr>
          <a:xfrm>
            <a:off x="960000" y="1649440"/>
            <a:ext cx="10272000" cy="4488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Clr>
                <a:srgbClr val="434343"/>
              </a:buClr>
              <a:buSzPts val="1400"/>
              <a:buChar char="●"/>
              <a:defRPr sz="1867">
                <a:solidFill>
                  <a:srgbClr val="434343"/>
                </a:solidFill>
              </a:defRPr>
            </a:lvl1pPr>
            <a:lvl2pPr marL="1219170" lvl="1" indent="-423323" rtl="0">
              <a:lnSpc>
                <a:spcPct val="115000"/>
              </a:lnSpc>
              <a:spcBef>
                <a:spcPts val="2133"/>
              </a:spcBef>
              <a:spcAft>
                <a:spcPts val="0"/>
              </a:spcAft>
              <a:buClr>
                <a:srgbClr val="434343"/>
              </a:buClr>
              <a:buSzPts val="1400"/>
              <a:buChar char="○"/>
              <a:defRPr>
                <a:solidFill>
                  <a:srgbClr val="434343"/>
                </a:solidFill>
              </a:defRPr>
            </a:lvl2pPr>
            <a:lvl3pPr marL="1828754" lvl="2" indent="-423323" rtl="0">
              <a:lnSpc>
                <a:spcPct val="115000"/>
              </a:lnSpc>
              <a:spcBef>
                <a:spcPts val="2133"/>
              </a:spcBef>
              <a:spcAft>
                <a:spcPts val="0"/>
              </a:spcAft>
              <a:buClr>
                <a:srgbClr val="434343"/>
              </a:buClr>
              <a:buSzPts val="1400"/>
              <a:buChar char="■"/>
              <a:defRPr>
                <a:solidFill>
                  <a:srgbClr val="434343"/>
                </a:solidFill>
              </a:defRPr>
            </a:lvl3pPr>
            <a:lvl4pPr marL="2438339" lvl="3" indent="-423323" rtl="0">
              <a:lnSpc>
                <a:spcPct val="115000"/>
              </a:lnSpc>
              <a:spcBef>
                <a:spcPts val="2133"/>
              </a:spcBef>
              <a:spcAft>
                <a:spcPts val="0"/>
              </a:spcAft>
              <a:buClr>
                <a:srgbClr val="434343"/>
              </a:buClr>
              <a:buSzPts val="1400"/>
              <a:buChar char="●"/>
              <a:defRPr>
                <a:solidFill>
                  <a:srgbClr val="434343"/>
                </a:solidFill>
              </a:defRPr>
            </a:lvl4pPr>
            <a:lvl5pPr marL="3047924" lvl="4" indent="-423323" rtl="0">
              <a:lnSpc>
                <a:spcPct val="115000"/>
              </a:lnSpc>
              <a:spcBef>
                <a:spcPts val="2133"/>
              </a:spcBef>
              <a:spcAft>
                <a:spcPts val="0"/>
              </a:spcAft>
              <a:buClr>
                <a:srgbClr val="434343"/>
              </a:buClr>
              <a:buSzPts val="1400"/>
              <a:buChar char="○"/>
              <a:defRPr>
                <a:solidFill>
                  <a:srgbClr val="434343"/>
                </a:solidFill>
              </a:defRPr>
            </a:lvl5pPr>
            <a:lvl6pPr marL="3657509" lvl="5" indent="-423323" rtl="0">
              <a:lnSpc>
                <a:spcPct val="115000"/>
              </a:lnSpc>
              <a:spcBef>
                <a:spcPts val="2133"/>
              </a:spcBef>
              <a:spcAft>
                <a:spcPts val="0"/>
              </a:spcAft>
              <a:buClr>
                <a:srgbClr val="434343"/>
              </a:buClr>
              <a:buSzPts val="1400"/>
              <a:buChar char="■"/>
              <a:defRPr>
                <a:solidFill>
                  <a:srgbClr val="434343"/>
                </a:solidFill>
              </a:defRPr>
            </a:lvl6pPr>
            <a:lvl7pPr marL="4267093" lvl="6" indent="-423323" rtl="0">
              <a:lnSpc>
                <a:spcPct val="115000"/>
              </a:lnSpc>
              <a:spcBef>
                <a:spcPts val="2133"/>
              </a:spcBef>
              <a:spcAft>
                <a:spcPts val="0"/>
              </a:spcAft>
              <a:buClr>
                <a:srgbClr val="434343"/>
              </a:buClr>
              <a:buSzPts val="1400"/>
              <a:buChar char="●"/>
              <a:defRPr>
                <a:solidFill>
                  <a:srgbClr val="434343"/>
                </a:solidFill>
              </a:defRPr>
            </a:lvl7pPr>
            <a:lvl8pPr marL="4876678" lvl="7" indent="-423323" rtl="0">
              <a:lnSpc>
                <a:spcPct val="115000"/>
              </a:lnSpc>
              <a:spcBef>
                <a:spcPts val="2133"/>
              </a:spcBef>
              <a:spcAft>
                <a:spcPts val="0"/>
              </a:spcAft>
              <a:buClr>
                <a:srgbClr val="434343"/>
              </a:buClr>
              <a:buSzPts val="1400"/>
              <a:buChar char="○"/>
              <a:defRPr>
                <a:solidFill>
                  <a:srgbClr val="434343"/>
                </a:solidFill>
              </a:defRPr>
            </a:lvl8pPr>
            <a:lvl9pPr marL="5486263" lvl="8" indent="-423323" rtl="0">
              <a:lnSpc>
                <a:spcPct val="115000"/>
              </a:lnSpc>
              <a:spcBef>
                <a:spcPts val="2133"/>
              </a:spcBef>
              <a:spcAft>
                <a:spcPts val="2133"/>
              </a:spcAft>
              <a:buClr>
                <a:srgbClr val="434343"/>
              </a:buClr>
              <a:buSzPts val="1400"/>
              <a:buChar char="■"/>
              <a:defRPr>
                <a:solidFill>
                  <a:srgbClr val="434343"/>
                </a:solidFill>
              </a:defRPr>
            </a:lvl9pPr>
          </a:lstStyle>
          <a:p>
            <a:endParaRPr/>
          </a:p>
        </p:txBody>
      </p:sp>
      <p:cxnSp>
        <p:nvCxnSpPr>
          <p:cNvPr id="77" name="Google Shape;77;p4"/>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8261807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2"/>
        </a:solidFill>
        <a:effectLst/>
      </p:bgPr>
    </p:bg>
    <p:spTree>
      <p:nvGrpSpPr>
        <p:cNvPr id="1" name="Shape 102"/>
        <p:cNvGrpSpPr/>
        <p:nvPr/>
      </p:nvGrpSpPr>
      <p:grpSpPr>
        <a:xfrm>
          <a:off x="0" y="0"/>
          <a:ext cx="0" cy="0"/>
          <a:chOff x="0" y="0"/>
          <a:chExt cx="0" cy="0"/>
        </a:xfrm>
      </p:grpSpPr>
      <p:sp>
        <p:nvSpPr>
          <p:cNvPr id="130" name="Google Shape;130;p8"/>
          <p:cNvSpPr txBox="1">
            <a:spLocks noGrp="1"/>
          </p:cNvSpPr>
          <p:nvPr>
            <p:ph type="title"/>
          </p:nvPr>
        </p:nvSpPr>
        <p:spPr>
          <a:xfrm>
            <a:off x="3366133" y="1742800"/>
            <a:ext cx="5949600" cy="337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96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26794436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2"/>
        </a:solidFill>
        <a:effectLst/>
      </p:bgPr>
    </p:bg>
    <p:spTree>
      <p:nvGrpSpPr>
        <p:cNvPr id="1" name="Shape 161"/>
        <p:cNvGrpSpPr/>
        <p:nvPr/>
      </p:nvGrpSpPr>
      <p:grpSpPr>
        <a:xfrm>
          <a:off x="0" y="0"/>
          <a:ext cx="0" cy="0"/>
          <a:chOff x="0" y="0"/>
          <a:chExt cx="0" cy="0"/>
        </a:xfrm>
      </p:grpSpPr>
      <p:grpSp>
        <p:nvGrpSpPr>
          <p:cNvPr id="162" name="Google Shape;162;p10"/>
          <p:cNvGrpSpPr/>
          <p:nvPr/>
        </p:nvGrpSpPr>
        <p:grpSpPr>
          <a:xfrm>
            <a:off x="1507146" y="886554"/>
            <a:ext cx="9177705" cy="5084869"/>
            <a:chOff x="1130359" y="664915"/>
            <a:chExt cx="6883279" cy="3813652"/>
          </a:xfrm>
        </p:grpSpPr>
        <p:sp>
          <p:nvSpPr>
            <p:cNvPr id="163" name="Google Shape;163;p10"/>
            <p:cNvSpPr/>
            <p:nvPr/>
          </p:nvSpPr>
          <p:spPr>
            <a:xfrm rot="5400000">
              <a:off x="7611455" y="417963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10"/>
            <p:cNvSpPr/>
            <p:nvPr/>
          </p:nvSpPr>
          <p:spPr>
            <a:xfrm rot="5400000">
              <a:off x="7949183" y="4411964"/>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10"/>
            <p:cNvSpPr/>
            <p:nvPr/>
          </p:nvSpPr>
          <p:spPr>
            <a:xfrm rot="10800000">
              <a:off x="1130359" y="38340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10"/>
            <p:cNvSpPr/>
            <p:nvPr/>
          </p:nvSpPr>
          <p:spPr>
            <a:xfrm rot="10800000">
              <a:off x="1132507" y="44121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10"/>
            <p:cNvSpPr/>
            <p:nvPr/>
          </p:nvSpPr>
          <p:spPr>
            <a:xfrm rot="5400000">
              <a:off x="1372705" y="43060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10"/>
            <p:cNvSpPr/>
            <p:nvPr/>
          </p:nvSpPr>
          <p:spPr>
            <a:xfrm rot="5400000">
              <a:off x="1710433" y="662939"/>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10"/>
            <p:cNvSpPr/>
            <p:nvPr/>
          </p:nvSpPr>
          <p:spPr>
            <a:xfrm rot="10800000">
              <a:off x="7948934" y="6649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10"/>
            <p:cNvSpPr/>
            <p:nvPr/>
          </p:nvSpPr>
          <p:spPr>
            <a:xfrm rot="10800000">
              <a:off x="7951082" y="12430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1" name="Google Shape;171;p10"/>
          <p:cNvSpPr txBox="1">
            <a:spLocks noGrp="1"/>
          </p:cNvSpPr>
          <p:nvPr>
            <p:ph type="title"/>
          </p:nvPr>
        </p:nvSpPr>
        <p:spPr>
          <a:xfrm>
            <a:off x="960000" y="1925200"/>
            <a:ext cx="5680400" cy="3007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5300"/>
              <a:buNone/>
              <a:defRPr sz="7066">
                <a:solidFill>
                  <a:schemeClr val="lt1"/>
                </a:solidFill>
              </a:defRPr>
            </a:lvl1pPr>
            <a:lvl2pPr lvl="1" rtl="0">
              <a:spcBef>
                <a:spcPts val="0"/>
              </a:spcBef>
              <a:spcAft>
                <a:spcPts val="0"/>
              </a:spcAft>
              <a:buClr>
                <a:schemeClr val="lt1"/>
              </a:buClr>
              <a:buSzPts val="5300"/>
              <a:buNone/>
              <a:defRPr sz="7066">
                <a:solidFill>
                  <a:schemeClr val="lt1"/>
                </a:solidFill>
              </a:defRPr>
            </a:lvl2pPr>
            <a:lvl3pPr lvl="2" rtl="0">
              <a:spcBef>
                <a:spcPts val="0"/>
              </a:spcBef>
              <a:spcAft>
                <a:spcPts val="0"/>
              </a:spcAft>
              <a:buClr>
                <a:schemeClr val="lt1"/>
              </a:buClr>
              <a:buSzPts val="5300"/>
              <a:buNone/>
              <a:defRPr sz="7066">
                <a:solidFill>
                  <a:schemeClr val="lt1"/>
                </a:solidFill>
              </a:defRPr>
            </a:lvl3pPr>
            <a:lvl4pPr lvl="3" rtl="0">
              <a:spcBef>
                <a:spcPts val="0"/>
              </a:spcBef>
              <a:spcAft>
                <a:spcPts val="0"/>
              </a:spcAft>
              <a:buClr>
                <a:schemeClr val="lt1"/>
              </a:buClr>
              <a:buSzPts val="5300"/>
              <a:buNone/>
              <a:defRPr sz="7066">
                <a:solidFill>
                  <a:schemeClr val="lt1"/>
                </a:solidFill>
              </a:defRPr>
            </a:lvl4pPr>
            <a:lvl5pPr lvl="4" rtl="0">
              <a:spcBef>
                <a:spcPts val="0"/>
              </a:spcBef>
              <a:spcAft>
                <a:spcPts val="0"/>
              </a:spcAft>
              <a:buClr>
                <a:schemeClr val="lt1"/>
              </a:buClr>
              <a:buSzPts val="5300"/>
              <a:buNone/>
              <a:defRPr sz="7066">
                <a:solidFill>
                  <a:schemeClr val="lt1"/>
                </a:solidFill>
              </a:defRPr>
            </a:lvl5pPr>
            <a:lvl6pPr lvl="5" rtl="0">
              <a:spcBef>
                <a:spcPts val="0"/>
              </a:spcBef>
              <a:spcAft>
                <a:spcPts val="0"/>
              </a:spcAft>
              <a:buClr>
                <a:schemeClr val="lt1"/>
              </a:buClr>
              <a:buSzPts val="5300"/>
              <a:buNone/>
              <a:defRPr sz="7066">
                <a:solidFill>
                  <a:schemeClr val="lt1"/>
                </a:solidFill>
              </a:defRPr>
            </a:lvl6pPr>
            <a:lvl7pPr lvl="6" rtl="0">
              <a:spcBef>
                <a:spcPts val="0"/>
              </a:spcBef>
              <a:spcAft>
                <a:spcPts val="0"/>
              </a:spcAft>
              <a:buClr>
                <a:schemeClr val="lt1"/>
              </a:buClr>
              <a:buSzPts val="5300"/>
              <a:buNone/>
              <a:defRPr sz="7066">
                <a:solidFill>
                  <a:schemeClr val="lt1"/>
                </a:solidFill>
              </a:defRPr>
            </a:lvl7pPr>
            <a:lvl8pPr lvl="7" rtl="0">
              <a:spcBef>
                <a:spcPts val="0"/>
              </a:spcBef>
              <a:spcAft>
                <a:spcPts val="0"/>
              </a:spcAft>
              <a:buClr>
                <a:schemeClr val="lt1"/>
              </a:buClr>
              <a:buSzPts val="5300"/>
              <a:buNone/>
              <a:defRPr sz="7066">
                <a:solidFill>
                  <a:schemeClr val="lt1"/>
                </a:solidFill>
              </a:defRPr>
            </a:lvl8pPr>
            <a:lvl9pPr lvl="8" rtl="0">
              <a:spcBef>
                <a:spcPts val="0"/>
              </a:spcBef>
              <a:spcAft>
                <a:spcPts val="0"/>
              </a:spcAft>
              <a:buClr>
                <a:schemeClr val="lt1"/>
              </a:buClr>
              <a:buSzPts val="5300"/>
              <a:buNone/>
              <a:defRPr sz="7066">
                <a:solidFill>
                  <a:schemeClr val="lt1"/>
                </a:solidFill>
              </a:defRPr>
            </a:lvl9pPr>
          </a:lstStyle>
          <a:p>
            <a:endParaRPr/>
          </a:p>
        </p:txBody>
      </p:sp>
    </p:spTree>
    <p:extLst>
      <p:ext uri="{BB962C8B-B14F-4D97-AF65-F5344CB8AC3E}">
        <p14:creationId xmlns:p14="http://schemas.microsoft.com/office/powerpoint/2010/main" val="29124434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202"/>
        <p:cNvGrpSpPr/>
        <p:nvPr/>
      </p:nvGrpSpPr>
      <p:grpSpPr>
        <a:xfrm>
          <a:off x="0" y="0"/>
          <a:ext cx="0" cy="0"/>
          <a:chOff x="0" y="0"/>
          <a:chExt cx="0" cy="0"/>
        </a:xfrm>
      </p:grpSpPr>
    </p:spTree>
    <p:extLst>
      <p:ext uri="{BB962C8B-B14F-4D97-AF65-F5344CB8AC3E}">
        <p14:creationId xmlns:p14="http://schemas.microsoft.com/office/powerpoint/2010/main" val="39866704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able of contents" userDrawn="1">
  <p:cSld name="Table of contents">
    <p:bg>
      <p:bgPr>
        <a:solidFill>
          <a:schemeClr val="accent2"/>
        </a:solidFill>
        <a:effectLst/>
      </p:bgPr>
    </p:bg>
    <p:spTree>
      <p:nvGrpSpPr>
        <p:cNvPr id="1" name="Shape 265"/>
        <p:cNvGrpSpPr/>
        <p:nvPr/>
      </p:nvGrpSpPr>
      <p:grpSpPr>
        <a:xfrm>
          <a:off x="0" y="0"/>
          <a:ext cx="0" cy="0"/>
          <a:chOff x="0" y="0"/>
          <a:chExt cx="0" cy="0"/>
        </a:xfrm>
      </p:grpSpPr>
      <p:grpSp>
        <p:nvGrpSpPr>
          <p:cNvPr id="266" name="Google Shape;266;p15"/>
          <p:cNvGrpSpPr/>
          <p:nvPr/>
        </p:nvGrpSpPr>
        <p:grpSpPr>
          <a:xfrm>
            <a:off x="314300" y="305800"/>
            <a:ext cx="11563200" cy="6246400"/>
            <a:chOff x="235725" y="229350"/>
            <a:chExt cx="8672400" cy="4684800"/>
          </a:xfrm>
        </p:grpSpPr>
        <p:sp>
          <p:nvSpPr>
            <p:cNvPr id="267" name="Google Shape;267;p15"/>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15"/>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297643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组合 6"/>
          <p:cNvGrpSpPr/>
          <p:nvPr userDrawn="1"/>
        </p:nvGrpSpPr>
        <p:grpSpPr>
          <a:xfrm>
            <a:off x="3" y="6115050"/>
            <a:ext cx="12191998" cy="742949"/>
            <a:chOff x="2" y="6090708"/>
            <a:chExt cx="12627426" cy="767291"/>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 y="6090708"/>
              <a:ext cx="4209142" cy="767291"/>
            </a:xfrm>
            <a:prstGeom prst="rect">
              <a:avLst/>
            </a:prstGeom>
          </p:spPr>
        </p:pic>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209144" y="6090708"/>
              <a:ext cx="4209142" cy="767291"/>
            </a:xfrm>
            <a:prstGeom prst="rect">
              <a:avLst/>
            </a:prstGeom>
          </p:spPr>
        </p:pic>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18286" y="6090708"/>
              <a:ext cx="4209142" cy="767291"/>
            </a:xfrm>
            <a:prstGeom prst="rect">
              <a:avLst/>
            </a:prstGeom>
          </p:spPr>
        </p:pic>
      </p:grpSp>
      <p:pic>
        <p:nvPicPr>
          <p:cNvPr id="12" name="图片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H="1">
            <a:off x="8810170" y="1"/>
            <a:ext cx="3381829" cy="2056518"/>
          </a:xfrm>
          <a:prstGeom prst="rect">
            <a:avLst/>
          </a:prstGeom>
        </p:spPr>
      </p:pic>
    </p:spTree>
    <p:extLst>
      <p:ext uri="{BB962C8B-B14F-4D97-AF65-F5344CB8AC3E}">
        <p14:creationId xmlns:p14="http://schemas.microsoft.com/office/powerpoint/2010/main" val="9649868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2"/>
        </a:solidFill>
        <a:effectLst/>
      </p:bgPr>
    </p:bg>
    <p:spTree>
      <p:nvGrpSpPr>
        <p:cNvPr id="1" name="Shape 352"/>
        <p:cNvGrpSpPr/>
        <p:nvPr/>
      </p:nvGrpSpPr>
      <p:grpSpPr>
        <a:xfrm>
          <a:off x="0" y="0"/>
          <a:ext cx="0" cy="0"/>
          <a:chOff x="0" y="0"/>
          <a:chExt cx="0" cy="0"/>
        </a:xfrm>
      </p:grpSpPr>
    </p:spTree>
    <p:extLst>
      <p:ext uri="{BB962C8B-B14F-4D97-AF65-F5344CB8AC3E}">
        <p14:creationId xmlns:p14="http://schemas.microsoft.com/office/powerpoint/2010/main" val="38299148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2"/>
        </a:solidFill>
        <a:effectLst/>
      </p:bgPr>
    </p:bg>
    <p:spTree>
      <p:nvGrpSpPr>
        <p:cNvPr id="1" name="Shape 353"/>
        <p:cNvGrpSpPr/>
        <p:nvPr/>
      </p:nvGrpSpPr>
      <p:grpSpPr>
        <a:xfrm>
          <a:off x="0" y="0"/>
          <a:ext cx="0" cy="0"/>
          <a:chOff x="0" y="0"/>
          <a:chExt cx="0" cy="0"/>
        </a:xfrm>
      </p:grpSpPr>
    </p:spTree>
    <p:extLst>
      <p:ext uri="{BB962C8B-B14F-4D97-AF65-F5344CB8AC3E}">
        <p14:creationId xmlns:p14="http://schemas.microsoft.com/office/powerpoint/2010/main" val="10211640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1"/>
        </a:solidFill>
        <a:effectLst/>
      </p:bgPr>
    </p:bg>
    <p:spTree>
      <p:nvGrpSpPr>
        <p:cNvPr id="1" name="Shape 354"/>
        <p:cNvGrpSpPr/>
        <p:nvPr/>
      </p:nvGrpSpPr>
      <p:grpSpPr>
        <a:xfrm>
          <a:off x="0" y="0"/>
          <a:ext cx="0" cy="0"/>
          <a:chOff x="0" y="0"/>
          <a:chExt cx="0" cy="0"/>
        </a:xfrm>
      </p:grpSpPr>
    </p:spTree>
    <p:extLst>
      <p:ext uri="{BB962C8B-B14F-4D97-AF65-F5344CB8AC3E}">
        <p14:creationId xmlns:p14="http://schemas.microsoft.com/office/powerpoint/2010/main" val="38047787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accent2"/>
        </a:solidFill>
        <a:effectLst/>
      </p:bgPr>
    </p:bg>
    <p:spTree>
      <p:nvGrpSpPr>
        <p:cNvPr id="1" name="Shape 355"/>
        <p:cNvGrpSpPr/>
        <p:nvPr/>
      </p:nvGrpSpPr>
      <p:grpSpPr>
        <a:xfrm>
          <a:off x="0" y="0"/>
          <a:ext cx="0" cy="0"/>
          <a:chOff x="0" y="0"/>
          <a:chExt cx="0" cy="0"/>
        </a:xfrm>
      </p:grpSpPr>
    </p:spTree>
    <p:extLst>
      <p:ext uri="{BB962C8B-B14F-4D97-AF65-F5344CB8AC3E}">
        <p14:creationId xmlns:p14="http://schemas.microsoft.com/office/powerpoint/2010/main" val="20572884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5">
  <p:cSld name="Background 5">
    <p:bg>
      <p:bgPr>
        <a:solidFill>
          <a:schemeClr val="accent2"/>
        </a:solidFill>
        <a:effectLst/>
      </p:bgPr>
    </p:bg>
    <p:spTree>
      <p:nvGrpSpPr>
        <p:cNvPr id="1" name="Shape 383"/>
        <p:cNvGrpSpPr/>
        <p:nvPr/>
      </p:nvGrpSpPr>
      <p:grpSpPr>
        <a:xfrm>
          <a:off x="0" y="0"/>
          <a:ext cx="0" cy="0"/>
          <a:chOff x="0" y="0"/>
          <a:chExt cx="0" cy="0"/>
        </a:xfrm>
      </p:grpSpPr>
      <p:grpSp>
        <p:nvGrpSpPr>
          <p:cNvPr id="384" name="Google Shape;384;p24"/>
          <p:cNvGrpSpPr/>
          <p:nvPr/>
        </p:nvGrpSpPr>
        <p:grpSpPr>
          <a:xfrm>
            <a:off x="314300" y="305800"/>
            <a:ext cx="11563200" cy="6246400"/>
            <a:chOff x="235725" y="229350"/>
            <a:chExt cx="8672400" cy="4684800"/>
          </a:xfrm>
        </p:grpSpPr>
        <p:sp>
          <p:nvSpPr>
            <p:cNvPr id="385" name="Google Shape;385;p2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2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991792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1918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199" y="6356350"/>
            <a:ext cx="3422209" cy="365125"/>
          </a:xfrm>
          <a:prstGeom prst="rect">
            <a:avLst/>
          </a:prstGeom>
        </p:spPr>
        <p:txBody>
          <a:bodyPr/>
          <a:lstStyle/>
          <a:p>
            <a:fld id="{D28C6A28-59A7-4C44-A459-96FD9580554C}" type="datetimeFigureOut">
              <a:rPr lang="zh-CN" altLang="en-US" smtClean="0"/>
              <a:t>2023/7/21</a:t>
            </a:fld>
            <a:endParaRPr lang="zh-CN" altLang="en-US"/>
          </a:p>
        </p:txBody>
      </p:sp>
      <p:sp>
        <p:nvSpPr>
          <p:cNvPr id="8" name="页脚占位符 7"/>
          <p:cNvSpPr>
            <a:spLocks noGrp="1"/>
          </p:cNvSpPr>
          <p:nvPr>
            <p:ph type="ftr" sz="quarter" idx="11"/>
          </p:nvPr>
        </p:nvSpPr>
        <p:spPr>
          <a:xfrm>
            <a:off x="4038599" y="6356350"/>
            <a:ext cx="5133313"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599" y="6356350"/>
            <a:ext cx="3422209" cy="365125"/>
          </a:xfrm>
          <a:prstGeom prst="rect">
            <a:avLst/>
          </a:prstGeom>
        </p:spPr>
        <p:txBody>
          <a:bodyPr/>
          <a:lstStyle/>
          <a:p>
            <a:fld id="{90601D6C-BF19-41B7-9DB6-5D155110AE17}" type="slidenum">
              <a:rPr lang="zh-CN" altLang="en-US" smtClean="0"/>
              <a:t>‹#›</a:t>
            </a:fld>
            <a:endParaRPr lang="zh-CN" altLang="en-US"/>
          </a:p>
        </p:txBody>
      </p:sp>
    </p:spTree>
    <p:extLst>
      <p:ext uri="{BB962C8B-B14F-4D97-AF65-F5344CB8AC3E}">
        <p14:creationId xmlns:p14="http://schemas.microsoft.com/office/powerpoint/2010/main" val="344037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3118468"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199" y="6356350"/>
            <a:ext cx="3422209" cy="365125"/>
          </a:xfrm>
          <a:prstGeom prst="rect">
            <a:avLst/>
          </a:prstGeom>
        </p:spPr>
        <p:txBody>
          <a:bodyPr/>
          <a:lstStyle/>
          <a:p>
            <a:fld id="{D28C6A28-59A7-4C44-A459-96FD9580554C}" type="datetimeFigureOut">
              <a:rPr lang="zh-CN" altLang="en-US" smtClean="0"/>
              <a:t>2023/7/21</a:t>
            </a:fld>
            <a:endParaRPr lang="zh-CN" altLang="en-US"/>
          </a:p>
        </p:txBody>
      </p:sp>
      <p:sp>
        <p:nvSpPr>
          <p:cNvPr id="4" name="页脚占位符 3"/>
          <p:cNvSpPr>
            <a:spLocks noGrp="1"/>
          </p:cNvSpPr>
          <p:nvPr>
            <p:ph type="ftr" sz="quarter" idx="11"/>
          </p:nvPr>
        </p:nvSpPr>
        <p:spPr>
          <a:xfrm>
            <a:off x="4038599" y="6356350"/>
            <a:ext cx="5133313"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599" y="6356350"/>
            <a:ext cx="3422209" cy="365125"/>
          </a:xfrm>
          <a:prstGeom prst="rect">
            <a:avLst/>
          </a:prstGeom>
        </p:spPr>
        <p:txBody>
          <a:bodyPr/>
          <a:lstStyle/>
          <a:p>
            <a:fld id="{90601D6C-BF19-41B7-9DB6-5D155110AE17}" type="slidenum">
              <a:rPr lang="zh-CN" altLang="en-US" smtClean="0"/>
              <a:t>‹#›</a:t>
            </a:fld>
            <a:endParaRPr lang="zh-CN" altLang="en-US"/>
          </a:p>
        </p:txBody>
      </p:sp>
    </p:spTree>
    <p:extLst>
      <p:ext uri="{BB962C8B-B14F-4D97-AF65-F5344CB8AC3E}">
        <p14:creationId xmlns:p14="http://schemas.microsoft.com/office/powerpoint/2010/main" val="2412343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199" y="6356350"/>
            <a:ext cx="3422209" cy="365125"/>
          </a:xfrm>
          <a:prstGeom prst="rect">
            <a:avLst/>
          </a:prstGeom>
        </p:spPr>
        <p:txBody>
          <a:bodyPr/>
          <a:lstStyle/>
          <a:p>
            <a:fld id="{D28C6A28-59A7-4C44-A459-96FD9580554C}" type="datetimeFigureOut">
              <a:rPr lang="zh-CN" altLang="en-US" smtClean="0"/>
              <a:t>2023/7/21</a:t>
            </a:fld>
            <a:endParaRPr lang="zh-CN" altLang="en-US"/>
          </a:p>
        </p:txBody>
      </p:sp>
      <p:sp>
        <p:nvSpPr>
          <p:cNvPr id="3" name="页脚占位符 2"/>
          <p:cNvSpPr>
            <a:spLocks noGrp="1"/>
          </p:cNvSpPr>
          <p:nvPr>
            <p:ph type="ftr" sz="quarter" idx="11"/>
          </p:nvPr>
        </p:nvSpPr>
        <p:spPr>
          <a:xfrm>
            <a:off x="4038599" y="6356350"/>
            <a:ext cx="5133313"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599" y="6356350"/>
            <a:ext cx="3422209" cy="365125"/>
          </a:xfrm>
          <a:prstGeom prst="rect">
            <a:avLst/>
          </a:prstGeom>
        </p:spPr>
        <p:txBody>
          <a:bodyPr/>
          <a:lstStyle/>
          <a:p>
            <a:fld id="{90601D6C-BF19-41B7-9DB6-5D155110AE17}" type="slidenum">
              <a:rPr lang="zh-CN" altLang="en-US" smtClean="0"/>
              <a:t>‹#›</a:t>
            </a:fld>
            <a:endParaRPr lang="zh-CN" altLang="en-US"/>
          </a:p>
        </p:txBody>
      </p:sp>
    </p:spTree>
    <p:extLst>
      <p:ext uri="{BB962C8B-B14F-4D97-AF65-F5344CB8AC3E}">
        <p14:creationId xmlns:p14="http://schemas.microsoft.com/office/powerpoint/2010/main" val="3360833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199" y="6356350"/>
            <a:ext cx="3422209" cy="365125"/>
          </a:xfrm>
          <a:prstGeom prst="rect">
            <a:avLst/>
          </a:prstGeom>
        </p:spPr>
        <p:txBody>
          <a:bodyPr/>
          <a:lstStyle/>
          <a:p>
            <a:fld id="{D28C6A28-59A7-4C44-A459-96FD9580554C}" type="datetimeFigureOut">
              <a:rPr lang="zh-CN" altLang="en-US" smtClean="0"/>
              <a:t>2023/7/21</a:t>
            </a:fld>
            <a:endParaRPr lang="zh-CN" altLang="en-US"/>
          </a:p>
        </p:txBody>
      </p:sp>
      <p:sp>
        <p:nvSpPr>
          <p:cNvPr id="6" name="页脚占位符 5"/>
          <p:cNvSpPr>
            <a:spLocks noGrp="1"/>
          </p:cNvSpPr>
          <p:nvPr>
            <p:ph type="ftr" sz="quarter" idx="11"/>
          </p:nvPr>
        </p:nvSpPr>
        <p:spPr>
          <a:xfrm>
            <a:off x="4038599" y="6356350"/>
            <a:ext cx="5133313"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599" y="6356350"/>
            <a:ext cx="3422209" cy="365125"/>
          </a:xfrm>
          <a:prstGeom prst="rect">
            <a:avLst/>
          </a:prstGeom>
        </p:spPr>
        <p:txBody>
          <a:bodyPr/>
          <a:lstStyle/>
          <a:p>
            <a:fld id="{90601D6C-BF19-41B7-9DB6-5D155110AE17}" type="slidenum">
              <a:rPr lang="zh-CN" altLang="en-US" smtClean="0"/>
              <a:t>‹#›</a:t>
            </a:fld>
            <a:endParaRPr lang="zh-CN" altLang="en-US"/>
          </a:p>
        </p:txBody>
      </p:sp>
    </p:spTree>
    <p:extLst>
      <p:ext uri="{BB962C8B-B14F-4D97-AF65-F5344CB8AC3E}">
        <p14:creationId xmlns:p14="http://schemas.microsoft.com/office/powerpoint/2010/main" val="2598761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199" y="6356350"/>
            <a:ext cx="3422209" cy="365125"/>
          </a:xfrm>
          <a:prstGeom prst="rect">
            <a:avLst/>
          </a:prstGeom>
        </p:spPr>
        <p:txBody>
          <a:bodyPr/>
          <a:lstStyle/>
          <a:p>
            <a:fld id="{D28C6A28-59A7-4C44-A459-96FD9580554C}" type="datetimeFigureOut">
              <a:rPr lang="zh-CN" altLang="en-US" smtClean="0"/>
              <a:t>2023/7/21</a:t>
            </a:fld>
            <a:endParaRPr lang="zh-CN" altLang="en-US"/>
          </a:p>
        </p:txBody>
      </p:sp>
      <p:sp>
        <p:nvSpPr>
          <p:cNvPr id="6" name="页脚占位符 5"/>
          <p:cNvSpPr>
            <a:spLocks noGrp="1"/>
          </p:cNvSpPr>
          <p:nvPr>
            <p:ph type="ftr" sz="quarter" idx="11"/>
          </p:nvPr>
        </p:nvSpPr>
        <p:spPr>
          <a:xfrm>
            <a:off x="4038599" y="6356350"/>
            <a:ext cx="5133313"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599" y="6356350"/>
            <a:ext cx="3422209" cy="365125"/>
          </a:xfrm>
          <a:prstGeom prst="rect">
            <a:avLst/>
          </a:prstGeom>
        </p:spPr>
        <p:txBody>
          <a:bodyPr/>
          <a:lstStyle/>
          <a:p>
            <a:fld id="{90601D6C-BF19-41B7-9DB6-5D155110AE17}" type="slidenum">
              <a:rPr lang="zh-CN" altLang="en-US" smtClean="0"/>
              <a:t>‹#›</a:t>
            </a:fld>
            <a:endParaRPr lang="zh-CN" altLang="en-US"/>
          </a:p>
        </p:txBody>
      </p:sp>
    </p:spTree>
    <p:extLst>
      <p:ext uri="{BB962C8B-B14F-4D97-AF65-F5344CB8AC3E}">
        <p14:creationId xmlns:p14="http://schemas.microsoft.com/office/powerpoint/2010/main" val="1535251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8.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04199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kern="1200">
          <a:solidFill>
            <a:schemeClr val="accent6">
              <a:lumMod val="20000"/>
              <a:lumOff val="80000"/>
            </a:schemeClr>
          </a:solidFill>
          <a:latin typeface="UTM Colossalis" panose="020406030505060202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accent6">
              <a:lumMod val="20000"/>
              <a:lumOff val="80000"/>
            </a:schemeClr>
          </a:solidFill>
          <a:latin typeface="UTM Colossalis" panose="020406030505060202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accent6">
              <a:lumMod val="20000"/>
              <a:lumOff val="80000"/>
            </a:schemeClr>
          </a:solidFill>
          <a:latin typeface="UTM Colossalis" panose="0204060305050602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accent6">
              <a:lumMod val="20000"/>
              <a:lumOff val="80000"/>
            </a:schemeClr>
          </a:solidFill>
          <a:latin typeface="UTM Colossalis" panose="0204060305050602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accent6">
              <a:lumMod val="20000"/>
              <a:lumOff val="80000"/>
            </a:schemeClr>
          </a:solidFill>
          <a:latin typeface="UTM Colossalis" panose="0204060305050602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accent6">
              <a:lumMod val="20000"/>
              <a:lumOff val="80000"/>
            </a:schemeClr>
          </a:solidFill>
          <a:latin typeface="UTM Colossalis" panose="0204060305050602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8946090A-BE49-466F-87F5-B31A0A7776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ltLang="zh-CN" dirty="0"/>
              <a:t>SẢN PHẨM CỦA MĂNG NON TEAMS</a:t>
            </a:r>
            <a:endParaRPr lang="zh-CN" altLang="en-US" dirty="0"/>
          </a:p>
        </p:txBody>
      </p:sp>
      <p:sp>
        <p:nvSpPr>
          <p:cNvPr id="3" name="文本占位符 2">
            <a:extLst>
              <a:ext uri="{FF2B5EF4-FFF2-40B4-BE49-F238E27FC236}">
                <a16:creationId xmlns:a16="http://schemas.microsoft.com/office/drawing/2014/main" id="{5B9291C7-40D6-47F5-BD9A-510FA84235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C2A4E78-AE2A-4CE0-AE66-A403F94975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0905FC-CF9B-4ECA-A0B9-752F163B5B50}"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FD777C89-5121-4E0F-8655-7E285C84D3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3A932CC7-ACB3-4B30-AE3E-3A14C2544E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9BB696-D001-4F59-B2D9-7DEA25E40FE1}" type="slidenum">
              <a:rPr lang="zh-CN" altLang="en-US" smtClean="0"/>
              <a:t>‹#›</a:t>
            </a:fld>
            <a:endParaRPr lang="zh-CN" altLang="en-US"/>
          </a:p>
        </p:txBody>
      </p:sp>
      <p:sp>
        <p:nvSpPr>
          <p:cNvPr id="7" name="TextBox 6">
            <a:extLst>
              <a:ext uri="{FF2B5EF4-FFF2-40B4-BE49-F238E27FC236}">
                <a16:creationId xmlns:a16="http://schemas.microsoft.com/office/drawing/2014/main" id="{90E2882D-4939-4F39-8D00-DA9E065D96EB}"/>
              </a:ext>
            </a:extLst>
          </p:cNvPr>
          <p:cNvSpPr txBox="1"/>
          <p:nvPr userDrawn="1"/>
        </p:nvSpPr>
        <p:spPr>
          <a:xfrm>
            <a:off x="10848107" y="0"/>
            <a:ext cx="1524002"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NON</a:t>
            </a:r>
          </a:p>
        </p:txBody>
      </p:sp>
      <p:sp>
        <p:nvSpPr>
          <p:cNvPr id="8" name="TextBox 7">
            <a:extLst>
              <a:ext uri="{FF2B5EF4-FFF2-40B4-BE49-F238E27FC236}">
                <a16:creationId xmlns:a16="http://schemas.microsoft.com/office/drawing/2014/main" id="{FF3E44E3-4B69-40FC-9DE4-E85F5B51BC5A}"/>
              </a:ext>
            </a:extLst>
          </p:cNvPr>
          <p:cNvSpPr txBox="1"/>
          <p:nvPr userDrawn="1"/>
        </p:nvSpPr>
        <p:spPr>
          <a:xfrm>
            <a:off x="11055927" y="6488668"/>
            <a:ext cx="1524002"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Diệu Hiền</a:t>
            </a:r>
          </a:p>
        </p:txBody>
      </p:sp>
      <p:sp>
        <p:nvSpPr>
          <p:cNvPr id="9" name="TextBox 8">
            <a:extLst>
              <a:ext uri="{FF2B5EF4-FFF2-40B4-BE49-F238E27FC236}">
                <a16:creationId xmlns:a16="http://schemas.microsoft.com/office/drawing/2014/main" id="{D1508B59-05A1-4678-843D-9BEE8CCFB3A8}"/>
              </a:ext>
            </a:extLst>
          </p:cNvPr>
          <p:cNvSpPr txBox="1"/>
          <p:nvPr userDrawn="1"/>
        </p:nvSpPr>
        <p:spPr>
          <a:xfrm>
            <a:off x="166253" y="62054"/>
            <a:ext cx="1524002"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NON</a:t>
            </a:r>
          </a:p>
        </p:txBody>
      </p:sp>
      <p:sp>
        <p:nvSpPr>
          <p:cNvPr id="10" name="TextBox 9">
            <a:extLst>
              <a:ext uri="{FF2B5EF4-FFF2-40B4-BE49-F238E27FC236}">
                <a16:creationId xmlns:a16="http://schemas.microsoft.com/office/drawing/2014/main" id="{5AB0A4C2-EE0E-409F-8786-4364344A7A00}"/>
              </a:ext>
            </a:extLst>
          </p:cNvPr>
          <p:cNvSpPr txBox="1"/>
          <p:nvPr userDrawn="1"/>
        </p:nvSpPr>
        <p:spPr>
          <a:xfrm>
            <a:off x="27711" y="6488668"/>
            <a:ext cx="1524002"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Diệu Hiền</a:t>
            </a:r>
          </a:p>
        </p:txBody>
      </p:sp>
      <p:pic>
        <p:nvPicPr>
          <p:cNvPr id="11" name="Picture 10">
            <a:extLst>
              <a:ext uri="{FF2B5EF4-FFF2-40B4-BE49-F238E27FC236}">
                <a16:creationId xmlns:a16="http://schemas.microsoft.com/office/drawing/2014/main" id="{56016C0E-9316-478D-B445-D59F93F09B60}"/>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828800" y="-1419590"/>
            <a:ext cx="1995053" cy="3392623"/>
          </a:xfrm>
          <a:prstGeom prst="rect">
            <a:avLst/>
          </a:prstGeom>
        </p:spPr>
      </p:pic>
    </p:spTree>
    <p:extLst>
      <p:ext uri="{BB962C8B-B14F-4D97-AF65-F5344CB8AC3E}">
        <p14:creationId xmlns:p14="http://schemas.microsoft.com/office/powerpoint/2010/main" val="805570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accent6">
              <a:lumMod val="20000"/>
              <a:lumOff val="80000"/>
            </a:schemeClr>
          </a:solidFill>
          <a:latin typeface="#9Slide03 Arima Madurai Black" panose="00000A00000000000000" pitchFamily="2" charset="0"/>
          <a:ea typeface="+mj-ea"/>
          <a:cs typeface="#9Slide03 Arima Madurai Black" panose="00000A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10272000" cy="7524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1pPr>
            <a:lvl2pPr lvl="1"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2pPr>
            <a:lvl3pPr lvl="2"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3pPr>
            <a:lvl4pPr lvl="3"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4pPr>
            <a:lvl5pPr lvl="4"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5pPr>
            <a:lvl6pPr lvl="5"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6pPr>
            <a:lvl7pPr lvl="6"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7pPr>
            <a:lvl8pPr lvl="7"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8pPr>
            <a:lvl9pPr lvl="8"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9pPr>
          </a:lstStyle>
          <a:p>
            <a:endParaRPr dirty="0"/>
          </a:p>
        </p:txBody>
      </p:sp>
      <p:sp>
        <p:nvSpPr>
          <p:cNvPr id="7" name="Google Shape;7;p1"/>
          <p:cNvSpPr txBox="1">
            <a:spLocks noGrp="1"/>
          </p:cNvSpPr>
          <p:nvPr>
            <p:ph type="body" idx="1"/>
          </p:nvPr>
        </p:nvSpPr>
        <p:spPr>
          <a:xfrm>
            <a:off x="960000" y="1649440"/>
            <a:ext cx="10272000" cy="4488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1pPr>
            <a:lvl2pPr marL="914400" lvl="1"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2pPr>
            <a:lvl3pPr marL="1371600" lvl="2"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3pPr>
            <a:lvl4pPr marL="1828800" lvl="3"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4pPr>
            <a:lvl5pPr marL="2286000" lvl="4"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5pPr>
            <a:lvl6pPr marL="2743200" lvl="5"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6pPr>
            <a:lvl7pPr marL="3200400" lvl="6"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7pPr>
            <a:lvl8pPr marL="3657600" lvl="7"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8pPr>
            <a:lvl9pPr marL="4114800" lvl="8" indent="-317500">
              <a:lnSpc>
                <a:spcPct val="100000"/>
              </a:lnSpc>
              <a:spcBef>
                <a:spcPts val="1600"/>
              </a:spcBef>
              <a:spcAft>
                <a:spcPts val="1600"/>
              </a:spcAft>
              <a:buClr>
                <a:schemeClr val="dk2"/>
              </a:buClr>
              <a:buSzPts val="1400"/>
              <a:buFont typeface="Karla"/>
              <a:buChar char="■"/>
              <a:defRPr>
                <a:solidFill>
                  <a:schemeClr val="dk2"/>
                </a:solidFill>
                <a:latin typeface="Karla"/>
                <a:ea typeface="Karla"/>
                <a:cs typeface="Karla"/>
                <a:sym typeface="Karla"/>
              </a:defRPr>
            </a:lvl9pPr>
          </a:lstStyle>
          <a:p>
            <a:endParaRPr dirty="0"/>
          </a:p>
        </p:txBody>
      </p:sp>
      <p:sp>
        <p:nvSpPr>
          <p:cNvPr id="4" name="日期占位符 3">
            <a:extLst>
              <a:ext uri="{FF2B5EF4-FFF2-40B4-BE49-F238E27FC236}">
                <a16:creationId xmlns:a16="http://schemas.microsoft.com/office/drawing/2014/main" id="{AD0EBF71-7EEA-4C8B-8227-D2C943A72D64}"/>
              </a:ext>
            </a:extLst>
          </p:cNvPr>
          <p:cNvSpPr>
            <a:spLocks noGrp="1"/>
          </p:cNvSpPr>
          <p:nvPr>
            <p:ph type="dt" sz="half" idx="2"/>
          </p:nvPr>
        </p:nvSpPr>
        <p:spPr>
          <a:xfrm>
            <a:off x="838199" y="6356350"/>
            <a:ext cx="3422209" cy="365125"/>
          </a:xfrm>
          <a:prstGeom prst="rect">
            <a:avLst/>
          </a:prstGeom>
        </p:spPr>
        <p:txBody>
          <a:bodyPr vert="horz" lIns="91440" tIns="45720" rIns="91440" bIns="45720" rtlCol="0" anchor="ctr"/>
          <a:lstStyle>
            <a:lvl1pPr algn="l">
              <a:defRPr sz="1200" b="0">
                <a:solidFill>
                  <a:schemeClr val="accent6">
                    <a:lumMod val="20000"/>
                    <a:lumOff val="80000"/>
                  </a:schemeClr>
                </a:solidFill>
                <a:latin typeface="UTM Colossalis" panose="02040603050506020204" pitchFamily="18" charset="0"/>
              </a:defRPr>
            </a:lvl1pPr>
          </a:lstStyle>
          <a:p>
            <a:fld id="{D28C6A28-59A7-4C44-A459-96FD9580554C}" type="datetimeFigureOut">
              <a:rPr lang="zh-CN" altLang="en-US" smtClean="0"/>
              <a:pPr/>
              <a:t>2023/7/21</a:t>
            </a:fld>
            <a:endParaRPr lang="zh-CN" altLang="en-US"/>
          </a:p>
        </p:txBody>
      </p:sp>
      <p:sp>
        <p:nvSpPr>
          <p:cNvPr id="5" name="页脚占位符 4">
            <a:extLst>
              <a:ext uri="{FF2B5EF4-FFF2-40B4-BE49-F238E27FC236}">
                <a16:creationId xmlns:a16="http://schemas.microsoft.com/office/drawing/2014/main" id="{AEEA562B-F8AB-4D1C-BC02-62932C5945CA}"/>
              </a:ext>
            </a:extLst>
          </p:cNvPr>
          <p:cNvSpPr>
            <a:spLocks noGrp="1"/>
          </p:cNvSpPr>
          <p:nvPr>
            <p:ph type="ftr" sz="quarter" idx="3"/>
          </p:nvPr>
        </p:nvSpPr>
        <p:spPr>
          <a:xfrm>
            <a:off x="4038599" y="6356350"/>
            <a:ext cx="5133313" cy="365125"/>
          </a:xfrm>
          <a:prstGeom prst="rect">
            <a:avLst/>
          </a:prstGeom>
        </p:spPr>
        <p:txBody>
          <a:bodyPr vert="horz" lIns="91440" tIns="45720" rIns="91440" bIns="45720" rtlCol="0" anchor="ctr"/>
          <a:lstStyle>
            <a:lvl1pPr algn="ctr">
              <a:defRPr sz="1200" b="0">
                <a:solidFill>
                  <a:schemeClr val="accent6">
                    <a:lumMod val="20000"/>
                    <a:lumOff val="80000"/>
                  </a:schemeClr>
                </a:solidFill>
                <a:latin typeface="UTM Colossalis" panose="02040603050506020204" pitchFamily="18" charset="0"/>
              </a:defRPr>
            </a:lvl1pPr>
          </a:lstStyle>
          <a:p>
            <a:endParaRPr lang="zh-CN" altLang="en-US"/>
          </a:p>
        </p:txBody>
      </p:sp>
      <p:sp>
        <p:nvSpPr>
          <p:cNvPr id="8" name="灯片编号占位符 5">
            <a:extLst>
              <a:ext uri="{FF2B5EF4-FFF2-40B4-BE49-F238E27FC236}">
                <a16:creationId xmlns:a16="http://schemas.microsoft.com/office/drawing/2014/main" id="{447257E3-41FA-4C2F-9679-7C500189444B}"/>
              </a:ext>
            </a:extLst>
          </p:cNvPr>
          <p:cNvSpPr>
            <a:spLocks noGrp="1"/>
          </p:cNvSpPr>
          <p:nvPr>
            <p:ph type="sldNum" sz="quarter" idx="4"/>
          </p:nvPr>
        </p:nvSpPr>
        <p:spPr>
          <a:xfrm>
            <a:off x="8610599" y="6356350"/>
            <a:ext cx="3422209" cy="365125"/>
          </a:xfrm>
          <a:prstGeom prst="rect">
            <a:avLst/>
          </a:prstGeom>
        </p:spPr>
        <p:txBody>
          <a:bodyPr vert="horz" lIns="91440" tIns="45720" rIns="91440" bIns="45720" rtlCol="0" anchor="ctr"/>
          <a:lstStyle>
            <a:lvl1pPr algn="r">
              <a:defRPr sz="1200" b="0">
                <a:solidFill>
                  <a:schemeClr val="accent6">
                    <a:lumMod val="20000"/>
                    <a:lumOff val="80000"/>
                  </a:schemeClr>
                </a:solidFill>
                <a:latin typeface="UTM Colossalis" panose="02040603050506020204" pitchFamily="18" charset="0"/>
              </a:defRPr>
            </a:lvl1pPr>
          </a:lstStyle>
          <a:p>
            <a:fld id="{90601D6C-BF19-41B7-9DB6-5D155110AE17}" type="slidenum">
              <a:rPr lang="zh-CN" altLang="en-US" smtClean="0"/>
              <a:pPr/>
              <a:t>‹#›</a:t>
            </a:fld>
            <a:endParaRPr lang="zh-CN" altLang="en-US"/>
          </a:p>
        </p:txBody>
      </p:sp>
      <p:sp>
        <p:nvSpPr>
          <p:cNvPr id="9" name="TextBox 8">
            <a:extLst>
              <a:ext uri="{FF2B5EF4-FFF2-40B4-BE49-F238E27FC236}">
                <a16:creationId xmlns:a16="http://schemas.microsoft.com/office/drawing/2014/main" id="{2234D97E-42FE-490E-8C35-D304A77EB558}"/>
              </a:ext>
            </a:extLst>
          </p:cNvPr>
          <p:cNvSpPr txBox="1"/>
          <p:nvPr userDrawn="1"/>
        </p:nvSpPr>
        <p:spPr>
          <a:xfrm>
            <a:off x="92765" y="0"/>
            <a:ext cx="1669774" cy="369332"/>
          </a:xfrm>
          <a:prstGeom prst="rect">
            <a:avLst/>
          </a:prstGeom>
          <a:noFill/>
        </p:spPr>
        <p:txBody>
          <a:bodyPr wrap="square" rtlCol="0">
            <a:spAutoFit/>
          </a:bodyPr>
          <a:lstStyle/>
          <a:p>
            <a:r>
              <a:rPr lang="en-US" b="0" dirty="0">
                <a:solidFill>
                  <a:schemeClr val="accent6">
                    <a:lumMod val="20000"/>
                    <a:lumOff val="80000"/>
                  </a:schemeClr>
                </a:solidFill>
                <a:latin typeface="UTM Colossalis" panose="02040603050506020204" pitchFamily="18" charset="0"/>
              </a:rPr>
              <a:t>MĂNG NON</a:t>
            </a:r>
          </a:p>
        </p:txBody>
      </p:sp>
      <p:sp>
        <p:nvSpPr>
          <p:cNvPr id="10" name="TextBox 9">
            <a:extLst>
              <a:ext uri="{FF2B5EF4-FFF2-40B4-BE49-F238E27FC236}">
                <a16:creationId xmlns:a16="http://schemas.microsoft.com/office/drawing/2014/main" id="{50B9F047-BC7C-4DCB-A66C-604CD925C93C}"/>
              </a:ext>
            </a:extLst>
          </p:cNvPr>
          <p:cNvSpPr txBox="1"/>
          <p:nvPr userDrawn="1"/>
        </p:nvSpPr>
        <p:spPr>
          <a:xfrm>
            <a:off x="10853530" y="6488668"/>
            <a:ext cx="1669774" cy="369332"/>
          </a:xfrm>
          <a:prstGeom prst="rect">
            <a:avLst/>
          </a:prstGeom>
          <a:noFill/>
        </p:spPr>
        <p:txBody>
          <a:bodyPr wrap="square" rtlCol="0">
            <a:spAutoFit/>
          </a:bodyPr>
          <a:lstStyle/>
          <a:p>
            <a:r>
              <a:rPr lang="en-US" b="0" dirty="0">
                <a:solidFill>
                  <a:schemeClr val="accent6">
                    <a:lumMod val="20000"/>
                    <a:lumOff val="80000"/>
                  </a:schemeClr>
                </a:solidFill>
                <a:latin typeface="UTM Colossalis" panose="02040603050506020204" pitchFamily="18" charset="0"/>
              </a:rPr>
              <a:t>MĂNG NON</a:t>
            </a:r>
          </a:p>
        </p:txBody>
      </p:sp>
    </p:spTree>
    <p:extLst>
      <p:ext uri="{BB962C8B-B14F-4D97-AF65-F5344CB8AC3E}">
        <p14:creationId xmlns:p14="http://schemas.microsoft.com/office/powerpoint/2010/main" val="3826786061"/>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3.xml"/><Relationship Id="rId6" Type="http://schemas.openxmlformats.org/officeDocument/2006/relationships/image" Target="../media/image43.jpg"/><Relationship Id="rId5" Type="http://schemas.openxmlformats.org/officeDocument/2006/relationships/image" Target="../media/image41.png"/><Relationship Id="rId4" Type="http://schemas.microsoft.com/office/2007/relationships/hdphoto" Target="../media/hdphoto13.wdp"/></Relationships>
</file>

<file path=ppt/slides/_rels/slide11.xml.rels><?xml version="1.0" encoding="UTF-8" standalone="yes"?>
<Relationships xmlns="http://schemas.openxmlformats.org/package/2006/relationships"><Relationship Id="rId8" Type="http://schemas.openxmlformats.org/officeDocument/2006/relationships/image" Target="../media/image52.png"/><Relationship Id="rId13" Type="http://schemas.microsoft.com/office/2007/relationships/hdphoto" Target="../media/hdphoto18.wdp"/><Relationship Id="rId18" Type="http://schemas.openxmlformats.org/officeDocument/2006/relationships/image" Target="../media/image57.png"/><Relationship Id="rId3" Type="http://schemas.openxmlformats.org/officeDocument/2006/relationships/image" Target="../media/image49.jpg"/><Relationship Id="rId7" Type="http://schemas.microsoft.com/office/2007/relationships/hdphoto" Target="../media/hdphoto15.wdp"/><Relationship Id="rId12" Type="http://schemas.openxmlformats.org/officeDocument/2006/relationships/image" Target="../media/image54.png"/><Relationship Id="rId17" Type="http://schemas.microsoft.com/office/2007/relationships/hdphoto" Target="../media/hdphoto20.wdp"/><Relationship Id="rId2" Type="http://schemas.openxmlformats.org/officeDocument/2006/relationships/notesSlide" Target="../notesSlides/notesSlide4.xml"/><Relationship Id="rId16" Type="http://schemas.openxmlformats.org/officeDocument/2006/relationships/image" Target="../media/image56.png"/><Relationship Id="rId1" Type="http://schemas.openxmlformats.org/officeDocument/2006/relationships/slideLayout" Target="../slideLayouts/slideLayout29.xml"/><Relationship Id="rId6" Type="http://schemas.openxmlformats.org/officeDocument/2006/relationships/image" Target="../media/image51.png"/><Relationship Id="rId11" Type="http://schemas.microsoft.com/office/2007/relationships/hdphoto" Target="../media/hdphoto17.wdp"/><Relationship Id="rId5" Type="http://schemas.microsoft.com/office/2007/relationships/hdphoto" Target="../media/hdphoto14.wdp"/><Relationship Id="rId15" Type="http://schemas.microsoft.com/office/2007/relationships/hdphoto" Target="../media/hdphoto19.wdp"/><Relationship Id="rId10" Type="http://schemas.openxmlformats.org/officeDocument/2006/relationships/image" Target="../media/image53.png"/><Relationship Id="rId19" Type="http://schemas.microsoft.com/office/2007/relationships/hdphoto" Target="../media/hdphoto21.wdp"/><Relationship Id="rId4" Type="http://schemas.openxmlformats.org/officeDocument/2006/relationships/image" Target="../media/image50.png"/><Relationship Id="rId9" Type="http://schemas.microsoft.com/office/2007/relationships/hdphoto" Target="../media/hdphoto16.wdp"/><Relationship Id="rId14" Type="http://schemas.openxmlformats.org/officeDocument/2006/relationships/image" Target="../media/image55.png"/></Relationships>
</file>

<file path=ppt/slides/_rels/slide12.xml.rels><?xml version="1.0" encoding="UTF-8" standalone="yes"?>
<Relationships xmlns="http://schemas.openxmlformats.org/package/2006/relationships"><Relationship Id="rId8" Type="http://schemas.openxmlformats.org/officeDocument/2006/relationships/image" Target="../media/image60.png"/><Relationship Id="rId3" Type="http://schemas.microsoft.com/office/2007/relationships/hdphoto" Target="../media/hdphoto22.wdp"/><Relationship Id="rId7" Type="http://schemas.openxmlformats.org/officeDocument/2006/relationships/image" Target="../media/image41.png"/><Relationship Id="rId2" Type="http://schemas.openxmlformats.org/officeDocument/2006/relationships/image" Target="../media/image58.png"/><Relationship Id="rId1" Type="http://schemas.openxmlformats.org/officeDocument/2006/relationships/slideLayout" Target="../slideLayouts/slideLayout3.xml"/><Relationship Id="rId6" Type="http://schemas.microsoft.com/office/2007/relationships/hdphoto" Target="../media/hdphoto23.wdp"/><Relationship Id="rId5" Type="http://schemas.openxmlformats.org/officeDocument/2006/relationships/image" Target="../media/image59.png"/><Relationship Id="rId4" Type="http://schemas.openxmlformats.org/officeDocument/2006/relationships/image" Target="../media/image14.jpg"/><Relationship Id="rId9" Type="http://schemas.microsoft.com/office/2007/relationships/hdphoto" Target="../media/hdphoto24.wdp"/></Relationships>
</file>

<file path=ppt/slides/_rels/slide13.xml.rels><?xml version="1.0" encoding="UTF-8" standalone="yes"?>
<Relationships xmlns="http://schemas.openxmlformats.org/package/2006/relationships"><Relationship Id="rId8" Type="http://schemas.openxmlformats.org/officeDocument/2006/relationships/image" Target="../media/image63.png"/><Relationship Id="rId3" Type="http://schemas.microsoft.com/office/2007/relationships/hdphoto" Target="../media/hdphoto9.wdp"/><Relationship Id="rId7" Type="http://schemas.microsoft.com/office/2007/relationships/hdphoto" Target="../media/hdphoto26.wdp"/><Relationship Id="rId2" Type="http://schemas.openxmlformats.org/officeDocument/2006/relationships/image" Target="../media/image39.png"/><Relationship Id="rId1" Type="http://schemas.openxmlformats.org/officeDocument/2006/relationships/slideLayout" Target="../slideLayouts/slideLayout3.xml"/><Relationship Id="rId6" Type="http://schemas.openxmlformats.org/officeDocument/2006/relationships/image" Target="../media/image62.png"/><Relationship Id="rId11" Type="http://schemas.microsoft.com/office/2007/relationships/hdphoto" Target="../media/hdphoto28.wdp"/><Relationship Id="rId5" Type="http://schemas.microsoft.com/office/2007/relationships/hdphoto" Target="../media/hdphoto25.wdp"/><Relationship Id="rId10" Type="http://schemas.openxmlformats.org/officeDocument/2006/relationships/image" Target="../media/image64.png"/><Relationship Id="rId4" Type="http://schemas.openxmlformats.org/officeDocument/2006/relationships/image" Target="../media/image61.png"/><Relationship Id="rId9" Type="http://schemas.microsoft.com/office/2007/relationships/hdphoto" Target="../media/hdphoto27.wdp"/></Relationships>
</file>

<file path=ppt/slides/_rels/slide14.xml.rels><?xml version="1.0" encoding="UTF-8" standalone="yes"?>
<Relationships xmlns="http://schemas.openxmlformats.org/package/2006/relationships"><Relationship Id="rId8" Type="http://schemas.openxmlformats.org/officeDocument/2006/relationships/image" Target="../media/image68.png"/><Relationship Id="rId13" Type="http://schemas.microsoft.com/office/2007/relationships/hdphoto" Target="../media/hdphoto33.wdp"/><Relationship Id="rId3" Type="http://schemas.microsoft.com/office/2007/relationships/hdphoto" Target="../media/hdphoto29.wdp"/><Relationship Id="rId7" Type="http://schemas.openxmlformats.org/officeDocument/2006/relationships/image" Target="../media/image67.png"/><Relationship Id="rId12" Type="http://schemas.openxmlformats.org/officeDocument/2006/relationships/image" Target="../media/image70.png"/><Relationship Id="rId17" Type="http://schemas.microsoft.com/office/2007/relationships/hdphoto" Target="../media/hdphoto35.wdp"/><Relationship Id="rId2" Type="http://schemas.openxmlformats.org/officeDocument/2006/relationships/image" Target="../media/image65.png"/><Relationship Id="rId16" Type="http://schemas.openxmlformats.org/officeDocument/2006/relationships/image" Target="../media/image72.png"/><Relationship Id="rId1" Type="http://schemas.openxmlformats.org/officeDocument/2006/relationships/slideLayout" Target="../slideLayouts/slideLayout3.xml"/><Relationship Id="rId6" Type="http://schemas.microsoft.com/office/2007/relationships/hdphoto" Target="../media/hdphoto30.wdp"/><Relationship Id="rId11" Type="http://schemas.microsoft.com/office/2007/relationships/hdphoto" Target="../media/hdphoto32.wdp"/><Relationship Id="rId5" Type="http://schemas.openxmlformats.org/officeDocument/2006/relationships/image" Target="../media/image66.png"/><Relationship Id="rId15" Type="http://schemas.microsoft.com/office/2007/relationships/hdphoto" Target="../media/hdphoto34.wdp"/><Relationship Id="rId10" Type="http://schemas.openxmlformats.org/officeDocument/2006/relationships/image" Target="../media/image69.png"/><Relationship Id="rId4" Type="http://schemas.openxmlformats.org/officeDocument/2006/relationships/image" Target="../media/image41.png"/><Relationship Id="rId9" Type="http://schemas.microsoft.com/office/2007/relationships/hdphoto" Target="../media/hdphoto31.wdp"/><Relationship Id="rId14" Type="http://schemas.openxmlformats.org/officeDocument/2006/relationships/image" Target="../media/image71.png"/></Relationships>
</file>

<file path=ppt/slides/_rels/slide15.xml.rels><?xml version="1.0" encoding="UTF-8" standalone="yes"?>
<Relationships xmlns="http://schemas.openxmlformats.org/package/2006/relationships"><Relationship Id="rId3" Type="http://schemas.microsoft.com/office/2007/relationships/hdphoto" Target="../media/hdphoto22.wdp"/><Relationship Id="rId7" Type="http://schemas.microsoft.com/office/2007/relationships/hdphoto" Target="../media/hdphoto36.wdp"/><Relationship Id="rId2" Type="http://schemas.openxmlformats.org/officeDocument/2006/relationships/image" Target="../media/image58.png"/><Relationship Id="rId1" Type="http://schemas.openxmlformats.org/officeDocument/2006/relationships/slideLayout" Target="../slideLayouts/slideLayout3.xml"/><Relationship Id="rId6" Type="http://schemas.openxmlformats.org/officeDocument/2006/relationships/image" Target="../media/image73.png"/><Relationship Id="rId5" Type="http://schemas.openxmlformats.org/officeDocument/2006/relationships/image" Target="../media/image41.png"/><Relationship Id="rId4" Type="http://schemas.openxmlformats.org/officeDocument/2006/relationships/image" Target="../media/image14.jp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9.png"/><Relationship Id="rId1" Type="http://schemas.openxmlformats.org/officeDocument/2006/relationships/slideLayout" Target="../slideLayouts/slideLayout3.xml"/><Relationship Id="rId5" Type="http://schemas.microsoft.com/office/2007/relationships/hdphoto" Target="../media/hdphoto36.wdp"/><Relationship Id="rId4" Type="http://schemas.openxmlformats.org/officeDocument/2006/relationships/image" Target="../media/image74.png"/></Relationships>
</file>

<file path=ppt/slides/_rels/slide18.xml.rels><?xml version="1.0" encoding="UTF-8" standalone="yes"?>
<Relationships xmlns="http://schemas.openxmlformats.org/package/2006/relationships"><Relationship Id="rId8" Type="http://schemas.openxmlformats.org/officeDocument/2006/relationships/image" Target="../media/image77.png"/><Relationship Id="rId13" Type="http://schemas.microsoft.com/office/2007/relationships/hdphoto" Target="../media/hdphoto41.wdp"/><Relationship Id="rId3" Type="http://schemas.microsoft.com/office/2007/relationships/hdphoto" Target="../media/hdphoto9.wdp"/><Relationship Id="rId7" Type="http://schemas.microsoft.com/office/2007/relationships/hdphoto" Target="../media/hdphoto38.wdp"/><Relationship Id="rId12" Type="http://schemas.openxmlformats.org/officeDocument/2006/relationships/image" Target="../media/image79.png"/><Relationship Id="rId2" Type="http://schemas.openxmlformats.org/officeDocument/2006/relationships/image" Target="../media/image39.png"/><Relationship Id="rId1" Type="http://schemas.openxmlformats.org/officeDocument/2006/relationships/slideLayout" Target="../slideLayouts/slideLayout3.xml"/><Relationship Id="rId6" Type="http://schemas.openxmlformats.org/officeDocument/2006/relationships/image" Target="../media/image76.png"/><Relationship Id="rId11" Type="http://schemas.microsoft.com/office/2007/relationships/hdphoto" Target="../media/hdphoto40.wdp"/><Relationship Id="rId5" Type="http://schemas.microsoft.com/office/2007/relationships/hdphoto" Target="../media/hdphoto37.wdp"/><Relationship Id="rId15" Type="http://schemas.microsoft.com/office/2007/relationships/hdphoto" Target="../media/hdphoto42.wdp"/><Relationship Id="rId10" Type="http://schemas.openxmlformats.org/officeDocument/2006/relationships/image" Target="../media/image78.png"/><Relationship Id="rId4" Type="http://schemas.openxmlformats.org/officeDocument/2006/relationships/image" Target="../media/image75.png"/><Relationship Id="rId9" Type="http://schemas.microsoft.com/office/2007/relationships/hdphoto" Target="../media/hdphoto39.wdp"/><Relationship Id="rId14" Type="http://schemas.openxmlformats.org/officeDocument/2006/relationships/image" Target="../media/image80.png"/></Relationships>
</file>

<file path=ppt/slides/_rels/slide19.xml.rels><?xml version="1.0" encoding="UTF-8" standalone="yes"?>
<Relationships xmlns="http://schemas.openxmlformats.org/package/2006/relationships"><Relationship Id="rId8" Type="http://schemas.openxmlformats.org/officeDocument/2006/relationships/image" Target="../media/image83.jpg"/><Relationship Id="rId3" Type="http://schemas.openxmlformats.org/officeDocument/2006/relationships/image" Target="../media/image11.png"/><Relationship Id="rId7" Type="http://schemas.openxmlformats.org/officeDocument/2006/relationships/image" Target="../media/image82.jp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81.jpg"/><Relationship Id="rId5" Type="http://schemas.openxmlformats.org/officeDocument/2006/relationships/image" Target="../media/image10.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19.png"/><Relationship Id="rId10" Type="http://schemas.openxmlformats.org/officeDocument/2006/relationships/image" Target="../media/image22.png"/><Relationship Id="rId4" Type="http://schemas.openxmlformats.org/officeDocument/2006/relationships/image" Target="../media/image18.png"/><Relationship Id="rId9" Type="http://schemas.openxmlformats.org/officeDocument/2006/relationships/image" Target="../media/image21.png"/></Relationships>
</file>

<file path=ppt/slides/_rels/slide20.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5.pn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6.png"/><Relationship Id="rId18" Type="http://schemas.openxmlformats.org/officeDocument/2006/relationships/image" Target="../media/image30.png"/><Relationship Id="rId26" Type="http://schemas.microsoft.com/office/2007/relationships/hdphoto" Target="../media/hdphoto7.wdp"/><Relationship Id="rId3" Type="http://schemas.microsoft.com/office/2007/relationships/media" Target="../media/media2.mp3"/><Relationship Id="rId21" Type="http://schemas.openxmlformats.org/officeDocument/2006/relationships/image" Target="../media/image32.png"/><Relationship Id="rId7" Type="http://schemas.openxmlformats.org/officeDocument/2006/relationships/image" Target="../media/image23.png"/><Relationship Id="rId12" Type="http://schemas.openxmlformats.org/officeDocument/2006/relationships/image" Target="../media/image25.png"/><Relationship Id="rId17" Type="http://schemas.openxmlformats.org/officeDocument/2006/relationships/image" Target="../media/image29.png"/><Relationship Id="rId25" Type="http://schemas.openxmlformats.org/officeDocument/2006/relationships/image" Target="../media/image34.png"/><Relationship Id="rId2" Type="http://schemas.openxmlformats.org/officeDocument/2006/relationships/audio" Target="../media/media1.mp3"/><Relationship Id="rId16" Type="http://schemas.openxmlformats.org/officeDocument/2006/relationships/image" Target="../media/image28.png"/><Relationship Id="rId20" Type="http://schemas.microsoft.com/office/2007/relationships/hdphoto" Target="../media/hdphoto5.wdp"/><Relationship Id="rId1" Type="http://schemas.microsoft.com/office/2007/relationships/media" Target="../media/media1.mp3"/><Relationship Id="rId6" Type="http://schemas.openxmlformats.org/officeDocument/2006/relationships/notesSlide" Target="../notesSlides/notesSlide2.xml"/><Relationship Id="rId11" Type="http://schemas.openxmlformats.org/officeDocument/2006/relationships/image" Target="../media/image18.png"/><Relationship Id="rId24" Type="http://schemas.openxmlformats.org/officeDocument/2006/relationships/slide" Target="slide4.xml"/><Relationship Id="rId5" Type="http://schemas.openxmlformats.org/officeDocument/2006/relationships/slideLayout" Target="../slideLayouts/slideLayout13.xml"/><Relationship Id="rId15" Type="http://schemas.openxmlformats.org/officeDocument/2006/relationships/image" Target="../media/image27.png"/><Relationship Id="rId23" Type="http://schemas.microsoft.com/office/2007/relationships/hdphoto" Target="../media/hdphoto6.wdp"/><Relationship Id="rId10" Type="http://schemas.openxmlformats.org/officeDocument/2006/relationships/image" Target="../media/image17.png"/><Relationship Id="rId19" Type="http://schemas.openxmlformats.org/officeDocument/2006/relationships/image" Target="../media/image31.png"/><Relationship Id="rId4" Type="http://schemas.openxmlformats.org/officeDocument/2006/relationships/audio" Target="../media/media2.mp3"/><Relationship Id="rId9" Type="http://schemas.microsoft.com/office/2007/relationships/hdphoto" Target="../media/hdphoto3.wdp"/><Relationship Id="rId14" Type="http://schemas.microsoft.com/office/2007/relationships/hdphoto" Target="../media/hdphoto4.wdp"/><Relationship Id="rId22" Type="http://schemas.openxmlformats.org/officeDocument/2006/relationships/image" Target="../media/image33.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microsoft.com/office/2007/relationships/hdphoto" Target="../media/hdphoto4.wdp"/><Relationship Id="rId18" Type="http://schemas.microsoft.com/office/2007/relationships/hdphoto" Target="../media/hdphoto6.wdp"/><Relationship Id="rId3" Type="http://schemas.microsoft.com/office/2007/relationships/media" Target="../media/media2.mp3"/><Relationship Id="rId21" Type="http://schemas.openxmlformats.org/officeDocument/2006/relationships/image" Target="../media/image34.png"/><Relationship Id="rId7" Type="http://schemas.openxmlformats.org/officeDocument/2006/relationships/image" Target="../media/image17.png"/><Relationship Id="rId12" Type="http://schemas.openxmlformats.org/officeDocument/2006/relationships/image" Target="../media/image35.png"/><Relationship Id="rId17" Type="http://schemas.openxmlformats.org/officeDocument/2006/relationships/image" Target="../media/image33.png"/><Relationship Id="rId2" Type="http://schemas.openxmlformats.org/officeDocument/2006/relationships/audio" Target="../media/media1.mp3"/><Relationship Id="rId16" Type="http://schemas.openxmlformats.org/officeDocument/2006/relationships/image" Target="../media/image29.png"/><Relationship Id="rId20" Type="http://schemas.openxmlformats.org/officeDocument/2006/relationships/slide" Target="slide6.xml"/><Relationship Id="rId1" Type="http://schemas.microsoft.com/office/2007/relationships/media" Target="../media/media1.mp3"/><Relationship Id="rId6" Type="http://schemas.openxmlformats.org/officeDocument/2006/relationships/notesSlide" Target="../notesSlides/notesSlide3.xml"/><Relationship Id="rId11" Type="http://schemas.microsoft.com/office/2007/relationships/hdphoto" Target="../media/hdphoto5.wdp"/><Relationship Id="rId5" Type="http://schemas.openxmlformats.org/officeDocument/2006/relationships/slideLayout" Target="../slideLayouts/slideLayout13.xml"/><Relationship Id="rId15" Type="http://schemas.openxmlformats.org/officeDocument/2006/relationships/image" Target="../media/image28.png"/><Relationship Id="rId10" Type="http://schemas.openxmlformats.org/officeDocument/2006/relationships/image" Target="../media/image31.png"/><Relationship Id="rId19" Type="http://schemas.openxmlformats.org/officeDocument/2006/relationships/image" Target="../media/image30.png"/><Relationship Id="rId4" Type="http://schemas.openxmlformats.org/officeDocument/2006/relationships/audio" Target="../media/media2.mp3"/><Relationship Id="rId9" Type="http://schemas.openxmlformats.org/officeDocument/2006/relationships/image" Target="../media/image25.png"/><Relationship Id="rId14" Type="http://schemas.openxmlformats.org/officeDocument/2006/relationships/image" Target="../media/image27.png"/><Relationship Id="rId22" Type="http://schemas.microsoft.com/office/2007/relationships/hdphoto" Target="../media/hdphoto7.wdp"/></Relationships>
</file>

<file path=ppt/slides/_rels/slide5.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36.png"/><Relationship Id="rId5" Type="http://schemas.openxmlformats.org/officeDocument/2006/relationships/image" Target="../media/image6.pn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14.jpg"/><Relationship Id="rId7"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3.xml"/><Relationship Id="rId6" Type="http://schemas.microsoft.com/office/2007/relationships/hdphoto" Target="../media/hdphoto8.wdp"/><Relationship Id="rId5" Type="http://schemas.openxmlformats.org/officeDocument/2006/relationships/image" Target="../media/image38.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40.png"/><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43.jpg"/><Relationship Id="rId7" Type="http://schemas.openxmlformats.org/officeDocument/2006/relationships/image" Target="../media/image46.png"/><Relationship Id="rId2" Type="http://schemas.openxmlformats.org/officeDocument/2006/relationships/image" Target="../media/image42.jpg"/><Relationship Id="rId1" Type="http://schemas.openxmlformats.org/officeDocument/2006/relationships/slideLayout" Target="../slideLayouts/slideLayout3.xml"/><Relationship Id="rId6" Type="http://schemas.microsoft.com/office/2007/relationships/hdphoto" Target="../media/hdphoto11.wdp"/><Relationship Id="rId5" Type="http://schemas.openxmlformats.org/officeDocument/2006/relationships/image" Target="../media/image45.png"/><Relationship Id="rId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56526" y="5790435"/>
            <a:ext cx="1383795" cy="883922"/>
          </a:xfrm>
          <a:prstGeom prst="rect">
            <a:avLst/>
          </a:prstGeom>
        </p:spPr>
      </p:pic>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6298" y="3599200"/>
            <a:ext cx="5513024" cy="2867960"/>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019026" y="4262931"/>
            <a:ext cx="2627534" cy="2581422"/>
          </a:xfrm>
          <a:prstGeom prst="rect">
            <a:avLst/>
          </a:prstGeom>
        </p:spPr>
      </p:pic>
      <p:pic>
        <p:nvPicPr>
          <p:cNvPr id="11" name="图片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254024" y="-58036"/>
            <a:ext cx="3978968" cy="2419643"/>
          </a:xfrm>
          <a:prstGeom prst="rect">
            <a:avLst/>
          </a:prstGeom>
        </p:spPr>
      </p:pic>
      <p:pic>
        <p:nvPicPr>
          <p:cNvPr id="12"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082593">
            <a:off x="1190673" y="233188"/>
            <a:ext cx="1048293" cy="1375667"/>
          </a:xfrm>
          <a:prstGeom prst="rect">
            <a:avLst/>
          </a:prstGeom>
        </p:spPr>
      </p:pic>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995122" y="3074991"/>
            <a:ext cx="539527" cy="708017"/>
          </a:xfrm>
          <a:prstGeom prst="rect">
            <a:avLst/>
          </a:prstGeom>
        </p:spPr>
      </p:pic>
      <p:grpSp>
        <p:nvGrpSpPr>
          <p:cNvPr id="27" name="组合 26"/>
          <p:cNvGrpSpPr/>
          <p:nvPr/>
        </p:nvGrpSpPr>
        <p:grpSpPr>
          <a:xfrm>
            <a:off x="2425120" y="1239257"/>
            <a:ext cx="7818387" cy="3003232"/>
            <a:chOff x="2814871" y="873310"/>
            <a:chExt cx="7598494" cy="3108760"/>
          </a:xfrm>
        </p:grpSpPr>
        <p:sp>
          <p:nvSpPr>
            <p:cNvPr id="4" name="TextBox 24"/>
            <p:cNvSpPr txBox="1"/>
            <p:nvPr/>
          </p:nvSpPr>
          <p:spPr>
            <a:xfrm>
              <a:off x="2814871" y="1807695"/>
              <a:ext cx="7598494" cy="2174375"/>
            </a:xfrm>
            <a:prstGeom prst="rect">
              <a:avLst/>
            </a:prstGeom>
            <a:noFill/>
          </p:spPr>
          <p:txBody>
            <a:bodyPr wrap="square" lIns="68571" tIns="34285" rIns="68571" bIns="34285" rtlCol="0">
              <a:spAutoFit/>
            </a:bodyPr>
            <a:lstStyle/>
            <a:p>
              <a:pPr algn="ctr"/>
              <a:r>
                <a:rPr lang="en-US" altLang="zh-CN" sz="6600" b="1" dirty="0">
                  <a:blipFill>
                    <a:blip r:embed="rId8"/>
                    <a:stretch>
                      <a:fillRect/>
                    </a:stretch>
                  </a:blipFill>
                  <a:latin typeface="UTM Davida" panose="02040603050506020204" pitchFamily="18" charset="0"/>
                  <a:ea typeface="超世纪细毛楷" panose="02000000000000000000" pitchFamily="2" charset="-120"/>
                </a:rPr>
                <a:t>KHỞI ĐỘNG</a:t>
              </a:r>
            </a:p>
            <a:p>
              <a:pPr algn="ctr"/>
              <a:r>
                <a:rPr lang="en-US" altLang="zh-CN" sz="6600" b="1" dirty="0">
                  <a:blipFill>
                    <a:blip r:embed="rId8"/>
                    <a:stretch>
                      <a:fillRect/>
                    </a:stretch>
                  </a:blipFill>
                  <a:latin typeface="UTM Davida" panose="02040603050506020204" pitchFamily="18" charset="0"/>
                  <a:ea typeface="超世纪细毛楷" panose="02000000000000000000" pitchFamily="2" charset="-120"/>
                </a:rPr>
                <a:t>                   </a:t>
              </a:r>
              <a:endParaRPr lang="zh-CN" altLang="en-US" sz="6600" b="1" dirty="0">
                <a:blipFill>
                  <a:blip r:embed="rId8"/>
                  <a:stretch>
                    <a:fillRect/>
                  </a:stretch>
                </a:blipFill>
                <a:latin typeface="UTM Davida" panose="02040603050506020204" pitchFamily="18" charset="0"/>
                <a:ea typeface="超世纪细毛楷" panose="02000000000000000000" pitchFamily="2" charset="-120"/>
              </a:endParaRPr>
            </a:p>
          </p:txBody>
        </p:sp>
        <p:grpSp>
          <p:nvGrpSpPr>
            <p:cNvPr id="20" name="组合 19"/>
            <p:cNvGrpSpPr/>
            <p:nvPr/>
          </p:nvGrpSpPr>
          <p:grpSpPr>
            <a:xfrm flipV="1">
              <a:off x="3182462" y="873310"/>
              <a:ext cx="404643" cy="409218"/>
              <a:chOff x="6979221" y="1403092"/>
              <a:chExt cx="611513" cy="618428"/>
            </a:xfrm>
            <a:blipFill>
              <a:blip r:embed="rId8"/>
              <a:stretch>
                <a:fillRect/>
              </a:stretch>
            </a:blipFill>
          </p:grpSpPr>
          <p:sp>
            <p:nvSpPr>
              <p:cNvPr id="17" name="矩形 16"/>
              <p:cNvSpPr/>
              <p:nvPr/>
            </p:nvSpPr>
            <p:spPr>
              <a:xfrm>
                <a:off x="6979221" y="1403092"/>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5400000">
                <a:off x="7235741" y="1666527"/>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 name="组合 20"/>
            <p:cNvGrpSpPr/>
            <p:nvPr/>
          </p:nvGrpSpPr>
          <p:grpSpPr>
            <a:xfrm flipH="1">
              <a:off x="9546103" y="3116771"/>
              <a:ext cx="404642" cy="404642"/>
              <a:chOff x="5462758" y="180976"/>
              <a:chExt cx="611512" cy="611512"/>
            </a:xfrm>
            <a:blipFill>
              <a:blip r:embed="rId8"/>
              <a:stretch>
                <a:fillRect/>
              </a:stretch>
            </a:blipFill>
          </p:grpSpPr>
          <p:sp>
            <p:nvSpPr>
              <p:cNvPr id="22" name="矩形 21"/>
              <p:cNvSpPr/>
              <p:nvPr/>
            </p:nvSpPr>
            <p:spPr>
              <a:xfrm>
                <a:off x="5462758" y="180976"/>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rot="5400000">
                <a:off x="5719277" y="437494"/>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16" name="图片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37068" y="-713764"/>
            <a:ext cx="21718192" cy="4485833"/>
          </a:xfrm>
          <a:prstGeom prst="rect">
            <a:avLst/>
          </a:prstGeom>
        </p:spPr>
      </p:pic>
      <p:pic>
        <p:nvPicPr>
          <p:cNvPr id="24" name="图片 9">
            <a:extLst>
              <a:ext uri="{FF2B5EF4-FFF2-40B4-BE49-F238E27FC236}">
                <a16:creationId xmlns:a16="http://schemas.microsoft.com/office/drawing/2014/main" id="{39197303-5F49-4EFA-9112-1BE0DA4E6E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4353" y="6019131"/>
            <a:ext cx="1383795" cy="883922"/>
          </a:xfrm>
          <a:prstGeom prst="rect">
            <a:avLst/>
          </a:prstGeom>
        </p:spPr>
      </p:pic>
      <p:pic>
        <p:nvPicPr>
          <p:cNvPr id="5" name="图片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633" y="4019460"/>
            <a:ext cx="3924158" cy="2848708"/>
          </a:xfrm>
          <a:prstGeom prst="rect">
            <a:avLst/>
          </a:prstGeom>
        </p:spPr>
      </p:pic>
      <p:pic>
        <p:nvPicPr>
          <p:cNvPr id="26" name="图片 11">
            <a:extLst>
              <a:ext uri="{FF2B5EF4-FFF2-40B4-BE49-F238E27FC236}">
                <a16:creationId xmlns:a16="http://schemas.microsoft.com/office/drawing/2014/main" id="{F6CBDD33-AA36-4804-806A-B80BE404392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86571" flipH="1">
            <a:off x="9313326" y="3566334"/>
            <a:ext cx="1528382" cy="1375667"/>
          </a:xfrm>
          <a:prstGeom prst="rect">
            <a:avLst/>
          </a:prstGeom>
        </p:spPr>
      </p:pic>
      <p:pic>
        <p:nvPicPr>
          <p:cNvPr id="29" name="图片 8">
            <a:extLst>
              <a:ext uri="{FF2B5EF4-FFF2-40B4-BE49-F238E27FC236}">
                <a16:creationId xmlns:a16="http://schemas.microsoft.com/office/drawing/2014/main" id="{19326A86-8F52-4C8F-BE93-BDFBC988C6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62753" y="4237696"/>
            <a:ext cx="2627534" cy="2581422"/>
          </a:xfrm>
          <a:prstGeom prst="rect">
            <a:avLst/>
          </a:prstGeom>
        </p:spPr>
      </p:pic>
    </p:spTree>
    <p:extLst>
      <p:ext uri="{BB962C8B-B14F-4D97-AF65-F5344CB8AC3E}">
        <p14:creationId xmlns:p14="http://schemas.microsoft.com/office/powerpoint/2010/main" val="2557632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750" fill="hold"/>
                                        <p:tgtEl>
                                          <p:spTgt spid="27"/>
                                        </p:tgtEl>
                                        <p:attrNameLst>
                                          <p:attrName>ppt_w</p:attrName>
                                        </p:attrNameLst>
                                      </p:cBhvr>
                                      <p:tavLst>
                                        <p:tav tm="0">
                                          <p:val>
                                            <p:fltVal val="0"/>
                                          </p:val>
                                        </p:tav>
                                        <p:tav tm="100000">
                                          <p:val>
                                            <p:strVal val="#ppt_w"/>
                                          </p:val>
                                        </p:tav>
                                      </p:tavLst>
                                    </p:anim>
                                    <p:anim calcmode="lin" valueType="num">
                                      <p:cBhvr>
                                        <p:cTn id="8" dur="750" fill="hold"/>
                                        <p:tgtEl>
                                          <p:spTgt spid="27"/>
                                        </p:tgtEl>
                                        <p:attrNameLst>
                                          <p:attrName>ppt_h</p:attrName>
                                        </p:attrNameLst>
                                      </p:cBhvr>
                                      <p:tavLst>
                                        <p:tav tm="0">
                                          <p:val>
                                            <p:fltVal val="0"/>
                                          </p:val>
                                        </p:tav>
                                        <p:tav tm="100000">
                                          <p:val>
                                            <p:strVal val="#ppt_h"/>
                                          </p:val>
                                        </p:tav>
                                      </p:tavLst>
                                    </p:anim>
                                  </p:childTnLst>
                                </p:cTn>
                              </p:par>
                              <p:par>
                                <p:cTn id="9" presetID="49" presetClass="path" presetSubtype="0" accel="50000" decel="50000" fill="hold" nodeType="withEffect">
                                  <p:stCondLst>
                                    <p:cond delay="0"/>
                                  </p:stCondLst>
                                  <p:childTnLst>
                                    <p:animMotion origin="layout" path="M -0.16928 -0.16921 L 5E-6 7.40741E-7 " pathEditMode="relative" rAng="0" ptsTypes="AA">
                                      <p:cBhvr>
                                        <p:cTn id="10" dur="1000" fill="hold"/>
                                        <p:tgtEl>
                                          <p:spTgt spid="12"/>
                                        </p:tgtEl>
                                        <p:attrNameLst>
                                          <p:attrName>ppt_x</p:attrName>
                                          <p:attrName>ppt_y</p:attrName>
                                        </p:attrNameLst>
                                      </p:cBhvr>
                                      <p:rCtr x="8464" y="8449"/>
                                    </p:animMotion>
                                  </p:childTnLst>
                                </p:cTn>
                              </p:par>
                              <p:par>
                                <p:cTn id="11" presetID="56" presetClass="path" presetSubtype="0" accel="50000" decel="50000" fill="hold" nodeType="withEffect">
                                  <p:stCondLst>
                                    <p:cond delay="0"/>
                                  </p:stCondLst>
                                  <p:childTnLst>
                                    <p:animMotion origin="layout" path="M -0.15495 0.14144 L 4.58333E-6 0 " pathEditMode="relative" rAng="0" ptsTypes="AA">
                                      <p:cBhvr>
                                        <p:cTn id="12" dur="1000" fill="hold"/>
                                        <p:tgtEl>
                                          <p:spTgt spid="13"/>
                                        </p:tgtEl>
                                        <p:attrNameLst>
                                          <p:attrName>ppt_x</p:attrName>
                                          <p:attrName>ppt_y</p:attrName>
                                        </p:attrNameLst>
                                      </p:cBhvr>
                                      <p:rCtr x="7721" y="-7083"/>
                                    </p:animMotion>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25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250"/>
                                        <p:tgtEl>
                                          <p:spTgt spid="9"/>
                                        </p:tgtEl>
                                      </p:cBhvr>
                                    </p:animEffect>
                                  </p:childTnLst>
                                </p:cTn>
                              </p:par>
                              <p:par>
                                <p:cTn id="19" presetID="10"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250"/>
                                        <p:tgtEl>
                                          <p:spTgt spid="7"/>
                                        </p:tgtEl>
                                      </p:cBhvr>
                                    </p:animEffect>
                                  </p:childTnLst>
                                </p:cTn>
                              </p:par>
                              <p:par>
                                <p:cTn id="22" presetID="10"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250"/>
                                        <p:tgtEl>
                                          <p:spTgt spid="5"/>
                                        </p:tgtEl>
                                      </p:cBhvr>
                                    </p:animEffect>
                                  </p:childTnLst>
                                </p:cTn>
                              </p:par>
                              <p:par>
                                <p:cTn id="25" presetID="10"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250"/>
                                        <p:tgtEl>
                                          <p:spTgt spid="11"/>
                                        </p:tgtEl>
                                      </p:cBhvr>
                                    </p:animEffect>
                                  </p:childTnLst>
                                </p:cTn>
                              </p:par>
                              <p:par>
                                <p:cTn id="28" presetID="10" presetClass="entr" presetSubtype="0"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250"/>
                                        <p:tgtEl>
                                          <p:spTgt spid="24"/>
                                        </p:tgtEl>
                                      </p:cBhvr>
                                    </p:animEffect>
                                  </p:childTnLst>
                                </p:cTn>
                              </p:par>
                              <p:par>
                                <p:cTn id="31" presetID="49" presetClass="path" presetSubtype="0" accel="50000" decel="50000" fill="hold" nodeType="withEffect">
                                  <p:stCondLst>
                                    <p:cond delay="0"/>
                                  </p:stCondLst>
                                  <p:childTnLst>
                                    <p:animMotion origin="layout" path="M -0.16927 -0.16921 L -2.5E-6 -3.7037E-7 " pathEditMode="relative" rAng="0" ptsTypes="AA">
                                      <p:cBhvr>
                                        <p:cTn id="32" dur="1000" fill="hold"/>
                                        <p:tgtEl>
                                          <p:spTgt spid="26"/>
                                        </p:tgtEl>
                                        <p:attrNameLst>
                                          <p:attrName>ppt_x</p:attrName>
                                          <p:attrName>ppt_y</p:attrName>
                                        </p:attrNameLst>
                                      </p:cBhvr>
                                      <p:rCtr x="8464" y="8449"/>
                                    </p:animMotion>
                                  </p:childTnLst>
                                </p:cTn>
                              </p:par>
                              <p:par>
                                <p:cTn id="33" presetID="10" presetClass="entr" presetSubtype="0" fill="hold"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2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4046E5-63A4-4006-B0B2-134018E817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001768" cy="6858000"/>
          </a:xfrm>
          <a:prstGeom prst="rect">
            <a:avLst/>
          </a:prstGeom>
        </p:spPr>
      </p:pic>
      <p:pic>
        <p:nvPicPr>
          <p:cNvPr id="6" name="Picture 5" descr="Diagram&#10;&#10;Description automatically generated with medium confidence">
            <a:extLst>
              <a:ext uri="{FF2B5EF4-FFF2-40B4-BE49-F238E27FC236}">
                <a16:creationId xmlns:a16="http://schemas.microsoft.com/office/drawing/2014/main" id="{E5CB94F1-41DF-4C43-9A92-A5AD1778E31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968" b="93871" l="3667" r="96778">
                        <a14:foregroundMark x1="8778" y1="13387" x2="9049" y2="13523"/>
                        <a14:foregroundMark x1="5667" y1="12258" x2="6222" y2="12419"/>
                        <a14:foregroundMark x1="5111" y1="13065" x2="5111" y2="13065"/>
                        <a14:foregroundMark x1="90422" y1="82451" x2="88778" y2="89516"/>
                        <a14:foregroundMark x1="88778" y1="89516" x2="40333" y2="89194"/>
                        <a14:foregroundMark x1="40333" y1="89194" x2="36222" y2="86452"/>
                        <a14:foregroundMark x1="54111" y1="92258" x2="61556" y2="94032"/>
                        <a14:foregroundMark x1="96111" y1="81452" x2="96111" y2="81452"/>
                        <a14:foregroundMark x1="57667" y1="33548" x2="56444" y2="33548"/>
                        <a14:foregroundMark x1="77667" y1="75806" x2="77667" y2="75806"/>
                        <a14:foregroundMark x1="88333" y1="79355" x2="89217" y2="80571"/>
                        <a14:foregroundMark x1="94333" y1="85968" x2="95000" y2="86290"/>
                        <a14:foregroundMark x1="96333" y1="86290" x2="96333" y2="86290"/>
                        <a14:foregroundMark x1="94556" y1="79355" x2="94556" y2="79355"/>
                        <a14:foregroundMark x1="91000" y1="77581" x2="91000" y2="77581"/>
                        <a14:foregroundMark x1="90667" y1="76290" x2="92667" y2="82903"/>
                        <a14:foregroundMark x1="90889" y1="76290" x2="91444" y2="76290"/>
                        <a14:foregroundMark x1="82444" y1="64516" x2="82444" y2="64516"/>
                        <a14:foregroundMark x1="85333" y1="64032" x2="85333" y2="64032"/>
                        <a14:foregroundMark x1="78667" y1="63387" x2="76000" y2="64032"/>
                        <a14:foregroundMark x1="77556" y1="65323" x2="77556" y2="65323"/>
                        <a14:foregroundMark x1="83889" y1="65968" x2="83889" y2="65968"/>
                        <a14:foregroundMark x1="83889" y1="64516" x2="83889" y2="64516"/>
                        <a14:foregroundMark x1="84000" y1="64355" x2="84000" y2="64355"/>
                        <a14:foregroundMark x1="59667" y1="59032" x2="65778" y2="58065"/>
                        <a14:foregroundMark x1="56444" y1="78871" x2="56444" y2="78871"/>
                        <a14:foregroundMark x1="58000" y1="76452" x2="56000" y2="77903"/>
                        <a14:foregroundMark x1="65444" y1="73065" x2="65444" y2="73065"/>
                        <a14:foregroundMark x1="65111" y1="71290" x2="65111" y2="71290"/>
                        <a14:foregroundMark x1="95556" y1="85000" x2="95556" y2="85000"/>
                        <a14:foregroundMark x1="96444" y1="81935" x2="96444" y2="81935"/>
                        <a14:foregroundMark x1="96778" y1="84355" x2="96778" y2="84355"/>
                        <a14:foregroundMark x1="85333" y1="62742" x2="85333" y2="62742"/>
                        <a14:foregroundMark x1="84222" y1="73871" x2="84222" y2="73871"/>
                        <a14:backgroundMark x1="28000" y1="5161" x2="13000" y2="16452"/>
                        <a14:backgroundMark x1="13000" y1="16452" x2="25222" y2="34516"/>
                        <a14:backgroundMark x1="25222" y1="34516" x2="30222" y2="16452"/>
                        <a14:backgroundMark x1="30222" y1="16452" x2="29556" y2="16452"/>
                        <a14:backgroundMark x1="19667" y1="3710" x2="8556" y2="23387"/>
                        <a14:backgroundMark x1="8556" y1="23387" x2="21111" y2="36290"/>
                        <a14:backgroundMark x1="21111" y1="36290" x2="11444" y2="39677"/>
                        <a14:backgroundMark x1="40444" y1="27258" x2="27667" y2="38226"/>
                        <a14:backgroundMark x1="27667" y1="38226" x2="13556" y2="38387"/>
                        <a14:backgroundMark x1="13556" y1="38387" x2="39222" y2="36935"/>
                        <a14:backgroundMark x1="13778" y1="3387" x2="6556" y2="44032"/>
                        <a14:backgroundMark x1="4667" y1="24516" x2="4444" y2="44032"/>
                        <a14:backgroundMark x1="32889" y1="76452" x2="55556" y2="53065"/>
                        <a14:backgroundMark x1="55556" y1="53065" x2="72556" y2="44516"/>
                        <a14:backgroundMark x1="72556" y1="44516" x2="89111" y2="43548"/>
                        <a14:backgroundMark x1="89111" y1="43548" x2="96444" y2="49839"/>
                        <a14:backgroundMark x1="96444" y1="49839" x2="98889" y2="72097"/>
                        <a14:backgroundMark x1="98889" y1="72097" x2="98778" y2="74355"/>
                        <a14:backgroundMark x1="89111" y1="49032" x2="91537" y2="74812"/>
                        <a14:backgroundMark x1="39000" y1="43871" x2="37444" y2="66452"/>
                        <a14:backgroundMark x1="48556" y1="61452" x2="48556" y2="61452"/>
                        <a14:backgroundMark x1="48556" y1="61774" x2="48556" y2="61774"/>
                        <a14:backgroundMark x1="44667" y1="74516" x2="44667" y2="74516"/>
                        <a14:backgroundMark x1="45444" y1="74516" x2="45444" y2="74516"/>
                        <a14:backgroundMark x1="72778" y1="52903" x2="72778" y2="52903"/>
                        <a14:backgroundMark x1="72778" y1="52903" x2="72778" y2="52903"/>
                        <a14:backgroundMark x1="71222" y1="60484" x2="71222" y2="60484"/>
                        <a14:backgroundMark x1="71222" y1="60484" x2="71222" y2="60484"/>
                        <a14:backgroundMark x1="68889" y1="69839" x2="68889" y2="69839"/>
                        <a14:backgroundMark x1="68889" y1="69839" x2="68889" y2="69839"/>
                        <a14:backgroundMark x1="71667" y1="54839" x2="71000" y2="69839"/>
                        <a14:backgroundMark x1="71000" y1="69839" x2="71222" y2="70000"/>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795749" y="-922860"/>
            <a:ext cx="13595033" cy="7266180"/>
          </a:xfrm>
          <a:prstGeom prst="rect">
            <a:avLst/>
          </a:prstGeom>
        </p:spPr>
      </p:pic>
      <p:pic>
        <p:nvPicPr>
          <p:cNvPr id="9" name="Picture 8">
            <a:extLst>
              <a:ext uri="{FF2B5EF4-FFF2-40B4-BE49-F238E27FC236}">
                <a16:creationId xmlns:a16="http://schemas.microsoft.com/office/drawing/2014/main" id="{9DC869FB-45A3-4E5D-98F2-DE78F8855479}"/>
              </a:ext>
            </a:extLst>
          </p:cNvPr>
          <p:cNvPicPr>
            <a:picLocks noChangeAspect="1"/>
          </p:cNvPicPr>
          <p:nvPr/>
        </p:nvPicPr>
        <p:blipFill rotWithShape="1">
          <a:blip r:embed="rId5">
            <a:extLst>
              <a:ext uri="{28A0092B-C50C-407E-A947-70E740481C1C}">
                <a14:useLocalDpi xmlns:a14="http://schemas.microsoft.com/office/drawing/2010/main" val="0"/>
              </a:ext>
            </a:extLst>
          </a:blip>
          <a:srcRect l="53899" t="-4218" r="2130" b="4218"/>
          <a:stretch/>
        </p:blipFill>
        <p:spPr>
          <a:xfrm flipH="1">
            <a:off x="4801416" y="4535785"/>
            <a:ext cx="8285018" cy="3442859"/>
          </a:xfrm>
          <a:prstGeom prst="rect">
            <a:avLst/>
          </a:prstGeom>
        </p:spPr>
      </p:pic>
      <p:pic>
        <p:nvPicPr>
          <p:cNvPr id="10" name="Picture 9">
            <a:extLst>
              <a:ext uri="{FF2B5EF4-FFF2-40B4-BE49-F238E27FC236}">
                <a16:creationId xmlns:a16="http://schemas.microsoft.com/office/drawing/2014/main" id="{530D5255-78C9-4120-8855-33EC983A46CC}"/>
              </a:ext>
            </a:extLst>
          </p:cNvPr>
          <p:cNvPicPr>
            <a:picLocks noChangeAspect="1"/>
          </p:cNvPicPr>
          <p:nvPr/>
        </p:nvPicPr>
        <p:blipFill rotWithShape="1">
          <a:blip r:embed="rId5">
            <a:extLst>
              <a:ext uri="{28A0092B-C50C-407E-A947-70E740481C1C}">
                <a14:useLocalDpi xmlns:a14="http://schemas.microsoft.com/office/drawing/2010/main" val="0"/>
              </a:ext>
            </a:extLst>
          </a:blip>
          <a:srcRect l="53899" t="-4218" r="2130" b="4218"/>
          <a:stretch/>
        </p:blipFill>
        <p:spPr>
          <a:xfrm>
            <a:off x="-972417" y="4692884"/>
            <a:ext cx="8550940" cy="3442859"/>
          </a:xfrm>
          <a:prstGeom prst="rect">
            <a:avLst/>
          </a:prstGeom>
        </p:spPr>
      </p:pic>
      <p:sp>
        <p:nvSpPr>
          <p:cNvPr id="11" name="Freeform 13">
            <a:extLst>
              <a:ext uri="{FF2B5EF4-FFF2-40B4-BE49-F238E27FC236}">
                <a16:creationId xmlns:a16="http://schemas.microsoft.com/office/drawing/2014/main" id="{4055D2A3-F51A-45D5-8AA5-BE39F180DD67}"/>
              </a:ext>
            </a:extLst>
          </p:cNvPr>
          <p:cNvSpPr>
            <a:spLocks noEditPoints="1"/>
          </p:cNvSpPr>
          <p:nvPr/>
        </p:nvSpPr>
        <p:spPr bwMode="auto">
          <a:xfrm>
            <a:off x="3601345" y="70994"/>
            <a:ext cx="7437716" cy="2555573"/>
          </a:xfrm>
          <a:custGeom>
            <a:avLst/>
            <a:gdLst>
              <a:gd name="T0" fmla="*/ 401 w 1210"/>
              <a:gd name="T1" fmla="*/ 7 h 689"/>
              <a:gd name="T2" fmla="*/ 664 w 1210"/>
              <a:gd name="T3" fmla="*/ 15 h 689"/>
              <a:gd name="T4" fmla="*/ 992 w 1210"/>
              <a:gd name="T5" fmla="*/ 387 h 689"/>
              <a:gd name="T6" fmla="*/ 1176 w 1210"/>
              <a:gd name="T7" fmla="*/ 163 h 689"/>
              <a:gd name="T8" fmla="*/ 1015 w 1210"/>
              <a:gd name="T9" fmla="*/ 162 h 689"/>
              <a:gd name="T10" fmla="*/ 1047 w 1210"/>
              <a:gd name="T11" fmla="*/ 131 h 689"/>
              <a:gd name="T12" fmla="*/ 1000 w 1210"/>
              <a:gd name="T13" fmla="*/ 114 h 689"/>
              <a:gd name="T14" fmla="*/ 853 w 1210"/>
              <a:gd name="T15" fmla="*/ 75 h 689"/>
              <a:gd name="T16" fmla="*/ 725 w 1210"/>
              <a:gd name="T17" fmla="*/ 62 h 689"/>
              <a:gd name="T18" fmla="*/ 682 w 1210"/>
              <a:gd name="T19" fmla="*/ 80 h 689"/>
              <a:gd name="T20" fmla="*/ 392 w 1210"/>
              <a:gd name="T21" fmla="*/ 70 h 689"/>
              <a:gd name="T22" fmla="*/ 290 w 1210"/>
              <a:gd name="T23" fmla="*/ 31 h 689"/>
              <a:gd name="T24" fmla="*/ 177 w 1210"/>
              <a:gd name="T25" fmla="*/ 99 h 689"/>
              <a:gd name="T26" fmla="*/ 69 w 1210"/>
              <a:gd name="T27" fmla="*/ 256 h 689"/>
              <a:gd name="T28" fmla="*/ 184 w 1210"/>
              <a:gd name="T29" fmla="*/ 388 h 689"/>
              <a:gd name="T30" fmla="*/ 359 w 1210"/>
              <a:gd name="T31" fmla="*/ 422 h 689"/>
              <a:gd name="T32" fmla="*/ 325 w 1210"/>
              <a:gd name="T33" fmla="*/ 461 h 689"/>
              <a:gd name="T34" fmla="*/ 225 w 1210"/>
              <a:gd name="T35" fmla="*/ 672 h 689"/>
              <a:gd name="T36" fmla="*/ 1108 w 1210"/>
              <a:gd name="T37" fmla="*/ 601 h 689"/>
              <a:gd name="T38" fmla="*/ 1041 w 1210"/>
              <a:gd name="T39" fmla="*/ 123 h 689"/>
              <a:gd name="T40" fmla="*/ 919 w 1210"/>
              <a:gd name="T41" fmla="*/ 123 h 689"/>
              <a:gd name="T42" fmla="*/ 708 w 1210"/>
              <a:gd name="T43" fmla="*/ 68 h 689"/>
              <a:gd name="T44" fmla="*/ 262 w 1210"/>
              <a:gd name="T45" fmla="*/ 284 h 689"/>
              <a:gd name="T46" fmla="*/ 155 w 1210"/>
              <a:gd name="T47" fmla="*/ 215 h 689"/>
              <a:gd name="T48" fmla="*/ 231 w 1210"/>
              <a:gd name="T49" fmla="*/ 205 h 689"/>
              <a:gd name="T50" fmla="*/ 132 w 1210"/>
              <a:gd name="T51" fmla="*/ 211 h 689"/>
              <a:gd name="T52" fmla="*/ 200 w 1210"/>
              <a:gd name="T53" fmla="*/ 154 h 689"/>
              <a:gd name="T54" fmla="*/ 127 w 1210"/>
              <a:gd name="T55" fmla="*/ 220 h 689"/>
              <a:gd name="T56" fmla="*/ 345 w 1210"/>
              <a:gd name="T57" fmla="*/ 334 h 689"/>
              <a:gd name="T58" fmla="*/ 173 w 1210"/>
              <a:gd name="T59" fmla="*/ 322 h 689"/>
              <a:gd name="T60" fmla="*/ 387 w 1210"/>
              <a:gd name="T61" fmla="*/ 354 h 689"/>
              <a:gd name="T62" fmla="*/ 348 w 1210"/>
              <a:gd name="T63" fmla="*/ 516 h 689"/>
              <a:gd name="T64" fmla="*/ 386 w 1210"/>
              <a:gd name="T65" fmla="*/ 527 h 689"/>
              <a:gd name="T66" fmla="*/ 437 w 1210"/>
              <a:gd name="T67" fmla="*/ 668 h 689"/>
              <a:gd name="T68" fmla="*/ 510 w 1210"/>
              <a:gd name="T69" fmla="*/ 74 h 689"/>
              <a:gd name="T70" fmla="*/ 1049 w 1210"/>
              <a:gd name="T71" fmla="*/ 341 h 689"/>
              <a:gd name="T72" fmla="*/ 1126 w 1210"/>
              <a:gd name="T73" fmla="*/ 325 h 689"/>
              <a:gd name="T74" fmla="*/ 1121 w 1210"/>
              <a:gd name="T75" fmla="*/ 153 h 689"/>
              <a:gd name="T76" fmla="*/ 1097 w 1210"/>
              <a:gd name="T77" fmla="*/ 204 h 689"/>
              <a:gd name="T78" fmla="*/ 1062 w 1210"/>
              <a:gd name="T79" fmla="*/ 179 h 689"/>
              <a:gd name="T80" fmla="*/ 1031 w 1210"/>
              <a:gd name="T81" fmla="*/ 218 h 689"/>
              <a:gd name="T82" fmla="*/ 1017 w 1210"/>
              <a:gd name="T83" fmla="*/ 257 h 689"/>
              <a:gd name="T84" fmla="*/ 884 w 1210"/>
              <a:gd name="T85" fmla="*/ 187 h 689"/>
              <a:gd name="T86" fmla="*/ 840 w 1210"/>
              <a:gd name="T87" fmla="*/ 102 h 689"/>
              <a:gd name="T88" fmla="*/ 737 w 1210"/>
              <a:gd name="T89" fmla="*/ 101 h 689"/>
              <a:gd name="T90" fmla="*/ 751 w 1210"/>
              <a:gd name="T91" fmla="*/ 136 h 689"/>
              <a:gd name="T92" fmla="*/ 828 w 1210"/>
              <a:gd name="T93" fmla="*/ 169 h 689"/>
              <a:gd name="T94" fmla="*/ 886 w 1210"/>
              <a:gd name="T95" fmla="*/ 212 h 689"/>
              <a:gd name="T96" fmla="*/ 1005 w 1210"/>
              <a:gd name="T97" fmla="*/ 183 h 689"/>
              <a:gd name="T98" fmla="*/ 1059 w 1210"/>
              <a:gd name="T99" fmla="*/ 253 h 689"/>
              <a:gd name="T100" fmla="*/ 1008 w 1210"/>
              <a:gd name="T101" fmla="*/ 313 h 689"/>
              <a:gd name="T102" fmla="*/ 229 w 1210"/>
              <a:gd name="T103" fmla="*/ 35 h 689"/>
              <a:gd name="T104" fmla="*/ 684 w 1210"/>
              <a:gd name="T105" fmla="*/ 46 h 689"/>
              <a:gd name="T106" fmla="*/ 936 w 1210"/>
              <a:gd name="T107" fmla="*/ 56 h 689"/>
              <a:gd name="T108" fmla="*/ 436 w 1210"/>
              <a:gd name="T109" fmla="*/ 58 h 689"/>
              <a:gd name="T110" fmla="*/ 969 w 1210"/>
              <a:gd name="T111" fmla="*/ 76 h 689"/>
              <a:gd name="T112" fmla="*/ 151 w 1210"/>
              <a:gd name="T113" fmla="*/ 136 h 689"/>
              <a:gd name="T114" fmla="*/ 185 w 1210"/>
              <a:gd name="T115" fmla="*/ 182 h 689"/>
              <a:gd name="T116" fmla="*/ 71 w 1210"/>
              <a:gd name="T117" fmla="*/ 220 h 689"/>
              <a:gd name="T118" fmla="*/ 999 w 1210"/>
              <a:gd name="T119" fmla="*/ 272 h 689"/>
              <a:gd name="T120" fmla="*/ 1011 w 1210"/>
              <a:gd name="T121" fmla="*/ 343 h 689"/>
              <a:gd name="T122" fmla="*/ 294 w 1210"/>
              <a:gd name="T123" fmla="*/ 374 h 689"/>
              <a:gd name="T124" fmla="*/ 367 w 1210"/>
              <a:gd name="T125" fmla="*/ 513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10" h="689">
                <a:moveTo>
                  <a:pt x="325" y="12"/>
                </a:moveTo>
                <a:cubicBezTo>
                  <a:pt x="330" y="12"/>
                  <a:pt x="334" y="13"/>
                  <a:pt x="337" y="12"/>
                </a:cubicBezTo>
                <a:cubicBezTo>
                  <a:pt x="342" y="12"/>
                  <a:pt x="342" y="11"/>
                  <a:pt x="345" y="9"/>
                </a:cubicBezTo>
                <a:cubicBezTo>
                  <a:pt x="344" y="6"/>
                  <a:pt x="345" y="8"/>
                  <a:pt x="342" y="8"/>
                </a:cubicBezTo>
                <a:cubicBezTo>
                  <a:pt x="342" y="6"/>
                  <a:pt x="342" y="5"/>
                  <a:pt x="343" y="3"/>
                </a:cubicBezTo>
                <a:cubicBezTo>
                  <a:pt x="342" y="3"/>
                  <a:pt x="342" y="3"/>
                  <a:pt x="342" y="3"/>
                </a:cubicBezTo>
                <a:cubicBezTo>
                  <a:pt x="340" y="3"/>
                  <a:pt x="340" y="3"/>
                  <a:pt x="338" y="4"/>
                </a:cubicBezTo>
                <a:cubicBezTo>
                  <a:pt x="335" y="3"/>
                  <a:pt x="337" y="5"/>
                  <a:pt x="336" y="2"/>
                </a:cubicBezTo>
                <a:cubicBezTo>
                  <a:pt x="329" y="2"/>
                  <a:pt x="327" y="5"/>
                  <a:pt x="322" y="7"/>
                </a:cubicBezTo>
                <a:cubicBezTo>
                  <a:pt x="323" y="10"/>
                  <a:pt x="324" y="9"/>
                  <a:pt x="325" y="12"/>
                </a:cubicBezTo>
                <a:close/>
                <a:moveTo>
                  <a:pt x="354" y="12"/>
                </a:moveTo>
                <a:cubicBezTo>
                  <a:pt x="355" y="13"/>
                  <a:pt x="358" y="11"/>
                  <a:pt x="360" y="11"/>
                </a:cubicBezTo>
                <a:cubicBezTo>
                  <a:pt x="361" y="11"/>
                  <a:pt x="363" y="13"/>
                  <a:pt x="364" y="13"/>
                </a:cubicBezTo>
                <a:cubicBezTo>
                  <a:pt x="365" y="12"/>
                  <a:pt x="365" y="11"/>
                  <a:pt x="366" y="10"/>
                </a:cubicBezTo>
                <a:cubicBezTo>
                  <a:pt x="365" y="6"/>
                  <a:pt x="365" y="7"/>
                  <a:pt x="364" y="3"/>
                </a:cubicBezTo>
                <a:cubicBezTo>
                  <a:pt x="363" y="2"/>
                  <a:pt x="362" y="2"/>
                  <a:pt x="361" y="2"/>
                </a:cubicBezTo>
                <a:cubicBezTo>
                  <a:pt x="359" y="4"/>
                  <a:pt x="354" y="2"/>
                  <a:pt x="349" y="6"/>
                </a:cubicBezTo>
                <a:cubicBezTo>
                  <a:pt x="350" y="10"/>
                  <a:pt x="351" y="10"/>
                  <a:pt x="354" y="12"/>
                </a:cubicBezTo>
                <a:close/>
                <a:moveTo>
                  <a:pt x="306" y="12"/>
                </a:moveTo>
                <a:cubicBezTo>
                  <a:pt x="310" y="12"/>
                  <a:pt x="311" y="12"/>
                  <a:pt x="311" y="8"/>
                </a:cubicBezTo>
                <a:cubicBezTo>
                  <a:pt x="313" y="9"/>
                  <a:pt x="314" y="11"/>
                  <a:pt x="315" y="12"/>
                </a:cubicBezTo>
                <a:cubicBezTo>
                  <a:pt x="322" y="11"/>
                  <a:pt x="318" y="9"/>
                  <a:pt x="323" y="5"/>
                </a:cubicBezTo>
                <a:cubicBezTo>
                  <a:pt x="319" y="0"/>
                  <a:pt x="313" y="5"/>
                  <a:pt x="307" y="3"/>
                </a:cubicBezTo>
                <a:cubicBezTo>
                  <a:pt x="299" y="2"/>
                  <a:pt x="290" y="5"/>
                  <a:pt x="281" y="3"/>
                </a:cubicBezTo>
                <a:cubicBezTo>
                  <a:pt x="280" y="4"/>
                  <a:pt x="279" y="4"/>
                  <a:pt x="278" y="7"/>
                </a:cubicBezTo>
                <a:cubicBezTo>
                  <a:pt x="274" y="7"/>
                  <a:pt x="274" y="7"/>
                  <a:pt x="274" y="7"/>
                </a:cubicBezTo>
                <a:cubicBezTo>
                  <a:pt x="275" y="7"/>
                  <a:pt x="275" y="7"/>
                  <a:pt x="277" y="6"/>
                </a:cubicBezTo>
                <a:cubicBezTo>
                  <a:pt x="277" y="4"/>
                  <a:pt x="277" y="4"/>
                  <a:pt x="277" y="4"/>
                </a:cubicBezTo>
                <a:cubicBezTo>
                  <a:pt x="275" y="5"/>
                  <a:pt x="274" y="6"/>
                  <a:pt x="272" y="6"/>
                </a:cubicBezTo>
                <a:cubicBezTo>
                  <a:pt x="273" y="7"/>
                  <a:pt x="273" y="8"/>
                  <a:pt x="273" y="8"/>
                </a:cubicBezTo>
                <a:cubicBezTo>
                  <a:pt x="282" y="8"/>
                  <a:pt x="301" y="6"/>
                  <a:pt x="306" y="12"/>
                </a:cubicBezTo>
                <a:close/>
                <a:moveTo>
                  <a:pt x="372" y="10"/>
                </a:moveTo>
                <a:cubicBezTo>
                  <a:pt x="373" y="12"/>
                  <a:pt x="385" y="10"/>
                  <a:pt x="386" y="10"/>
                </a:cubicBezTo>
                <a:cubicBezTo>
                  <a:pt x="389" y="10"/>
                  <a:pt x="390" y="10"/>
                  <a:pt x="392" y="9"/>
                </a:cubicBezTo>
                <a:cubicBezTo>
                  <a:pt x="392" y="4"/>
                  <a:pt x="392" y="4"/>
                  <a:pt x="392" y="4"/>
                </a:cubicBezTo>
                <a:cubicBezTo>
                  <a:pt x="386" y="5"/>
                  <a:pt x="379" y="3"/>
                  <a:pt x="370" y="3"/>
                </a:cubicBezTo>
                <a:cubicBezTo>
                  <a:pt x="369" y="4"/>
                  <a:pt x="369" y="5"/>
                  <a:pt x="368" y="6"/>
                </a:cubicBezTo>
                <a:cubicBezTo>
                  <a:pt x="369" y="9"/>
                  <a:pt x="369" y="9"/>
                  <a:pt x="372" y="10"/>
                </a:cubicBezTo>
                <a:close/>
                <a:moveTo>
                  <a:pt x="425" y="8"/>
                </a:moveTo>
                <a:cubicBezTo>
                  <a:pt x="427" y="8"/>
                  <a:pt x="427" y="8"/>
                  <a:pt x="427" y="8"/>
                </a:cubicBezTo>
                <a:cubicBezTo>
                  <a:pt x="427" y="5"/>
                  <a:pt x="427" y="5"/>
                  <a:pt x="427" y="5"/>
                </a:cubicBezTo>
                <a:cubicBezTo>
                  <a:pt x="416" y="5"/>
                  <a:pt x="414" y="4"/>
                  <a:pt x="404" y="5"/>
                </a:cubicBezTo>
                <a:cubicBezTo>
                  <a:pt x="405" y="8"/>
                  <a:pt x="406" y="8"/>
                  <a:pt x="407" y="10"/>
                </a:cubicBezTo>
                <a:cubicBezTo>
                  <a:pt x="412" y="10"/>
                  <a:pt x="420" y="11"/>
                  <a:pt x="425" y="8"/>
                </a:cubicBezTo>
                <a:close/>
                <a:moveTo>
                  <a:pt x="433" y="8"/>
                </a:moveTo>
                <a:cubicBezTo>
                  <a:pt x="438" y="11"/>
                  <a:pt x="457" y="9"/>
                  <a:pt x="461" y="8"/>
                </a:cubicBezTo>
                <a:cubicBezTo>
                  <a:pt x="466" y="8"/>
                  <a:pt x="469" y="10"/>
                  <a:pt x="472" y="7"/>
                </a:cubicBezTo>
                <a:cubicBezTo>
                  <a:pt x="473" y="7"/>
                  <a:pt x="473" y="7"/>
                  <a:pt x="473" y="7"/>
                </a:cubicBezTo>
                <a:cubicBezTo>
                  <a:pt x="473" y="5"/>
                  <a:pt x="473" y="5"/>
                  <a:pt x="473" y="5"/>
                </a:cubicBezTo>
                <a:cubicBezTo>
                  <a:pt x="464" y="5"/>
                  <a:pt x="447" y="4"/>
                  <a:pt x="445" y="5"/>
                </a:cubicBezTo>
                <a:cubicBezTo>
                  <a:pt x="438" y="5"/>
                  <a:pt x="437" y="4"/>
                  <a:pt x="435" y="3"/>
                </a:cubicBezTo>
                <a:cubicBezTo>
                  <a:pt x="434" y="5"/>
                  <a:pt x="433" y="5"/>
                  <a:pt x="431" y="6"/>
                </a:cubicBezTo>
                <a:cubicBezTo>
                  <a:pt x="433" y="9"/>
                  <a:pt x="431" y="7"/>
                  <a:pt x="433" y="8"/>
                </a:cubicBezTo>
                <a:close/>
                <a:moveTo>
                  <a:pt x="261" y="7"/>
                </a:moveTo>
                <a:cubicBezTo>
                  <a:pt x="262" y="8"/>
                  <a:pt x="261" y="8"/>
                  <a:pt x="263" y="8"/>
                </a:cubicBezTo>
                <a:cubicBezTo>
                  <a:pt x="264" y="7"/>
                  <a:pt x="264" y="7"/>
                  <a:pt x="264" y="4"/>
                </a:cubicBezTo>
                <a:cubicBezTo>
                  <a:pt x="262" y="5"/>
                  <a:pt x="261" y="5"/>
                  <a:pt x="259" y="5"/>
                </a:cubicBezTo>
                <a:cubicBezTo>
                  <a:pt x="260" y="8"/>
                  <a:pt x="259" y="6"/>
                  <a:pt x="261" y="7"/>
                </a:cubicBezTo>
                <a:close/>
                <a:moveTo>
                  <a:pt x="401" y="7"/>
                </a:moveTo>
                <a:cubicBezTo>
                  <a:pt x="403" y="7"/>
                  <a:pt x="403" y="7"/>
                  <a:pt x="403" y="7"/>
                </a:cubicBezTo>
                <a:cubicBezTo>
                  <a:pt x="403" y="4"/>
                  <a:pt x="403" y="4"/>
                  <a:pt x="403" y="4"/>
                </a:cubicBezTo>
                <a:cubicBezTo>
                  <a:pt x="400" y="5"/>
                  <a:pt x="396" y="5"/>
                  <a:pt x="393" y="5"/>
                </a:cubicBezTo>
                <a:cubicBezTo>
                  <a:pt x="393" y="8"/>
                  <a:pt x="393" y="8"/>
                  <a:pt x="393" y="8"/>
                </a:cubicBezTo>
                <a:cubicBezTo>
                  <a:pt x="397" y="9"/>
                  <a:pt x="398" y="10"/>
                  <a:pt x="401" y="7"/>
                </a:cubicBezTo>
                <a:close/>
                <a:moveTo>
                  <a:pt x="483" y="8"/>
                </a:moveTo>
                <a:cubicBezTo>
                  <a:pt x="484" y="7"/>
                  <a:pt x="484" y="7"/>
                  <a:pt x="484" y="6"/>
                </a:cubicBezTo>
                <a:cubicBezTo>
                  <a:pt x="484" y="5"/>
                  <a:pt x="484" y="5"/>
                  <a:pt x="484" y="5"/>
                </a:cubicBezTo>
                <a:cubicBezTo>
                  <a:pt x="480" y="5"/>
                  <a:pt x="480" y="6"/>
                  <a:pt x="476" y="5"/>
                </a:cubicBezTo>
                <a:cubicBezTo>
                  <a:pt x="476" y="8"/>
                  <a:pt x="476" y="8"/>
                  <a:pt x="476" y="8"/>
                </a:cubicBezTo>
                <a:cubicBezTo>
                  <a:pt x="476" y="9"/>
                  <a:pt x="477" y="9"/>
                  <a:pt x="477" y="9"/>
                </a:cubicBezTo>
                <a:cubicBezTo>
                  <a:pt x="480" y="9"/>
                  <a:pt x="482" y="9"/>
                  <a:pt x="483" y="8"/>
                </a:cubicBezTo>
                <a:close/>
                <a:moveTo>
                  <a:pt x="506" y="10"/>
                </a:moveTo>
                <a:cubicBezTo>
                  <a:pt x="506" y="7"/>
                  <a:pt x="506" y="7"/>
                  <a:pt x="506" y="7"/>
                </a:cubicBezTo>
                <a:cubicBezTo>
                  <a:pt x="500" y="7"/>
                  <a:pt x="499" y="6"/>
                  <a:pt x="493" y="6"/>
                </a:cubicBezTo>
                <a:cubicBezTo>
                  <a:pt x="494" y="8"/>
                  <a:pt x="493" y="7"/>
                  <a:pt x="494" y="8"/>
                </a:cubicBezTo>
                <a:cubicBezTo>
                  <a:pt x="497" y="11"/>
                  <a:pt x="501" y="10"/>
                  <a:pt x="506" y="10"/>
                </a:cubicBezTo>
                <a:close/>
                <a:moveTo>
                  <a:pt x="530" y="9"/>
                </a:moveTo>
                <a:cubicBezTo>
                  <a:pt x="531" y="9"/>
                  <a:pt x="531" y="9"/>
                  <a:pt x="531" y="9"/>
                </a:cubicBezTo>
                <a:cubicBezTo>
                  <a:pt x="531" y="7"/>
                  <a:pt x="531" y="7"/>
                  <a:pt x="531" y="7"/>
                </a:cubicBezTo>
                <a:cubicBezTo>
                  <a:pt x="525" y="6"/>
                  <a:pt x="520" y="6"/>
                  <a:pt x="513" y="6"/>
                </a:cubicBezTo>
                <a:cubicBezTo>
                  <a:pt x="513" y="8"/>
                  <a:pt x="513" y="7"/>
                  <a:pt x="514" y="8"/>
                </a:cubicBezTo>
                <a:cubicBezTo>
                  <a:pt x="517" y="11"/>
                  <a:pt x="527" y="11"/>
                  <a:pt x="530" y="9"/>
                </a:cubicBezTo>
                <a:close/>
                <a:moveTo>
                  <a:pt x="543" y="11"/>
                </a:moveTo>
                <a:cubicBezTo>
                  <a:pt x="543" y="8"/>
                  <a:pt x="543" y="8"/>
                  <a:pt x="543" y="8"/>
                </a:cubicBezTo>
                <a:cubicBezTo>
                  <a:pt x="543" y="8"/>
                  <a:pt x="542" y="8"/>
                  <a:pt x="542" y="7"/>
                </a:cubicBezTo>
                <a:cubicBezTo>
                  <a:pt x="533" y="7"/>
                  <a:pt x="533" y="7"/>
                  <a:pt x="533" y="7"/>
                </a:cubicBezTo>
                <a:cubicBezTo>
                  <a:pt x="533" y="9"/>
                  <a:pt x="533" y="8"/>
                  <a:pt x="534" y="9"/>
                </a:cubicBezTo>
                <a:cubicBezTo>
                  <a:pt x="536" y="11"/>
                  <a:pt x="539" y="11"/>
                  <a:pt x="543" y="11"/>
                </a:cubicBezTo>
                <a:close/>
                <a:moveTo>
                  <a:pt x="576" y="11"/>
                </a:moveTo>
                <a:cubicBezTo>
                  <a:pt x="577" y="11"/>
                  <a:pt x="577" y="11"/>
                  <a:pt x="577" y="11"/>
                </a:cubicBezTo>
                <a:cubicBezTo>
                  <a:pt x="577" y="9"/>
                  <a:pt x="577" y="9"/>
                  <a:pt x="577" y="9"/>
                </a:cubicBezTo>
                <a:cubicBezTo>
                  <a:pt x="573" y="10"/>
                  <a:pt x="572" y="9"/>
                  <a:pt x="568" y="9"/>
                </a:cubicBezTo>
                <a:cubicBezTo>
                  <a:pt x="568" y="10"/>
                  <a:pt x="568" y="11"/>
                  <a:pt x="569" y="12"/>
                </a:cubicBezTo>
                <a:cubicBezTo>
                  <a:pt x="572" y="12"/>
                  <a:pt x="575" y="12"/>
                  <a:pt x="576" y="11"/>
                </a:cubicBezTo>
                <a:close/>
                <a:moveTo>
                  <a:pt x="224" y="14"/>
                </a:moveTo>
                <a:cubicBezTo>
                  <a:pt x="226" y="14"/>
                  <a:pt x="226" y="14"/>
                  <a:pt x="226" y="14"/>
                </a:cubicBezTo>
                <a:cubicBezTo>
                  <a:pt x="225" y="12"/>
                  <a:pt x="225" y="12"/>
                  <a:pt x="224" y="10"/>
                </a:cubicBezTo>
                <a:cubicBezTo>
                  <a:pt x="220" y="10"/>
                  <a:pt x="220" y="10"/>
                  <a:pt x="220" y="10"/>
                </a:cubicBezTo>
                <a:cubicBezTo>
                  <a:pt x="220" y="14"/>
                  <a:pt x="220" y="14"/>
                  <a:pt x="220" y="14"/>
                </a:cubicBezTo>
                <a:cubicBezTo>
                  <a:pt x="223" y="14"/>
                  <a:pt x="223" y="15"/>
                  <a:pt x="224" y="14"/>
                </a:cubicBezTo>
                <a:close/>
                <a:moveTo>
                  <a:pt x="217" y="11"/>
                </a:moveTo>
                <a:cubicBezTo>
                  <a:pt x="212" y="11"/>
                  <a:pt x="208" y="11"/>
                  <a:pt x="205" y="12"/>
                </a:cubicBezTo>
                <a:cubicBezTo>
                  <a:pt x="205" y="14"/>
                  <a:pt x="205" y="14"/>
                  <a:pt x="205" y="14"/>
                </a:cubicBezTo>
                <a:cubicBezTo>
                  <a:pt x="217" y="14"/>
                  <a:pt x="217" y="14"/>
                  <a:pt x="217" y="14"/>
                </a:cubicBezTo>
                <a:lnTo>
                  <a:pt x="217" y="11"/>
                </a:lnTo>
                <a:close/>
                <a:moveTo>
                  <a:pt x="247" y="15"/>
                </a:moveTo>
                <a:cubicBezTo>
                  <a:pt x="247" y="13"/>
                  <a:pt x="247" y="13"/>
                  <a:pt x="247" y="13"/>
                </a:cubicBezTo>
                <a:cubicBezTo>
                  <a:pt x="242" y="11"/>
                  <a:pt x="243" y="13"/>
                  <a:pt x="241" y="13"/>
                </a:cubicBezTo>
                <a:cubicBezTo>
                  <a:pt x="240" y="12"/>
                  <a:pt x="240" y="11"/>
                  <a:pt x="237" y="11"/>
                </a:cubicBezTo>
                <a:cubicBezTo>
                  <a:pt x="236" y="13"/>
                  <a:pt x="236" y="12"/>
                  <a:pt x="236" y="13"/>
                </a:cubicBezTo>
                <a:cubicBezTo>
                  <a:pt x="236" y="15"/>
                  <a:pt x="236" y="15"/>
                  <a:pt x="236" y="15"/>
                </a:cubicBezTo>
                <a:cubicBezTo>
                  <a:pt x="239" y="15"/>
                  <a:pt x="242" y="15"/>
                  <a:pt x="245" y="16"/>
                </a:cubicBezTo>
                <a:cubicBezTo>
                  <a:pt x="246" y="15"/>
                  <a:pt x="245" y="15"/>
                  <a:pt x="247" y="15"/>
                </a:cubicBezTo>
                <a:close/>
                <a:moveTo>
                  <a:pt x="369" y="14"/>
                </a:moveTo>
                <a:cubicBezTo>
                  <a:pt x="372" y="14"/>
                  <a:pt x="372" y="14"/>
                  <a:pt x="372" y="14"/>
                </a:cubicBezTo>
                <a:cubicBezTo>
                  <a:pt x="372" y="11"/>
                  <a:pt x="372" y="11"/>
                  <a:pt x="372" y="11"/>
                </a:cubicBezTo>
                <a:cubicBezTo>
                  <a:pt x="369" y="11"/>
                  <a:pt x="369" y="11"/>
                  <a:pt x="369" y="11"/>
                </a:cubicBezTo>
                <a:lnTo>
                  <a:pt x="369" y="14"/>
                </a:lnTo>
                <a:close/>
                <a:moveTo>
                  <a:pt x="642" y="15"/>
                </a:moveTo>
                <a:cubicBezTo>
                  <a:pt x="640" y="12"/>
                  <a:pt x="637" y="13"/>
                  <a:pt x="635" y="12"/>
                </a:cubicBezTo>
                <a:cubicBezTo>
                  <a:pt x="633" y="13"/>
                  <a:pt x="634" y="12"/>
                  <a:pt x="633" y="15"/>
                </a:cubicBezTo>
                <a:cubicBezTo>
                  <a:pt x="636" y="15"/>
                  <a:pt x="639" y="15"/>
                  <a:pt x="641" y="16"/>
                </a:cubicBezTo>
                <a:cubicBezTo>
                  <a:pt x="641" y="15"/>
                  <a:pt x="641" y="15"/>
                  <a:pt x="642" y="15"/>
                </a:cubicBezTo>
                <a:close/>
                <a:moveTo>
                  <a:pt x="664" y="15"/>
                </a:moveTo>
                <a:cubicBezTo>
                  <a:pt x="663" y="14"/>
                  <a:pt x="658" y="14"/>
                  <a:pt x="654" y="14"/>
                </a:cubicBezTo>
                <a:cubicBezTo>
                  <a:pt x="654" y="17"/>
                  <a:pt x="654" y="17"/>
                  <a:pt x="654" y="17"/>
                </a:cubicBezTo>
                <a:cubicBezTo>
                  <a:pt x="665" y="17"/>
                  <a:pt x="665" y="17"/>
                  <a:pt x="665" y="17"/>
                </a:cubicBezTo>
                <a:cubicBezTo>
                  <a:pt x="665" y="15"/>
                  <a:pt x="665" y="16"/>
                  <a:pt x="664" y="15"/>
                </a:cubicBezTo>
                <a:close/>
                <a:moveTo>
                  <a:pt x="1209" y="574"/>
                </a:moveTo>
                <a:cubicBezTo>
                  <a:pt x="1206" y="573"/>
                  <a:pt x="1208" y="575"/>
                  <a:pt x="1205" y="576"/>
                </a:cubicBezTo>
                <a:cubicBezTo>
                  <a:pt x="1198" y="579"/>
                  <a:pt x="1189" y="577"/>
                  <a:pt x="1182" y="580"/>
                </a:cubicBezTo>
                <a:cubicBezTo>
                  <a:pt x="1177" y="582"/>
                  <a:pt x="1171" y="587"/>
                  <a:pt x="1166" y="588"/>
                </a:cubicBezTo>
                <a:cubicBezTo>
                  <a:pt x="1158" y="588"/>
                  <a:pt x="1158" y="588"/>
                  <a:pt x="1158" y="588"/>
                </a:cubicBezTo>
                <a:cubicBezTo>
                  <a:pt x="1145" y="592"/>
                  <a:pt x="1127" y="593"/>
                  <a:pt x="1114" y="596"/>
                </a:cubicBezTo>
                <a:cubicBezTo>
                  <a:pt x="1107" y="596"/>
                  <a:pt x="1100" y="595"/>
                  <a:pt x="1093" y="595"/>
                </a:cubicBezTo>
                <a:cubicBezTo>
                  <a:pt x="1080" y="598"/>
                  <a:pt x="1060" y="612"/>
                  <a:pt x="1051" y="595"/>
                </a:cubicBezTo>
                <a:cubicBezTo>
                  <a:pt x="1057" y="592"/>
                  <a:pt x="1072" y="586"/>
                  <a:pt x="1074" y="580"/>
                </a:cubicBezTo>
                <a:cubicBezTo>
                  <a:pt x="1078" y="571"/>
                  <a:pt x="1070" y="562"/>
                  <a:pt x="1077" y="554"/>
                </a:cubicBezTo>
                <a:cubicBezTo>
                  <a:pt x="1077" y="549"/>
                  <a:pt x="1077" y="549"/>
                  <a:pt x="1077" y="549"/>
                </a:cubicBezTo>
                <a:cubicBezTo>
                  <a:pt x="1074" y="549"/>
                  <a:pt x="1072" y="547"/>
                  <a:pt x="1070" y="547"/>
                </a:cubicBezTo>
                <a:cubicBezTo>
                  <a:pt x="1062" y="544"/>
                  <a:pt x="1050" y="548"/>
                  <a:pt x="1043" y="544"/>
                </a:cubicBezTo>
                <a:cubicBezTo>
                  <a:pt x="1042" y="542"/>
                  <a:pt x="1043" y="540"/>
                  <a:pt x="1044" y="537"/>
                </a:cubicBezTo>
                <a:cubicBezTo>
                  <a:pt x="1043" y="536"/>
                  <a:pt x="1046" y="534"/>
                  <a:pt x="1047" y="532"/>
                </a:cubicBezTo>
                <a:cubicBezTo>
                  <a:pt x="1050" y="533"/>
                  <a:pt x="1055" y="532"/>
                  <a:pt x="1057" y="533"/>
                </a:cubicBezTo>
                <a:cubicBezTo>
                  <a:pt x="1060" y="533"/>
                  <a:pt x="1060" y="533"/>
                  <a:pt x="1062" y="531"/>
                </a:cubicBezTo>
                <a:cubicBezTo>
                  <a:pt x="1062" y="531"/>
                  <a:pt x="1062" y="531"/>
                  <a:pt x="1063" y="531"/>
                </a:cubicBezTo>
                <a:cubicBezTo>
                  <a:pt x="1062" y="530"/>
                  <a:pt x="1061" y="529"/>
                  <a:pt x="1061" y="529"/>
                </a:cubicBezTo>
                <a:cubicBezTo>
                  <a:pt x="1059" y="529"/>
                  <a:pt x="1060" y="529"/>
                  <a:pt x="1060" y="530"/>
                </a:cubicBezTo>
                <a:cubicBezTo>
                  <a:pt x="1060" y="531"/>
                  <a:pt x="1060" y="531"/>
                  <a:pt x="1060" y="531"/>
                </a:cubicBezTo>
                <a:cubicBezTo>
                  <a:pt x="1058" y="529"/>
                  <a:pt x="1058" y="529"/>
                  <a:pt x="1057" y="527"/>
                </a:cubicBezTo>
                <a:cubicBezTo>
                  <a:pt x="1055" y="526"/>
                  <a:pt x="1056" y="527"/>
                  <a:pt x="1055" y="526"/>
                </a:cubicBezTo>
                <a:cubicBezTo>
                  <a:pt x="1057" y="525"/>
                  <a:pt x="1058" y="525"/>
                  <a:pt x="1060" y="525"/>
                </a:cubicBezTo>
                <a:cubicBezTo>
                  <a:pt x="1060" y="523"/>
                  <a:pt x="1060" y="523"/>
                  <a:pt x="1060" y="523"/>
                </a:cubicBezTo>
                <a:cubicBezTo>
                  <a:pt x="1055" y="523"/>
                  <a:pt x="1055" y="522"/>
                  <a:pt x="1055" y="525"/>
                </a:cubicBezTo>
                <a:cubicBezTo>
                  <a:pt x="1051" y="525"/>
                  <a:pt x="1051" y="525"/>
                  <a:pt x="1048" y="526"/>
                </a:cubicBezTo>
                <a:cubicBezTo>
                  <a:pt x="1048" y="525"/>
                  <a:pt x="1047" y="525"/>
                  <a:pt x="1047" y="524"/>
                </a:cubicBezTo>
                <a:cubicBezTo>
                  <a:pt x="1046" y="524"/>
                  <a:pt x="1046" y="523"/>
                  <a:pt x="1046" y="523"/>
                </a:cubicBezTo>
                <a:cubicBezTo>
                  <a:pt x="1047" y="523"/>
                  <a:pt x="1047" y="523"/>
                  <a:pt x="1047" y="523"/>
                </a:cubicBezTo>
                <a:cubicBezTo>
                  <a:pt x="1048" y="520"/>
                  <a:pt x="1051" y="520"/>
                  <a:pt x="1056" y="520"/>
                </a:cubicBezTo>
                <a:cubicBezTo>
                  <a:pt x="1055" y="516"/>
                  <a:pt x="1053" y="517"/>
                  <a:pt x="1057" y="514"/>
                </a:cubicBezTo>
                <a:cubicBezTo>
                  <a:pt x="1057" y="513"/>
                  <a:pt x="1057" y="513"/>
                  <a:pt x="1057" y="513"/>
                </a:cubicBezTo>
                <a:cubicBezTo>
                  <a:pt x="1052" y="514"/>
                  <a:pt x="1055" y="514"/>
                  <a:pt x="1053" y="515"/>
                </a:cubicBezTo>
                <a:cubicBezTo>
                  <a:pt x="1051" y="517"/>
                  <a:pt x="1045" y="516"/>
                  <a:pt x="1044" y="516"/>
                </a:cubicBezTo>
                <a:cubicBezTo>
                  <a:pt x="1043" y="516"/>
                  <a:pt x="1042" y="515"/>
                  <a:pt x="1042" y="514"/>
                </a:cubicBezTo>
                <a:cubicBezTo>
                  <a:pt x="1042" y="512"/>
                  <a:pt x="1047" y="506"/>
                  <a:pt x="1048" y="501"/>
                </a:cubicBezTo>
                <a:cubicBezTo>
                  <a:pt x="1052" y="501"/>
                  <a:pt x="1057" y="501"/>
                  <a:pt x="1059" y="496"/>
                </a:cubicBezTo>
                <a:cubicBezTo>
                  <a:pt x="1063" y="496"/>
                  <a:pt x="1063" y="497"/>
                  <a:pt x="1066" y="498"/>
                </a:cubicBezTo>
                <a:cubicBezTo>
                  <a:pt x="1067" y="503"/>
                  <a:pt x="1067" y="503"/>
                  <a:pt x="1064" y="506"/>
                </a:cubicBezTo>
                <a:cubicBezTo>
                  <a:pt x="1064" y="508"/>
                  <a:pt x="1064" y="508"/>
                  <a:pt x="1064" y="510"/>
                </a:cubicBezTo>
                <a:cubicBezTo>
                  <a:pt x="1066" y="510"/>
                  <a:pt x="1065" y="510"/>
                  <a:pt x="1066" y="511"/>
                </a:cubicBezTo>
                <a:cubicBezTo>
                  <a:pt x="1075" y="511"/>
                  <a:pt x="1075" y="507"/>
                  <a:pt x="1082" y="505"/>
                </a:cubicBezTo>
                <a:cubicBezTo>
                  <a:pt x="1081" y="501"/>
                  <a:pt x="1081" y="501"/>
                  <a:pt x="1082" y="497"/>
                </a:cubicBezTo>
                <a:cubicBezTo>
                  <a:pt x="1080" y="496"/>
                  <a:pt x="1080" y="497"/>
                  <a:pt x="1080" y="495"/>
                </a:cubicBezTo>
                <a:cubicBezTo>
                  <a:pt x="1076" y="494"/>
                  <a:pt x="1073" y="493"/>
                  <a:pt x="1070" y="495"/>
                </a:cubicBezTo>
                <a:cubicBezTo>
                  <a:pt x="1066" y="494"/>
                  <a:pt x="1065" y="494"/>
                  <a:pt x="1063" y="493"/>
                </a:cubicBezTo>
                <a:cubicBezTo>
                  <a:pt x="1068" y="482"/>
                  <a:pt x="1069" y="477"/>
                  <a:pt x="1067" y="465"/>
                </a:cubicBezTo>
                <a:cubicBezTo>
                  <a:pt x="1064" y="465"/>
                  <a:pt x="1062" y="465"/>
                  <a:pt x="1061" y="464"/>
                </a:cubicBezTo>
                <a:cubicBezTo>
                  <a:pt x="1057" y="463"/>
                  <a:pt x="1056" y="460"/>
                  <a:pt x="1053" y="459"/>
                </a:cubicBezTo>
                <a:cubicBezTo>
                  <a:pt x="1053" y="456"/>
                  <a:pt x="1053" y="456"/>
                  <a:pt x="1052" y="455"/>
                </a:cubicBezTo>
                <a:cubicBezTo>
                  <a:pt x="1053" y="449"/>
                  <a:pt x="1066" y="445"/>
                  <a:pt x="1074" y="445"/>
                </a:cubicBezTo>
                <a:cubicBezTo>
                  <a:pt x="1073" y="438"/>
                  <a:pt x="1069" y="440"/>
                  <a:pt x="1066" y="436"/>
                </a:cubicBezTo>
                <a:cubicBezTo>
                  <a:pt x="1065" y="433"/>
                  <a:pt x="1067" y="433"/>
                  <a:pt x="1065" y="431"/>
                </a:cubicBezTo>
                <a:cubicBezTo>
                  <a:pt x="1066" y="427"/>
                  <a:pt x="1069" y="425"/>
                  <a:pt x="1071" y="423"/>
                </a:cubicBezTo>
                <a:cubicBezTo>
                  <a:pt x="1070" y="417"/>
                  <a:pt x="1068" y="417"/>
                  <a:pt x="1067" y="412"/>
                </a:cubicBezTo>
                <a:cubicBezTo>
                  <a:pt x="1063" y="411"/>
                  <a:pt x="1061" y="409"/>
                  <a:pt x="1056" y="410"/>
                </a:cubicBezTo>
                <a:cubicBezTo>
                  <a:pt x="1053" y="411"/>
                  <a:pt x="1045" y="412"/>
                  <a:pt x="1040" y="411"/>
                </a:cubicBezTo>
                <a:cubicBezTo>
                  <a:pt x="1027" y="408"/>
                  <a:pt x="1010" y="405"/>
                  <a:pt x="996" y="405"/>
                </a:cubicBezTo>
                <a:cubicBezTo>
                  <a:pt x="996" y="401"/>
                  <a:pt x="998" y="397"/>
                  <a:pt x="996" y="394"/>
                </a:cubicBezTo>
                <a:cubicBezTo>
                  <a:pt x="996" y="386"/>
                  <a:pt x="998" y="390"/>
                  <a:pt x="1001" y="387"/>
                </a:cubicBezTo>
                <a:cubicBezTo>
                  <a:pt x="1002" y="387"/>
                  <a:pt x="1002" y="387"/>
                  <a:pt x="1002" y="387"/>
                </a:cubicBezTo>
                <a:cubicBezTo>
                  <a:pt x="1002" y="385"/>
                  <a:pt x="1002" y="385"/>
                  <a:pt x="1002" y="385"/>
                </a:cubicBezTo>
                <a:cubicBezTo>
                  <a:pt x="998" y="387"/>
                  <a:pt x="996" y="386"/>
                  <a:pt x="992" y="387"/>
                </a:cubicBezTo>
                <a:cubicBezTo>
                  <a:pt x="989" y="384"/>
                  <a:pt x="986" y="384"/>
                  <a:pt x="985" y="380"/>
                </a:cubicBezTo>
                <a:cubicBezTo>
                  <a:pt x="990" y="377"/>
                  <a:pt x="994" y="372"/>
                  <a:pt x="1000" y="371"/>
                </a:cubicBezTo>
                <a:cubicBezTo>
                  <a:pt x="999" y="367"/>
                  <a:pt x="1000" y="368"/>
                  <a:pt x="997" y="367"/>
                </a:cubicBezTo>
                <a:cubicBezTo>
                  <a:pt x="999" y="361"/>
                  <a:pt x="1005" y="359"/>
                  <a:pt x="1010" y="356"/>
                </a:cubicBezTo>
                <a:cubicBezTo>
                  <a:pt x="1010" y="354"/>
                  <a:pt x="1010" y="354"/>
                  <a:pt x="1010" y="354"/>
                </a:cubicBezTo>
                <a:cubicBezTo>
                  <a:pt x="1012" y="354"/>
                  <a:pt x="1012" y="354"/>
                  <a:pt x="1012" y="354"/>
                </a:cubicBezTo>
                <a:cubicBezTo>
                  <a:pt x="1013" y="356"/>
                  <a:pt x="1013" y="357"/>
                  <a:pt x="1013" y="358"/>
                </a:cubicBezTo>
                <a:cubicBezTo>
                  <a:pt x="1018" y="361"/>
                  <a:pt x="1022" y="357"/>
                  <a:pt x="1026" y="355"/>
                </a:cubicBezTo>
                <a:cubicBezTo>
                  <a:pt x="1028" y="355"/>
                  <a:pt x="1038" y="356"/>
                  <a:pt x="1041" y="355"/>
                </a:cubicBezTo>
                <a:cubicBezTo>
                  <a:pt x="1042" y="355"/>
                  <a:pt x="1043" y="352"/>
                  <a:pt x="1046" y="354"/>
                </a:cubicBezTo>
                <a:cubicBezTo>
                  <a:pt x="1050" y="356"/>
                  <a:pt x="1075" y="350"/>
                  <a:pt x="1084" y="347"/>
                </a:cubicBezTo>
                <a:cubicBezTo>
                  <a:pt x="1088" y="346"/>
                  <a:pt x="1092" y="347"/>
                  <a:pt x="1093" y="347"/>
                </a:cubicBezTo>
                <a:cubicBezTo>
                  <a:pt x="1100" y="345"/>
                  <a:pt x="1108" y="343"/>
                  <a:pt x="1114" y="340"/>
                </a:cubicBezTo>
                <a:cubicBezTo>
                  <a:pt x="1115" y="341"/>
                  <a:pt x="1119" y="341"/>
                  <a:pt x="1122" y="339"/>
                </a:cubicBezTo>
                <a:cubicBezTo>
                  <a:pt x="1123" y="339"/>
                  <a:pt x="1124" y="336"/>
                  <a:pt x="1125" y="336"/>
                </a:cubicBezTo>
                <a:cubicBezTo>
                  <a:pt x="1126" y="336"/>
                  <a:pt x="1127" y="336"/>
                  <a:pt x="1128" y="337"/>
                </a:cubicBezTo>
                <a:cubicBezTo>
                  <a:pt x="1130" y="336"/>
                  <a:pt x="1140" y="330"/>
                  <a:pt x="1142" y="329"/>
                </a:cubicBezTo>
                <a:cubicBezTo>
                  <a:pt x="1144" y="327"/>
                  <a:pt x="1146" y="325"/>
                  <a:pt x="1148" y="322"/>
                </a:cubicBezTo>
                <a:cubicBezTo>
                  <a:pt x="1152" y="321"/>
                  <a:pt x="1155" y="322"/>
                  <a:pt x="1158" y="320"/>
                </a:cubicBezTo>
                <a:cubicBezTo>
                  <a:pt x="1161" y="319"/>
                  <a:pt x="1160" y="319"/>
                  <a:pt x="1162" y="318"/>
                </a:cubicBezTo>
                <a:cubicBezTo>
                  <a:pt x="1162" y="316"/>
                  <a:pt x="1162" y="316"/>
                  <a:pt x="1162" y="316"/>
                </a:cubicBezTo>
                <a:cubicBezTo>
                  <a:pt x="1153" y="317"/>
                  <a:pt x="1153" y="317"/>
                  <a:pt x="1146" y="317"/>
                </a:cubicBezTo>
                <a:cubicBezTo>
                  <a:pt x="1146" y="316"/>
                  <a:pt x="1146" y="316"/>
                  <a:pt x="1147" y="316"/>
                </a:cubicBezTo>
                <a:cubicBezTo>
                  <a:pt x="1148" y="310"/>
                  <a:pt x="1154" y="309"/>
                  <a:pt x="1158" y="307"/>
                </a:cubicBezTo>
                <a:cubicBezTo>
                  <a:pt x="1158" y="305"/>
                  <a:pt x="1159" y="303"/>
                  <a:pt x="1159" y="302"/>
                </a:cubicBezTo>
                <a:cubicBezTo>
                  <a:pt x="1162" y="302"/>
                  <a:pt x="1162" y="302"/>
                  <a:pt x="1162" y="302"/>
                </a:cubicBezTo>
                <a:cubicBezTo>
                  <a:pt x="1164" y="299"/>
                  <a:pt x="1173" y="291"/>
                  <a:pt x="1175" y="290"/>
                </a:cubicBezTo>
                <a:cubicBezTo>
                  <a:pt x="1175" y="285"/>
                  <a:pt x="1177" y="283"/>
                  <a:pt x="1174" y="280"/>
                </a:cubicBezTo>
                <a:cubicBezTo>
                  <a:pt x="1176" y="278"/>
                  <a:pt x="1175" y="280"/>
                  <a:pt x="1176" y="279"/>
                </a:cubicBezTo>
                <a:cubicBezTo>
                  <a:pt x="1178" y="279"/>
                  <a:pt x="1178" y="279"/>
                  <a:pt x="1178" y="279"/>
                </a:cubicBezTo>
                <a:cubicBezTo>
                  <a:pt x="1179" y="277"/>
                  <a:pt x="1176" y="273"/>
                  <a:pt x="1177" y="271"/>
                </a:cubicBezTo>
                <a:cubicBezTo>
                  <a:pt x="1178" y="269"/>
                  <a:pt x="1180" y="269"/>
                  <a:pt x="1180" y="265"/>
                </a:cubicBezTo>
                <a:cubicBezTo>
                  <a:pt x="1182" y="264"/>
                  <a:pt x="1183" y="264"/>
                  <a:pt x="1184" y="264"/>
                </a:cubicBezTo>
                <a:cubicBezTo>
                  <a:pt x="1185" y="262"/>
                  <a:pt x="1185" y="260"/>
                  <a:pt x="1186" y="257"/>
                </a:cubicBezTo>
                <a:cubicBezTo>
                  <a:pt x="1184" y="256"/>
                  <a:pt x="1184" y="253"/>
                  <a:pt x="1183" y="252"/>
                </a:cubicBezTo>
                <a:cubicBezTo>
                  <a:pt x="1177" y="249"/>
                  <a:pt x="1174" y="253"/>
                  <a:pt x="1172" y="245"/>
                </a:cubicBezTo>
                <a:cubicBezTo>
                  <a:pt x="1161" y="246"/>
                  <a:pt x="1146" y="247"/>
                  <a:pt x="1136" y="251"/>
                </a:cubicBezTo>
                <a:cubicBezTo>
                  <a:pt x="1136" y="250"/>
                  <a:pt x="1135" y="248"/>
                  <a:pt x="1135" y="247"/>
                </a:cubicBezTo>
                <a:cubicBezTo>
                  <a:pt x="1132" y="246"/>
                  <a:pt x="1131" y="247"/>
                  <a:pt x="1129" y="245"/>
                </a:cubicBezTo>
                <a:cubicBezTo>
                  <a:pt x="1128" y="245"/>
                  <a:pt x="1128" y="245"/>
                  <a:pt x="1128" y="245"/>
                </a:cubicBezTo>
                <a:cubicBezTo>
                  <a:pt x="1131" y="240"/>
                  <a:pt x="1140" y="243"/>
                  <a:pt x="1145" y="239"/>
                </a:cubicBezTo>
                <a:cubicBezTo>
                  <a:pt x="1145" y="239"/>
                  <a:pt x="1146" y="238"/>
                  <a:pt x="1146" y="238"/>
                </a:cubicBezTo>
                <a:cubicBezTo>
                  <a:pt x="1144" y="238"/>
                  <a:pt x="1144" y="237"/>
                  <a:pt x="1141" y="237"/>
                </a:cubicBezTo>
                <a:cubicBezTo>
                  <a:pt x="1142" y="233"/>
                  <a:pt x="1145" y="232"/>
                  <a:pt x="1146" y="228"/>
                </a:cubicBezTo>
                <a:cubicBezTo>
                  <a:pt x="1155" y="226"/>
                  <a:pt x="1162" y="223"/>
                  <a:pt x="1170" y="221"/>
                </a:cubicBezTo>
                <a:cubicBezTo>
                  <a:pt x="1173" y="221"/>
                  <a:pt x="1174" y="223"/>
                  <a:pt x="1177" y="221"/>
                </a:cubicBezTo>
                <a:cubicBezTo>
                  <a:pt x="1181" y="219"/>
                  <a:pt x="1184" y="214"/>
                  <a:pt x="1187" y="211"/>
                </a:cubicBezTo>
                <a:cubicBezTo>
                  <a:pt x="1187" y="204"/>
                  <a:pt x="1184" y="204"/>
                  <a:pt x="1181" y="200"/>
                </a:cubicBezTo>
                <a:cubicBezTo>
                  <a:pt x="1180" y="199"/>
                  <a:pt x="1181" y="198"/>
                  <a:pt x="1182" y="196"/>
                </a:cubicBezTo>
                <a:cubicBezTo>
                  <a:pt x="1177" y="196"/>
                  <a:pt x="1166" y="196"/>
                  <a:pt x="1162" y="199"/>
                </a:cubicBezTo>
                <a:cubicBezTo>
                  <a:pt x="1157" y="199"/>
                  <a:pt x="1157" y="198"/>
                  <a:pt x="1154" y="197"/>
                </a:cubicBezTo>
                <a:cubicBezTo>
                  <a:pt x="1154" y="195"/>
                  <a:pt x="1154" y="195"/>
                  <a:pt x="1154" y="195"/>
                </a:cubicBezTo>
                <a:cubicBezTo>
                  <a:pt x="1157" y="193"/>
                  <a:pt x="1159" y="191"/>
                  <a:pt x="1163" y="191"/>
                </a:cubicBezTo>
                <a:cubicBezTo>
                  <a:pt x="1162" y="190"/>
                  <a:pt x="1162" y="190"/>
                  <a:pt x="1160" y="190"/>
                </a:cubicBezTo>
                <a:cubicBezTo>
                  <a:pt x="1162" y="189"/>
                  <a:pt x="1162" y="189"/>
                  <a:pt x="1164" y="190"/>
                </a:cubicBezTo>
                <a:cubicBezTo>
                  <a:pt x="1164" y="190"/>
                  <a:pt x="1164" y="189"/>
                  <a:pt x="1165" y="189"/>
                </a:cubicBezTo>
                <a:cubicBezTo>
                  <a:pt x="1162" y="185"/>
                  <a:pt x="1161" y="189"/>
                  <a:pt x="1158" y="185"/>
                </a:cubicBezTo>
                <a:cubicBezTo>
                  <a:pt x="1157" y="184"/>
                  <a:pt x="1158" y="185"/>
                  <a:pt x="1157" y="183"/>
                </a:cubicBezTo>
                <a:cubicBezTo>
                  <a:pt x="1162" y="179"/>
                  <a:pt x="1166" y="178"/>
                  <a:pt x="1173" y="177"/>
                </a:cubicBezTo>
                <a:cubicBezTo>
                  <a:pt x="1172" y="172"/>
                  <a:pt x="1169" y="168"/>
                  <a:pt x="1167" y="165"/>
                </a:cubicBezTo>
                <a:cubicBezTo>
                  <a:pt x="1167" y="163"/>
                  <a:pt x="1167" y="163"/>
                  <a:pt x="1167" y="163"/>
                </a:cubicBezTo>
                <a:cubicBezTo>
                  <a:pt x="1168" y="165"/>
                  <a:pt x="1170" y="167"/>
                  <a:pt x="1171" y="168"/>
                </a:cubicBezTo>
                <a:cubicBezTo>
                  <a:pt x="1175" y="167"/>
                  <a:pt x="1174" y="168"/>
                  <a:pt x="1175" y="165"/>
                </a:cubicBezTo>
                <a:cubicBezTo>
                  <a:pt x="1176" y="164"/>
                  <a:pt x="1176" y="165"/>
                  <a:pt x="1176" y="163"/>
                </a:cubicBezTo>
                <a:cubicBezTo>
                  <a:pt x="1175" y="162"/>
                  <a:pt x="1175" y="162"/>
                  <a:pt x="1174" y="160"/>
                </a:cubicBezTo>
                <a:cubicBezTo>
                  <a:pt x="1171" y="160"/>
                  <a:pt x="1169" y="160"/>
                  <a:pt x="1169" y="160"/>
                </a:cubicBezTo>
                <a:cubicBezTo>
                  <a:pt x="1167" y="158"/>
                  <a:pt x="1167" y="155"/>
                  <a:pt x="1166" y="153"/>
                </a:cubicBezTo>
                <a:cubicBezTo>
                  <a:pt x="1166" y="146"/>
                  <a:pt x="1164" y="148"/>
                  <a:pt x="1160" y="144"/>
                </a:cubicBezTo>
                <a:cubicBezTo>
                  <a:pt x="1159" y="144"/>
                  <a:pt x="1159" y="144"/>
                  <a:pt x="1159" y="144"/>
                </a:cubicBezTo>
                <a:cubicBezTo>
                  <a:pt x="1164" y="141"/>
                  <a:pt x="1172" y="140"/>
                  <a:pt x="1178" y="138"/>
                </a:cubicBezTo>
                <a:cubicBezTo>
                  <a:pt x="1178" y="136"/>
                  <a:pt x="1179" y="135"/>
                  <a:pt x="1179" y="133"/>
                </a:cubicBezTo>
                <a:cubicBezTo>
                  <a:pt x="1166" y="133"/>
                  <a:pt x="1158" y="136"/>
                  <a:pt x="1148" y="140"/>
                </a:cubicBezTo>
                <a:cubicBezTo>
                  <a:pt x="1144" y="141"/>
                  <a:pt x="1138" y="139"/>
                  <a:pt x="1137" y="140"/>
                </a:cubicBezTo>
                <a:cubicBezTo>
                  <a:pt x="1134" y="142"/>
                  <a:pt x="1137" y="144"/>
                  <a:pt x="1135" y="146"/>
                </a:cubicBezTo>
                <a:cubicBezTo>
                  <a:pt x="1133" y="147"/>
                  <a:pt x="1134" y="147"/>
                  <a:pt x="1132" y="147"/>
                </a:cubicBezTo>
                <a:cubicBezTo>
                  <a:pt x="1131" y="145"/>
                  <a:pt x="1132" y="143"/>
                  <a:pt x="1131" y="142"/>
                </a:cubicBezTo>
                <a:cubicBezTo>
                  <a:pt x="1129" y="140"/>
                  <a:pt x="1124" y="141"/>
                  <a:pt x="1120" y="141"/>
                </a:cubicBezTo>
                <a:cubicBezTo>
                  <a:pt x="1120" y="141"/>
                  <a:pt x="1120" y="141"/>
                  <a:pt x="1119" y="142"/>
                </a:cubicBezTo>
                <a:cubicBezTo>
                  <a:pt x="1120" y="144"/>
                  <a:pt x="1120" y="143"/>
                  <a:pt x="1120" y="144"/>
                </a:cubicBezTo>
                <a:cubicBezTo>
                  <a:pt x="1121" y="145"/>
                  <a:pt x="1121" y="145"/>
                  <a:pt x="1121" y="145"/>
                </a:cubicBezTo>
                <a:cubicBezTo>
                  <a:pt x="1121" y="144"/>
                  <a:pt x="1121" y="144"/>
                  <a:pt x="1121" y="144"/>
                </a:cubicBezTo>
                <a:cubicBezTo>
                  <a:pt x="1124" y="144"/>
                  <a:pt x="1126" y="144"/>
                  <a:pt x="1128" y="145"/>
                </a:cubicBezTo>
                <a:cubicBezTo>
                  <a:pt x="1127" y="145"/>
                  <a:pt x="1127" y="145"/>
                  <a:pt x="1127" y="145"/>
                </a:cubicBezTo>
                <a:cubicBezTo>
                  <a:pt x="1127" y="146"/>
                  <a:pt x="1128" y="147"/>
                  <a:pt x="1128" y="147"/>
                </a:cubicBezTo>
                <a:cubicBezTo>
                  <a:pt x="1127" y="147"/>
                  <a:pt x="1127" y="147"/>
                  <a:pt x="1127" y="147"/>
                </a:cubicBezTo>
                <a:cubicBezTo>
                  <a:pt x="1124" y="148"/>
                  <a:pt x="1124" y="147"/>
                  <a:pt x="1121" y="145"/>
                </a:cubicBezTo>
                <a:cubicBezTo>
                  <a:pt x="1119" y="148"/>
                  <a:pt x="1118" y="149"/>
                  <a:pt x="1115" y="150"/>
                </a:cubicBezTo>
                <a:cubicBezTo>
                  <a:pt x="1113" y="149"/>
                  <a:pt x="1112" y="148"/>
                  <a:pt x="1111" y="146"/>
                </a:cubicBezTo>
                <a:cubicBezTo>
                  <a:pt x="1110" y="146"/>
                  <a:pt x="1110" y="146"/>
                  <a:pt x="1110" y="146"/>
                </a:cubicBezTo>
                <a:cubicBezTo>
                  <a:pt x="1111" y="146"/>
                  <a:pt x="1112" y="145"/>
                  <a:pt x="1114" y="144"/>
                </a:cubicBezTo>
                <a:cubicBezTo>
                  <a:pt x="1113" y="142"/>
                  <a:pt x="1113" y="142"/>
                  <a:pt x="1113" y="141"/>
                </a:cubicBezTo>
                <a:cubicBezTo>
                  <a:pt x="1109" y="141"/>
                  <a:pt x="1105" y="141"/>
                  <a:pt x="1104" y="142"/>
                </a:cubicBezTo>
                <a:cubicBezTo>
                  <a:pt x="1102" y="142"/>
                  <a:pt x="1102" y="142"/>
                  <a:pt x="1102" y="142"/>
                </a:cubicBezTo>
                <a:cubicBezTo>
                  <a:pt x="1105" y="145"/>
                  <a:pt x="1105" y="145"/>
                  <a:pt x="1109" y="144"/>
                </a:cubicBezTo>
                <a:cubicBezTo>
                  <a:pt x="1109" y="146"/>
                  <a:pt x="1108" y="147"/>
                  <a:pt x="1108" y="148"/>
                </a:cubicBezTo>
                <a:cubicBezTo>
                  <a:pt x="1106" y="148"/>
                  <a:pt x="1105" y="149"/>
                  <a:pt x="1101" y="148"/>
                </a:cubicBezTo>
                <a:cubicBezTo>
                  <a:pt x="1095" y="146"/>
                  <a:pt x="1098" y="139"/>
                  <a:pt x="1088" y="143"/>
                </a:cubicBezTo>
                <a:cubicBezTo>
                  <a:pt x="1089" y="144"/>
                  <a:pt x="1090" y="144"/>
                  <a:pt x="1091" y="145"/>
                </a:cubicBezTo>
                <a:cubicBezTo>
                  <a:pt x="1089" y="146"/>
                  <a:pt x="1087" y="147"/>
                  <a:pt x="1084" y="148"/>
                </a:cubicBezTo>
                <a:cubicBezTo>
                  <a:pt x="1082" y="145"/>
                  <a:pt x="1082" y="145"/>
                  <a:pt x="1082" y="145"/>
                </a:cubicBezTo>
                <a:cubicBezTo>
                  <a:pt x="1081" y="144"/>
                  <a:pt x="1081" y="145"/>
                  <a:pt x="1082" y="143"/>
                </a:cubicBezTo>
                <a:cubicBezTo>
                  <a:pt x="1081" y="142"/>
                  <a:pt x="1081" y="142"/>
                  <a:pt x="1081" y="142"/>
                </a:cubicBezTo>
                <a:cubicBezTo>
                  <a:pt x="1078" y="142"/>
                  <a:pt x="1075" y="143"/>
                  <a:pt x="1074" y="143"/>
                </a:cubicBezTo>
                <a:cubicBezTo>
                  <a:pt x="1071" y="143"/>
                  <a:pt x="1071" y="143"/>
                  <a:pt x="1071" y="143"/>
                </a:cubicBezTo>
                <a:cubicBezTo>
                  <a:pt x="1072" y="145"/>
                  <a:pt x="1071" y="144"/>
                  <a:pt x="1073" y="145"/>
                </a:cubicBezTo>
                <a:cubicBezTo>
                  <a:pt x="1073" y="146"/>
                  <a:pt x="1072" y="146"/>
                  <a:pt x="1072" y="146"/>
                </a:cubicBezTo>
                <a:cubicBezTo>
                  <a:pt x="1072" y="147"/>
                  <a:pt x="1064" y="149"/>
                  <a:pt x="1063" y="149"/>
                </a:cubicBezTo>
                <a:cubicBezTo>
                  <a:pt x="1059" y="150"/>
                  <a:pt x="1057" y="147"/>
                  <a:pt x="1055" y="148"/>
                </a:cubicBezTo>
                <a:cubicBezTo>
                  <a:pt x="1049" y="148"/>
                  <a:pt x="1049" y="148"/>
                  <a:pt x="1049" y="148"/>
                </a:cubicBezTo>
                <a:cubicBezTo>
                  <a:pt x="1050" y="150"/>
                  <a:pt x="1051" y="151"/>
                  <a:pt x="1051" y="151"/>
                </a:cubicBezTo>
                <a:cubicBezTo>
                  <a:pt x="1052" y="154"/>
                  <a:pt x="1049" y="153"/>
                  <a:pt x="1050" y="156"/>
                </a:cubicBezTo>
                <a:cubicBezTo>
                  <a:pt x="1050" y="158"/>
                  <a:pt x="1050" y="158"/>
                  <a:pt x="1050" y="158"/>
                </a:cubicBezTo>
                <a:cubicBezTo>
                  <a:pt x="1043" y="158"/>
                  <a:pt x="1043" y="158"/>
                  <a:pt x="1043" y="158"/>
                </a:cubicBezTo>
                <a:cubicBezTo>
                  <a:pt x="1044" y="157"/>
                  <a:pt x="1045" y="156"/>
                  <a:pt x="1047" y="155"/>
                </a:cubicBezTo>
                <a:cubicBezTo>
                  <a:pt x="1047" y="154"/>
                  <a:pt x="1045" y="152"/>
                  <a:pt x="1045" y="148"/>
                </a:cubicBezTo>
                <a:cubicBezTo>
                  <a:pt x="1040" y="148"/>
                  <a:pt x="1037" y="147"/>
                  <a:pt x="1034" y="148"/>
                </a:cubicBezTo>
                <a:cubicBezTo>
                  <a:pt x="1033" y="148"/>
                  <a:pt x="1033" y="148"/>
                  <a:pt x="1033" y="148"/>
                </a:cubicBezTo>
                <a:cubicBezTo>
                  <a:pt x="1034" y="146"/>
                  <a:pt x="1035" y="145"/>
                  <a:pt x="1033" y="143"/>
                </a:cubicBezTo>
                <a:cubicBezTo>
                  <a:pt x="1033" y="141"/>
                  <a:pt x="1033" y="141"/>
                  <a:pt x="1033" y="141"/>
                </a:cubicBezTo>
                <a:cubicBezTo>
                  <a:pt x="1030" y="142"/>
                  <a:pt x="1030" y="143"/>
                  <a:pt x="1027" y="144"/>
                </a:cubicBezTo>
                <a:cubicBezTo>
                  <a:pt x="1027" y="145"/>
                  <a:pt x="1027" y="145"/>
                  <a:pt x="1028" y="145"/>
                </a:cubicBezTo>
                <a:cubicBezTo>
                  <a:pt x="1028" y="150"/>
                  <a:pt x="1028" y="150"/>
                  <a:pt x="1032" y="151"/>
                </a:cubicBezTo>
                <a:cubicBezTo>
                  <a:pt x="1031" y="155"/>
                  <a:pt x="1030" y="155"/>
                  <a:pt x="1029" y="159"/>
                </a:cubicBezTo>
                <a:cubicBezTo>
                  <a:pt x="1028" y="159"/>
                  <a:pt x="1028" y="159"/>
                  <a:pt x="1028" y="159"/>
                </a:cubicBezTo>
                <a:cubicBezTo>
                  <a:pt x="1027" y="158"/>
                  <a:pt x="1027" y="158"/>
                  <a:pt x="1027" y="158"/>
                </a:cubicBezTo>
                <a:cubicBezTo>
                  <a:pt x="1027" y="154"/>
                  <a:pt x="1027" y="154"/>
                  <a:pt x="1027" y="154"/>
                </a:cubicBezTo>
                <a:cubicBezTo>
                  <a:pt x="1023" y="154"/>
                  <a:pt x="1022" y="154"/>
                  <a:pt x="1021" y="155"/>
                </a:cubicBezTo>
                <a:cubicBezTo>
                  <a:pt x="1018" y="156"/>
                  <a:pt x="1014" y="160"/>
                  <a:pt x="1015" y="162"/>
                </a:cubicBezTo>
                <a:cubicBezTo>
                  <a:pt x="1015" y="163"/>
                  <a:pt x="1015" y="163"/>
                  <a:pt x="1015" y="163"/>
                </a:cubicBezTo>
                <a:cubicBezTo>
                  <a:pt x="1012" y="162"/>
                  <a:pt x="991" y="161"/>
                  <a:pt x="987" y="163"/>
                </a:cubicBezTo>
                <a:cubicBezTo>
                  <a:pt x="985" y="163"/>
                  <a:pt x="985" y="163"/>
                  <a:pt x="985" y="163"/>
                </a:cubicBezTo>
                <a:cubicBezTo>
                  <a:pt x="985" y="168"/>
                  <a:pt x="985" y="168"/>
                  <a:pt x="985" y="168"/>
                </a:cubicBezTo>
                <a:cubicBezTo>
                  <a:pt x="987" y="168"/>
                  <a:pt x="989" y="167"/>
                  <a:pt x="993" y="167"/>
                </a:cubicBezTo>
                <a:cubicBezTo>
                  <a:pt x="993" y="168"/>
                  <a:pt x="993" y="168"/>
                  <a:pt x="993" y="168"/>
                </a:cubicBezTo>
                <a:cubicBezTo>
                  <a:pt x="990" y="169"/>
                  <a:pt x="991" y="168"/>
                  <a:pt x="990" y="171"/>
                </a:cubicBezTo>
                <a:cubicBezTo>
                  <a:pt x="987" y="170"/>
                  <a:pt x="974" y="170"/>
                  <a:pt x="972" y="171"/>
                </a:cubicBezTo>
                <a:cubicBezTo>
                  <a:pt x="971" y="170"/>
                  <a:pt x="970" y="169"/>
                  <a:pt x="969" y="168"/>
                </a:cubicBezTo>
                <a:cubicBezTo>
                  <a:pt x="968" y="167"/>
                  <a:pt x="970" y="167"/>
                  <a:pt x="971" y="164"/>
                </a:cubicBezTo>
                <a:cubicBezTo>
                  <a:pt x="963" y="162"/>
                  <a:pt x="949" y="164"/>
                  <a:pt x="941" y="165"/>
                </a:cubicBezTo>
                <a:cubicBezTo>
                  <a:pt x="938" y="165"/>
                  <a:pt x="934" y="165"/>
                  <a:pt x="930" y="164"/>
                </a:cubicBezTo>
                <a:cubicBezTo>
                  <a:pt x="921" y="164"/>
                  <a:pt x="907" y="165"/>
                  <a:pt x="898" y="165"/>
                </a:cubicBezTo>
                <a:cubicBezTo>
                  <a:pt x="895" y="165"/>
                  <a:pt x="893" y="169"/>
                  <a:pt x="891" y="168"/>
                </a:cubicBezTo>
                <a:cubicBezTo>
                  <a:pt x="890" y="168"/>
                  <a:pt x="889" y="165"/>
                  <a:pt x="888" y="164"/>
                </a:cubicBezTo>
                <a:cubicBezTo>
                  <a:pt x="886" y="164"/>
                  <a:pt x="885" y="167"/>
                  <a:pt x="882" y="165"/>
                </a:cubicBezTo>
                <a:cubicBezTo>
                  <a:pt x="880" y="165"/>
                  <a:pt x="881" y="165"/>
                  <a:pt x="880" y="164"/>
                </a:cubicBezTo>
                <a:cubicBezTo>
                  <a:pt x="882" y="163"/>
                  <a:pt x="907" y="160"/>
                  <a:pt x="909" y="162"/>
                </a:cubicBezTo>
                <a:cubicBezTo>
                  <a:pt x="912" y="161"/>
                  <a:pt x="912" y="161"/>
                  <a:pt x="914" y="160"/>
                </a:cubicBezTo>
                <a:cubicBezTo>
                  <a:pt x="914" y="157"/>
                  <a:pt x="914" y="157"/>
                  <a:pt x="914" y="157"/>
                </a:cubicBezTo>
                <a:cubicBezTo>
                  <a:pt x="916" y="156"/>
                  <a:pt x="916" y="157"/>
                  <a:pt x="917" y="156"/>
                </a:cubicBezTo>
                <a:cubicBezTo>
                  <a:pt x="919" y="156"/>
                  <a:pt x="919" y="156"/>
                  <a:pt x="919" y="156"/>
                </a:cubicBezTo>
                <a:cubicBezTo>
                  <a:pt x="918" y="157"/>
                  <a:pt x="918" y="157"/>
                  <a:pt x="918" y="160"/>
                </a:cubicBezTo>
                <a:cubicBezTo>
                  <a:pt x="924" y="159"/>
                  <a:pt x="927" y="159"/>
                  <a:pt x="931" y="160"/>
                </a:cubicBezTo>
                <a:cubicBezTo>
                  <a:pt x="932" y="159"/>
                  <a:pt x="931" y="159"/>
                  <a:pt x="933" y="159"/>
                </a:cubicBezTo>
                <a:cubicBezTo>
                  <a:pt x="933" y="157"/>
                  <a:pt x="932" y="156"/>
                  <a:pt x="932" y="154"/>
                </a:cubicBezTo>
                <a:cubicBezTo>
                  <a:pt x="934" y="153"/>
                  <a:pt x="933" y="154"/>
                  <a:pt x="934" y="153"/>
                </a:cubicBezTo>
                <a:cubicBezTo>
                  <a:pt x="936" y="153"/>
                  <a:pt x="936" y="153"/>
                  <a:pt x="936" y="153"/>
                </a:cubicBezTo>
                <a:cubicBezTo>
                  <a:pt x="935" y="155"/>
                  <a:pt x="934" y="156"/>
                  <a:pt x="934" y="159"/>
                </a:cubicBezTo>
                <a:cubicBezTo>
                  <a:pt x="939" y="158"/>
                  <a:pt x="939" y="157"/>
                  <a:pt x="943" y="157"/>
                </a:cubicBezTo>
                <a:cubicBezTo>
                  <a:pt x="944" y="155"/>
                  <a:pt x="944" y="155"/>
                  <a:pt x="944" y="152"/>
                </a:cubicBezTo>
                <a:cubicBezTo>
                  <a:pt x="945" y="152"/>
                  <a:pt x="945" y="152"/>
                  <a:pt x="945" y="152"/>
                </a:cubicBezTo>
                <a:cubicBezTo>
                  <a:pt x="946" y="154"/>
                  <a:pt x="946" y="154"/>
                  <a:pt x="946" y="157"/>
                </a:cubicBezTo>
                <a:cubicBezTo>
                  <a:pt x="950" y="156"/>
                  <a:pt x="952" y="152"/>
                  <a:pt x="956" y="151"/>
                </a:cubicBezTo>
                <a:cubicBezTo>
                  <a:pt x="958" y="150"/>
                  <a:pt x="971" y="149"/>
                  <a:pt x="976" y="149"/>
                </a:cubicBezTo>
                <a:cubicBezTo>
                  <a:pt x="976" y="147"/>
                  <a:pt x="976" y="146"/>
                  <a:pt x="977" y="144"/>
                </a:cubicBezTo>
                <a:cubicBezTo>
                  <a:pt x="977" y="142"/>
                  <a:pt x="977" y="142"/>
                  <a:pt x="977" y="142"/>
                </a:cubicBezTo>
                <a:cubicBezTo>
                  <a:pt x="974" y="142"/>
                  <a:pt x="970" y="143"/>
                  <a:pt x="967" y="140"/>
                </a:cubicBezTo>
                <a:cubicBezTo>
                  <a:pt x="965" y="139"/>
                  <a:pt x="966" y="140"/>
                  <a:pt x="965" y="139"/>
                </a:cubicBezTo>
                <a:cubicBezTo>
                  <a:pt x="971" y="138"/>
                  <a:pt x="979" y="139"/>
                  <a:pt x="983" y="138"/>
                </a:cubicBezTo>
                <a:cubicBezTo>
                  <a:pt x="983" y="141"/>
                  <a:pt x="983" y="141"/>
                  <a:pt x="981" y="143"/>
                </a:cubicBezTo>
                <a:cubicBezTo>
                  <a:pt x="983" y="146"/>
                  <a:pt x="985" y="145"/>
                  <a:pt x="989" y="146"/>
                </a:cubicBezTo>
                <a:cubicBezTo>
                  <a:pt x="988" y="148"/>
                  <a:pt x="988" y="147"/>
                  <a:pt x="987" y="149"/>
                </a:cubicBezTo>
                <a:cubicBezTo>
                  <a:pt x="981" y="147"/>
                  <a:pt x="982" y="149"/>
                  <a:pt x="977" y="153"/>
                </a:cubicBezTo>
                <a:cubicBezTo>
                  <a:pt x="977" y="155"/>
                  <a:pt x="977" y="155"/>
                  <a:pt x="977" y="155"/>
                </a:cubicBezTo>
                <a:cubicBezTo>
                  <a:pt x="981" y="155"/>
                  <a:pt x="983" y="154"/>
                  <a:pt x="985" y="153"/>
                </a:cubicBezTo>
                <a:cubicBezTo>
                  <a:pt x="985" y="151"/>
                  <a:pt x="985" y="151"/>
                  <a:pt x="985" y="151"/>
                </a:cubicBezTo>
                <a:cubicBezTo>
                  <a:pt x="988" y="150"/>
                  <a:pt x="987" y="153"/>
                  <a:pt x="989" y="152"/>
                </a:cubicBezTo>
                <a:cubicBezTo>
                  <a:pt x="993" y="152"/>
                  <a:pt x="993" y="151"/>
                  <a:pt x="995" y="150"/>
                </a:cubicBezTo>
                <a:cubicBezTo>
                  <a:pt x="994" y="148"/>
                  <a:pt x="994" y="148"/>
                  <a:pt x="993" y="146"/>
                </a:cubicBezTo>
                <a:cubicBezTo>
                  <a:pt x="995" y="146"/>
                  <a:pt x="996" y="146"/>
                  <a:pt x="997" y="145"/>
                </a:cubicBezTo>
                <a:cubicBezTo>
                  <a:pt x="998" y="145"/>
                  <a:pt x="998" y="145"/>
                  <a:pt x="998" y="145"/>
                </a:cubicBezTo>
                <a:cubicBezTo>
                  <a:pt x="997" y="143"/>
                  <a:pt x="996" y="143"/>
                  <a:pt x="994" y="143"/>
                </a:cubicBezTo>
                <a:cubicBezTo>
                  <a:pt x="994" y="142"/>
                  <a:pt x="994" y="142"/>
                  <a:pt x="994" y="142"/>
                </a:cubicBezTo>
                <a:cubicBezTo>
                  <a:pt x="994" y="141"/>
                  <a:pt x="995" y="140"/>
                  <a:pt x="996" y="139"/>
                </a:cubicBezTo>
                <a:cubicBezTo>
                  <a:pt x="1005" y="133"/>
                  <a:pt x="1010" y="140"/>
                  <a:pt x="1017" y="141"/>
                </a:cubicBezTo>
                <a:cubicBezTo>
                  <a:pt x="1017" y="139"/>
                  <a:pt x="1017" y="139"/>
                  <a:pt x="1016" y="138"/>
                </a:cubicBezTo>
                <a:cubicBezTo>
                  <a:pt x="1016" y="136"/>
                  <a:pt x="1016" y="136"/>
                  <a:pt x="1016" y="136"/>
                </a:cubicBezTo>
                <a:cubicBezTo>
                  <a:pt x="1021" y="137"/>
                  <a:pt x="1032" y="138"/>
                  <a:pt x="1036" y="135"/>
                </a:cubicBezTo>
                <a:cubicBezTo>
                  <a:pt x="1037" y="136"/>
                  <a:pt x="1036" y="137"/>
                  <a:pt x="1036" y="140"/>
                </a:cubicBezTo>
                <a:cubicBezTo>
                  <a:pt x="1039" y="140"/>
                  <a:pt x="1040" y="141"/>
                  <a:pt x="1042" y="140"/>
                </a:cubicBezTo>
                <a:cubicBezTo>
                  <a:pt x="1044" y="140"/>
                  <a:pt x="1044" y="140"/>
                  <a:pt x="1044" y="140"/>
                </a:cubicBezTo>
                <a:cubicBezTo>
                  <a:pt x="1043" y="138"/>
                  <a:pt x="1043" y="138"/>
                  <a:pt x="1043" y="137"/>
                </a:cubicBezTo>
                <a:cubicBezTo>
                  <a:pt x="1044" y="134"/>
                  <a:pt x="1045" y="134"/>
                  <a:pt x="1047" y="131"/>
                </a:cubicBezTo>
                <a:cubicBezTo>
                  <a:pt x="1048" y="131"/>
                  <a:pt x="1048" y="131"/>
                  <a:pt x="1048" y="131"/>
                </a:cubicBezTo>
                <a:cubicBezTo>
                  <a:pt x="1048" y="136"/>
                  <a:pt x="1048" y="134"/>
                  <a:pt x="1047" y="139"/>
                </a:cubicBezTo>
                <a:cubicBezTo>
                  <a:pt x="1054" y="139"/>
                  <a:pt x="1050" y="140"/>
                  <a:pt x="1053" y="142"/>
                </a:cubicBezTo>
                <a:cubicBezTo>
                  <a:pt x="1057" y="139"/>
                  <a:pt x="1064" y="139"/>
                  <a:pt x="1067" y="137"/>
                </a:cubicBezTo>
                <a:cubicBezTo>
                  <a:pt x="1068" y="137"/>
                  <a:pt x="1068" y="137"/>
                  <a:pt x="1068" y="137"/>
                </a:cubicBezTo>
                <a:cubicBezTo>
                  <a:pt x="1066" y="132"/>
                  <a:pt x="1062" y="134"/>
                  <a:pt x="1058" y="135"/>
                </a:cubicBezTo>
                <a:cubicBezTo>
                  <a:pt x="1058" y="132"/>
                  <a:pt x="1059" y="132"/>
                  <a:pt x="1060" y="130"/>
                </a:cubicBezTo>
                <a:cubicBezTo>
                  <a:pt x="1066" y="130"/>
                  <a:pt x="1066" y="129"/>
                  <a:pt x="1072" y="129"/>
                </a:cubicBezTo>
                <a:cubicBezTo>
                  <a:pt x="1071" y="133"/>
                  <a:pt x="1070" y="133"/>
                  <a:pt x="1069" y="136"/>
                </a:cubicBezTo>
                <a:cubicBezTo>
                  <a:pt x="1071" y="137"/>
                  <a:pt x="1074" y="137"/>
                  <a:pt x="1075" y="137"/>
                </a:cubicBezTo>
                <a:cubicBezTo>
                  <a:pt x="1078" y="137"/>
                  <a:pt x="1080" y="137"/>
                  <a:pt x="1082" y="136"/>
                </a:cubicBezTo>
                <a:cubicBezTo>
                  <a:pt x="1082" y="132"/>
                  <a:pt x="1082" y="132"/>
                  <a:pt x="1082" y="132"/>
                </a:cubicBezTo>
                <a:cubicBezTo>
                  <a:pt x="1079" y="132"/>
                  <a:pt x="1077" y="132"/>
                  <a:pt x="1076" y="131"/>
                </a:cubicBezTo>
                <a:cubicBezTo>
                  <a:pt x="1074" y="131"/>
                  <a:pt x="1075" y="131"/>
                  <a:pt x="1074" y="130"/>
                </a:cubicBezTo>
                <a:cubicBezTo>
                  <a:pt x="1077" y="130"/>
                  <a:pt x="1078" y="129"/>
                  <a:pt x="1080" y="127"/>
                </a:cubicBezTo>
                <a:cubicBezTo>
                  <a:pt x="1080" y="126"/>
                  <a:pt x="1080" y="126"/>
                  <a:pt x="1079" y="125"/>
                </a:cubicBezTo>
                <a:cubicBezTo>
                  <a:pt x="1077" y="123"/>
                  <a:pt x="1077" y="125"/>
                  <a:pt x="1076" y="124"/>
                </a:cubicBezTo>
                <a:cubicBezTo>
                  <a:pt x="1075" y="123"/>
                  <a:pt x="1075" y="122"/>
                  <a:pt x="1075" y="120"/>
                </a:cubicBezTo>
                <a:cubicBezTo>
                  <a:pt x="1078" y="119"/>
                  <a:pt x="1078" y="120"/>
                  <a:pt x="1080" y="119"/>
                </a:cubicBezTo>
                <a:cubicBezTo>
                  <a:pt x="1083" y="118"/>
                  <a:pt x="1082" y="118"/>
                  <a:pt x="1082" y="114"/>
                </a:cubicBezTo>
                <a:cubicBezTo>
                  <a:pt x="1086" y="116"/>
                  <a:pt x="1088" y="118"/>
                  <a:pt x="1093" y="119"/>
                </a:cubicBezTo>
                <a:cubicBezTo>
                  <a:pt x="1093" y="120"/>
                  <a:pt x="1093" y="120"/>
                  <a:pt x="1093" y="120"/>
                </a:cubicBezTo>
                <a:cubicBezTo>
                  <a:pt x="1089" y="121"/>
                  <a:pt x="1087" y="122"/>
                  <a:pt x="1084" y="124"/>
                </a:cubicBezTo>
                <a:cubicBezTo>
                  <a:pt x="1085" y="128"/>
                  <a:pt x="1087" y="128"/>
                  <a:pt x="1085" y="131"/>
                </a:cubicBezTo>
                <a:cubicBezTo>
                  <a:pt x="1086" y="134"/>
                  <a:pt x="1086" y="136"/>
                  <a:pt x="1089" y="136"/>
                </a:cubicBezTo>
                <a:cubicBezTo>
                  <a:pt x="1090" y="136"/>
                  <a:pt x="1099" y="135"/>
                  <a:pt x="1101" y="133"/>
                </a:cubicBezTo>
                <a:cubicBezTo>
                  <a:pt x="1102" y="132"/>
                  <a:pt x="1102" y="131"/>
                  <a:pt x="1102" y="130"/>
                </a:cubicBezTo>
                <a:cubicBezTo>
                  <a:pt x="1107" y="131"/>
                  <a:pt x="1111" y="131"/>
                  <a:pt x="1116" y="131"/>
                </a:cubicBezTo>
                <a:cubicBezTo>
                  <a:pt x="1124" y="129"/>
                  <a:pt x="1135" y="128"/>
                  <a:pt x="1138" y="127"/>
                </a:cubicBezTo>
                <a:cubicBezTo>
                  <a:pt x="1143" y="127"/>
                  <a:pt x="1148" y="127"/>
                  <a:pt x="1151" y="126"/>
                </a:cubicBezTo>
                <a:cubicBezTo>
                  <a:pt x="1152" y="126"/>
                  <a:pt x="1152" y="126"/>
                  <a:pt x="1152" y="126"/>
                </a:cubicBezTo>
                <a:cubicBezTo>
                  <a:pt x="1151" y="125"/>
                  <a:pt x="1151" y="125"/>
                  <a:pt x="1149" y="125"/>
                </a:cubicBezTo>
                <a:cubicBezTo>
                  <a:pt x="1151" y="123"/>
                  <a:pt x="1151" y="124"/>
                  <a:pt x="1153" y="125"/>
                </a:cubicBezTo>
                <a:cubicBezTo>
                  <a:pt x="1154" y="123"/>
                  <a:pt x="1155" y="121"/>
                  <a:pt x="1155" y="120"/>
                </a:cubicBezTo>
                <a:cubicBezTo>
                  <a:pt x="1160" y="119"/>
                  <a:pt x="1169" y="117"/>
                  <a:pt x="1173" y="113"/>
                </a:cubicBezTo>
                <a:cubicBezTo>
                  <a:pt x="1174" y="113"/>
                  <a:pt x="1174" y="113"/>
                  <a:pt x="1174" y="113"/>
                </a:cubicBezTo>
                <a:cubicBezTo>
                  <a:pt x="1174" y="111"/>
                  <a:pt x="1174" y="111"/>
                  <a:pt x="1174" y="111"/>
                </a:cubicBezTo>
                <a:cubicBezTo>
                  <a:pt x="1169" y="111"/>
                  <a:pt x="1169" y="111"/>
                  <a:pt x="1164" y="111"/>
                </a:cubicBezTo>
                <a:cubicBezTo>
                  <a:pt x="1164" y="109"/>
                  <a:pt x="1164" y="109"/>
                  <a:pt x="1165" y="108"/>
                </a:cubicBezTo>
                <a:cubicBezTo>
                  <a:pt x="1165" y="106"/>
                  <a:pt x="1165" y="106"/>
                  <a:pt x="1165" y="106"/>
                </a:cubicBezTo>
                <a:cubicBezTo>
                  <a:pt x="1160" y="105"/>
                  <a:pt x="1159" y="108"/>
                  <a:pt x="1155" y="109"/>
                </a:cubicBezTo>
                <a:cubicBezTo>
                  <a:pt x="1152" y="109"/>
                  <a:pt x="1148" y="104"/>
                  <a:pt x="1146" y="106"/>
                </a:cubicBezTo>
                <a:cubicBezTo>
                  <a:pt x="1146" y="107"/>
                  <a:pt x="1145" y="108"/>
                  <a:pt x="1145" y="109"/>
                </a:cubicBezTo>
                <a:cubicBezTo>
                  <a:pt x="1143" y="110"/>
                  <a:pt x="1139" y="112"/>
                  <a:pt x="1137" y="112"/>
                </a:cubicBezTo>
                <a:cubicBezTo>
                  <a:pt x="1134" y="111"/>
                  <a:pt x="1128" y="110"/>
                  <a:pt x="1124" y="111"/>
                </a:cubicBezTo>
                <a:cubicBezTo>
                  <a:pt x="1123" y="112"/>
                  <a:pt x="1122" y="113"/>
                  <a:pt x="1121" y="113"/>
                </a:cubicBezTo>
                <a:cubicBezTo>
                  <a:pt x="1120" y="113"/>
                  <a:pt x="1116" y="110"/>
                  <a:pt x="1115" y="111"/>
                </a:cubicBezTo>
                <a:cubicBezTo>
                  <a:pt x="1115" y="113"/>
                  <a:pt x="1115" y="113"/>
                  <a:pt x="1115" y="113"/>
                </a:cubicBezTo>
                <a:cubicBezTo>
                  <a:pt x="1110" y="115"/>
                  <a:pt x="1109" y="110"/>
                  <a:pt x="1105" y="111"/>
                </a:cubicBezTo>
                <a:cubicBezTo>
                  <a:pt x="1104" y="112"/>
                  <a:pt x="1103" y="113"/>
                  <a:pt x="1102" y="114"/>
                </a:cubicBezTo>
                <a:cubicBezTo>
                  <a:pt x="1098" y="115"/>
                  <a:pt x="1097" y="110"/>
                  <a:pt x="1094" y="110"/>
                </a:cubicBezTo>
                <a:cubicBezTo>
                  <a:pt x="1091" y="110"/>
                  <a:pt x="1069" y="110"/>
                  <a:pt x="1066" y="111"/>
                </a:cubicBezTo>
                <a:cubicBezTo>
                  <a:pt x="1063" y="113"/>
                  <a:pt x="1064" y="112"/>
                  <a:pt x="1064" y="115"/>
                </a:cubicBezTo>
                <a:cubicBezTo>
                  <a:pt x="1062" y="115"/>
                  <a:pt x="1062" y="115"/>
                  <a:pt x="1062" y="115"/>
                </a:cubicBezTo>
                <a:cubicBezTo>
                  <a:pt x="1061" y="111"/>
                  <a:pt x="1060" y="110"/>
                  <a:pt x="1058" y="108"/>
                </a:cubicBezTo>
                <a:cubicBezTo>
                  <a:pt x="1055" y="107"/>
                  <a:pt x="1052" y="109"/>
                  <a:pt x="1047" y="109"/>
                </a:cubicBezTo>
                <a:cubicBezTo>
                  <a:pt x="1045" y="112"/>
                  <a:pt x="1046" y="113"/>
                  <a:pt x="1045" y="115"/>
                </a:cubicBezTo>
                <a:cubicBezTo>
                  <a:pt x="1045" y="116"/>
                  <a:pt x="1045" y="116"/>
                  <a:pt x="1045" y="116"/>
                </a:cubicBezTo>
                <a:cubicBezTo>
                  <a:pt x="1040" y="114"/>
                  <a:pt x="1041" y="111"/>
                  <a:pt x="1035" y="110"/>
                </a:cubicBezTo>
                <a:cubicBezTo>
                  <a:pt x="1035" y="109"/>
                  <a:pt x="1036" y="109"/>
                  <a:pt x="1036" y="108"/>
                </a:cubicBezTo>
                <a:cubicBezTo>
                  <a:pt x="1033" y="107"/>
                  <a:pt x="1029" y="108"/>
                  <a:pt x="1027" y="110"/>
                </a:cubicBezTo>
                <a:cubicBezTo>
                  <a:pt x="1024" y="109"/>
                  <a:pt x="1025" y="110"/>
                  <a:pt x="1024" y="108"/>
                </a:cubicBezTo>
                <a:cubicBezTo>
                  <a:pt x="1020" y="109"/>
                  <a:pt x="1011" y="113"/>
                  <a:pt x="1007" y="109"/>
                </a:cubicBezTo>
                <a:cubicBezTo>
                  <a:pt x="1003" y="110"/>
                  <a:pt x="1002" y="111"/>
                  <a:pt x="1000" y="114"/>
                </a:cubicBezTo>
                <a:cubicBezTo>
                  <a:pt x="997" y="114"/>
                  <a:pt x="998" y="112"/>
                  <a:pt x="995" y="112"/>
                </a:cubicBezTo>
                <a:cubicBezTo>
                  <a:pt x="994" y="113"/>
                  <a:pt x="994" y="114"/>
                  <a:pt x="993" y="115"/>
                </a:cubicBezTo>
                <a:cubicBezTo>
                  <a:pt x="989" y="115"/>
                  <a:pt x="986" y="115"/>
                  <a:pt x="982" y="114"/>
                </a:cubicBezTo>
                <a:cubicBezTo>
                  <a:pt x="977" y="116"/>
                  <a:pt x="977" y="116"/>
                  <a:pt x="977" y="116"/>
                </a:cubicBezTo>
                <a:cubicBezTo>
                  <a:pt x="976" y="115"/>
                  <a:pt x="975" y="115"/>
                  <a:pt x="974" y="114"/>
                </a:cubicBezTo>
                <a:cubicBezTo>
                  <a:pt x="967" y="116"/>
                  <a:pt x="958" y="121"/>
                  <a:pt x="950" y="116"/>
                </a:cubicBezTo>
                <a:cubicBezTo>
                  <a:pt x="949" y="116"/>
                  <a:pt x="949" y="116"/>
                  <a:pt x="949" y="116"/>
                </a:cubicBezTo>
                <a:cubicBezTo>
                  <a:pt x="949" y="115"/>
                  <a:pt x="949" y="115"/>
                  <a:pt x="949" y="115"/>
                </a:cubicBezTo>
                <a:cubicBezTo>
                  <a:pt x="958" y="115"/>
                  <a:pt x="967" y="114"/>
                  <a:pt x="976" y="113"/>
                </a:cubicBezTo>
                <a:cubicBezTo>
                  <a:pt x="976" y="110"/>
                  <a:pt x="976" y="110"/>
                  <a:pt x="976" y="110"/>
                </a:cubicBezTo>
                <a:cubicBezTo>
                  <a:pt x="968" y="110"/>
                  <a:pt x="951" y="111"/>
                  <a:pt x="949" y="109"/>
                </a:cubicBezTo>
                <a:cubicBezTo>
                  <a:pt x="947" y="111"/>
                  <a:pt x="948" y="109"/>
                  <a:pt x="947" y="112"/>
                </a:cubicBezTo>
                <a:cubicBezTo>
                  <a:pt x="946" y="112"/>
                  <a:pt x="946" y="112"/>
                  <a:pt x="945" y="111"/>
                </a:cubicBezTo>
                <a:cubicBezTo>
                  <a:pt x="944" y="110"/>
                  <a:pt x="945" y="111"/>
                  <a:pt x="944" y="109"/>
                </a:cubicBezTo>
                <a:cubicBezTo>
                  <a:pt x="948" y="108"/>
                  <a:pt x="952" y="109"/>
                  <a:pt x="955" y="108"/>
                </a:cubicBezTo>
                <a:cubicBezTo>
                  <a:pt x="957" y="108"/>
                  <a:pt x="957" y="108"/>
                  <a:pt x="957" y="108"/>
                </a:cubicBezTo>
                <a:cubicBezTo>
                  <a:pt x="957" y="104"/>
                  <a:pt x="957" y="104"/>
                  <a:pt x="957" y="104"/>
                </a:cubicBezTo>
                <a:cubicBezTo>
                  <a:pt x="952" y="104"/>
                  <a:pt x="941" y="105"/>
                  <a:pt x="939" y="107"/>
                </a:cubicBezTo>
                <a:cubicBezTo>
                  <a:pt x="938" y="106"/>
                  <a:pt x="937" y="106"/>
                  <a:pt x="936" y="106"/>
                </a:cubicBezTo>
                <a:cubicBezTo>
                  <a:pt x="935" y="105"/>
                  <a:pt x="935" y="104"/>
                  <a:pt x="935" y="104"/>
                </a:cubicBezTo>
                <a:cubicBezTo>
                  <a:pt x="946" y="99"/>
                  <a:pt x="962" y="100"/>
                  <a:pt x="975" y="99"/>
                </a:cubicBezTo>
                <a:cubicBezTo>
                  <a:pt x="975" y="96"/>
                  <a:pt x="975" y="96"/>
                  <a:pt x="975" y="96"/>
                </a:cubicBezTo>
                <a:cubicBezTo>
                  <a:pt x="970" y="96"/>
                  <a:pt x="967" y="93"/>
                  <a:pt x="964" y="94"/>
                </a:cubicBezTo>
                <a:cubicBezTo>
                  <a:pt x="962" y="93"/>
                  <a:pt x="963" y="95"/>
                  <a:pt x="962" y="91"/>
                </a:cubicBezTo>
                <a:cubicBezTo>
                  <a:pt x="960" y="92"/>
                  <a:pt x="960" y="92"/>
                  <a:pt x="959" y="92"/>
                </a:cubicBezTo>
                <a:cubicBezTo>
                  <a:pt x="957" y="92"/>
                  <a:pt x="955" y="92"/>
                  <a:pt x="954" y="91"/>
                </a:cubicBezTo>
                <a:cubicBezTo>
                  <a:pt x="953" y="90"/>
                  <a:pt x="953" y="91"/>
                  <a:pt x="954" y="89"/>
                </a:cubicBezTo>
                <a:cubicBezTo>
                  <a:pt x="953" y="88"/>
                  <a:pt x="953" y="88"/>
                  <a:pt x="953" y="88"/>
                </a:cubicBezTo>
                <a:cubicBezTo>
                  <a:pt x="946" y="88"/>
                  <a:pt x="948" y="90"/>
                  <a:pt x="945" y="93"/>
                </a:cubicBezTo>
                <a:cubicBezTo>
                  <a:pt x="945" y="91"/>
                  <a:pt x="944" y="91"/>
                  <a:pt x="945" y="89"/>
                </a:cubicBezTo>
                <a:cubicBezTo>
                  <a:pt x="944" y="83"/>
                  <a:pt x="939" y="88"/>
                  <a:pt x="934" y="86"/>
                </a:cubicBezTo>
                <a:cubicBezTo>
                  <a:pt x="929" y="85"/>
                  <a:pt x="929" y="84"/>
                  <a:pt x="927" y="81"/>
                </a:cubicBezTo>
                <a:cubicBezTo>
                  <a:pt x="925" y="81"/>
                  <a:pt x="925" y="81"/>
                  <a:pt x="925" y="81"/>
                </a:cubicBezTo>
                <a:cubicBezTo>
                  <a:pt x="925" y="80"/>
                  <a:pt x="925" y="80"/>
                  <a:pt x="925" y="80"/>
                </a:cubicBezTo>
                <a:cubicBezTo>
                  <a:pt x="932" y="81"/>
                  <a:pt x="954" y="82"/>
                  <a:pt x="956" y="80"/>
                </a:cubicBezTo>
                <a:cubicBezTo>
                  <a:pt x="957" y="80"/>
                  <a:pt x="957" y="80"/>
                  <a:pt x="957" y="80"/>
                </a:cubicBezTo>
                <a:cubicBezTo>
                  <a:pt x="955" y="75"/>
                  <a:pt x="950" y="75"/>
                  <a:pt x="948" y="71"/>
                </a:cubicBezTo>
                <a:cubicBezTo>
                  <a:pt x="942" y="71"/>
                  <a:pt x="938" y="69"/>
                  <a:pt x="933" y="70"/>
                </a:cubicBezTo>
                <a:cubicBezTo>
                  <a:pt x="933" y="72"/>
                  <a:pt x="933" y="72"/>
                  <a:pt x="933" y="72"/>
                </a:cubicBezTo>
                <a:cubicBezTo>
                  <a:pt x="931" y="72"/>
                  <a:pt x="931" y="72"/>
                  <a:pt x="931" y="72"/>
                </a:cubicBezTo>
                <a:cubicBezTo>
                  <a:pt x="929" y="71"/>
                  <a:pt x="920" y="69"/>
                  <a:pt x="918" y="70"/>
                </a:cubicBezTo>
                <a:cubicBezTo>
                  <a:pt x="918" y="70"/>
                  <a:pt x="916" y="73"/>
                  <a:pt x="916" y="74"/>
                </a:cubicBezTo>
                <a:cubicBezTo>
                  <a:pt x="915" y="74"/>
                  <a:pt x="910" y="73"/>
                  <a:pt x="907" y="74"/>
                </a:cubicBezTo>
                <a:cubicBezTo>
                  <a:pt x="907" y="77"/>
                  <a:pt x="906" y="76"/>
                  <a:pt x="909" y="77"/>
                </a:cubicBezTo>
                <a:cubicBezTo>
                  <a:pt x="908" y="80"/>
                  <a:pt x="908" y="80"/>
                  <a:pt x="908" y="80"/>
                </a:cubicBezTo>
                <a:cubicBezTo>
                  <a:pt x="906" y="80"/>
                  <a:pt x="905" y="81"/>
                  <a:pt x="904" y="81"/>
                </a:cubicBezTo>
                <a:cubicBezTo>
                  <a:pt x="902" y="79"/>
                  <a:pt x="903" y="80"/>
                  <a:pt x="900" y="79"/>
                </a:cubicBezTo>
                <a:cubicBezTo>
                  <a:pt x="900" y="78"/>
                  <a:pt x="900" y="77"/>
                  <a:pt x="901" y="75"/>
                </a:cubicBezTo>
                <a:cubicBezTo>
                  <a:pt x="898" y="75"/>
                  <a:pt x="896" y="78"/>
                  <a:pt x="891" y="76"/>
                </a:cubicBezTo>
                <a:cubicBezTo>
                  <a:pt x="889" y="76"/>
                  <a:pt x="886" y="74"/>
                  <a:pt x="883" y="74"/>
                </a:cubicBezTo>
                <a:cubicBezTo>
                  <a:pt x="882" y="73"/>
                  <a:pt x="882" y="72"/>
                  <a:pt x="882" y="71"/>
                </a:cubicBezTo>
                <a:cubicBezTo>
                  <a:pt x="881" y="71"/>
                  <a:pt x="881" y="71"/>
                  <a:pt x="881" y="71"/>
                </a:cubicBezTo>
                <a:cubicBezTo>
                  <a:pt x="882" y="70"/>
                  <a:pt x="882" y="69"/>
                  <a:pt x="883" y="69"/>
                </a:cubicBezTo>
                <a:cubicBezTo>
                  <a:pt x="881" y="66"/>
                  <a:pt x="883" y="68"/>
                  <a:pt x="880" y="67"/>
                </a:cubicBezTo>
                <a:cubicBezTo>
                  <a:pt x="880" y="70"/>
                  <a:pt x="880" y="70"/>
                  <a:pt x="880" y="70"/>
                </a:cubicBezTo>
                <a:cubicBezTo>
                  <a:pt x="878" y="69"/>
                  <a:pt x="874" y="70"/>
                  <a:pt x="871" y="71"/>
                </a:cubicBezTo>
                <a:cubicBezTo>
                  <a:pt x="871" y="70"/>
                  <a:pt x="871" y="70"/>
                  <a:pt x="871" y="70"/>
                </a:cubicBezTo>
                <a:cubicBezTo>
                  <a:pt x="870" y="70"/>
                  <a:pt x="870" y="70"/>
                  <a:pt x="870" y="70"/>
                </a:cubicBezTo>
                <a:cubicBezTo>
                  <a:pt x="870" y="69"/>
                  <a:pt x="871" y="68"/>
                  <a:pt x="871" y="68"/>
                </a:cubicBezTo>
                <a:cubicBezTo>
                  <a:pt x="871" y="66"/>
                  <a:pt x="871" y="66"/>
                  <a:pt x="871" y="66"/>
                </a:cubicBezTo>
                <a:cubicBezTo>
                  <a:pt x="870" y="66"/>
                  <a:pt x="870" y="66"/>
                  <a:pt x="870" y="66"/>
                </a:cubicBezTo>
                <a:cubicBezTo>
                  <a:pt x="868" y="68"/>
                  <a:pt x="868" y="67"/>
                  <a:pt x="868" y="70"/>
                </a:cubicBezTo>
                <a:cubicBezTo>
                  <a:pt x="865" y="69"/>
                  <a:pt x="862" y="68"/>
                  <a:pt x="859" y="67"/>
                </a:cubicBezTo>
                <a:cubicBezTo>
                  <a:pt x="855" y="67"/>
                  <a:pt x="854" y="71"/>
                  <a:pt x="853" y="75"/>
                </a:cubicBezTo>
                <a:cubicBezTo>
                  <a:pt x="851" y="75"/>
                  <a:pt x="851" y="75"/>
                  <a:pt x="850" y="74"/>
                </a:cubicBezTo>
                <a:cubicBezTo>
                  <a:pt x="849" y="73"/>
                  <a:pt x="849" y="74"/>
                  <a:pt x="849" y="72"/>
                </a:cubicBezTo>
                <a:cubicBezTo>
                  <a:pt x="846" y="71"/>
                  <a:pt x="842" y="71"/>
                  <a:pt x="839" y="71"/>
                </a:cubicBezTo>
                <a:cubicBezTo>
                  <a:pt x="838" y="69"/>
                  <a:pt x="836" y="68"/>
                  <a:pt x="835" y="66"/>
                </a:cubicBezTo>
                <a:cubicBezTo>
                  <a:pt x="834" y="66"/>
                  <a:pt x="834" y="66"/>
                  <a:pt x="834" y="66"/>
                </a:cubicBezTo>
                <a:cubicBezTo>
                  <a:pt x="834" y="65"/>
                  <a:pt x="834" y="65"/>
                  <a:pt x="834" y="65"/>
                </a:cubicBezTo>
                <a:cubicBezTo>
                  <a:pt x="843" y="65"/>
                  <a:pt x="856" y="65"/>
                  <a:pt x="858" y="64"/>
                </a:cubicBezTo>
                <a:cubicBezTo>
                  <a:pt x="860" y="64"/>
                  <a:pt x="860" y="64"/>
                  <a:pt x="860" y="64"/>
                </a:cubicBezTo>
                <a:cubicBezTo>
                  <a:pt x="860" y="61"/>
                  <a:pt x="860" y="61"/>
                  <a:pt x="860" y="61"/>
                </a:cubicBezTo>
                <a:cubicBezTo>
                  <a:pt x="856" y="61"/>
                  <a:pt x="859" y="61"/>
                  <a:pt x="856" y="62"/>
                </a:cubicBezTo>
                <a:cubicBezTo>
                  <a:pt x="856" y="62"/>
                  <a:pt x="856" y="61"/>
                  <a:pt x="855" y="60"/>
                </a:cubicBezTo>
                <a:cubicBezTo>
                  <a:pt x="854" y="60"/>
                  <a:pt x="854" y="60"/>
                  <a:pt x="854" y="60"/>
                </a:cubicBezTo>
                <a:cubicBezTo>
                  <a:pt x="856" y="59"/>
                  <a:pt x="856" y="59"/>
                  <a:pt x="858" y="58"/>
                </a:cubicBezTo>
                <a:cubicBezTo>
                  <a:pt x="865" y="55"/>
                  <a:pt x="869" y="62"/>
                  <a:pt x="878" y="60"/>
                </a:cubicBezTo>
                <a:cubicBezTo>
                  <a:pt x="902" y="57"/>
                  <a:pt x="915" y="62"/>
                  <a:pt x="935" y="62"/>
                </a:cubicBezTo>
                <a:cubicBezTo>
                  <a:pt x="934" y="57"/>
                  <a:pt x="931" y="58"/>
                  <a:pt x="935" y="56"/>
                </a:cubicBezTo>
                <a:cubicBezTo>
                  <a:pt x="935" y="54"/>
                  <a:pt x="935" y="54"/>
                  <a:pt x="935" y="54"/>
                </a:cubicBezTo>
                <a:cubicBezTo>
                  <a:pt x="933" y="54"/>
                  <a:pt x="933" y="54"/>
                  <a:pt x="932" y="55"/>
                </a:cubicBezTo>
                <a:cubicBezTo>
                  <a:pt x="929" y="54"/>
                  <a:pt x="930" y="54"/>
                  <a:pt x="928" y="53"/>
                </a:cubicBezTo>
                <a:cubicBezTo>
                  <a:pt x="928" y="52"/>
                  <a:pt x="928" y="52"/>
                  <a:pt x="927" y="52"/>
                </a:cubicBezTo>
                <a:cubicBezTo>
                  <a:pt x="929" y="50"/>
                  <a:pt x="928" y="51"/>
                  <a:pt x="929" y="49"/>
                </a:cubicBezTo>
                <a:cubicBezTo>
                  <a:pt x="932" y="50"/>
                  <a:pt x="931" y="50"/>
                  <a:pt x="934" y="51"/>
                </a:cubicBezTo>
                <a:cubicBezTo>
                  <a:pt x="934" y="50"/>
                  <a:pt x="934" y="50"/>
                  <a:pt x="934" y="50"/>
                </a:cubicBezTo>
                <a:cubicBezTo>
                  <a:pt x="935" y="50"/>
                  <a:pt x="935" y="50"/>
                  <a:pt x="935" y="50"/>
                </a:cubicBezTo>
                <a:cubicBezTo>
                  <a:pt x="934" y="47"/>
                  <a:pt x="933" y="47"/>
                  <a:pt x="932" y="45"/>
                </a:cubicBezTo>
                <a:cubicBezTo>
                  <a:pt x="930" y="45"/>
                  <a:pt x="930" y="45"/>
                  <a:pt x="929" y="46"/>
                </a:cubicBezTo>
                <a:cubicBezTo>
                  <a:pt x="927" y="46"/>
                  <a:pt x="927" y="46"/>
                  <a:pt x="927" y="46"/>
                </a:cubicBezTo>
                <a:cubicBezTo>
                  <a:pt x="928" y="45"/>
                  <a:pt x="929" y="45"/>
                  <a:pt x="929" y="44"/>
                </a:cubicBezTo>
                <a:cubicBezTo>
                  <a:pt x="925" y="38"/>
                  <a:pt x="917" y="43"/>
                  <a:pt x="910" y="41"/>
                </a:cubicBezTo>
                <a:cubicBezTo>
                  <a:pt x="902" y="39"/>
                  <a:pt x="880" y="44"/>
                  <a:pt x="871" y="38"/>
                </a:cubicBezTo>
                <a:cubicBezTo>
                  <a:pt x="868" y="39"/>
                  <a:pt x="867" y="39"/>
                  <a:pt x="866" y="39"/>
                </a:cubicBezTo>
                <a:cubicBezTo>
                  <a:pt x="867" y="42"/>
                  <a:pt x="867" y="42"/>
                  <a:pt x="869" y="43"/>
                </a:cubicBezTo>
                <a:cubicBezTo>
                  <a:pt x="870" y="44"/>
                  <a:pt x="873" y="43"/>
                  <a:pt x="876" y="42"/>
                </a:cubicBezTo>
                <a:cubicBezTo>
                  <a:pt x="875" y="44"/>
                  <a:pt x="874" y="45"/>
                  <a:pt x="872" y="46"/>
                </a:cubicBezTo>
                <a:cubicBezTo>
                  <a:pt x="871" y="47"/>
                  <a:pt x="871" y="46"/>
                  <a:pt x="869" y="45"/>
                </a:cubicBezTo>
                <a:cubicBezTo>
                  <a:pt x="868" y="46"/>
                  <a:pt x="867" y="47"/>
                  <a:pt x="866" y="48"/>
                </a:cubicBezTo>
                <a:cubicBezTo>
                  <a:pt x="865" y="48"/>
                  <a:pt x="865" y="49"/>
                  <a:pt x="865" y="49"/>
                </a:cubicBezTo>
                <a:cubicBezTo>
                  <a:pt x="860" y="46"/>
                  <a:pt x="860" y="45"/>
                  <a:pt x="854" y="47"/>
                </a:cubicBezTo>
                <a:cubicBezTo>
                  <a:pt x="854" y="46"/>
                  <a:pt x="854" y="46"/>
                  <a:pt x="854" y="46"/>
                </a:cubicBezTo>
                <a:cubicBezTo>
                  <a:pt x="853" y="46"/>
                  <a:pt x="853" y="46"/>
                  <a:pt x="853" y="46"/>
                </a:cubicBezTo>
                <a:cubicBezTo>
                  <a:pt x="854" y="45"/>
                  <a:pt x="854" y="45"/>
                  <a:pt x="856" y="45"/>
                </a:cubicBezTo>
                <a:cubicBezTo>
                  <a:pt x="856" y="41"/>
                  <a:pt x="854" y="40"/>
                  <a:pt x="850" y="39"/>
                </a:cubicBezTo>
                <a:cubicBezTo>
                  <a:pt x="849" y="40"/>
                  <a:pt x="849" y="40"/>
                  <a:pt x="849" y="40"/>
                </a:cubicBezTo>
                <a:cubicBezTo>
                  <a:pt x="850" y="43"/>
                  <a:pt x="850" y="43"/>
                  <a:pt x="853" y="44"/>
                </a:cubicBezTo>
                <a:cubicBezTo>
                  <a:pt x="851" y="46"/>
                  <a:pt x="851" y="47"/>
                  <a:pt x="849" y="48"/>
                </a:cubicBezTo>
                <a:cubicBezTo>
                  <a:pt x="846" y="50"/>
                  <a:pt x="841" y="44"/>
                  <a:pt x="837" y="46"/>
                </a:cubicBezTo>
                <a:cubicBezTo>
                  <a:pt x="835" y="48"/>
                  <a:pt x="814" y="54"/>
                  <a:pt x="807" y="49"/>
                </a:cubicBezTo>
                <a:cubicBezTo>
                  <a:pt x="805" y="50"/>
                  <a:pt x="805" y="50"/>
                  <a:pt x="804" y="53"/>
                </a:cubicBezTo>
                <a:cubicBezTo>
                  <a:pt x="798" y="50"/>
                  <a:pt x="788" y="52"/>
                  <a:pt x="782" y="53"/>
                </a:cubicBezTo>
                <a:cubicBezTo>
                  <a:pt x="782" y="56"/>
                  <a:pt x="782" y="56"/>
                  <a:pt x="782" y="56"/>
                </a:cubicBezTo>
                <a:cubicBezTo>
                  <a:pt x="781" y="57"/>
                  <a:pt x="781" y="57"/>
                  <a:pt x="781" y="57"/>
                </a:cubicBezTo>
                <a:cubicBezTo>
                  <a:pt x="774" y="57"/>
                  <a:pt x="774" y="55"/>
                  <a:pt x="770" y="54"/>
                </a:cubicBezTo>
                <a:cubicBezTo>
                  <a:pt x="767" y="53"/>
                  <a:pt x="764" y="56"/>
                  <a:pt x="762" y="56"/>
                </a:cubicBezTo>
                <a:cubicBezTo>
                  <a:pt x="760" y="57"/>
                  <a:pt x="757" y="55"/>
                  <a:pt x="756" y="56"/>
                </a:cubicBezTo>
                <a:cubicBezTo>
                  <a:pt x="756" y="56"/>
                  <a:pt x="754" y="58"/>
                  <a:pt x="754" y="58"/>
                </a:cubicBezTo>
                <a:cubicBezTo>
                  <a:pt x="751" y="60"/>
                  <a:pt x="746" y="56"/>
                  <a:pt x="745" y="56"/>
                </a:cubicBezTo>
                <a:cubicBezTo>
                  <a:pt x="740" y="56"/>
                  <a:pt x="740" y="58"/>
                  <a:pt x="738" y="61"/>
                </a:cubicBezTo>
                <a:cubicBezTo>
                  <a:pt x="735" y="61"/>
                  <a:pt x="734" y="61"/>
                  <a:pt x="732" y="60"/>
                </a:cubicBezTo>
                <a:cubicBezTo>
                  <a:pt x="731" y="60"/>
                  <a:pt x="731" y="60"/>
                  <a:pt x="731" y="60"/>
                </a:cubicBezTo>
                <a:cubicBezTo>
                  <a:pt x="732" y="58"/>
                  <a:pt x="733" y="58"/>
                  <a:pt x="735" y="56"/>
                </a:cubicBezTo>
                <a:cubicBezTo>
                  <a:pt x="735" y="55"/>
                  <a:pt x="735" y="55"/>
                  <a:pt x="735" y="55"/>
                </a:cubicBezTo>
                <a:cubicBezTo>
                  <a:pt x="732" y="55"/>
                  <a:pt x="731" y="55"/>
                  <a:pt x="728" y="55"/>
                </a:cubicBezTo>
                <a:cubicBezTo>
                  <a:pt x="727" y="55"/>
                  <a:pt x="728" y="59"/>
                  <a:pt x="728" y="59"/>
                </a:cubicBezTo>
                <a:cubicBezTo>
                  <a:pt x="727" y="61"/>
                  <a:pt x="726" y="59"/>
                  <a:pt x="725" y="62"/>
                </a:cubicBezTo>
                <a:cubicBezTo>
                  <a:pt x="721" y="62"/>
                  <a:pt x="722" y="61"/>
                  <a:pt x="719" y="59"/>
                </a:cubicBezTo>
                <a:cubicBezTo>
                  <a:pt x="719" y="57"/>
                  <a:pt x="720" y="56"/>
                  <a:pt x="720" y="54"/>
                </a:cubicBezTo>
                <a:cubicBezTo>
                  <a:pt x="718" y="54"/>
                  <a:pt x="717" y="54"/>
                  <a:pt x="715" y="55"/>
                </a:cubicBezTo>
                <a:cubicBezTo>
                  <a:pt x="713" y="55"/>
                  <a:pt x="713" y="55"/>
                  <a:pt x="713" y="55"/>
                </a:cubicBezTo>
                <a:cubicBezTo>
                  <a:pt x="714" y="58"/>
                  <a:pt x="714" y="57"/>
                  <a:pt x="715" y="58"/>
                </a:cubicBezTo>
                <a:cubicBezTo>
                  <a:pt x="711" y="60"/>
                  <a:pt x="696" y="62"/>
                  <a:pt x="691" y="59"/>
                </a:cubicBezTo>
                <a:cubicBezTo>
                  <a:pt x="690" y="61"/>
                  <a:pt x="689" y="64"/>
                  <a:pt x="688" y="65"/>
                </a:cubicBezTo>
                <a:cubicBezTo>
                  <a:pt x="686" y="66"/>
                  <a:pt x="685" y="65"/>
                  <a:pt x="683" y="66"/>
                </a:cubicBezTo>
                <a:cubicBezTo>
                  <a:pt x="679" y="60"/>
                  <a:pt x="652" y="60"/>
                  <a:pt x="649" y="60"/>
                </a:cubicBezTo>
                <a:cubicBezTo>
                  <a:pt x="650" y="62"/>
                  <a:pt x="650" y="65"/>
                  <a:pt x="651" y="66"/>
                </a:cubicBezTo>
                <a:cubicBezTo>
                  <a:pt x="654" y="67"/>
                  <a:pt x="662" y="65"/>
                  <a:pt x="664" y="66"/>
                </a:cubicBezTo>
                <a:cubicBezTo>
                  <a:pt x="665" y="67"/>
                  <a:pt x="665" y="68"/>
                  <a:pt x="666" y="70"/>
                </a:cubicBezTo>
                <a:cubicBezTo>
                  <a:pt x="669" y="71"/>
                  <a:pt x="674" y="69"/>
                  <a:pt x="677" y="69"/>
                </a:cubicBezTo>
                <a:cubicBezTo>
                  <a:pt x="683" y="69"/>
                  <a:pt x="688" y="70"/>
                  <a:pt x="696" y="73"/>
                </a:cubicBezTo>
                <a:cubicBezTo>
                  <a:pt x="705" y="75"/>
                  <a:pt x="728" y="69"/>
                  <a:pt x="733" y="68"/>
                </a:cubicBezTo>
                <a:cubicBezTo>
                  <a:pt x="737" y="67"/>
                  <a:pt x="744" y="69"/>
                  <a:pt x="747" y="67"/>
                </a:cubicBezTo>
                <a:cubicBezTo>
                  <a:pt x="748" y="66"/>
                  <a:pt x="748" y="66"/>
                  <a:pt x="748" y="64"/>
                </a:cubicBezTo>
                <a:cubicBezTo>
                  <a:pt x="753" y="65"/>
                  <a:pt x="752" y="67"/>
                  <a:pt x="755" y="68"/>
                </a:cubicBezTo>
                <a:cubicBezTo>
                  <a:pt x="764" y="68"/>
                  <a:pt x="772" y="67"/>
                  <a:pt x="781" y="67"/>
                </a:cubicBezTo>
                <a:cubicBezTo>
                  <a:pt x="782" y="66"/>
                  <a:pt x="783" y="65"/>
                  <a:pt x="783" y="64"/>
                </a:cubicBezTo>
                <a:cubicBezTo>
                  <a:pt x="790" y="62"/>
                  <a:pt x="798" y="67"/>
                  <a:pt x="804" y="63"/>
                </a:cubicBezTo>
                <a:cubicBezTo>
                  <a:pt x="805" y="62"/>
                  <a:pt x="805" y="62"/>
                  <a:pt x="805" y="60"/>
                </a:cubicBezTo>
                <a:cubicBezTo>
                  <a:pt x="808" y="60"/>
                  <a:pt x="808" y="60"/>
                  <a:pt x="808" y="60"/>
                </a:cubicBezTo>
                <a:cubicBezTo>
                  <a:pt x="808" y="57"/>
                  <a:pt x="808" y="57"/>
                  <a:pt x="808" y="57"/>
                </a:cubicBezTo>
                <a:cubicBezTo>
                  <a:pt x="809" y="59"/>
                  <a:pt x="809" y="61"/>
                  <a:pt x="809" y="64"/>
                </a:cubicBezTo>
                <a:cubicBezTo>
                  <a:pt x="809" y="64"/>
                  <a:pt x="810" y="65"/>
                  <a:pt x="810" y="65"/>
                </a:cubicBezTo>
                <a:cubicBezTo>
                  <a:pt x="819" y="65"/>
                  <a:pt x="822" y="65"/>
                  <a:pt x="832" y="65"/>
                </a:cubicBezTo>
                <a:cubicBezTo>
                  <a:pt x="832" y="68"/>
                  <a:pt x="832" y="68"/>
                  <a:pt x="832" y="68"/>
                </a:cubicBezTo>
                <a:cubicBezTo>
                  <a:pt x="828" y="69"/>
                  <a:pt x="825" y="69"/>
                  <a:pt x="822" y="71"/>
                </a:cubicBezTo>
                <a:cubicBezTo>
                  <a:pt x="822" y="71"/>
                  <a:pt x="822" y="72"/>
                  <a:pt x="821" y="73"/>
                </a:cubicBezTo>
                <a:cubicBezTo>
                  <a:pt x="819" y="73"/>
                  <a:pt x="818" y="70"/>
                  <a:pt x="817" y="71"/>
                </a:cubicBezTo>
                <a:cubicBezTo>
                  <a:pt x="815" y="71"/>
                  <a:pt x="811" y="73"/>
                  <a:pt x="810" y="74"/>
                </a:cubicBezTo>
                <a:cubicBezTo>
                  <a:pt x="807" y="74"/>
                  <a:pt x="800" y="71"/>
                  <a:pt x="798" y="72"/>
                </a:cubicBezTo>
                <a:cubicBezTo>
                  <a:pt x="797" y="72"/>
                  <a:pt x="796" y="72"/>
                  <a:pt x="795" y="73"/>
                </a:cubicBezTo>
                <a:cubicBezTo>
                  <a:pt x="795" y="78"/>
                  <a:pt x="796" y="76"/>
                  <a:pt x="796" y="81"/>
                </a:cubicBezTo>
                <a:cubicBezTo>
                  <a:pt x="800" y="81"/>
                  <a:pt x="810" y="82"/>
                  <a:pt x="811" y="81"/>
                </a:cubicBezTo>
                <a:cubicBezTo>
                  <a:pt x="815" y="82"/>
                  <a:pt x="817" y="86"/>
                  <a:pt x="817" y="89"/>
                </a:cubicBezTo>
                <a:cubicBezTo>
                  <a:pt x="817" y="91"/>
                  <a:pt x="817" y="91"/>
                  <a:pt x="817" y="91"/>
                </a:cubicBezTo>
                <a:cubicBezTo>
                  <a:pt x="811" y="90"/>
                  <a:pt x="809" y="86"/>
                  <a:pt x="806" y="87"/>
                </a:cubicBezTo>
                <a:cubicBezTo>
                  <a:pt x="802" y="87"/>
                  <a:pt x="801" y="87"/>
                  <a:pt x="800" y="91"/>
                </a:cubicBezTo>
                <a:cubicBezTo>
                  <a:pt x="796" y="90"/>
                  <a:pt x="797" y="88"/>
                  <a:pt x="791" y="88"/>
                </a:cubicBezTo>
                <a:cubicBezTo>
                  <a:pt x="790" y="87"/>
                  <a:pt x="790" y="85"/>
                  <a:pt x="789" y="84"/>
                </a:cubicBezTo>
                <a:cubicBezTo>
                  <a:pt x="788" y="83"/>
                  <a:pt x="789" y="84"/>
                  <a:pt x="787" y="83"/>
                </a:cubicBezTo>
                <a:cubicBezTo>
                  <a:pt x="786" y="86"/>
                  <a:pt x="785" y="86"/>
                  <a:pt x="783" y="89"/>
                </a:cubicBezTo>
                <a:cubicBezTo>
                  <a:pt x="781" y="89"/>
                  <a:pt x="781" y="89"/>
                  <a:pt x="781" y="89"/>
                </a:cubicBezTo>
                <a:cubicBezTo>
                  <a:pt x="781" y="88"/>
                  <a:pt x="781" y="88"/>
                  <a:pt x="781" y="88"/>
                </a:cubicBezTo>
                <a:cubicBezTo>
                  <a:pt x="782" y="87"/>
                  <a:pt x="783" y="87"/>
                  <a:pt x="784" y="87"/>
                </a:cubicBezTo>
                <a:cubicBezTo>
                  <a:pt x="784" y="85"/>
                  <a:pt x="784" y="85"/>
                  <a:pt x="784" y="85"/>
                </a:cubicBezTo>
                <a:cubicBezTo>
                  <a:pt x="777" y="85"/>
                  <a:pt x="771" y="85"/>
                  <a:pt x="767" y="84"/>
                </a:cubicBezTo>
                <a:cubicBezTo>
                  <a:pt x="763" y="84"/>
                  <a:pt x="763" y="85"/>
                  <a:pt x="761" y="87"/>
                </a:cubicBezTo>
                <a:cubicBezTo>
                  <a:pt x="761" y="88"/>
                  <a:pt x="761" y="88"/>
                  <a:pt x="761" y="88"/>
                </a:cubicBezTo>
                <a:cubicBezTo>
                  <a:pt x="760" y="87"/>
                  <a:pt x="759" y="85"/>
                  <a:pt x="759" y="84"/>
                </a:cubicBezTo>
                <a:cubicBezTo>
                  <a:pt x="758" y="83"/>
                  <a:pt x="759" y="84"/>
                  <a:pt x="757" y="83"/>
                </a:cubicBezTo>
                <a:cubicBezTo>
                  <a:pt x="756" y="84"/>
                  <a:pt x="756" y="87"/>
                  <a:pt x="755" y="88"/>
                </a:cubicBezTo>
                <a:cubicBezTo>
                  <a:pt x="753" y="89"/>
                  <a:pt x="750" y="89"/>
                  <a:pt x="749" y="90"/>
                </a:cubicBezTo>
                <a:cubicBezTo>
                  <a:pt x="742" y="89"/>
                  <a:pt x="742" y="87"/>
                  <a:pt x="736" y="85"/>
                </a:cubicBezTo>
                <a:cubicBezTo>
                  <a:pt x="736" y="83"/>
                  <a:pt x="737" y="81"/>
                  <a:pt x="737" y="79"/>
                </a:cubicBezTo>
                <a:cubicBezTo>
                  <a:pt x="734" y="79"/>
                  <a:pt x="731" y="80"/>
                  <a:pt x="729" y="80"/>
                </a:cubicBezTo>
                <a:cubicBezTo>
                  <a:pt x="728" y="82"/>
                  <a:pt x="728" y="82"/>
                  <a:pt x="728" y="84"/>
                </a:cubicBezTo>
                <a:cubicBezTo>
                  <a:pt x="724" y="83"/>
                  <a:pt x="724" y="85"/>
                  <a:pt x="719" y="86"/>
                </a:cubicBezTo>
                <a:cubicBezTo>
                  <a:pt x="719" y="85"/>
                  <a:pt x="718" y="82"/>
                  <a:pt x="717" y="81"/>
                </a:cubicBezTo>
                <a:cubicBezTo>
                  <a:pt x="715" y="80"/>
                  <a:pt x="713" y="82"/>
                  <a:pt x="711" y="83"/>
                </a:cubicBezTo>
                <a:cubicBezTo>
                  <a:pt x="706" y="79"/>
                  <a:pt x="698" y="74"/>
                  <a:pt x="690" y="76"/>
                </a:cubicBezTo>
                <a:cubicBezTo>
                  <a:pt x="687" y="77"/>
                  <a:pt x="687" y="81"/>
                  <a:pt x="682" y="80"/>
                </a:cubicBezTo>
                <a:cubicBezTo>
                  <a:pt x="680" y="80"/>
                  <a:pt x="678" y="78"/>
                  <a:pt x="677" y="77"/>
                </a:cubicBezTo>
                <a:cubicBezTo>
                  <a:pt x="674" y="82"/>
                  <a:pt x="673" y="77"/>
                  <a:pt x="669" y="78"/>
                </a:cubicBezTo>
                <a:cubicBezTo>
                  <a:pt x="668" y="78"/>
                  <a:pt x="668" y="81"/>
                  <a:pt x="665" y="80"/>
                </a:cubicBezTo>
                <a:cubicBezTo>
                  <a:pt x="663" y="79"/>
                  <a:pt x="661" y="76"/>
                  <a:pt x="659" y="74"/>
                </a:cubicBezTo>
                <a:cubicBezTo>
                  <a:pt x="657" y="77"/>
                  <a:pt x="656" y="79"/>
                  <a:pt x="657" y="82"/>
                </a:cubicBezTo>
                <a:cubicBezTo>
                  <a:pt x="653" y="82"/>
                  <a:pt x="651" y="82"/>
                  <a:pt x="648" y="80"/>
                </a:cubicBezTo>
                <a:cubicBezTo>
                  <a:pt x="646" y="80"/>
                  <a:pt x="646" y="80"/>
                  <a:pt x="646" y="80"/>
                </a:cubicBezTo>
                <a:cubicBezTo>
                  <a:pt x="649" y="78"/>
                  <a:pt x="651" y="79"/>
                  <a:pt x="653" y="79"/>
                </a:cubicBezTo>
                <a:cubicBezTo>
                  <a:pt x="653" y="77"/>
                  <a:pt x="652" y="74"/>
                  <a:pt x="652" y="72"/>
                </a:cubicBezTo>
                <a:cubicBezTo>
                  <a:pt x="640" y="71"/>
                  <a:pt x="627" y="71"/>
                  <a:pt x="618" y="69"/>
                </a:cubicBezTo>
                <a:cubicBezTo>
                  <a:pt x="616" y="68"/>
                  <a:pt x="615" y="70"/>
                  <a:pt x="614" y="70"/>
                </a:cubicBezTo>
                <a:cubicBezTo>
                  <a:pt x="608" y="70"/>
                  <a:pt x="603" y="70"/>
                  <a:pt x="598" y="67"/>
                </a:cubicBezTo>
                <a:cubicBezTo>
                  <a:pt x="595" y="68"/>
                  <a:pt x="596" y="69"/>
                  <a:pt x="593" y="70"/>
                </a:cubicBezTo>
                <a:cubicBezTo>
                  <a:pt x="593" y="70"/>
                  <a:pt x="571" y="67"/>
                  <a:pt x="571" y="67"/>
                </a:cubicBezTo>
                <a:cubicBezTo>
                  <a:pt x="568" y="67"/>
                  <a:pt x="569" y="68"/>
                  <a:pt x="567" y="69"/>
                </a:cubicBezTo>
                <a:cubicBezTo>
                  <a:pt x="568" y="71"/>
                  <a:pt x="566" y="69"/>
                  <a:pt x="569" y="71"/>
                </a:cubicBezTo>
                <a:cubicBezTo>
                  <a:pt x="568" y="71"/>
                  <a:pt x="561" y="72"/>
                  <a:pt x="557" y="73"/>
                </a:cubicBezTo>
                <a:cubicBezTo>
                  <a:pt x="557" y="75"/>
                  <a:pt x="557" y="74"/>
                  <a:pt x="556" y="75"/>
                </a:cubicBezTo>
                <a:cubicBezTo>
                  <a:pt x="556" y="76"/>
                  <a:pt x="556" y="76"/>
                  <a:pt x="556" y="76"/>
                </a:cubicBezTo>
                <a:cubicBezTo>
                  <a:pt x="554" y="75"/>
                  <a:pt x="554" y="74"/>
                  <a:pt x="552" y="73"/>
                </a:cubicBezTo>
                <a:cubicBezTo>
                  <a:pt x="549" y="71"/>
                  <a:pt x="546" y="73"/>
                  <a:pt x="543" y="73"/>
                </a:cubicBezTo>
                <a:cubicBezTo>
                  <a:pt x="541" y="72"/>
                  <a:pt x="535" y="68"/>
                  <a:pt x="533" y="69"/>
                </a:cubicBezTo>
                <a:cubicBezTo>
                  <a:pt x="532" y="70"/>
                  <a:pt x="531" y="71"/>
                  <a:pt x="530" y="72"/>
                </a:cubicBezTo>
                <a:cubicBezTo>
                  <a:pt x="529" y="72"/>
                  <a:pt x="529" y="72"/>
                  <a:pt x="529" y="72"/>
                </a:cubicBezTo>
                <a:cubicBezTo>
                  <a:pt x="529" y="71"/>
                  <a:pt x="530" y="70"/>
                  <a:pt x="530" y="70"/>
                </a:cubicBezTo>
                <a:cubicBezTo>
                  <a:pt x="525" y="70"/>
                  <a:pt x="524" y="72"/>
                  <a:pt x="519" y="71"/>
                </a:cubicBezTo>
                <a:cubicBezTo>
                  <a:pt x="519" y="73"/>
                  <a:pt x="518" y="75"/>
                  <a:pt x="517" y="76"/>
                </a:cubicBezTo>
                <a:cubicBezTo>
                  <a:pt x="515" y="76"/>
                  <a:pt x="515" y="76"/>
                  <a:pt x="515" y="76"/>
                </a:cubicBezTo>
                <a:cubicBezTo>
                  <a:pt x="516" y="74"/>
                  <a:pt x="517" y="74"/>
                  <a:pt x="518" y="72"/>
                </a:cubicBezTo>
                <a:cubicBezTo>
                  <a:pt x="517" y="71"/>
                  <a:pt x="517" y="71"/>
                  <a:pt x="517" y="71"/>
                </a:cubicBezTo>
                <a:cubicBezTo>
                  <a:pt x="510" y="71"/>
                  <a:pt x="507" y="72"/>
                  <a:pt x="504" y="75"/>
                </a:cubicBezTo>
                <a:cubicBezTo>
                  <a:pt x="503" y="75"/>
                  <a:pt x="503" y="75"/>
                  <a:pt x="502" y="74"/>
                </a:cubicBezTo>
                <a:cubicBezTo>
                  <a:pt x="502" y="74"/>
                  <a:pt x="504" y="68"/>
                  <a:pt x="503" y="67"/>
                </a:cubicBezTo>
                <a:cubicBezTo>
                  <a:pt x="502" y="64"/>
                  <a:pt x="501" y="65"/>
                  <a:pt x="497" y="65"/>
                </a:cubicBezTo>
                <a:cubicBezTo>
                  <a:pt x="497" y="64"/>
                  <a:pt x="497" y="63"/>
                  <a:pt x="498" y="62"/>
                </a:cubicBezTo>
                <a:cubicBezTo>
                  <a:pt x="487" y="62"/>
                  <a:pt x="487" y="62"/>
                  <a:pt x="487" y="62"/>
                </a:cubicBezTo>
                <a:cubicBezTo>
                  <a:pt x="487" y="60"/>
                  <a:pt x="487" y="60"/>
                  <a:pt x="487" y="60"/>
                </a:cubicBezTo>
                <a:cubicBezTo>
                  <a:pt x="485" y="60"/>
                  <a:pt x="485" y="60"/>
                  <a:pt x="485" y="60"/>
                </a:cubicBezTo>
                <a:cubicBezTo>
                  <a:pt x="483" y="61"/>
                  <a:pt x="482" y="64"/>
                  <a:pt x="478" y="62"/>
                </a:cubicBezTo>
                <a:cubicBezTo>
                  <a:pt x="475" y="62"/>
                  <a:pt x="475" y="62"/>
                  <a:pt x="475" y="62"/>
                </a:cubicBezTo>
                <a:cubicBezTo>
                  <a:pt x="477" y="66"/>
                  <a:pt x="480" y="67"/>
                  <a:pt x="483" y="69"/>
                </a:cubicBezTo>
                <a:cubicBezTo>
                  <a:pt x="485" y="70"/>
                  <a:pt x="489" y="67"/>
                  <a:pt x="491" y="65"/>
                </a:cubicBezTo>
                <a:cubicBezTo>
                  <a:pt x="495" y="65"/>
                  <a:pt x="495" y="66"/>
                  <a:pt x="497" y="70"/>
                </a:cubicBezTo>
                <a:cubicBezTo>
                  <a:pt x="500" y="70"/>
                  <a:pt x="500" y="70"/>
                  <a:pt x="500" y="70"/>
                </a:cubicBezTo>
                <a:cubicBezTo>
                  <a:pt x="500" y="72"/>
                  <a:pt x="500" y="72"/>
                  <a:pt x="501" y="73"/>
                </a:cubicBezTo>
                <a:cubicBezTo>
                  <a:pt x="497" y="79"/>
                  <a:pt x="479" y="77"/>
                  <a:pt x="470" y="76"/>
                </a:cubicBezTo>
                <a:cubicBezTo>
                  <a:pt x="470" y="74"/>
                  <a:pt x="470" y="75"/>
                  <a:pt x="469" y="74"/>
                </a:cubicBezTo>
                <a:cubicBezTo>
                  <a:pt x="466" y="72"/>
                  <a:pt x="462" y="78"/>
                  <a:pt x="456" y="74"/>
                </a:cubicBezTo>
                <a:cubicBezTo>
                  <a:pt x="455" y="74"/>
                  <a:pt x="455" y="74"/>
                  <a:pt x="455" y="74"/>
                </a:cubicBezTo>
                <a:cubicBezTo>
                  <a:pt x="455" y="75"/>
                  <a:pt x="455" y="75"/>
                  <a:pt x="455" y="75"/>
                </a:cubicBezTo>
                <a:cubicBezTo>
                  <a:pt x="454" y="74"/>
                  <a:pt x="453" y="74"/>
                  <a:pt x="452" y="73"/>
                </a:cubicBezTo>
                <a:cubicBezTo>
                  <a:pt x="446" y="73"/>
                  <a:pt x="444" y="74"/>
                  <a:pt x="439" y="74"/>
                </a:cubicBezTo>
                <a:cubicBezTo>
                  <a:pt x="439" y="76"/>
                  <a:pt x="439" y="76"/>
                  <a:pt x="439" y="76"/>
                </a:cubicBezTo>
                <a:cubicBezTo>
                  <a:pt x="447" y="77"/>
                  <a:pt x="455" y="79"/>
                  <a:pt x="466" y="79"/>
                </a:cubicBezTo>
                <a:cubicBezTo>
                  <a:pt x="460" y="83"/>
                  <a:pt x="455" y="81"/>
                  <a:pt x="450" y="80"/>
                </a:cubicBezTo>
                <a:cubicBezTo>
                  <a:pt x="450" y="82"/>
                  <a:pt x="450" y="82"/>
                  <a:pt x="450" y="82"/>
                </a:cubicBezTo>
                <a:cubicBezTo>
                  <a:pt x="446" y="83"/>
                  <a:pt x="433" y="80"/>
                  <a:pt x="425" y="81"/>
                </a:cubicBezTo>
                <a:cubicBezTo>
                  <a:pt x="412" y="83"/>
                  <a:pt x="378" y="82"/>
                  <a:pt x="366" y="79"/>
                </a:cubicBezTo>
                <a:cubicBezTo>
                  <a:pt x="360" y="78"/>
                  <a:pt x="349" y="81"/>
                  <a:pt x="343" y="77"/>
                </a:cubicBezTo>
                <a:cubicBezTo>
                  <a:pt x="343" y="76"/>
                  <a:pt x="343" y="77"/>
                  <a:pt x="343" y="75"/>
                </a:cubicBezTo>
                <a:cubicBezTo>
                  <a:pt x="353" y="71"/>
                  <a:pt x="383" y="75"/>
                  <a:pt x="396" y="74"/>
                </a:cubicBezTo>
                <a:cubicBezTo>
                  <a:pt x="396" y="72"/>
                  <a:pt x="396" y="72"/>
                  <a:pt x="396" y="72"/>
                </a:cubicBezTo>
                <a:cubicBezTo>
                  <a:pt x="394" y="72"/>
                  <a:pt x="395" y="72"/>
                  <a:pt x="394" y="72"/>
                </a:cubicBezTo>
                <a:cubicBezTo>
                  <a:pt x="393" y="71"/>
                  <a:pt x="392" y="70"/>
                  <a:pt x="392" y="70"/>
                </a:cubicBezTo>
                <a:cubicBezTo>
                  <a:pt x="392" y="68"/>
                  <a:pt x="393" y="68"/>
                  <a:pt x="392" y="64"/>
                </a:cubicBezTo>
                <a:cubicBezTo>
                  <a:pt x="392" y="63"/>
                  <a:pt x="393" y="63"/>
                  <a:pt x="394" y="62"/>
                </a:cubicBezTo>
                <a:cubicBezTo>
                  <a:pt x="395" y="62"/>
                  <a:pt x="397" y="63"/>
                  <a:pt x="399" y="63"/>
                </a:cubicBezTo>
                <a:cubicBezTo>
                  <a:pt x="399" y="60"/>
                  <a:pt x="399" y="60"/>
                  <a:pt x="399" y="60"/>
                </a:cubicBezTo>
                <a:cubicBezTo>
                  <a:pt x="396" y="60"/>
                  <a:pt x="394" y="59"/>
                  <a:pt x="391" y="58"/>
                </a:cubicBezTo>
                <a:cubicBezTo>
                  <a:pt x="390" y="59"/>
                  <a:pt x="390" y="60"/>
                  <a:pt x="389" y="61"/>
                </a:cubicBezTo>
                <a:cubicBezTo>
                  <a:pt x="383" y="61"/>
                  <a:pt x="383" y="61"/>
                  <a:pt x="383" y="61"/>
                </a:cubicBezTo>
                <a:cubicBezTo>
                  <a:pt x="381" y="62"/>
                  <a:pt x="380" y="64"/>
                  <a:pt x="377" y="65"/>
                </a:cubicBezTo>
                <a:cubicBezTo>
                  <a:pt x="378" y="67"/>
                  <a:pt x="380" y="67"/>
                  <a:pt x="382" y="68"/>
                </a:cubicBezTo>
                <a:cubicBezTo>
                  <a:pt x="382" y="68"/>
                  <a:pt x="382" y="69"/>
                  <a:pt x="381" y="70"/>
                </a:cubicBezTo>
                <a:cubicBezTo>
                  <a:pt x="376" y="70"/>
                  <a:pt x="367" y="71"/>
                  <a:pt x="364" y="69"/>
                </a:cubicBezTo>
                <a:cubicBezTo>
                  <a:pt x="364" y="68"/>
                  <a:pt x="364" y="68"/>
                  <a:pt x="363" y="66"/>
                </a:cubicBezTo>
                <a:cubicBezTo>
                  <a:pt x="358" y="65"/>
                  <a:pt x="356" y="63"/>
                  <a:pt x="352" y="62"/>
                </a:cubicBezTo>
                <a:cubicBezTo>
                  <a:pt x="352" y="60"/>
                  <a:pt x="352" y="59"/>
                  <a:pt x="351" y="58"/>
                </a:cubicBezTo>
                <a:cubicBezTo>
                  <a:pt x="352" y="56"/>
                  <a:pt x="353" y="57"/>
                  <a:pt x="354" y="55"/>
                </a:cubicBezTo>
                <a:cubicBezTo>
                  <a:pt x="354" y="55"/>
                  <a:pt x="358" y="55"/>
                  <a:pt x="356" y="56"/>
                </a:cubicBezTo>
                <a:cubicBezTo>
                  <a:pt x="355" y="56"/>
                  <a:pt x="355" y="56"/>
                  <a:pt x="355" y="56"/>
                </a:cubicBezTo>
                <a:cubicBezTo>
                  <a:pt x="360" y="57"/>
                  <a:pt x="358" y="57"/>
                  <a:pt x="360" y="58"/>
                </a:cubicBezTo>
                <a:cubicBezTo>
                  <a:pt x="360" y="59"/>
                  <a:pt x="378" y="57"/>
                  <a:pt x="385" y="57"/>
                </a:cubicBezTo>
                <a:cubicBezTo>
                  <a:pt x="385" y="55"/>
                  <a:pt x="385" y="55"/>
                  <a:pt x="385" y="55"/>
                </a:cubicBezTo>
                <a:cubicBezTo>
                  <a:pt x="385" y="54"/>
                  <a:pt x="384" y="54"/>
                  <a:pt x="384" y="54"/>
                </a:cubicBezTo>
                <a:cubicBezTo>
                  <a:pt x="373" y="54"/>
                  <a:pt x="366" y="54"/>
                  <a:pt x="359" y="56"/>
                </a:cubicBezTo>
                <a:cubicBezTo>
                  <a:pt x="352" y="51"/>
                  <a:pt x="325" y="49"/>
                  <a:pt x="316" y="49"/>
                </a:cubicBezTo>
                <a:cubicBezTo>
                  <a:pt x="317" y="45"/>
                  <a:pt x="318" y="44"/>
                  <a:pt x="321" y="42"/>
                </a:cubicBezTo>
                <a:cubicBezTo>
                  <a:pt x="322" y="41"/>
                  <a:pt x="325" y="43"/>
                  <a:pt x="326" y="44"/>
                </a:cubicBezTo>
                <a:cubicBezTo>
                  <a:pt x="327" y="43"/>
                  <a:pt x="329" y="41"/>
                  <a:pt x="329" y="42"/>
                </a:cubicBezTo>
                <a:cubicBezTo>
                  <a:pt x="331" y="42"/>
                  <a:pt x="331" y="42"/>
                  <a:pt x="331" y="42"/>
                </a:cubicBezTo>
                <a:cubicBezTo>
                  <a:pt x="331" y="45"/>
                  <a:pt x="331" y="45"/>
                  <a:pt x="331" y="45"/>
                </a:cubicBezTo>
                <a:cubicBezTo>
                  <a:pt x="336" y="45"/>
                  <a:pt x="338" y="44"/>
                  <a:pt x="341" y="42"/>
                </a:cubicBezTo>
                <a:cubicBezTo>
                  <a:pt x="344" y="43"/>
                  <a:pt x="343" y="43"/>
                  <a:pt x="345" y="45"/>
                </a:cubicBezTo>
                <a:cubicBezTo>
                  <a:pt x="346" y="45"/>
                  <a:pt x="346" y="46"/>
                  <a:pt x="346" y="46"/>
                </a:cubicBezTo>
                <a:cubicBezTo>
                  <a:pt x="348" y="42"/>
                  <a:pt x="357" y="48"/>
                  <a:pt x="360" y="48"/>
                </a:cubicBezTo>
                <a:cubicBezTo>
                  <a:pt x="361" y="48"/>
                  <a:pt x="364" y="45"/>
                  <a:pt x="366" y="44"/>
                </a:cubicBezTo>
                <a:cubicBezTo>
                  <a:pt x="369" y="43"/>
                  <a:pt x="370" y="48"/>
                  <a:pt x="373" y="46"/>
                </a:cubicBezTo>
                <a:cubicBezTo>
                  <a:pt x="377" y="46"/>
                  <a:pt x="377" y="46"/>
                  <a:pt x="377" y="46"/>
                </a:cubicBezTo>
                <a:cubicBezTo>
                  <a:pt x="377" y="44"/>
                  <a:pt x="377" y="44"/>
                  <a:pt x="377" y="44"/>
                </a:cubicBezTo>
                <a:cubicBezTo>
                  <a:pt x="373" y="44"/>
                  <a:pt x="374" y="44"/>
                  <a:pt x="371" y="44"/>
                </a:cubicBezTo>
                <a:cubicBezTo>
                  <a:pt x="372" y="43"/>
                  <a:pt x="371" y="43"/>
                  <a:pt x="372" y="42"/>
                </a:cubicBezTo>
                <a:cubicBezTo>
                  <a:pt x="370" y="39"/>
                  <a:pt x="365" y="40"/>
                  <a:pt x="359" y="38"/>
                </a:cubicBezTo>
                <a:cubicBezTo>
                  <a:pt x="359" y="36"/>
                  <a:pt x="359" y="36"/>
                  <a:pt x="359" y="36"/>
                </a:cubicBezTo>
                <a:cubicBezTo>
                  <a:pt x="357" y="35"/>
                  <a:pt x="354" y="38"/>
                  <a:pt x="353" y="38"/>
                </a:cubicBezTo>
                <a:cubicBezTo>
                  <a:pt x="344" y="32"/>
                  <a:pt x="331" y="32"/>
                  <a:pt x="320" y="33"/>
                </a:cubicBezTo>
                <a:cubicBezTo>
                  <a:pt x="320" y="29"/>
                  <a:pt x="320" y="29"/>
                  <a:pt x="324" y="28"/>
                </a:cubicBezTo>
                <a:cubicBezTo>
                  <a:pt x="325" y="27"/>
                  <a:pt x="325" y="28"/>
                  <a:pt x="326" y="29"/>
                </a:cubicBezTo>
                <a:cubicBezTo>
                  <a:pt x="330" y="28"/>
                  <a:pt x="330" y="27"/>
                  <a:pt x="333" y="25"/>
                </a:cubicBezTo>
                <a:cubicBezTo>
                  <a:pt x="330" y="19"/>
                  <a:pt x="321" y="24"/>
                  <a:pt x="319" y="25"/>
                </a:cubicBezTo>
                <a:cubicBezTo>
                  <a:pt x="318" y="23"/>
                  <a:pt x="319" y="23"/>
                  <a:pt x="316" y="22"/>
                </a:cubicBezTo>
                <a:cubicBezTo>
                  <a:pt x="317" y="21"/>
                  <a:pt x="317" y="21"/>
                  <a:pt x="317" y="19"/>
                </a:cubicBezTo>
                <a:cubicBezTo>
                  <a:pt x="313" y="20"/>
                  <a:pt x="313" y="21"/>
                  <a:pt x="309" y="22"/>
                </a:cubicBezTo>
                <a:cubicBezTo>
                  <a:pt x="307" y="23"/>
                  <a:pt x="297" y="20"/>
                  <a:pt x="294" y="20"/>
                </a:cubicBezTo>
                <a:cubicBezTo>
                  <a:pt x="292" y="19"/>
                  <a:pt x="286" y="22"/>
                  <a:pt x="279" y="21"/>
                </a:cubicBezTo>
                <a:cubicBezTo>
                  <a:pt x="279" y="23"/>
                  <a:pt x="279" y="23"/>
                  <a:pt x="279" y="23"/>
                </a:cubicBezTo>
                <a:cubicBezTo>
                  <a:pt x="283" y="24"/>
                  <a:pt x="306" y="26"/>
                  <a:pt x="307" y="25"/>
                </a:cubicBezTo>
                <a:cubicBezTo>
                  <a:pt x="310" y="27"/>
                  <a:pt x="309" y="25"/>
                  <a:pt x="309" y="28"/>
                </a:cubicBezTo>
                <a:cubicBezTo>
                  <a:pt x="313" y="28"/>
                  <a:pt x="313" y="27"/>
                  <a:pt x="315" y="25"/>
                </a:cubicBezTo>
                <a:cubicBezTo>
                  <a:pt x="318" y="27"/>
                  <a:pt x="315" y="27"/>
                  <a:pt x="318" y="29"/>
                </a:cubicBezTo>
                <a:cubicBezTo>
                  <a:pt x="318" y="31"/>
                  <a:pt x="318" y="31"/>
                  <a:pt x="318" y="31"/>
                </a:cubicBezTo>
                <a:cubicBezTo>
                  <a:pt x="316" y="31"/>
                  <a:pt x="315" y="30"/>
                  <a:pt x="313" y="30"/>
                </a:cubicBezTo>
                <a:cubicBezTo>
                  <a:pt x="313" y="32"/>
                  <a:pt x="313" y="32"/>
                  <a:pt x="313" y="32"/>
                </a:cubicBezTo>
                <a:cubicBezTo>
                  <a:pt x="311" y="32"/>
                  <a:pt x="311" y="32"/>
                  <a:pt x="311" y="32"/>
                </a:cubicBezTo>
                <a:cubicBezTo>
                  <a:pt x="310" y="31"/>
                  <a:pt x="312" y="29"/>
                  <a:pt x="308" y="29"/>
                </a:cubicBezTo>
                <a:cubicBezTo>
                  <a:pt x="306" y="29"/>
                  <a:pt x="299" y="32"/>
                  <a:pt x="296" y="31"/>
                </a:cubicBezTo>
                <a:cubicBezTo>
                  <a:pt x="296" y="31"/>
                  <a:pt x="292" y="29"/>
                  <a:pt x="291" y="29"/>
                </a:cubicBezTo>
                <a:cubicBezTo>
                  <a:pt x="291" y="30"/>
                  <a:pt x="290" y="30"/>
                  <a:pt x="290" y="31"/>
                </a:cubicBezTo>
                <a:cubicBezTo>
                  <a:pt x="285" y="32"/>
                  <a:pt x="278" y="28"/>
                  <a:pt x="274" y="29"/>
                </a:cubicBezTo>
                <a:cubicBezTo>
                  <a:pt x="271" y="30"/>
                  <a:pt x="270" y="32"/>
                  <a:pt x="264" y="32"/>
                </a:cubicBezTo>
                <a:cubicBezTo>
                  <a:pt x="264" y="32"/>
                  <a:pt x="263" y="33"/>
                  <a:pt x="263" y="33"/>
                </a:cubicBezTo>
                <a:cubicBezTo>
                  <a:pt x="263" y="34"/>
                  <a:pt x="264" y="35"/>
                  <a:pt x="264" y="36"/>
                </a:cubicBezTo>
                <a:cubicBezTo>
                  <a:pt x="267" y="36"/>
                  <a:pt x="269" y="37"/>
                  <a:pt x="272" y="37"/>
                </a:cubicBezTo>
                <a:cubicBezTo>
                  <a:pt x="272" y="40"/>
                  <a:pt x="272" y="40"/>
                  <a:pt x="272" y="40"/>
                </a:cubicBezTo>
                <a:cubicBezTo>
                  <a:pt x="280" y="40"/>
                  <a:pt x="280" y="40"/>
                  <a:pt x="280" y="40"/>
                </a:cubicBezTo>
                <a:cubicBezTo>
                  <a:pt x="280" y="41"/>
                  <a:pt x="280" y="41"/>
                  <a:pt x="280" y="41"/>
                </a:cubicBezTo>
                <a:cubicBezTo>
                  <a:pt x="278" y="43"/>
                  <a:pt x="279" y="41"/>
                  <a:pt x="278" y="43"/>
                </a:cubicBezTo>
                <a:cubicBezTo>
                  <a:pt x="274" y="43"/>
                  <a:pt x="265" y="40"/>
                  <a:pt x="261" y="40"/>
                </a:cubicBezTo>
                <a:cubicBezTo>
                  <a:pt x="254" y="41"/>
                  <a:pt x="239" y="43"/>
                  <a:pt x="235" y="42"/>
                </a:cubicBezTo>
                <a:cubicBezTo>
                  <a:pt x="229" y="41"/>
                  <a:pt x="223" y="45"/>
                  <a:pt x="219" y="42"/>
                </a:cubicBezTo>
                <a:cubicBezTo>
                  <a:pt x="216" y="42"/>
                  <a:pt x="215" y="43"/>
                  <a:pt x="213" y="43"/>
                </a:cubicBezTo>
                <a:cubicBezTo>
                  <a:pt x="215" y="46"/>
                  <a:pt x="221" y="46"/>
                  <a:pt x="224" y="45"/>
                </a:cubicBezTo>
                <a:cubicBezTo>
                  <a:pt x="223" y="47"/>
                  <a:pt x="225" y="46"/>
                  <a:pt x="222" y="47"/>
                </a:cubicBezTo>
                <a:cubicBezTo>
                  <a:pt x="222" y="49"/>
                  <a:pt x="222" y="49"/>
                  <a:pt x="222" y="49"/>
                </a:cubicBezTo>
                <a:cubicBezTo>
                  <a:pt x="231" y="49"/>
                  <a:pt x="239" y="50"/>
                  <a:pt x="248" y="50"/>
                </a:cubicBezTo>
                <a:cubicBezTo>
                  <a:pt x="248" y="51"/>
                  <a:pt x="248" y="51"/>
                  <a:pt x="248" y="51"/>
                </a:cubicBezTo>
                <a:cubicBezTo>
                  <a:pt x="244" y="51"/>
                  <a:pt x="242" y="52"/>
                  <a:pt x="237" y="52"/>
                </a:cubicBezTo>
                <a:cubicBezTo>
                  <a:pt x="237" y="55"/>
                  <a:pt x="237" y="55"/>
                  <a:pt x="237" y="55"/>
                </a:cubicBezTo>
                <a:cubicBezTo>
                  <a:pt x="234" y="55"/>
                  <a:pt x="232" y="55"/>
                  <a:pt x="231" y="56"/>
                </a:cubicBezTo>
                <a:cubicBezTo>
                  <a:pt x="229" y="57"/>
                  <a:pt x="230" y="56"/>
                  <a:pt x="230" y="57"/>
                </a:cubicBezTo>
                <a:cubicBezTo>
                  <a:pt x="227" y="59"/>
                  <a:pt x="226" y="59"/>
                  <a:pt x="223" y="59"/>
                </a:cubicBezTo>
                <a:cubicBezTo>
                  <a:pt x="223" y="57"/>
                  <a:pt x="223" y="59"/>
                  <a:pt x="223" y="56"/>
                </a:cubicBezTo>
                <a:cubicBezTo>
                  <a:pt x="222" y="55"/>
                  <a:pt x="222" y="55"/>
                  <a:pt x="221" y="55"/>
                </a:cubicBezTo>
                <a:cubicBezTo>
                  <a:pt x="216" y="55"/>
                  <a:pt x="216" y="55"/>
                  <a:pt x="216" y="55"/>
                </a:cubicBezTo>
                <a:cubicBezTo>
                  <a:pt x="217" y="57"/>
                  <a:pt x="217" y="57"/>
                  <a:pt x="219" y="57"/>
                </a:cubicBezTo>
                <a:cubicBezTo>
                  <a:pt x="219" y="58"/>
                  <a:pt x="218" y="59"/>
                  <a:pt x="217" y="59"/>
                </a:cubicBezTo>
                <a:cubicBezTo>
                  <a:pt x="217" y="62"/>
                  <a:pt x="217" y="61"/>
                  <a:pt x="219" y="62"/>
                </a:cubicBezTo>
                <a:cubicBezTo>
                  <a:pt x="222" y="64"/>
                  <a:pt x="236" y="64"/>
                  <a:pt x="243" y="64"/>
                </a:cubicBezTo>
                <a:cubicBezTo>
                  <a:pt x="243" y="65"/>
                  <a:pt x="243" y="65"/>
                  <a:pt x="243" y="65"/>
                </a:cubicBezTo>
                <a:cubicBezTo>
                  <a:pt x="238" y="66"/>
                  <a:pt x="238" y="66"/>
                  <a:pt x="234" y="65"/>
                </a:cubicBezTo>
                <a:cubicBezTo>
                  <a:pt x="233" y="66"/>
                  <a:pt x="233" y="67"/>
                  <a:pt x="233" y="69"/>
                </a:cubicBezTo>
                <a:cubicBezTo>
                  <a:pt x="232" y="68"/>
                  <a:pt x="231" y="66"/>
                  <a:pt x="230" y="65"/>
                </a:cubicBezTo>
                <a:cubicBezTo>
                  <a:pt x="225" y="66"/>
                  <a:pt x="223" y="70"/>
                  <a:pt x="219" y="66"/>
                </a:cubicBezTo>
                <a:cubicBezTo>
                  <a:pt x="216" y="67"/>
                  <a:pt x="214" y="68"/>
                  <a:pt x="214" y="71"/>
                </a:cubicBezTo>
                <a:cubicBezTo>
                  <a:pt x="211" y="69"/>
                  <a:pt x="213" y="70"/>
                  <a:pt x="210" y="70"/>
                </a:cubicBezTo>
                <a:cubicBezTo>
                  <a:pt x="212" y="68"/>
                  <a:pt x="211" y="68"/>
                  <a:pt x="214" y="68"/>
                </a:cubicBezTo>
                <a:cubicBezTo>
                  <a:pt x="214" y="67"/>
                  <a:pt x="214" y="67"/>
                  <a:pt x="214" y="67"/>
                </a:cubicBezTo>
                <a:cubicBezTo>
                  <a:pt x="213" y="67"/>
                  <a:pt x="213" y="67"/>
                  <a:pt x="213" y="67"/>
                </a:cubicBezTo>
                <a:cubicBezTo>
                  <a:pt x="211" y="66"/>
                  <a:pt x="193" y="66"/>
                  <a:pt x="188" y="66"/>
                </a:cubicBezTo>
                <a:cubicBezTo>
                  <a:pt x="189" y="69"/>
                  <a:pt x="190" y="68"/>
                  <a:pt x="191" y="71"/>
                </a:cubicBezTo>
                <a:cubicBezTo>
                  <a:pt x="195" y="70"/>
                  <a:pt x="198" y="70"/>
                  <a:pt x="202" y="70"/>
                </a:cubicBezTo>
                <a:cubicBezTo>
                  <a:pt x="202" y="72"/>
                  <a:pt x="202" y="72"/>
                  <a:pt x="202" y="72"/>
                </a:cubicBezTo>
                <a:cubicBezTo>
                  <a:pt x="203" y="72"/>
                  <a:pt x="203" y="72"/>
                  <a:pt x="203" y="72"/>
                </a:cubicBezTo>
                <a:cubicBezTo>
                  <a:pt x="204" y="71"/>
                  <a:pt x="206" y="69"/>
                  <a:pt x="209" y="70"/>
                </a:cubicBezTo>
                <a:cubicBezTo>
                  <a:pt x="211" y="70"/>
                  <a:pt x="215" y="74"/>
                  <a:pt x="218" y="74"/>
                </a:cubicBezTo>
                <a:cubicBezTo>
                  <a:pt x="222" y="75"/>
                  <a:pt x="229" y="70"/>
                  <a:pt x="235" y="73"/>
                </a:cubicBezTo>
                <a:cubicBezTo>
                  <a:pt x="237" y="73"/>
                  <a:pt x="237" y="73"/>
                  <a:pt x="237" y="73"/>
                </a:cubicBezTo>
                <a:cubicBezTo>
                  <a:pt x="236" y="76"/>
                  <a:pt x="237" y="75"/>
                  <a:pt x="234" y="76"/>
                </a:cubicBezTo>
                <a:cubicBezTo>
                  <a:pt x="232" y="77"/>
                  <a:pt x="217" y="78"/>
                  <a:pt x="216" y="75"/>
                </a:cubicBezTo>
                <a:cubicBezTo>
                  <a:pt x="214" y="76"/>
                  <a:pt x="213" y="76"/>
                  <a:pt x="212" y="76"/>
                </a:cubicBezTo>
                <a:cubicBezTo>
                  <a:pt x="212" y="78"/>
                  <a:pt x="212" y="78"/>
                  <a:pt x="213" y="79"/>
                </a:cubicBezTo>
                <a:cubicBezTo>
                  <a:pt x="210" y="83"/>
                  <a:pt x="199" y="80"/>
                  <a:pt x="192" y="81"/>
                </a:cubicBezTo>
                <a:cubicBezTo>
                  <a:pt x="194" y="84"/>
                  <a:pt x="196" y="82"/>
                  <a:pt x="197" y="87"/>
                </a:cubicBezTo>
                <a:cubicBezTo>
                  <a:pt x="199" y="86"/>
                  <a:pt x="204" y="85"/>
                  <a:pt x="206" y="84"/>
                </a:cubicBezTo>
                <a:cubicBezTo>
                  <a:pt x="210" y="85"/>
                  <a:pt x="214" y="87"/>
                  <a:pt x="216" y="90"/>
                </a:cubicBezTo>
                <a:cubicBezTo>
                  <a:pt x="219" y="89"/>
                  <a:pt x="218" y="89"/>
                  <a:pt x="219" y="88"/>
                </a:cubicBezTo>
                <a:cubicBezTo>
                  <a:pt x="221" y="91"/>
                  <a:pt x="221" y="92"/>
                  <a:pt x="223" y="93"/>
                </a:cubicBezTo>
                <a:cubicBezTo>
                  <a:pt x="223" y="94"/>
                  <a:pt x="223" y="94"/>
                  <a:pt x="223" y="94"/>
                </a:cubicBezTo>
                <a:cubicBezTo>
                  <a:pt x="219" y="93"/>
                  <a:pt x="220" y="93"/>
                  <a:pt x="215" y="93"/>
                </a:cubicBezTo>
                <a:cubicBezTo>
                  <a:pt x="214" y="94"/>
                  <a:pt x="214" y="94"/>
                  <a:pt x="214" y="94"/>
                </a:cubicBezTo>
                <a:cubicBezTo>
                  <a:pt x="214" y="98"/>
                  <a:pt x="214" y="98"/>
                  <a:pt x="214" y="98"/>
                </a:cubicBezTo>
                <a:cubicBezTo>
                  <a:pt x="201" y="98"/>
                  <a:pt x="183" y="96"/>
                  <a:pt x="177" y="99"/>
                </a:cubicBezTo>
                <a:cubicBezTo>
                  <a:pt x="173" y="99"/>
                  <a:pt x="173" y="99"/>
                  <a:pt x="173" y="99"/>
                </a:cubicBezTo>
                <a:cubicBezTo>
                  <a:pt x="173" y="101"/>
                  <a:pt x="174" y="103"/>
                  <a:pt x="174" y="105"/>
                </a:cubicBezTo>
                <a:cubicBezTo>
                  <a:pt x="173" y="105"/>
                  <a:pt x="171" y="107"/>
                  <a:pt x="170" y="108"/>
                </a:cubicBezTo>
                <a:cubicBezTo>
                  <a:pt x="165" y="110"/>
                  <a:pt x="164" y="104"/>
                  <a:pt x="162" y="109"/>
                </a:cubicBezTo>
                <a:cubicBezTo>
                  <a:pt x="158" y="109"/>
                  <a:pt x="159" y="110"/>
                  <a:pt x="159" y="107"/>
                </a:cubicBezTo>
                <a:cubicBezTo>
                  <a:pt x="156" y="106"/>
                  <a:pt x="156" y="106"/>
                  <a:pt x="152" y="107"/>
                </a:cubicBezTo>
                <a:cubicBezTo>
                  <a:pt x="152" y="110"/>
                  <a:pt x="152" y="110"/>
                  <a:pt x="152" y="110"/>
                </a:cubicBezTo>
                <a:cubicBezTo>
                  <a:pt x="157" y="110"/>
                  <a:pt x="180" y="112"/>
                  <a:pt x="183" y="113"/>
                </a:cubicBezTo>
                <a:cubicBezTo>
                  <a:pt x="184" y="113"/>
                  <a:pt x="184" y="113"/>
                  <a:pt x="184" y="113"/>
                </a:cubicBezTo>
                <a:cubicBezTo>
                  <a:pt x="183" y="116"/>
                  <a:pt x="183" y="116"/>
                  <a:pt x="184" y="118"/>
                </a:cubicBezTo>
                <a:cubicBezTo>
                  <a:pt x="182" y="118"/>
                  <a:pt x="180" y="117"/>
                  <a:pt x="178" y="117"/>
                </a:cubicBezTo>
                <a:cubicBezTo>
                  <a:pt x="178" y="115"/>
                  <a:pt x="178" y="115"/>
                  <a:pt x="178" y="115"/>
                </a:cubicBezTo>
                <a:cubicBezTo>
                  <a:pt x="174" y="114"/>
                  <a:pt x="168" y="120"/>
                  <a:pt x="167" y="121"/>
                </a:cubicBezTo>
                <a:cubicBezTo>
                  <a:pt x="167" y="121"/>
                  <a:pt x="154" y="117"/>
                  <a:pt x="152" y="117"/>
                </a:cubicBezTo>
                <a:cubicBezTo>
                  <a:pt x="137" y="120"/>
                  <a:pt x="127" y="120"/>
                  <a:pt x="115" y="120"/>
                </a:cubicBezTo>
                <a:cubicBezTo>
                  <a:pt x="115" y="122"/>
                  <a:pt x="116" y="124"/>
                  <a:pt x="115" y="126"/>
                </a:cubicBezTo>
                <a:cubicBezTo>
                  <a:pt x="114" y="130"/>
                  <a:pt x="111" y="129"/>
                  <a:pt x="112" y="135"/>
                </a:cubicBezTo>
                <a:cubicBezTo>
                  <a:pt x="108" y="136"/>
                  <a:pt x="102" y="138"/>
                  <a:pt x="99" y="140"/>
                </a:cubicBezTo>
                <a:cubicBezTo>
                  <a:pt x="99" y="141"/>
                  <a:pt x="99" y="141"/>
                  <a:pt x="98" y="143"/>
                </a:cubicBezTo>
                <a:cubicBezTo>
                  <a:pt x="96" y="143"/>
                  <a:pt x="96" y="143"/>
                  <a:pt x="96" y="143"/>
                </a:cubicBezTo>
                <a:cubicBezTo>
                  <a:pt x="95" y="144"/>
                  <a:pt x="95" y="144"/>
                  <a:pt x="95" y="146"/>
                </a:cubicBezTo>
                <a:cubicBezTo>
                  <a:pt x="93" y="147"/>
                  <a:pt x="91" y="147"/>
                  <a:pt x="90" y="147"/>
                </a:cubicBezTo>
                <a:cubicBezTo>
                  <a:pt x="90" y="150"/>
                  <a:pt x="90" y="150"/>
                  <a:pt x="90" y="150"/>
                </a:cubicBezTo>
                <a:cubicBezTo>
                  <a:pt x="95" y="151"/>
                  <a:pt x="96" y="152"/>
                  <a:pt x="100" y="151"/>
                </a:cubicBezTo>
                <a:cubicBezTo>
                  <a:pt x="102" y="153"/>
                  <a:pt x="101" y="152"/>
                  <a:pt x="103" y="153"/>
                </a:cubicBezTo>
                <a:cubicBezTo>
                  <a:pt x="102" y="155"/>
                  <a:pt x="103" y="154"/>
                  <a:pt x="99" y="155"/>
                </a:cubicBezTo>
                <a:cubicBezTo>
                  <a:pt x="100" y="158"/>
                  <a:pt x="98" y="162"/>
                  <a:pt x="97" y="163"/>
                </a:cubicBezTo>
                <a:cubicBezTo>
                  <a:pt x="95" y="167"/>
                  <a:pt x="90" y="168"/>
                  <a:pt x="85" y="169"/>
                </a:cubicBezTo>
                <a:cubicBezTo>
                  <a:pt x="86" y="172"/>
                  <a:pt x="86" y="174"/>
                  <a:pt x="88" y="176"/>
                </a:cubicBezTo>
                <a:cubicBezTo>
                  <a:pt x="87" y="178"/>
                  <a:pt x="87" y="179"/>
                  <a:pt x="85" y="180"/>
                </a:cubicBezTo>
                <a:cubicBezTo>
                  <a:pt x="83" y="182"/>
                  <a:pt x="77" y="183"/>
                  <a:pt x="73" y="183"/>
                </a:cubicBezTo>
                <a:cubicBezTo>
                  <a:pt x="73" y="185"/>
                  <a:pt x="73" y="185"/>
                  <a:pt x="73" y="185"/>
                </a:cubicBezTo>
                <a:cubicBezTo>
                  <a:pt x="76" y="186"/>
                  <a:pt x="75" y="185"/>
                  <a:pt x="79" y="185"/>
                </a:cubicBezTo>
                <a:cubicBezTo>
                  <a:pt x="77" y="187"/>
                  <a:pt x="74" y="187"/>
                  <a:pt x="72" y="189"/>
                </a:cubicBezTo>
                <a:cubicBezTo>
                  <a:pt x="68" y="192"/>
                  <a:pt x="70" y="194"/>
                  <a:pt x="64" y="196"/>
                </a:cubicBezTo>
                <a:cubicBezTo>
                  <a:pt x="65" y="199"/>
                  <a:pt x="67" y="202"/>
                  <a:pt x="71" y="203"/>
                </a:cubicBezTo>
                <a:cubicBezTo>
                  <a:pt x="69" y="205"/>
                  <a:pt x="67" y="205"/>
                  <a:pt x="64" y="206"/>
                </a:cubicBezTo>
                <a:cubicBezTo>
                  <a:pt x="64" y="208"/>
                  <a:pt x="64" y="207"/>
                  <a:pt x="63" y="208"/>
                </a:cubicBezTo>
                <a:cubicBezTo>
                  <a:pt x="65" y="209"/>
                  <a:pt x="66" y="209"/>
                  <a:pt x="68" y="209"/>
                </a:cubicBezTo>
                <a:cubicBezTo>
                  <a:pt x="67" y="211"/>
                  <a:pt x="67" y="211"/>
                  <a:pt x="65" y="212"/>
                </a:cubicBezTo>
                <a:cubicBezTo>
                  <a:pt x="67" y="215"/>
                  <a:pt x="67" y="213"/>
                  <a:pt x="70" y="213"/>
                </a:cubicBezTo>
                <a:cubicBezTo>
                  <a:pt x="70" y="214"/>
                  <a:pt x="70" y="214"/>
                  <a:pt x="70" y="214"/>
                </a:cubicBezTo>
                <a:cubicBezTo>
                  <a:pt x="67" y="214"/>
                  <a:pt x="67" y="214"/>
                  <a:pt x="67" y="214"/>
                </a:cubicBezTo>
                <a:cubicBezTo>
                  <a:pt x="67" y="217"/>
                  <a:pt x="67" y="217"/>
                  <a:pt x="67" y="217"/>
                </a:cubicBezTo>
                <a:cubicBezTo>
                  <a:pt x="69" y="217"/>
                  <a:pt x="70" y="217"/>
                  <a:pt x="71" y="216"/>
                </a:cubicBezTo>
                <a:cubicBezTo>
                  <a:pt x="74" y="216"/>
                  <a:pt x="74" y="216"/>
                  <a:pt x="74" y="216"/>
                </a:cubicBezTo>
                <a:cubicBezTo>
                  <a:pt x="73" y="219"/>
                  <a:pt x="73" y="218"/>
                  <a:pt x="72" y="219"/>
                </a:cubicBezTo>
                <a:cubicBezTo>
                  <a:pt x="73" y="223"/>
                  <a:pt x="73" y="222"/>
                  <a:pt x="75" y="225"/>
                </a:cubicBezTo>
                <a:cubicBezTo>
                  <a:pt x="78" y="224"/>
                  <a:pt x="78" y="224"/>
                  <a:pt x="79" y="222"/>
                </a:cubicBezTo>
                <a:cubicBezTo>
                  <a:pt x="80" y="223"/>
                  <a:pt x="80" y="222"/>
                  <a:pt x="80" y="224"/>
                </a:cubicBezTo>
                <a:cubicBezTo>
                  <a:pt x="81" y="224"/>
                  <a:pt x="81" y="224"/>
                  <a:pt x="81" y="224"/>
                </a:cubicBezTo>
                <a:cubicBezTo>
                  <a:pt x="81" y="226"/>
                  <a:pt x="81" y="225"/>
                  <a:pt x="80" y="226"/>
                </a:cubicBezTo>
                <a:cubicBezTo>
                  <a:pt x="79" y="227"/>
                  <a:pt x="80" y="226"/>
                  <a:pt x="78" y="227"/>
                </a:cubicBezTo>
                <a:cubicBezTo>
                  <a:pt x="78" y="230"/>
                  <a:pt x="78" y="230"/>
                  <a:pt x="78" y="230"/>
                </a:cubicBezTo>
                <a:cubicBezTo>
                  <a:pt x="80" y="231"/>
                  <a:pt x="80" y="231"/>
                  <a:pt x="83" y="232"/>
                </a:cubicBezTo>
                <a:cubicBezTo>
                  <a:pt x="84" y="233"/>
                  <a:pt x="83" y="232"/>
                  <a:pt x="84" y="233"/>
                </a:cubicBezTo>
                <a:cubicBezTo>
                  <a:pt x="84" y="236"/>
                  <a:pt x="84" y="236"/>
                  <a:pt x="83" y="237"/>
                </a:cubicBezTo>
                <a:cubicBezTo>
                  <a:pt x="78" y="237"/>
                  <a:pt x="79" y="237"/>
                  <a:pt x="75" y="236"/>
                </a:cubicBezTo>
                <a:cubicBezTo>
                  <a:pt x="74" y="237"/>
                  <a:pt x="74" y="237"/>
                  <a:pt x="74" y="237"/>
                </a:cubicBezTo>
                <a:cubicBezTo>
                  <a:pt x="76" y="240"/>
                  <a:pt x="79" y="239"/>
                  <a:pt x="80" y="240"/>
                </a:cubicBezTo>
                <a:cubicBezTo>
                  <a:pt x="81" y="240"/>
                  <a:pt x="82" y="241"/>
                  <a:pt x="82" y="241"/>
                </a:cubicBezTo>
                <a:cubicBezTo>
                  <a:pt x="82" y="243"/>
                  <a:pt x="82" y="245"/>
                  <a:pt x="81" y="246"/>
                </a:cubicBezTo>
                <a:cubicBezTo>
                  <a:pt x="80" y="250"/>
                  <a:pt x="74" y="253"/>
                  <a:pt x="69" y="253"/>
                </a:cubicBezTo>
                <a:cubicBezTo>
                  <a:pt x="69" y="256"/>
                  <a:pt x="69" y="256"/>
                  <a:pt x="69" y="256"/>
                </a:cubicBezTo>
                <a:cubicBezTo>
                  <a:pt x="65" y="256"/>
                  <a:pt x="65" y="256"/>
                  <a:pt x="63" y="254"/>
                </a:cubicBezTo>
                <a:cubicBezTo>
                  <a:pt x="60" y="255"/>
                  <a:pt x="61" y="255"/>
                  <a:pt x="59" y="256"/>
                </a:cubicBezTo>
                <a:cubicBezTo>
                  <a:pt x="60" y="259"/>
                  <a:pt x="63" y="260"/>
                  <a:pt x="67" y="260"/>
                </a:cubicBezTo>
                <a:cubicBezTo>
                  <a:pt x="65" y="263"/>
                  <a:pt x="60" y="263"/>
                  <a:pt x="59" y="267"/>
                </a:cubicBezTo>
                <a:cubicBezTo>
                  <a:pt x="57" y="271"/>
                  <a:pt x="62" y="272"/>
                  <a:pt x="54" y="275"/>
                </a:cubicBezTo>
                <a:cubicBezTo>
                  <a:pt x="55" y="277"/>
                  <a:pt x="54" y="276"/>
                  <a:pt x="55" y="277"/>
                </a:cubicBezTo>
                <a:cubicBezTo>
                  <a:pt x="55" y="278"/>
                  <a:pt x="55" y="278"/>
                  <a:pt x="55" y="278"/>
                </a:cubicBezTo>
                <a:cubicBezTo>
                  <a:pt x="57" y="277"/>
                  <a:pt x="55" y="278"/>
                  <a:pt x="56" y="276"/>
                </a:cubicBezTo>
                <a:cubicBezTo>
                  <a:pt x="57" y="277"/>
                  <a:pt x="58" y="278"/>
                  <a:pt x="59" y="279"/>
                </a:cubicBezTo>
                <a:cubicBezTo>
                  <a:pt x="59" y="280"/>
                  <a:pt x="59" y="280"/>
                  <a:pt x="60" y="283"/>
                </a:cubicBezTo>
                <a:cubicBezTo>
                  <a:pt x="56" y="287"/>
                  <a:pt x="56" y="289"/>
                  <a:pt x="49" y="288"/>
                </a:cubicBezTo>
                <a:cubicBezTo>
                  <a:pt x="49" y="289"/>
                  <a:pt x="49" y="289"/>
                  <a:pt x="48" y="289"/>
                </a:cubicBezTo>
                <a:cubicBezTo>
                  <a:pt x="50" y="292"/>
                  <a:pt x="55" y="293"/>
                  <a:pt x="57" y="292"/>
                </a:cubicBezTo>
                <a:cubicBezTo>
                  <a:pt x="59" y="293"/>
                  <a:pt x="60" y="297"/>
                  <a:pt x="61" y="297"/>
                </a:cubicBezTo>
                <a:cubicBezTo>
                  <a:pt x="59" y="300"/>
                  <a:pt x="54" y="301"/>
                  <a:pt x="51" y="303"/>
                </a:cubicBezTo>
                <a:cubicBezTo>
                  <a:pt x="51" y="304"/>
                  <a:pt x="51" y="304"/>
                  <a:pt x="51" y="304"/>
                </a:cubicBezTo>
                <a:cubicBezTo>
                  <a:pt x="51" y="306"/>
                  <a:pt x="50" y="302"/>
                  <a:pt x="50" y="302"/>
                </a:cubicBezTo>
                <a:cubicBezTo>
                  <a:pt x="47" y="302"/>
                  <a:pt x="44" y="303"/>
                  <a:pt x="42" y="303"/>
                </a:cubicBezTo>
                <a:cubicBezTo>
                  <a:pt x="42" y="305"/>
                  <a:pt x="42" y="305"/>
                  <a:pt x="42" y="305"/>
                </a:cubicBezTo>
                <a:cubicBezTo>
                  <a:pt x="45" y="305"/>
                  <a:pt x="50" y="305"/>
                  <a:pt x="52" y="306"/>
                </a:cubicBezTo>
                <a:cubicBezTo>
                  <a:pt x="55" y="305"/>
                  <a:pt x="53" y="306"/>
                  <a:pt x="53" y="303"/>
                </a:cubicBezTo>
                <a:cubicBezTo>
                  <a:pt x="59" y="307"/>
                  <a:pt x="64" y="307"/>
                  <a:pt x="66" y="312"/>
                </a:cubicBezTo>
                <a:cubicBezTo>
                  <a:pt x="67" y="312"/>
                  <a:pt x="67" y="312"/>
                  <a:pt x="67" y="312"/>
                </a:cubicBezTo>
                <a:cubicBezTo>
                  <a:pt x="66" y="313"/>
                  <a:pt x="59" y="316"/>
                  <a:pt x="57" y="317"/>
                </a:cubicBezTo>
                <a:cubicBezTo>
                  <a:pt x="57" y="320"/>
                  <a:pt x="57" y="320"/>
                  <a:pt x="57" y="320"/>
                </a:cubicBezTo>
                <a:cubicBezTo>
                  <a:pt x="62" y="319"/>
                  <a:pt x="61" y="319"/>
                  <a:pt x="65" y="320"/>
                </a:cubicBezTo>
                <a:cubicBezTo>
                  <a:pt x="65" y="330"/>
                  <a:pt x="59" y="325"/>
                  <a:pt x="53" y="329"/>
                </a:cubicBezTo>
                <a:cubicBezTo>
                  <a:pt x="52" y="330"/>
                  <a:pt x="52" y="330"/>
                  <a:pt x="52" y="332"/>
                </a:cubicBezTo>
                <a:cubicBezTo>
                  <a:pt x="56" y="332"/>
                  <a:pt x="59" y="331"/>
                  <a:pt x="61" y="330"/>
                </a:cubicBezTo>
                <a:cubicBezTo>
                  <a:pt x="63" y="330"/>
                  <a:pt x="63" y="330"/>
                  <a:pt x="63" y="330"/>
                </a:cubicBezTo>
                <a:cubicBezTo>
                  <a:pt x="63" y="331"/>
                  <a:pt x="63" y="332"/>
                  <a:pt x="62" y="333"/>
                </a:cubicBezTo>
                <a:cubicBezTo>
                  <a:pt x="57" y="334"/>
                  <a:pt x="58" y="333"/>
                  <a:pt x="53" y="336"/>
                </a:cubicBezTo>
                <a:cubicBezTo>
                  <a:pt x="53" y="338"/>
                  <a:pt x="53" y="337"/>
                  <a:pt x="54" y="338"/>
                </a:cubicBezTo>
                <a:cubicBezTo>
                  <a:pt x="53" y="343"/>
                  <a:pt x="52" y="343"/>
                  <a:pt x="48" y="342"/>
                </a:cubicBezTo>
                <a:cubicBezTo>
                  <a:pt x="48" y="344"/>
                  <a:pt x="47" y="344"/>
                  <a:pt x="47" y="347"/>
                </a:cubicBezTo>
                <a:cubicBezTo>
                  <a:pt x="49" y="347"/>
                  <a:pt x="49" y="347"/>
                  <a:pt x="50" y="346"/>
                </a:cubicBezTo>
                <a:cubicBezTo>
                  <a:pt x="52" y="349"/>
                  <a:pt x="51" y="351"/>
                  <a:pt x="51" y="354"/>
                </a:cubicBezTo>
                <a:cubicBezTo>
                  <a:pt x="53" y="353"/>
                  <a:pt x="52" y="353"/>
                  <a:pt x="54" y="352"/>
                </a:cubicBezTo>
                <a:cubicBezTo>
                  <a:pt x="58" y="362"/>
                  <a:pt x="67" y="358"/>
                  <a:pt x="67" y="368"/>
                </a:cubicBezTo>
                <a:cubicBezTo>
                  <a:pt x="63" y="369"/>
                  <a:pt x="59" y="370"/>
                  <a:pt x="57" y="373"/>
                </a:cubicBezTo>
                <a:cubicBezTo>
                  <a:pt x="55" y="373"/>
                  <a:pt x="55" y="373"/>
                  <a:pt x="55" y="373"/>
                </a:cubicBezTo>
                <a:cubicBezTo>
                  <a:pt x="54" y="370"/>
                  <a:pt x="53" y="371"/>
                  <a:pt x="52" y="370"/>
                </a:cubicBezTo>
                <a:cubicBezTo>
                  <a:pt x="49" y="371"/>
                  <a:pt x="49" y="371"/>
                  <a:pt x="47" y="373"/>
                </a:cubicBezTo>
                <a:cubicBezTo>
                  <a:pt x="47" y="374"/>
                  <a:pt x="47" y="374"/>
                  <a:pt x="47" y="374"/>
                </a:cubicBezTo>
                <a:cubicBezTo>
                  <a:pt x="50" y="373"/>
                  <a:pt x="48" y="375"/>
                  <a:pt x="49" y="373"/>
                </a:cubicBezTo>
                <a:cubicBezTo>
                  <a:pt x="50" y="374"/>
                  <a:pt x="50" y="375"/>
                  <a:pt x="51" y="378"/>
                </a:cubicBezTo>
                <a:cubicBezTo>
                  <a:pt x="52" y="378"/>
                  <a:pt x="53" y="377"/>
                  <a:pt x="54" y="376"/>
                </a:cubicBezTo>
                <a:cubicBezTo>
                  <a:pt x="56" y="378"/>
                  <a:pt x="58" y="383"/>
                  <a:pt x="59" y="386"/>
                </a:cubicBezTo>
                <a:cubicBezTo>
                  <a:pt x="58" y="387"/>
                  <a:pt x="59" y="386"/>
                  <a:pt x="58" y="387"/>
                </a:cubicBezTo>
                <a:cubicBezTo>
                  <a:pt x="58" y="390"/>
                  <a:pt x="58" y="390"/>
                  <a:pt x="58" y="390"/>
                </a:cubicBezTo>
                <a:cubicBezTo>
                  <a:pt x="58" y="389"/>
                  <a:pt x="59" y="388"/>
                  <a:pt x="60" y="388"/>
                </a:cubicBezTo>
                <a:cubicBezTo>
                  <a:pt x="62" y="396"/>
                  <a:pt x="65" y="395"/>
                  <a:pt x="72" y="398"/>
                </a:cubicBezTo>
                <a:cubicBezTo>
                  <a:pt x="73" y="399"/>
                  <a:pt x="74" y="401"/>
                  <a:pt x="76" y="402"/>
                </a:cubicBezTo>
                <a:cubicBezTo>
                  <a:pt x="85" y="407"/>
                  <a:pt x="101" y="403"/>
                  <a:pt x="113" y="399"/>
                </a:cubicBezTo>
                <a:cubicBezTo>
                  <a:pt x="118" y="397"/>
                  <a:pt x="129" y="402"/>
                  <a:pt x="135" y="399"/>
                </a:cubicBezTo>
                <a:cubicBezTo>
                  <a:pt x="135" y="397"/>
                  <a:pt x="135" y="397"/>
                  <a:pt x="135" y="397"/>
                </a:cubicBezTo>
                <a:cubicBezTo>
                  <a:pt x="141" y="397"/>
                  <a:pt x="146" y="398"/>
                  <a:pt x="151" y="398"/>
                </a:cubicBezTo>
                <a:cubicBezTo>
                  <a:pt x="155" y="398"/>
                  <a:pt x="174" y="399"/>
                  <a:pt x="180" y="395"/>
                </a:cubicBezTo>
                <a:cubicBezTo>
                  <a:pt x="181" y="395"/>
                  <a:pt x="181" y="395"/>
                  <a:pt x="181" y="395"/>
                </a:cubicBezTo>
                <a:cubicBezTo>
                  <a:pt x="179" y="393"/>
                  <a:pt x="181" y="394"/>
                  <a:pt x="177" y="394"/>
                </a:cubicBezTo>
                <a:cubicBezTo>
                  <a:pt x="178" y="393"/>
                  <a:pt x="178" y="393"/>
                  <a:pt x="178" y="392"/>
                </a:cubicBezTo>
                <a:cubicBezTo>
                  <a:pt x="178" y="390"/>
                  <a:pt x="178" y="390"/>
                  <a:pt x="178" y="390"/>
                </a:cubicBezTo>
                <a:cubicBezTo>
                  <a:pt x="184" y="390"/>
                  <a:pt x="184" y="390"/>
                  <a:pt x="184" y="390"/>
                </a:cubicBezTo>
                <a:cubicBezTo>
                  <a:pt x="184" y="388"/>
                  <a:pt x="184" y="388"/>
                  <a:pt x="184" y="388"/>
                </a:cubicBezTo>
                <a:cubicBezTo>
                  <a:pt x="180" y="388"/>
                  <a:pt x="180" y="388"/>
                  <a:pt x="180" y="388"/>
                </a:cubicBezTo>
                <a:cubicBezTo>
                  <a:pt x="181" y="385"/>
                  <a:pt x="180" y="386"/>
                  <a:pt x="183" y="387"/>
                </a:cubicBezTo>
                <a:cubicBezTo>
                  <a:pt x="182" y="385"/>
                  <a:pt x="182" y="386"/>
                  <a:pt x="182" y="385"/>
                </a:cubicBezTo>
                <a:cubicBezTo>
                  <a:pt x="183" y="383"/>
                  <a:pt x="192" y="379"/>
                  <a:pt x="195" y="380"/>
                </a:cubicBezTo>
                <a:cubicBezTo>
                  <a:pt x="196" y="380"/>
                  <a:pt x="198" y="383"/>
                  <a:pt x="202" y="382"/>
                </a:cubicBezTo>
                <a:cubicBezTo>
                  <a:pt x="203" y="382"/>
                  <a:pt x="207" y="380"/>
                  <a:pt x="208" y="380"/>
                </a:cubicBezTo>
                <a:cubicBezTo>
                  <a:pt x="210" y="381"/>
                  <a:pt x="211" y="382"/>
                  <a:pt x="215" y="381"/>
                </a:cubicBezTo>
                <a:cubicBezTo>
                  <a:pt x="215" y="381"/>
                  <a:pt x="215" y="380"/>
                  <a:pt x="216" y="380"/>
                </a:cubicBezTo>
                <a:cubicBezTo>
                  <a:pt x="216" y="381"/>
                  <a:pt x="215" y="383"/>
                  <a:pt x="217" y="382"/>
                </a:cubicBezTo>
                <a:cubicBezTo>
                  <a:pt x="222" y="380"/>
                  <a:pt x="232" y="379"/>
                  <a:pt x="235" y="378"/>
                </a:cubicBezTo>
                <a:cubicBezTo>
                  <a:pt x="239" y="378"/>
                  <a:pt x="237" y="381"/>
                  <a:pt x="241" y="378"/>
                </a:cubicBezTo>
                <a:cubicBezTo>
                  <a:pt x="249" y="378"/>
                  <a:pt x="249" y="378"/>
                  <a:pt x="249" y="378"/>
                </a:cubicBezTo>
                <a:cubicBezTo>
                  <a:pt x="249" y="377"/>
                  <a:pt x="249" y="377"/>
                  <a:pt x="250" y="376"/>
                </a:cubicBezTo>
                <a:cubicBezTo>
                  <a:pt x="250" y="373"/>
                  <a:pt x="250" y="373"/>
                  <a:pt x="250" y="373"/>
                </a:cubicBezTo>
                <a:cubicBezTo>
                  <a:pt x="248" y="374"/>
                  <a:pt x="248" y="374"/>
                  <a:pt x="247" y="375"/>
                </a:cubicBezTo>
                <a:cubicBezTo>
                  <a:pt x="241" y="375"/>
                  <a:pt x="241" y="375"/>
                  <a:pt x="241" y="375"/>
                </a:cubicBezTo>
                <a:cubicBezTo>
                  <a:pt x="243" y="374"/>
                  <a:pt x="243" y="375"/>
                  <a:pt x="243" y="372"/>
                </a:cubicBezTo>
                <a:cubicBezTo>
                  <a:pt x="240" y="372"/>
                  <a:pt x="240" y="372"/>
                  <a:pt x="240" y="372"/>
                </a:cubicBezTo>
                <a:cubicBezTo>
                  <a:pt x="240" y="374"/>
                  <a:pt x="240" y="373"/>
                  <a:pt x="240" y="375"/>
                </a:cubicBezTo>
                <a:cubicBezTo>
                  <a:pt x="238" y="374"/>
                  <a:pt x="239" y="375"/>
                  <a:pt x="237" y="373"/>
                </a:cubicBezTo>
                <a:cubicBezTo>
                  <a:pt x="232" y="375"/>
                  <a:pt x="233" y="376"/>
                  <a:pt x="223" y="376"/>
                </a:cubicBezTo>
                <a:cubicBezTo>
                  <a:pt x="223" y="375"/>
                  <a:pt x="223" y="375"/>
                  <a:pt x="222" y="374"/>
                </a:cubicBezTo>
                <a:cubicBezTo>
                  <a:pt x="225" y="372"/>
                  <a:pt x="233" y="370"/>
                  <a:pt x="234" y="369"/>
                </a:cubicBezTo>
                <a:cubicBezTo>
                  <a:pt x="236" y="370"/>
                  <a:pt x="235" y="368"/>
                  <a:pt x="236" y="372"/>
                </a:cubicBezTo>
                <a:cubicBezTo>
                  <a:pt x="242" y="370"/>
                  <a:pt x="248" y="368"/>
                  <a:pt x="255" y="369"/>
                </a:cubicBezTo>
                <a:cubicBezTo>
                  <a:pt x="255" y="365"/>
                  <a:pt x="255" y="365"/>
                  <a:pt x="255" y="365"/>
                </a:cubicBezTo>
                <a:cubicBezTo>
                  <a:pt x="256" y="365"/>
                  <a:pt x="256" y="365"/>
                  <a:pt x="257" y="364"/>
                </a:cubicBezTo>
                <a:cubicBezTo>
                  <a:pt x="260" y="365"/>
                  <a:pt x="258" y="364"/>
                  <a:pt x="259" y="367"/>
                </a:cubicBezTo>
                <a:cubicBezTo>
                  <a:pt x="264" y="367"/>
                  <a:pt x="268" y="368"/>
                  <a:pt x="272" y="369"/>
                </a:cubicBezTo>
                <a:cubicBezTo>
                  <a:pt x="279" y="370"/>
                  <a:pt x="285" y="367"/>
                  <a:pt x="295" y="367"/>
                </a:cubicBezTo>
                <a:cubicBezTo>
                  <a:pt x="295" y="362"/>
                  <a:pt x="295" y="362"/>
                  <a:pt x="295" y="362"/>
                </a:cubicBezTo>
                <a:cubicBezTo>
                  <a:pt x="291" y="362"/>
                  <a:pt x="291" y="362"/>
                  <a:pt x="291" y="362"/>
                </a:cubicBezTo>
                <a:cubicBezTo>
                  <a:pt x="300" y="356"/>
                  <a:pt x="305" y="363"/>
                  <a:pt x="316" y="359"/>
                </a:cubicBezTo>
                <a:cubicBezTo>
                  <a:pt x="331" y="355"/>
                  <a:pt x="354" y="360"/>
                  <a:pt x="369" y="357"/>
                </a:cubicBezTo>
                <a:cubicBezTo>
                  <a:pt x="369" y="358"/>
                  <a:pt x="370" y="358"/>
                  <a:pt x="370" y="358"/>
                </a:cubicBezTo>
                <a:cubicBezTo>
                  <a:pt x="368" y="363"/>
                  <a:pt x="366" y="368"/>
                  <a:pt x="364" y="373"/>
                </a:cubicBezTo>
                <a:cubicBezTo>
                  <a:pt x="361" y="373"/>
                  <a:pt x="361" y="373"/>
                  <a:pt x="361" y="373"/>
                </a:cubicBezTo>
                <a:cubicBezTo>
                  <a:pt x="362" y="372"/>
                  <a:pt x="363" y="371"/>
                  <a:pt x="363" y="371"/>
                </a:cubicBezTo>
                <a:cubicBezTo>
                  <a:pt x="362" y="370"/>
                  <a:pt x="361" y="370"/>
                  <a:pt x="360" y="370"/>
                </a:cubicBezTo>
                <a:cubicBezTo>
                  <a:pt x="359" y="372"/>
                  <a:pt x="360" y="372"/>
                  <a:pt x="358" y="373"/>
                </a:cubicBezTo>
                <a:cubicBezTo>
                  <a:pt x="358" y="376"/>
                  <a:pt x="358" y="376"/>
                  <a:pt x="358" y="376"/>
                </a:cubicBezTo>
                <a:cubicBezTo>
                  <a:pt x="360" y="377"/>
                  <a:pt x="362" y="377"/>
                  <a:pt x="364" y="377"/>
                </a:cubicBezTo>
                <a:cubicBezTo>
                  <a:pt x="363" y="378"/>
                  <a:pt x="364" y="378"/>
                  <a:pt x="362" y="378"/>
                </a:cubicBezTo>
                <a:cubicBezTo>
                  <a:pt x="363" y="382"/>
                  <a:pt x="363" y="383"/>
                  <a:pt x="366" y="384"/>
                </a:cubicBezTo>
                <a:cubicBezTo>
                  <a:pt x="366" y="385"/>
                  <a:pt x="366" y="387"/>
                  <a:pt x="365" y="389"/>
                </a:cubicBezTo>
                <a:cubicBezTo>
                  <a:pt x="368" y="389"/>
                  <a:pt x="368" y="389"/>
                  <a:pt x="368" y="389"/>
                </a:cubicBezTo>
                <a:cubicBezTo>
                  <a:pt x="365" y="391"/>
                  <a:pt x="362" y="390"/>
                  <a:pt x="360" y="394"/>
                </a:cubicBezTo>
                <a:cubicBezTo>
                  <a:pt x="357" y="393"/>
                  <a:pt x="357" y="393"/>
                  <a:pt x="355" y="391"/>
                </a:cubicBezTo>
                <a:cubicBezTo>
                  <a:pt x="346" y="391"/>
                  <a:pt x="346" y="391"/>
                  <a:pt x="346" y="391"/>
                </a:cubicBezTo>
                <a:cubicBezTo>
                  <a:pt x="347" y="392"/>
                  <a:pt x="347" y="393"/>
                  <a:pt x="347" y="394"/>
                </a:cubicBezTo>
                <a:cubicBezTo>
                  <a:pt x="357" y="394"/>
                  <a:pt x="368" y="398"/>
                  <a:pt x="373" y="395"/>
                </a:cubicBezTo>
                <a:cubicBezTo>
                  <a:pt x="375" y="398"/>
                  <a:pt x="375" y="398"/>
                  <a:pt x="378" y="398"/>
                </a:cubicBezTo>
                <a:cubicBezTo>
                  <a:pt x="378" y="402"/>
                  <a:pt x="378" y="402"/>
                  <a:pt x="378" y="402"/>
                </a:cubicBezTo>
                <a:cubicBezTo>
                  <a:pt x="371" y="402"/>
                  <a:pt x="374" y="405"/>
                  <a:pt x="370" y="408"/>
                </a:cubicBezTo>
                <a:cubicBezTo>
                  <a:pt x="368" y="408"/>
                  <a:pt x="358" y="409"/>
                  <a:pt x="356" y="409"/>
                </a:cubicBezTo>
                <a:cubicBezTo>
                  <a:pt x="356" y="411"/>
                  <a:pt x="356" y="410"/>
                  <a:pt x="357" y="411"/>
                </a:cubicBezTo>
                <a:cubicBezTo>
                  <a:pt x="359" y="413"/>
                  <a:pt x="357" y="412"/>
                  <a:pt x="360" y="411"/>
                </a:cubicBezTo>
                <a:cubicBezTo>
                  <a:pt x="360" y="413"/>
                  <a:pt x="360" y="413"/>
                  <a:pt x="360" y="413"/>
                </a:cubicBezTo>
                <a:cubicBezTo>
                  <a:pt x="362" y="415"/>
                  <a:pt x="362" y="413"/>
                  <a:pt x="363" y="412"/>
                </a:cubicBezTo>
                <a:cubicBezTo>
                  <a:pt x="364" y="414"/>
                  <a:pt x="363" y="414"/>
                  <a:pt x="364" y="416"/>
                </a:cubicBezTo>
                <a:cubicBezTo>
                  <a:pt x="364" y="417"/>
                  <a:pt x="364" y="418"/>
                  <a:pt x="363" y="419"/>
                </a:cubicBezTo>
                <a:cubicBezTo>
                  <a:pt x="358" y="419"/>
                  <a:pt x="359" y="419"/>
                  <a:pt x="355" y="418"/>
                </a:cubicBezTo>
                <a:cubicBezTo>
                  <a:pt x="355" y="421"/>
                  <a:pt x="355" y="421"/>
                  <a:pt x="355" y="421"/>
                </a:cubicBezTo>
                <a:cubicBezTo>
                  <a:pt x="356" y="421"/>
                  <a:pt x="356" y="421"/>
                  <a:pt x="359" y="422"/>
                </a:cubicBezTo>
                <a:cubicBezTo>
                  <a:pt x="359" y="423"/>
                  <a:pt x="359" y="423"/>
                  <a:pt x="359" y="423"/>
                </a:cubicBezTo>
                <a:cubicBezTo>
                  <a:pt x="353" y="424"/>
                  <a:pt x="351" y="425"/>
                  <a:pt x="345" y="426"/>
                </a:cubicBezTo>
                <a:cubicBezTo>
                  <a:pt x="345" y="427"/>
                  <a:pt x="345" y="426"/>
                  <a:pt x="344" y="427"/>
                </a:cubicBezTo>
                <a:cubicBezTo>
                  <a:pt x="347" y="429"/>
                  <a:pt x="352" y="430"/>
                  <a:pt x="357" y="430"/>
                </a:cubicBezTo>
                <a:cubicBezTo>
                  <a:pt x="357" y="431"/>
                  <a:pt x="357" y="431"/>
                  <a:pt x="357" y="431"/>
                </a:cubicBezTo>
                <a:cubicBezTo>
                  <a:pt x="353" y="432"/>
                  <a:pt x="346" y="436"/>
                  <a:pt x="343" y="436"/>
                </a:cubicBezTo>
                <a:cubicBezTo>
                  <a:pt x="344" y="438"/>
                  <a:pt x="344" y="438"/>
                  <a:pt x="344" y="439"/>
                </a:cubicBezTo>
                <a:cubicBezTo>
                  <a:pt x="348" y="442"/>
                  <a:pt x="355" y="441"/>
                  <a:pt x="361" y="440"/>
                </a:cubicBezTo>
                <a:cubicBezTo>
                  <a:pt x="361" y="443"/>
                  <a:pt x="361" y="443"/>
                  <a:pt x="361" y="445"/>
                </a:cubicBezTo>
                <a:cubicBezTo>
                  <a:pt x="359" y="446"/>
                  <a:pt x="360" y="446"/>
                  <a:pt x="357" y="445"/>
                </a:cubicBezTo>
                <a:cubicBezTo>
                  <a:pt x="356" y="446"/>
                  <a:pt x="356" y="446"/>
                  <a:pt x="356" y="446"/>
                </a:cubicBezTo>
                <a:cubicBezTo>
                  <a:pt x="356" y="448"/>
                  <a:pt x="356" y="447"/>
                  <a:pt x="357" y="448"/>
                </a:cubicBezTo>
                <a:cubicBezTo>
                  <a:pt x="360" y="450"/>
                  <a:pt x="362" y="449"/>
                  <a:pt x="364" y="450"/>
                </a:cubicBezTo>
                <a:cubicBezTo>
                  <a:pt x="366" y="451"/>
                  <a:pt x="365" y="450"/>
                  <a:pt x="366" y="451"/>
                </a:cubicBezTo>
                <a:cubicBezTo>
                  <a:pt x="363" y="453"/>
                  <a:pt x="359" y="454"/>
                  <a:pt x="356" y="457"/>
                </a:cubicBezTo>
                <a:cubicBezTo>
                  <a:pt x="354" y="458"/>
                  <a:pt x="354" y="458"/>
                  <a:pt x="353" y="460"/>
                </a:cubicBezTo>
                <a:cubicBezTo>
                  <a:pt x="353" y="461"/>
                  <a:pt x="353" y="461"/>
                  <a:pt x="353" y="461"/>
                </a:cubicBezTo>
                <a:cubicBezTo>
                  <a:pt x="357" y="461"/>
                  <a:pt x="361" y="462"/>
                  <a:pt x="362" y="460"/>
                </a:cubicBezTo>
                <a:cubicBezTo>
                  <a:pt x="365" y="461"/>
                  <a:pt x="363" y="459"/>
                  <a:pt x="364" y="461"/>
                </a:cubicBezTo>
                <a:cubicBezTo>
                  <a:pt x="365" y="461"/>
                  <a:pt x="365" y="461"/>
                  <a:pt x="365" y="461"/>
                </a:cubicBezTo>
                <a:cubicBezTo>
                  <a:pt x="364" y="464"/>
                  <a:pt x="364" y="464"/>
                  <a:pt x="363" y="466"/>
                </a:cubicBezTo>
                <a:cubicBezTo>
                  <a:pt x="359" y="467"/>
                  <a:pt x="343" y="470"/>
                  <a:pt x="341" y="468"/>
                </a:cubicBezTo>
                <a:cubicBezTo>
                  <a:pt x="338" y="468"/>
                  <a:pt x="337" y="468"/>
                  <a:pt x="336" y="467"/>
                </a:cubicBezTo>
                <a:cubicBezTo>
                  <a:pt x="335" y="466"/>
                  <a:pt x="336" y="466"/>
                  <a:pt x="335" y="465"/>
                </a:cubicBezTo>
                <a:cubicBezTo>
                  <a:pt x="335" y="464"/>
                  <a:pt x="335" y="464"/>
                  <a:pt x="335" y="464"/>
                </a:cubicBezTo>
                <a:cubicBezTo>
                  <a:pt x="341" y="463"/>
                  <a:pt x="348" y="463"/>
                  <a:pt x="352" y="460"/>
                </a:cubicBezTo>
                <a:cubicBezTo>
                  <a:pt x="353" y="460"/>
                  <a:pt x="353" y="460"/>
                  <a:pt x="353" y="460"/>
                </a:cubicBezTo>
                <a:cubicBezTo>
                  <a:pt x="350" y="454"/>
                  <a:pt x="343" y="460"/>
                  <a:pt x="338" y="457"/>
                </a:cubicBezTo>
                <a:cubicBezTo>
                  <a:pt x="336" y="457"/>
                  <a:pt x="336" y="457"/>
                  <a:pt x="336" y="457"/>
                </a:cubicBezTo>
                <a:cubicBezTo>
                  <a:pt x="336" y="454"/>
                  <a:pt x="336" y="454"/>
                  <a:pt x="338" y="452"/>
                </a:cubicBezTo>
                <a:cubicBezTo>
                  <a:pt x="341" y="447"/>
                  <a:pt x="349" y="452"/>
                  <a:pt x="354" y="448"/>
                </a:cubicBezTo>
                <a:cubicBezTo>
                  <a:pt x="355" y="448"/>
                  <a:pt x="355" y="448"/>
                  <a:pt x="355" y="448"/>
                </a:cubicBezTo>
                <a:cubicBezTo>
                  <a:pt x="355" y="446"/>
                  <a:pt x="355" y="446"/>
                  <a:pt x="355" y="446"/>
                </a:cubicBezTo>
                <a:cubicBezTo>
                  <a:pt x="350" y="446"/>
                  <a:pt x="349" y="447"/>
                  <a:pt x="344" y="446"/>
                </a:cubicBezTo>
                <a:cubicBezTo>
                  <a:pt x="346" y="449"/>
                  <a:pt x="344" y="447"/>
                  <a:pt x="347" y="448"/>
                </a:cubicBezTo>
                <a:cubicBezTo>
                  <a:pt x="347" y="449"/>
                  <a:pt x="347" y="449"/>
                  <a:pt x="347" y="449"/>
                </a:cubicBezTo>
                <a:cubicBezTo>
                  <a:pt x="344" y="449"/>
                  <a:pt x="341" y="447"/>
                  <a:pt x="340" y="444"/>
                </a:cubicBezTo>
                <a:cubicBezTo>
                  <a:pt x="337" y="446"/>
                  <a:pt x="335" y="448"/>
                  <a:pt x="331" y="449"/>
                </a:cubicBezTo>
                <a:cubicBezTo>
                  <a:pt x="326" y="450"/>
                  <a:pt x="323" y="447"/>
                  <a:pt x="320" y="449"/>
                </a:cubicBezTo>
                <a:cubicBezTo>
                  <a:pt x="315" y="449"/>
                  <a:pt x="316" y="449"/>
                  <a:pt x="316" y="452"/>
                </a:cubicBezTo>
                <a:cubicBezTo>
                  <a:pt x="316" y="452"/>
                  <a:pt x="315" y="453"/>
                  <a:pt x="315" y="453"/>
                </a:cubicBezTo>
                <a:cubicBezTo>
                  <a:pt x="311" y="452"/>
                  <a:pt x="313" y="451"/>
                  <a:pt x="311" y="450"/>
                </a:cubicBezTo>
                <a:cubicBezTo>
                  <a:pt x="309" y="449"/>
                  <a:pt x="308" y="452"/>
                  <a:pt x="307" y="452"/>
                </a:cubicBezTo>
                <a:cubicBezTo>
                  <a:pt x="299" y="454"/>
                  <a:pt x="295" y="451"/>
                  <a:pt x="290" y="452"/>
                </a:cubicBezTo>
                <a:cubicBezTo>
                  <a:pt x="283" y="454"/>
                  <a:pt x="285" y="457"/>
                  <a:pt x="277" y="455"/>
                </a:cubicBezTo>
                <a:cubicBezTo>
                  <a:pt x="277" y="455"/>
                  <a:pt x="277" y="455"/>
                  <a:pt x="276" y="456"/>
                </a:cubicBezTo>
                <a:cubicBezTo>
                  <a:pt x="276" y="460"/>
                  <a:pt x="276" y="460"/>
                  <a:pt x="276" y="460"/>
                </a:cubicBezTo>
                <a:cubicBezTo>
                  <a:pt x="282" y="460"/>
                  <a:pt x="279" y="461"/>
                  <a:pt x="285" y="462"/>
                </a:cubicBezTo>
                <a:cubicBezTo>
                  <a:pt x="285" y="463"/>
                  <a:pt x="285" y="463"/>
                  <a:pt x="285" y="463"/>
                </a:cubicBezTo>
                <a:cubicBezTo>
                  <a:pt x="284" y="464"/>
                  <a:pt x="283" y="464"/>
                  <a:pt x="282" y="464"/>
                </a:cubicBezTo>
                <a:cubicBezTo>
                  <a:pt x="282" y="465"/>
                  <a:pt x="282" y="465"/>
                  <a:pt x="282" y="465"/>
                </a:cubicBezTo>
                <a:cubicBezTo>
                  <a:pt x="281" y="467"/>
                  <a:pt x="281" y="463"/>
                  <a:pt x="281" y="463"/>
                </a:cubicBezTo>
                <a:cubicBezTo>
                  <a:pt x="277" y="464"/>
                  <a:pt x="278" y="464"/>
                  <a:pt x="276" y="466"/>
                </a:cubicBezTo>
                <a:cubicBezTo>
                  <a:pt x="276" y="468"/>
                  <a:pt x="276" y="468"/>
                  <a:pt x="276" y="468"/>
                </a:cubicBezTo>
                <a:cubicBezTo>
                  <a:pt x="286" y="468"/>
                  <a:pt x="294" y="465"/>
                  <a:pt x="300" y="463"/>
                </a:cubicBezTo>
                <a:cubicBezTo>
                  <a:pt x="305" y="464"/>
                  <a:pt x="317" y="463"/>
                  <a:pt x="320" y="461"/>
                </a:cubicBezTo>
                <a:cubicBezTo>
                  <a:pt x="321" y="461"/>
                  <a:pt x="321" y="461"/>
                  <a:pt x="321" y="461"/>
                </a:cubicBezTo>
                <a:cubicBezTo>
                  <a:pt x="321" y="460"/>
                  <a:pt x="321" y="460"/>
                  <a:pt x="321" y="460"/>
                </a:cubicBezTo>
                <a:cubicBezTo>
                  <a:pt x="320" y="460"/>
                  <a:pt x="319" y="461"/>
                  <a:pt x="318" y="461"/>
                </a:cubicBezTo>
                <a:cubicBezTo>
                  <a:pt x="316" y="460"/>
                  <a:pt x="317" y="460"/>
                  <a:pt x="314" y="460"/>
                </a:cubicBezTo>
                <a:cubicBezTo>
                  <a:pt x="315" y="458"/>
                  <a:pt x="314" y="459"/>
                  <a:pt x="315" y="458"/>
                </a:cubicBezTo>
                <a:cubicBezTo>
                  <a:pt x="316" y="456"/>
                  <a:pt x="317" y="456"/>
                  <a:pt x="319" y="455"/>
                </a:cubicBezTo>
                <a:cubicBezTo>
                  <a:pt x="321" y="458"/>
                  <a:pt x="322" y="457"/>
                  <a:pt x="322" y="461"/>
                </a:cubicBezTo>
                <a:cubicBezTo>
                  <a:pt x="324" y="460"/>
                  <a:pt x="323" y="460"/>
                  <a:pt x="325" y="461"/>
                </a:cubicBezTo>
                <a:cubicBezTo>
                  <a:pt x="326" y="462"/>
                  <a:pt x="326" y="462"/>
                  <a:pt x="328" y="463"/>
                </a:cubicBezTo>
                <a:cubicBezTo>
                  <a:pt x="328" y="464"/>
                  <a:pt x="328" y="464"/>
                  <a:pt x="328" y="464"/>
                </a:cubicBezTo>
                <a:cubicBezTo>
                  <a:pt x="326" y="466"/>
                  <a:pt x="323" y="469"/>
                  <a:pt x="322" y="472"/>
                </a:cubicBezTo>
                <a:cubicBezTo>
                  <a:pt x="314" y="471"/>
                  <a:pt x="300" y="466"/>
                  <a:pt x="293" y="468"/>
                </a:cubicBezTo>
                <a:cubicBezTo>
                  <a:pt x="293" y="468"/>
                  <a:pt x="290" y="471"/>
                  <a:pt x="290" y="471"/>
                </a:cubicBezTo>
                <a:cubicBezTo>
                  <a:pt x="278" y="475"/>
                  <a:pt x="267" y="478"/>
                  <a:pt x="260" y="477"/>
                </a:cubicBezTo>
                <a:cubicBezTo>
                  <a:pt x="260" y="482"/>
                  <a:pt x="258" y="484"/>
                  <a:pt x="258" y="487"/>
                </a:cubicBezTo>
                <a:cubicBezTo>
                  <a:pt x="252" y="489"/>
                  <a:pt x="254" y="491"/>
                  <a:pt x="248" y="489"/>
                </a:cubicBezTo>
                <a:cubicBezTo>
                  <a:pt x="247" y="490"/>
                  <a:pt x="248" y="489"/>
                  <a:pt x="246" y="490"/>
                </a:cubicBezTo>
                <a:cubicBezTo>
                  <a:pt x="247" y="494"/>
                  <a:pt x="249" y="495"/>
                  <a:pt x="253" y="494"/>
                </a:cubicBezTo>
                <a:cubicBezTo>
                  <a:pt x="252" y="496"/>
                  <a:pt x="252" y="497"/>
                  <a:pt x="252" y="499"/>
                </a:cubicBezTo>
                <a:cubicBezTo>
                  <a:pt x="249" y="499"/>
                  <a:pt x="248" y="500"/>
                  <a:pt x="247" y="500"/>
                </a:cubicBezTo>
                <a:cubicBezTo>
                  <a:pt x="247" y="502"/>
                  <a:pt x="247" y="503"/>
                  <a:pt x="248" y="504"/>
                </a:cubicBezTo>
                <a:cubicBezTo>
                  <a:pt x="248" y="507"/>
                  <a:pt x="248" y="507"/>
                  <a:pt x="246" y="509"/>
                </a:cubicBezTo>
                <a:cubicBezTo>
                  <a:pt x="244" y="510"/>
                  <a:pt x="244" y="509"/>
                  <a:pt x="240" y="509"/>
                </a:cubicBezTo>
                <a:cubicBezTo>
                  <a:pt x="240" y="509"/>
                  <a:pt x="240" y="509"/>
                  <a:pt x="239" y="510"/>
                </a:cubicBezTo>
                <a:cubicBezTo>
                  <a:pt x="241" y="513"/>
                  <a:pt x="245" y="514"/>
                  <a:pt x="248" y="514"/>
                </a:cubicBezTo>
                <a:cubicBezTo>
                  <a:pt x="247" y="515"/>
                  <a:pt x="246" y="515"/>
                  <a:pt x="244" y="515"/>
                </a:cubicBezTo>
                <a:cubicBezTo>
                  <a:pt x="244" y="518"/>
                  <a:pt x="244" y="518"/>
                  <a:pt x="244" y="518"/>
                </a:cubicBezTo>
                <a:cubicBezTo>
                  <a:pt x="249" y="520"/>
                  <a:pt x="253" y="521"/>
                  <a:pt x="257" y="525"/>
                </a:cubicBezTo>
                <a:cubicBezTo>
                  <a:pt x="258" y="525"/>
                  <a:pt x="258" y="525"/>
                  <a:pt x="258" y="525"/>
                </a:cubicBezTo>
                <a:cubicBezTo>
                  <a:pt x="256" y="530"/>
                  <a:pt x="252" y="528"/>
                  <a:pt x="247" y="527"/>
                </a:cubicBezTo>
                <a:cubicBezTo>
                  <a:pt x="248" y="530"/>
                  <a:pt x="249" y="529"/>
                  <a:pt x="250" y="532"/>
                </a:cubicBezTo>
                <a:cubicBezTo>
                  <a:pt x="249" y="533"/>
                  <a:pt x="249" y="533"/>
                  <a:pt x="249" y="534"/>
                </a:cubicBezTo>
                <a:cubicBezTo>
                  <a:pt x="243" y="536"/>
                  <a:pt x="242" y="536"/>
                  <a:pt x="237" y="533"/>
                </a:cubicBezTo>
                <a:cubicBezTo>
                  <a:pt x="237" y="534"/>
                  <a:pt x="236" y="535"/>
                  <a:pt x="236" y="535"/>
                </a:cubicBezTo>
                <a:cubicBezTo>
                  <a:pt x="236" y="537"/>
                  <a:pt x="236" y="536"/>
                  <a:pt x="237" y="537"/>
                </a:cubicBezTo>
                <a:cubicBezTo>
                  <a:pt x="238" y="538"/>
                  <a:pt x="237" y="538"/>
                  <a:pt x="239" y="537"/>
                </a:cubicBezTo>
                <a:cubicBezTo>
                  <a:pt x="240" y="541"/>
                  <a:pt x="240" y="543"/>
                  <a:pt x="242" y="547"/>
                </a:cubicBezTo>
                <a:cubicBezTo>
                  <a:pt x="239" y="547"/>
                  <a:pt x="240" y="547"/>
                  <a:pt x="238" y="549"/>
                </a:cubicBezTo>
                <a:cubicBezTo>
                  <a:pt x="236" y="549"/>
                  <a:pt x="235" y="548"/>
                  <a:pt x="235" y="548"/>
                </a:cubicBezTo>
                <a:cubicBezTo>
                  <a:pt x="231" y="550"/>
                  <a:pt x="229" y="554"/>
                  <a:pt x="225" y="556"/>
                </a:cubicBezTo>
                <a:cubicBezTo>
                  <a:pt x="227" y="559"/>
                  <a:pt x="234" y="565"/>
                  <a:pt x="237" y="566"/>
                </a:cubicBezTo>
                <a:cubicBezTo>
                  <a:pt x="237" y="568"/>
                  <a:pt x="237" y="567"/>
                  <a:pt x="237" y="568"/>
                </a:cubicBezTo>
                <a:cubicBezTo>
                  <a:pt x="235" y="571"/>
                  <a:pt x="234" y="571"/>
                  <a:pt x="233" y="574"/>
                </a:cubicBezTo>
                <a:cubicBezTo>
                  <a:pt x="224" y="574"/>
                  <a:pt x="220" y="571"/>
                  <a:pt x="214" y="571"/>
                </a:cubicBezTo>
                <a:cubicBezTo>
                  <a:pt x="214" y="572"/>
                  <a:pt x="213" y="572"/>
                  <a:pt x="213" y="572"/>
                </a:cubicBezTo>
                <a:cubicBezTo>
                  <a:pt x="214" y="575"/>
                  <a:pt x="218" y="576"/>
                  <a:pt x="219" y="578"/>
                </a:cubicBezTo>
                <a:cubicBezTo>
                  <a:pt x="220" y="580"/>
                  <a:pt x="218" y="583"/>
                  <a:pt x="219" y="585"/>
                </a:cubicBezTo>
                <a:cubicBezTo>
                  <a:pt x="224" y="584"/>
                  <a:pt x="235" y="577"/>
                  <a:pt x="242" y="583"/>
                </a:cubicBezTo>
                <a:cubicBezTo>
                  <a:pt x="244" y="583"/>
                  <a:pt x="244" y="583"/>
                  <a:pt x="244" y="583"/>
                </a:cubicBezTo>
                <a:cubicBezTo>
                  <a:pt x="243" y="586"/>
                  <a:pt x="243" y="587"/>
                  <a:pt x="245" y="589"/>
                </a:cubicBezTo>
                <a:cubicBezTo>
                  <a:pt x="243" y="598"/>
                  <a:pt x="236" y="592"/>
                  <a:pt x="234" y="601"/>
                </a:cubicBezTo>
                <a:cubicBezTo>
                  <a:pt x="231" y="599"/>
                  <a:pt x="229" y="598"/>
                  <a:pt x="226" y="598"/>
                </a:cubicBezTo>
                <a:cubicBezTo>
                  <a:pt x="226" y="601"/>
                  <a:pt x="226" y="601"/>
                  <a:pt x="226" y="601"/>
                </a:cubicBezTo>
                <a:cubicBezTo>
                  <a:pt x="228" y="602"/>
                  <a:pt x="230" y="603"/>
                  <a:pt x="232" y="603"/>
                </a:cubicBezTo>
                <a:cubicBezTo>
                  <a:pt x="234" y="605"/>
                  <a:pt x="234" y="604"/>
                  <a:pt x="237" y="602"/>
                </a:cubicBezTo>
                <a:cubicBezTo>
                  <a:pt x="240" y="607"/>
                  <a:pt x="244" y="612"/>
                  <a:pt x="248" y="615"/>
                </a:cubicBezTo>
                <a:cubicBezTo>
                  <a:pt x="248" y="617"/>
                  <a:pt x="248" y="617"/>
                  <a:pt x="248" y="617"/>
                </a:cubicBezTo>
                <a:cubicBezTo>
                  <a:pt x="247" y="618"/>
                  <a:pt x="248" y="617"/>
                  <a:pt x="247" y="619"/>
                </a:cubicBezTo>
                <a:cubicBezTo>
                  <a:pt x="244" y="618"/>
                  <a:pt x="241" y="618"/>
                  <a:pt x="238" y="618"/>
                </a:cubicBezTo>
                <a:cubicBezTo>
                  <a:pt x="240" y="627"/>
                  <a:pt x="249" y="634"/>
                  <a:pt x="257" y="636"/>
                </a:cubicBezTo>
                <a:cubicBezTo>
                  <a:pt x="256" y="638"/>
                  <a:pt x="255" y="640"/>
                  <a:pt x="254" y="642"/>
                </a:cubicBezTo>
                <a:cubicBezTo>
                  <a:pt x="251" y="643"/>
                  <a:pt x="248" y="643"/>
                  <a:pt x="247" y="643"/>
                </a:cubicBezTo>
                <a:cubicBezTo>
                  <a:pt x="243" y="644"/>
                  <a:pt x="242" y="647"/>
                  <a:pt x="241" y="651"/>
                </a:cubicBezTo>
                <a:cubicBezTo>
                  <a:pt x="237" y="651"/>
                  <a:pt x="237" y="651"/>
                  <a:pt x="237" y="651"/>
                </a:cubicBezTo>
                <a:cubicBezTo>
                  <a:pt x="238" y="653"/>
                  <a:pt x="238" y="654"/>
                  <a:pt x="238" y="655"/>
                </a:cubicBezTo>
                <a:cubicBezTo>
                  <a:pt x="233" y="658"/>
                  <a:pt x="233" y="659"/>
                  <a:pt x="231" y="665"/>
                </a:cubicBezTo>
                <a:cubicBezTo>
                  <a:pt x="229" y="666"/>
                  <a:pt x="229" y="665"/>
                  <a:pt x="226" y="666"/>
                </a:cubicBezTo>
                <a:cubicBezTo>
                  <a:pt x="226" y="667"/>
                  <a:pt x="226" y="667"/>
                  <a:pt x="225" y="668"/>
                </a:cubicBezTo>
                <a:cubicBezTo>
                  <a:pt x="227" y="670"/>
                  <a:pt x="227" y="671"/>
                  <a:pt x="231" y="672"/>
                </a:cubicBezTo>
                <a:cubicBezTo>
                  <a:pt x="231" y="672"/>
                  <a:pt x="230" y="672"/>
                  <a:pt x="230" y="672"/>
                </a:cubicBezTo>
                <a:cubicBezTo>
                  <a:pt x="230" y="674"/>
                  <a:pt x="230" y="674"/>
                  <a:pt x="230" y="674"/>
                </a:cubicBezTo>
                <a:cubicBezTo>
                  <a:pt x="227" y="673"/>
                  <a:pt x="228" y="673"/>
                  <a:pt x="225" y="672"/>
                </a:cubicBezTo>
                <a:cubicBezTo>
                  <a:pt x="225" y="675"/>
                  <a:pt x="225" y="676"/>
                  <a:pt x="226" y="677"/>
                </a:cubicBezTo>
                <a:cubicBezTo>
                  <a:pt x="236" y="683"/>
                  <a:pt x="254" y="684"/>
                  <a:pt x="269" y="687"/>
                </a:cubicBezTo>
                <a:cubicBezTo>
                  <a:pt x="271" y="686"/>
                  <a:pt x="272" y="686"/>
                  <a:pt x="274" y="686"/>
                </a:cubicBezTo>
                <a:cubicBezTo>
                  <a:pt x="289" y="689"/>
                  <a:pt x="313" y="688"/>
                  <a:pt x="331" y="686"/>
                </a:cubicBezTo>
                <a:cubicBezTo>
                  <a:pt x="333" y="686"/>
                  <a:pt x="338" y="687"/>
                  <a:pt x="340" y="688"/>
                </a:cubicBezTo>
                <a:cubicBezTo>
                  <a:pt x="343" y="688"/>
                  <a:pt x="359" y="686"/>
                  <a:pt x="360" y="686"/>
                </a:cubicBezTo>
                <a:cubicBezTo>
                  <a:pt x="364" y="685"/>
                  <a:pt x="372" y="685"/>
                  <a:pt x="374" y="686"/>
                </a:cubicBezTo>
                <a:cubicBezTo>
                  <a:pt x="374" y="686"/>
                  <a:pt x="374" y="686"/>
                  <a:pt x="375" y="687"/>
                </a:cubicBezTo>
                <a:cubicBezTo>
                  <a:pt x="376" y="686"/>
                  <a:pt x="377" y="685"/>
                  <a:pt x="378" y="684"/>
                </a:cubicBezTo>
                <a:cubicBezTo>
                  <a:pt x="381" y="683"/>
                  <a:pt x="384" y="685"/>
                  <a:pt x="386" y="685"/>
                </a:cubicBezTo>
                <a:cubicBezTo>
                  <a:pt x="398" y="683"/>
                  <a:pt x="416" y="683"/>
                  <a:pt x="425" y="681"/>
                </a:cubicBezTo>
                <a:cubicBezTo>
                  <a:pt x="440" y="681"/>
                  <a:pt x="440" y="681"/>
                  <a:pt x="440" y="681"/>
                </a:cubicBezTo>
                <a:cubicBezTo>
                  <a:pt x="462" y="676"/>
                  <a:pt x="479" y="681"/>
                  <a:pt x="496" y="672"/>
                </a:cubicBezTo>
                <a:cubicBezTo>
                  <a:pt x="497" y="671"/>
                  <a:pt x="498" y="673"/>
                  <a:pt x="499" y="674"/>
                </a:cubicBezTo>
                <a:cubicBezTo>
                  <a:pt x="500" y="674"/>
                  <a:pt x="502" y="674"/>
                  <a:pt x="503" y="673"/>
                </a:cubicBezTo>
                <a:cubicBezTo>
                  <a:pt x="504" y="672"/>
                  <a:pt x="504" y="672"/>
                  <a:pt x="504" y="672"/>
                </a:cubicBezTo>
                <a:cubicBezTo>
                  <a:pt x="504" y="671"/>
                  <a:pt x="502" y="670"/>
                  <a:pt x="501" y="670"/>
                </a:cubicBezTo>
                <a:cubicBezTo>
                  <a:pt x="501" y="670"/>
                  <a:pt x="501" y="670"/>
                  <a:pt x="501" y="670"/>
                </a:cubicBezTo>
                <a:cubicBezTo>
                  <a:pt x="502" y="667"/>
                  <a:pt x="504" y="666"/>
                  <a:pt x="507" y="665"/>
                </a:cubicBezTo>
                <a:cubicBezTo>
                  <a:pt x="508" y="667"/>
                  <a:pt x="509" y="667"/>
                  <a:pt x="508" y="669"/>
                </a:cubicBezTo>
                <a:cubicBezTo>
                  <a:pt x="510" y="673"/>
                  <a:pt x="531" y="674"/>
                  <a:pt x="534" y="672"/>
                </a:cubicBezTo>
                <a:cubicBezTo>
                  <a:pt x="537" y="671"/>
                  <a:pt x="536" y="672"/>
                  <a:pt x="536" y="670"/>
                </a:cubicBezTo>
                <a:cubicBezTo>
                  <a:pt x="542" y="672"/>
                  <a:pt x="545" y="668"/>
                  <a:pt x="554" y="670"/>
                </a:cubicBezTo>
                <a:cubicBezTo>
                  <a:pt x="559" y="671"/>
                  <a:pt x="563" y="669"/>
                  <a:pt x="571" y="668"/>
                </a:cubicBezTo>
                <a:cubicBezTo>
                  <a:pt x="577" y="666"/>
                  <a:pt x="585" y="670"/>
                  <a:pt x="590" y="669"/>
                </a:cubicBezTo>
                <a:cubicBezTo>
                  <a:pt x="591" y="669"/>
                  <a:pt x="593" y="669"/>
                  <a:pt x="594" y="668"/>
                </a:cubicBezTo>
                <a:cubicBezTo>
                  <a:pt x="594" y="666"/>
                  <a:pt x="594" y="666"/>
                  <a:pt x="594" y="666"/>
                </a:cubicBezTo>
                <a:cubicBezTo>
                  <a:pt x="599" y="664"/>
                  <a:pt x="606" y="668"/>
                  <a:pt x="609" y="667"/>
                </a:cubicBezTo>
                <a:cubicBezTo>
                  <a:pt x="611" y="666"/>
                  <a:pt x="612" y="665"/>
                  <a:pt x="614" y="665"/>
                </a:cubicBezTo>
                <a:cubicBezTo>
                  <a:pt x="618" y="665"/>
                  <a:pt x="623" y="666"/>
                  <a:pt x="627" y="666"/>
                </a:cubicBezTo>
                <a:cubicBezTo>
                  <a:pt x="637" y="665"/>
                  <a:pt x="649" y="664"/>
                  <a:pt x="656" y="662"/>
                </a:cubicBezTo>
                <a:cubicBezTo>
                  <a:pt x="658" y="661"/>
                  <a:pt x="659" y="665"/>
                  <a:pt x="660" y="664"/>
                </a:cubicBezTo>
                <a:cubicBezTo>
                  <a:pt x="678" y="658"/>
                  <a:pt x="702" y="670"/>
                  <a:pt x="710" y="654"/>
                </a:cubicBezTo>
                <a:cubicBezTo>
                  <a:pt x="712" y="654"/>
                  <a:pt x="712" y="654"/>
                  <a:pt x="712" y="654"/>
                </a:cubicBezTo>
                <a:cubicBezTo>
                  <a:pt x="713" y="656"/>
                  <a:pt x="714" y="657"/>
                  <a:pt x="714" y="660"/>
                </a:cubicBezTo>
                <a:cubicBezTo>
                  <a:pt x="718" y="660"/>
                  <a:pt x="727" y="662"/>
                  <a:pt x="730" y="661"/>
                </a:cubicBezTo>
                <a:cubicBezTo>
                  <a:pt x="730" y="661"/>
                  <a:pt x="731" y="658"/>
                  <a:pt x="731" y="658"/>
                </a:cubicBezTo>
                <a:cubicBezTo>
                  <a:pt x="734" y="657"/>
                  <a:pt x="737" y="660"/>
                  <a:pt x="739" y="659"/>
                </a:cubicBezTo>
                <a:cubicBezTo>
                  <a:pt x="745" y="658"/>
                  <a:pt x="754" y="652"/>
                  <a:pt x="760" y="655"/>
                </a:cubicBezTo>
                <a:cubicBezTo>
                  <a:pt x="762" y="657"/>
                  <a:pt x="761" y="655"/>
                  <a:pt x="762" y="658"/>
                </a:cubicBezTo>
                <a:cubicBezTo>
                  <a:pt x="762" y="658"/>
                  <a:pt x="763" y="657"/>
                  <a:pt x="764" y="656"/>
                </a:cubicBezTo>
                <a:cubicBezTo>
                  <a:pt x="768" y="662"/>
                  <a:pt x="771" y="653"/>
                  <a:pt x="778" y="655"/>
                </a:cubicBezTo>
                <a:cubicBezTo>
                  <a:pt x="779" y="656"/>
                  <a:pt x="779" y="658"/>
                  <a:pt x="780" y="658"/>
                </a:cubicBezTo>
                <a:cubicBezTo>
                  <a:pt x="782" y="660"/>
                  <a:pt x="799" y="658"/>
                  <a:pt x="800" y="656"/>
                </a:cubicBezTo>
                <a:cubicBezTo>
                  <a:pt x="802" y="655"/>
                  <a:pt x="801" y="655"/>
                  <a:pt x="801" y="654"/>
                </a:cubicBezTo>
                <a:cubicBezTo>
                  <a:pt x="803" y="652"/>
                  <a:pt x="803" y="652"/>
                  <a:pt x="805" y="651"/>
                </a:cubicBezTo>
                <a:cubicBezTo>
                  <a:pt x="806" y="650"/>
                  <a:pt x="805" y="650"/>
                  <a:pt x="807" y="650"/>
                </a:cubicBezTo>
                <a:cubicBezTo>
                  <a:pt x="808" y="652"/>
                  <a:pt x="809" y="653"/>
                  <a:pt x="809" y="656"/>
                </a:cubicBezTo>
                <a:cubicBezTo>
                  <a:pt x="821" y="659"/>
                  <a:pt x="837" y="655"/>
                  <a:pt x="849" y="654"/>
                </a:cubicBezTo>
                <a:cubicBezTo>
                  <a:pt x="854" y="653"/>
                  <a:pt x="866" y="655"/>
                  <a:pt x="871" y="654"/>
                </a:cubicBezTo>
                <a:cubicBezTo>
                  <a:pt x="876" y="653"/>
                  <a:pt x="892" y="650"/>
                  <a:pt x="898" y="650"/>
                </a:cubicBezTo>
                <a:cubicBezTo>
                  <a:pt x="900" y="650"/>
                  <a:pt x="902" y="652"/>
                  <a:pt x="905" y="652"/>
                </a:cubicBezTo>
                <a:cubicBezTo>
                  <a:pt x="907" y="651"/>
                  <a:pt x="915" y="648"/>
                  <a:pt x="920" y="647"/>
                </a:cubicBezTo>
                <a:cubicBezTo>
                  <a:pt x="923" y="646"/>
                  <a:pt x="926" y="649"/>
                  <a:pt x="930" y="647"/>
                </a:cubicBezTo>
                <a:cubicBezTo>
                  <a:pt x="944" y="640"/>
                  <a:pt x="959" y="638"/>
                  <a:pt x="971" y="638"/>
                </a:cubicBezTo>
                <a:cubicBezTo>
                  <a:pt x="974" y="639"/>
                  <a:pt x="978" y="636"/>
                  <a:pt x="979" y="636"/>
                </a:cubicBezTo>
                <a:cubicBezTo>
                  <a:pt x="983" y="635"/>
                  <a:pt x="986" y="638"/>
                  <a:pt x="991" y="637"/>
                </a:cubicBezTo>
                <a:cubicBezTo>
                  <a:pt x="998" y="635"/>
                  <a:pt x="1004" y="634"/>
                  <a:pt x="1011" y="634"/>
                </a:cubicBezTo>
                <a:cubicBezTo>
                  <a:pt x="1016" y="634"/>
                  <a:pt x="1022" y="628"/>
                  <a:pt x="1028" y="632"/>
                </a:cubicBezTo>
                <a:cubicBezTo>
                  <a:pt x="1030" y="631"/>
                  <a:pt x="1029" y="632"/>
                  <a:pt x="1029" y="630"/>
                </a:cubicBezTo>
                <a:cubicBezTo>
                  <a:pt x="1042" y="634"/>
                  <a:pt x="1059" y="619"/>
                  <a:pt x="1073" y="615"/>
                </a:cubicBezTo>
                <a:cubicBezTo>
                  <a:pt x="1073" y="611"/>
                  <a:pt x="1073" y="612"/>
                  <a:pt x="1071" y="610"/>
                </a:cubicBezTo>
                <a:cubicBezTo>
                  <a:pt x="1073" y="609"/>
                  <a:pt x="1074" y="608"/>
                  <a:pt x="1076" y="606"/>
                </a:cubicBezTo>
                <a:cubicBezTo>
                  <a:pt x="1089" y="607"/>
                  <a:pt x="1096" y="606"/>
                  <a:pt x="1108" y="601"/>
                </a:cubicBezTo>
                <a:cubicBezTo>
                  <a:pt x="1110" y="602"/>
                  <a:pt x="1108" y="603"/>
                  <a:pt x="1109" y="603"/>
                </a:cubicBezTo>
                <a:cubicBezTo>
                  <a:pt x="1112" y="602"/>
                  <a:pt x="1114" y="603"/>
                  <a:pt x="1117" y="602"/>
                </a:cubicBezTo>
                <a:cubicBezTo>
                  <a:pt x="1121" y="602"/>
                  <a:pt x="1126" y="599"/>
                  <a:pt x="1130" y="599"/>
                </a:cubicBezTo>
                <a:cubicBezTo>
                  <a:pt x="1132" y="598"/>
                  <a:pt x="1131" y="601"/>
                  <a:pt x="1133" y="601"/>
                </a:cubicBezTo>
                <a:cubicBezTo>
                  <a:pt x="1134" y="600"/>
                  <a:pt x="1137" y="597"/>
                  <a:pt x="1138" y="598"/>
                </a:cubicBezTo>
                <a:cubicBezTo>
                  <a:pt x="1138" y="600"/>
                  <a:pt x="1138" y="600"/>
                  <a:pt x="1138" y="600"/>
                </a:cubicBezTo>
                <a:cubicBezTo>
                  <a:pt x="1144" y="596"/>
                  <a:pt x="1145" y="600"/>
                  <a:pt x="1152" y="598"/>
                </a:cubicBezTo>
                <a:cubicBezTo>
                  <a:pt x="1157" y="596"/>
                  <a:pt x="1163" y="593"/>
                  <a:pt x="1168" y="593"/>
                </a:cubicBezTo>
                <a:cubicBezTo>
                  <a:pt x="1182" y="594"/>
                  <a:pt x="1205" y="589"/>
                  <a:pt x="1209" y="576"/>
                </a:cubicBezTo>
                <a:cubicBezTo>
                  <a:pt x="1210" y="575"/>
                  <a:pt x="1210" y="576"/>
                  <a:pt x="1210" y="574"/>
                </a:cubicBezTo>
                <a:lnTo>
                  <a:pt x="1209" y="574"/>
                </a:lnTo>
                <a:close/>
                <a:moveTo>
                  <a:pt x="1154" y="320"/>
                </a:moveTo>
                <a:cubicBezTo>
                  <a:pt x="1153" y="320"/>
                  <a:pt x="1153" y="320"/>
                  <a:pt x="1152" y="320"/>
                </a:cubicBezTo>
                <a:cubicBezTo>
                  <a:pt x="1154" y="320"/>
                  <a:pt x="1153" y="320"/>
                  <a:pt x="1154" y="320"/>
                </a:cubicBezTo>
                <a:close/>
                <a:moveTo>
                  <a:pt x="1098" y="127"/>
                </a:moveTo>
                <a:cubicBezTo>
                  <a:pt x="1102" y="127"/>
                  <a:pt x="1102" y="127"/>
                  <a:pt x="1102" y="127"/>
                </a:cubicBezTo>
                <a:cubicBezTo>
                  <a:pt x="1100" y="129"/>
                  <a:pt x="1099" y="129"/>
                  <a:pt x="1098" y="127"/>
                </a:cubicBezTo>
                <a:close/>
                <a:moveTo>
                  <a:pt x="1129" y="125"/>
                </a:moveTo>
                <a:cubicBezTo>
                  <a:pt x="1127" y="125"/>
                  <a:pt x="1127" y="125"/>
                  <a:pt x="1127" y="125"/>
                </a:cubicBezTo>
                <a:cubicBezTo>
                  <a:pt x="1127" y="126"/>
                  <a:pt x="1127" y="126"/>
                  <a:pt x="1127" y="126"/>
                </a:cubicBezTo>
                <a:cubicBezTo>
                  <a:pt x="1126" y="126"/>
                  <a:pt x="1126" y="126"/>
                  <a:pt x="1126" y="126"/>
                </a:cubicBezTo>
                <a:cubicBezTo>
                  <a:pt x="1126" y="126"/>
                  <a:pt x="1127" y="125"/>
                  <a:pt x="1127" y="124"/>
                </a:cubicBezTo>
                <a:cubicBezTo>
                  <a:pt x="1129" y="124"/>
                  <a:pt x="1129" y="124"/>
                  <a:pt x="1129" y="124"/>
                </a:cubicBezTo>
                <a:lnTo>
                  <a:pt x="1129" y="125"/>
                </a:lnTo>
                <a:close/>
                <a:moveTo>
                  <a:pt x="1121" y="116"/>
                </a:moveTo>
                <a:cubicBezTo>
                  <a:pt x="1125" y="116"/>
                  <a:pt x="1125" y="117"/>
                  <a:pt x="1125" y="114"/>
                </a:cubicBezTo>
                <a:cubicBezTo>
                  <a:pt x="1128" y="116"/>
                  <a:pt x="1144" y="116"/>
                  <a:pt x="1147" y="114"/>
                </a:cubicBezTo>
                <a:cubicBezTo>
                  <a:pt x="1149" y="114"/>
                  <a:pt x="1149" y="115"/>
                  <a:pt x="1151" y="115"/>
                </a:cubicBezTo>
                <a:cubicBezTo>
                  <a:pt x="1149" y="118"/>
                  <a:pt x="1149" y="118"/>
                  <a:pt x="1150" y="122"/>
                </a:cubicBezTo>
                <a:cubicBezTo>
                  <a:pt x="1148" y="122"/>
                  <a:pt x="1149" y="122"/>
                  <a:pt x="1148" y="123"/>
                </a:cubicBezTo>
                <a:cubicBezTo>
                  <a:pt x="1147" y="123"/>
                  <a:pt x="1147" y="123"/>
                  <a:pt x="1147" y="123"/>
                </a:cubicBezTo>
                <a:cubicBezTo>
                  <a:pt x="1147" y="121"/>
                  <a:pt x="1148" y="120"/>
                  <a:pt x="1148" y="117"/>
                </a:cubicBezTo>
                <a:cubicBezTo>
                  <a:pt x="1144" y="117"/>
                  <a:pt x="1127" y="118"/>
                  <a:pt x="1126" y="119"/>
                </a:cubicBezTo>
                <a:cubicBezTo>
                  <a:pt x="1123" y="120"/>
                  <a:pt x="1122" y="123"/>
                  <a:pt x="1121" y="125"/>
                </a:cubicBezTo>
                <a:cubicBezTo>
                  <a:pt x="1120" y="125"/>
                  <a:pt x="1120" y="125"/>
                  <a:pt x="1118" y="126"/>
                </a:cubicBezTo>
                <a:cubicBezTo>
                  <a:pt x="1119" y="123"/>
                  <a:pt x="1119" y="120"/>
                  <a:pt x="1119" y="118"/>
                </a:cubicBezTo>
                <a:cubicBezTo>
                  <a:pt x="1113" y="119"/>
                  <a:pt x="1111" y="119"/>
                  <a:pt x="1107" y="123"/>
                </a:cubicBezTo>
                <a:cubicBezTo>
                  <a:pt x="1105" y="121"/>
                  <a:pt x="1106" y="123"/>
                  <a:pt x="1106" y="120"/>
                </a:cubicBezTo>
                <a:cubicBezTo>
                  <a:pt x="1104" y="120"/>
                  <a:pt x="1104" y="120"/>
                  <a:pt x="1104" y="120"/>
                </a:cubicBezTo>
                <a:cubicBezTo>
                  <a:pt x="1104" y="121"/>
                  <a:pt x="1104" y="121"/>
                  <a:pt x="1103" y="124"/>
                </a:cubicBezTo>
                <a:cubicBezTo>
                  <a:pt x="1099" y="123"/>
                  <a:pt x="1100" y="121"/>
                  <a:pt x="1096" y="120"/>
                </a:cubicBezTo>
                <a:cubicBezTo>
                  <a:pt x="1103" y="114"/>
                  <a:pt x="1113" y="121"/>
                  <a:pt x="1121" y="116"/>
                </a:cubicBezTo>
                <a:close/>
                <a:moveTo>
                  <a:pt x="1061" y="120"/>
                </a:moveTo>
                <a:cubicBezTo>
                  <a:pt x="1066" y="119"/>
                  <a:pt x="1066" y="119"/>
                  <a:pt x="1072" y="119"/>
                </a:cubicBezTo>
                <a:cubicBezTo>
                  <a:pt x="1072" y="124"/>
                  <a:pt x="1072" y="124"/>
                  <a:pt x="1072" y="124"/>
                </a:cubicBezTo>
                <a:cubicBezTo>
                  <a:pt x="1071" y="124"/>
                  <a:pt x="1071" y="125"/>
                  <a:pt x="1070" y="126"/>
                </a:cubicBezTo>
                <a:cubicBezTo>
                  <a:pt x="1066" y="125"/>
                  <a:pt x="1064" y="123"/>
                  <a:pt x="1062" y="125"/>
                </a:cubicBezTo>
                <a:cubicBezTo>
                  <a:pt x="1061" y="125"/>
                  <a:pt x="1061" y="125"/>
                  <a:pt x="1061" y="125"/>
                </a:cubicBezTo>
                <a:lnTo>
                  <a:pt x="1061" y="120"/>
                </a:lnTo>
                <a:close/>
                <a:moveTo>
                  <a:pt x="1049" y="121"/>
                </a:moveTo>
                <a:cubicBezTo>
                  <a:pt x="1052" y="121"/>
                  <a:pt x="1052" y="121"/>
                  <a:pt x="1053" y="120"/>
                </a:cubicBezTo>
                <a:cubicBezTo>
                  <a:pt x="1055" y="120"/>
                  <a:pt x="1055" y="120"/>
                  <a:pt x="1055" y="120"/>
                </a:cubicBezTo>
                <a:cubicBezTo>
                  <a:pt x="1055" y="122"/>
                  <a:pt x="1055" y="122"/>
                  <a:pt x="1054" y="123"/>
                </a:cubicBezTo>
                <a:cubicBezTo>
                  <a:pt x="1053" y="123"/>
                  <a:pt x="1053" y="123"/>
                  <a:pt x="1051" y="122"/>
                </a:cubicBezTo>
                <a:cubicBezTo>
                  <a:pt x="1049" y="122"/>
                  <a:pt x="1049" y="122"/>
                  <a:pt x="1049" y="122"/>
                </a:cubicBezTo>
                <a:lnTo>
                  <a:pt x="1049" y="121"/>
                </a:lnTo>
                <a:close/>
                <a:moveTo>
                  <a:pt x="1041" y="123"/>
                </a:moveTo>
                <a:cubicBezTo>
                  <a:pt x="1041" y="121"/>
                  <a:pt x="1041" y="121"/>
                  <a:pt x="1041" y="121"/>
                </a:cubicBezTo>
                <a:cubicBezTo>
                  <a:pt x="1046" y="121"/>
                  <a:pt x="1046" y="121"/>
                  <a:pt x="1046" y="121"/>
                </a:cubicBezTo>
                <a:cubicBezTo>
                  <a:pt x="1046" y="124"/>
                  <a:pt x="1046" y="124"/>
                  <a:pt x="1046" y="124"/>
                </a:cubicBezTo>
                <a:cubicBezTo>
                  <a:pt x="1044" y="124"/>
                  <a:pt x="1045" y="124"/>
                  <a:pt x="1044" y="125"/>
                </a:cubicBezTo>
                <a:cubicBezTo>
                  <a:pt x="1042" y="124"/>
                  <a:pt x="1042" y="124"/>
                  <a:pt x="1041" y="124"/>
                </a:cubicBezTo>
                <a:cubicBezTo>
                  <a:pt x="1041" y="123"/>
                  <a:pt x="1040" y="123"/>
                  <a:pt x="1040" y="123"/>
                </a:cubicBezTo>
                <a:lnTo>
                  <a:pt x="1041" y="123"/>
                </a:lnTo>
                <a:close/>
                <a:moveTo>
                  <a:pt x="1032" y="122"/>
                </a:moveTo>
                <a:cubicBezTo>
                  <a:pt x="1033" y="122"/>
                  <a:pt x="1033" y="122"/>
                  <a:pt x="1033" y="122"/>
                </a:cubicBezTo>
                <a:cubicBezTo>
                  <a:pt x="1033" y="124"/>
                  <a:pt x="1033" y="124"/>
                  <a:pt x="1033" y="124"/>
                </a:cubicBezTo>
                <a:cubicBezTo>
                  <a:pt x="1031" y="124"/>
                  <a:pt x="1031" y="124"/>
                  <a:pt x="1031" y="124"/>
                </a:cubicBezTo>
                <a:cubicBezTo>
                  <a:pt x="1031" y="123"/>
                  <a:pt x="1031" y="122"/>
                  <a:pt x="1030" y="121"/>
                </a:cubicBezTo>
                <a:cubicBezTo>
                  <a:pt x="1032" y="121"/>
                  <a:pt x="1031" y="121"/>
                  <a:pt x="1032" y="122"/>
                </a:cubicBezTo>
                <a:close/>
                <a:moveTo>
                  <a:pt x="1011" y="121"/>
                </a:moveTo>
                <a:cubicBezTo>
                  <a:pt x="1014" y="121"/>
                  <a:pt x="1016" y="122"/>
                  <a:pt x="1017" y="121"/>
                </a:cubicBezTo>
                <a:cubicBezTo>
                  <a:pt x="1019" y="121"/>
                  <a:pt x="1019" y="121"/>
                  <a:pt x="1019" y="121"/>
                </a:cubicBezTo>
                <a:cubicBezTo>
                  <a:pt x="1017" y="125"/>
                  <a:pt x="1014" y="124"/>
                  <a:pt x="1014" y="127"/>
                </a:cubicBezTo>
                <a:cubicBezTo>
                  <a:pt x="1012" y="128"/>
                  <a:pt x="1012" y="128"/>
                  <a:pt x="1011" y="128"/>
                </a:cubicBezTo>
                <a:cubicBezTo>
                  <a:pt x="1011" y="127"/>
                  <a:pt x="1011" y="127"/>
                  <a:pt x="1011" y="127"/>
                </a:cubicBezTo>
                <a:cubicBezTo>
                  <a:pt x="1009" y="126"/>
                  <a:pt x="1012" y="125"/>
                  <a:pt x="1009" y="123"/>
                </a:cubicBezTo>
                <a:cubicBezTo>
                  <a:pt x="1009" y="122"/>
                  <a:pt x="1010" y="121"/>
                  <a:pt x="1011" y="121"/>
                </a:cubicBezTo>
                <a:close/>
                <a:moveTo>
                  <a:pt x="1007" y="122"/>
                </a:moveTo>
                <a:cubicBezTo>
                  <a:pt x="1007" y="123"/>
                  <a:pt x="1007" y="123"/>
                  <a:pt x="1007" y="123"/>
                </a:cubicBezTo>
                <a:cubicBezTo>
                  <a:pt x="1005" y="123"/>
                  <a:pt x="1005" y="123"/>
                  <a:pt x="1005" y="123"/>
                </a:cubicBezTo>
                <a:cubicBezTo>
                  <a:pt x="1003" y="124"/>
                  <a:pt x="1004" y="123"/>
                  <a:pt x="1002" y="122"/>
                </a:cubicBezTo>
                <a:lnTo>
                  <a:pt x="1007" y="122"/>
                </a:lnTo>
                <a:close/>
                <a:moveTo>
                  <a:pt x="992" y="122"/>
                </a:moveTo>
                <a:cubicBezTo>
                  <a:pt x="996" y="122"/>
                  <a:pt x="996" y="122"/>
                  <a:pt x="996" y="122"/>
                </a:cubicBezTo>
                <a:cubicBezTo>
                  <a:pt x="995" y="123"/>
                  <a:pt x="993" y="123"/>
                  <a:pt x="992" y="124"/>
                </a:cubicBezTo>
                <a:lnTo>
                  <a:pt x="992" y="122"/>
                </a:lnTo>
                <a:close/>
                <a:moveTo>
                  <a:pt x="981" y="122"/>
                </a:moveTo>
                <a:cubicBezTo>
                  <a:pt x="983" y="122"/>
                  <a:pt x="985" y="122"/>
                  <a:pt x="987" y="123"/>
                </a:cubicBezTo>
                <a:cubicBezTo>
                  <a:pt x="987" y="124"/>
                  <a:pt x="987" y="124"/>
                  <a:pt x="987" y="124"/>
                </a:cubicBezTo>
                <a:cubicBezTo>
                  <a:pt x="982" y="124"/>
                  <a:pt x="981" y="124"/>
                  <a:pt x="976" y="124"/>
                </a:cubicBezTo>
                <a:cubicBezTo>
                  <a:pt x="977" y="123"/>
                  <a:pt x="980" y="122"/>
                  <a:pt x="981" y="122"/>
                </a:cubicBezTo>
                <a:close/>
                <a:moveTo>
                  <a:pt x="955" y="120"/>
                </a:moveTo>
                <a:cubicBezTo>
                  <a:pt x="955" y="120"/>
                  <a:pt x="956" y="120"/>
                  <a:pt x="957" y="121"/>
                </a:cubicBezTo>
                <a:cubicBezTo>
                  <a:pt x="957" y="125"/>
                  <a:pt x="957" y="125"/>
                  <a:pt x="957" y="125"/>
                </a:cubicBezTo>
                <a:cubicBezTo>
                  <a:pt x="952" y="125"/>
                  <a:pt x="952" y="124"/>
                  <a:pt x="955" y="120"/>
                </a:cubicBezTo>
                <a:close/>
                <a:moveTo>
                  <a:pt x="950" y="119"/>
                </a:moveTo>
                <a:cubicBezTo>
                  <a:pt x="948" y="120"/>
                  <a:pt x="948" y="120"/>
                  <a:pt x="946" y="119"/>
                </a:cubicBezTo>
                <a:lnTo>
                  <a:pt x="950" y="119"/>
                </a:lnTo>
                <a:close/>
                <a:moveTo>
                  <a:pt x="945" y="114"/>
                </a:moveTo>
                <a:cubicBezTo>
                  <a:pt x="946" y="114"/>
                  <a:pt x="946" y="114"/>
                  <a:pt x="946" y="114"/>
                </a:cubicBezTo>
                <a:cubicBezTo>
                  <a:pt x="946" y="116"/>
                  <a:pt x="946" y="116"/>
                  <a:pt x="946" y="116"/>
                </a:cubicBezTo>
                <a:cubicBezTo>
                  <a:pt x="945" y="116"/>
                  <a:pt x="945" y="116"/>
                  <a:pt x="945" y="116"/>
                </a:cubicBezTo>
                <a:lnTo>
                  <a:pt x="945" y="114"/>
                </a:lnTo>
                <a:close/>
                <a:moveTo>
                  <a:pt x="948" y="126"/>
                </a:moveTo>
                <a:cubicBezTo>
                  <a:pt x="948" y="128"/>
                  <a:pt x="948" y="128"/>
                  <a:pt x="948" y="128"/>
                </a:cubicBezTo>
                <a:cubicBezTo>
                  <a:pt x="946" y="128"/>
                  <a:pt x="946" y="128"/>
                  <a:pt x="944" y="126"/>
                </a:cubicBezTo>
                <a:lnTo>
                  <a:pt x="948" y="126"/>
                </a:lnTo>
                <a:close/>
                <a:moveTo>
                  <a:pt x="941" y="152"/>
                </a:moveTo>
                <a:cubicBezTo>
                  <a:pt x="939" y="153"/>
                  <a:pt x="939" y="153"/>
                  <a:pt x="938" y="152"/>
                </a:cubicBezTo>
                <a:lnTo>
                  <a:pt x="941" y="152"/>
                </a:lnTo>
                <a:close/>
                <a:moveTo>
                  <a:pt x="900" y="122"/>
                </a:moveTo>
                <a:cubicBezTo>
                  <a:pt x="899" y="122"/>
                  <a:pt x="899" y="122"/>
                  <a:pt x="899" y="122"/>
                </a:cubicBezTo>
                <a:cubicBezTo>
                  <a:pt x="899" y="121"/>
                  <a:pt x="900" y="120"/>
                  <a:pt x="900" y="119"/>
                </a:cubicBezTo>
                <a:cubicBezTo>
                  <a:pt x="901" y="120"/>
                  <a:pt x="901" y="119"/>
                  <a:pt x="902" y="120"/>
                </a:cubicBezTo>
                <a:cubicBezTo>
                  <a:pt x="901" y="120"/>
                  <a:pt x="900" y="121"/>
                  <a:pt x="900" y="122"/>
                </a:cubicBezTo>
                <a:close/>
                <a:moveTo>
                  <a:pt x="905" y="119"/>
                </a:moveTo>
                <a:cubicBezTo>
                  <a:pt x="907" y="119"/>
                  <a:pt x="907" y="119"/>
                  <a:pt x="907" y="119"/>
                </a:cubicBezTo>
                <a:cubicBezTo>
                  <a:pt x="906" y="120"/>
                  <a:pt x="906" y="120"/>
                  <a:pt x="905" y="119"/>
                </a:cubicBezTo>
                <a:close/>
                <a:moveTo>
                  <a:pt x="912" y="114"/>
                </a:moveTo>
                <a:cubicBezTo>
                  <a:pt x="911" y="117"/>
                  <a:pt x="911" y="115"/>
                  <a:pt x="909" y="113"/>
                </a:cubicBezTo>
                <a:cubicBezTo>
                  <a:pt x="913" y="113"/>
                  <a:pt x="913" y="113"/>
                  <a:pt x="913" y="113"/>
                </a:cubicBezTo>
                <a:cubicBezTo>
                  <a:pt x="913" y="114"/>
                  <a:pt x="912" y="114"/>
                  <a:pt x="912" y="114"/>
                </a:cubicBezTo>
                <a:close/>
                <a:moveTo>
                  <a:pt x="919" y="123"/>
                </a:moveTo>
                <a:cubicBezTo>
                  <a:pt x="918" y="123"/>
                  <a:pt x="918" y="123"/>
                  <a:pt x="918" y="123"/>
                </a:cubicBezTo>
                <a:cubicBezTo>
                  <a:pt x="918" y="121"/>
                  <a:pt x="918" y="121"/>
                  <a:pt x="918" y="121"/>
                </a:cubicBezTo>
                <a:cubicBezTo>
                  <a:pt x="919" y="121"/>
                  <a:pt x="919" y="121"/>
                  <a:pt x="919" y="121"/>
                </a:cubicBezTo>
                <a:lnTo>
                  <a:pt x="919" y="123"/>
                </a:lnTo>
                <a:close/>
                <a:moveTo>
                  <a:pt x="928" y="157"/>
                </a:moveTo>
                <a:cubicBezTo>
                  <a:pt x="931" y="157"/>
                  <a:pt x="931" y="157"/>
                  <a:pt x="931" y="157"/>
                </a:cubicBezTo>
                <a:cubicBezTo>
                  <a:pt x="929" y="158"/>
                  <a:pt x="930" y="158"/>
                  <a:pt x="928" y="157"/>
                </a:cubicBezTo>
                <a:close/>
                <a:moveTo>
                  <a:pt x="928" y="104"/>
                </a:moveTo>
                <a:cubicBezTo>
                  <a:pt x="930" y="104"/>
                  <a:pt x="929" y="104"/>
                  <a:pt x="930" y="105"/>
                </a:cubicBezTo>
                <a:cubicBezTo>
                  <a:pt x="931" y="105"/>
                  <a:pt x="931" y="105"/>
                  <a:pt x="931" y="105"/>
                </a:cubicBezTo>
                <a:cubicBezTo>
                  <a:pt x="931" y="105"/>
                  <a:pt x="930" y="105"/>
                  <a:pt x="930" y="106"/>
                </a:cubicBezTo>
                <a:cubicBezTo>
                  <a:pt x="929" y="106"/>
                  <a:pt x="928" y="106"/>
                  <a:pt x="927" y="106"/>
                </a:cubicBezTo>
                <a:cubicBezTo>
                  <a:pt x="925" y="106"/>
                  <a:pt x="925" y="106"/>
                  <a:pt x="925" y="106"/>
                </a:cubicBezTo>
                <a:cubicBezTo>
                  <a:pt x="926" y="105"/>
                  <a:pt x="927" y="104"/>
                  <a:pt x="928" y="104"/>
                </a:cubicBezTo>
                <a:close/>
                <a:moveTo>
                  <a:pt x="925" y="155"/>
                </a:moveTo>
                <a:cubicBezTo>
                  <a:pt x="927" y="154"/>
                  <a:pt x="928" y="154"/>
                  <a:pt x="929" y="153"/>
                </a:cubicBezTo>
                <a:cubicBezTo>
                  <a:pt x="930" y="153"/>
                  <a:pt x="930" y="153"/>
                  <a:pt x="930" y="153"/>
                </a:cubicBezTo>
                <a:cubicBezTo>
                  <a:pt x="929" y="155"/>
                  <a:pt x="928" y="155"/>
                  <a:pt x="926" y="157"/>
                </a:cubicBezTo>
                <a:cubicBezTo>
                  <a:pt x="925" y="157"/>
                  <a:pt x="925" y="157"/>
                  <a:pt x="925" y="157"/>
                </a:cubicBezTo>
                <a:lnTo>
                  <a:pt x="925" y="155"/>
                </a:lnTo>
                <a:close/>
                <a:moveTo>
                  <a:pt x="922" y="125"/>
                </a:moveTo>
                <a:cubicBezTo>
                  <a:pt x="919" y="123"/>
                  <a:pt x="921" y="124"/>
                  <a:pt x="920" y="122"/>
                </a:cubicBezTo>
                <a:cubicBezTo>
                  <a:pt x="920" y="122"/>
                  <a:pt x="921" y="122"/>
                  <a:pt x="922" y="123"/>
                </a:cubicBezTo>
                <a:lnTo>
                  <a:pt x="922" y="125"/>
                </a:lnTo>
                <a:close/>
                <a:moveTo>
                  <a:pt x="920" y="113"/>
                </a:moveTo>
                <a:cubicBezTo>
                  <a:pt x="918" y="113"/>
                  <a:pt x="919" y="113"/>
                  <a:pt x="918" y="112"/>
                </a:cubicBezTo>
                <a:cubicBezTo>
                  <a:pt x="919" y="113"/>
                  <a:pt x="919" y="112"/>
                  <a:pt x="920" y="113"/>
                </a:cubicBezTo>
                <a:close/>
                <a:moveTo>
                  <a:pt x="910" y="105"/>
                </a:moveTo>
                <a:cubicBezTo>
                  <a:pt x="913" y="105"/>
                  <a:pt x="915" y="105"/>
                  <a:pt x="917" y="107"/>
                </a:cubicBezTo>
                <a:cubicBezTo>
                  <a:pt x="919" y="107"/>
                  <a:pt x="918" y="107"/>
                  <a:pt x="919" y="108"/>
                </a:cubicBezTo>
                <a:cubicBezTo>
                  <a:pt x="918" y="108"/>
                  <a:pt x="918" y="109"/>
                  <a:pt x="917" y="109"/>
                </a:cubicBezTo>
                <a:cubicBezTo>
                  <a:pt x="916" y="109"/>
                  <a:pt x="916" y="109"/>
                  <a:pt x="916" y="109"/>
                </a:cubicBezTo>
                <a:cubicBezTo>
                  <a:pt x="916" y="109"/>
                  <a:pt x="917" y="108"/>
                  <a:pt x="917" y="108"/>
                </a:cubicBezTo>
                <a:cubicBezTo>
                  <a:pt x="912" y="108"/>
                  <a:pt x="907" y="111"/>
                  <a:pt x="903" y="108"/>
                </a:cubicBezTo>
                <a:cubicBezTo>
                  <a:pt x="901" y="107"/>
                  <a:pt x="902" y="107"/>
                  <a:pt x="901" y="107"/>
                </a:cubicBezTo>
                <a:cubicBezTo>
                  <a:pt x="903" y="106"/>
                  <a:pt x="908" y="106"/>
                  <a:pt x="910" y="105"/>
                </a:cubicBezTo>
                <a:close/>
                <a:moveTo>
                  <a:pt x="897" y="114"/>
                </a:moveTo>
                <a:cubicBezTo>
                  <a:pt x="900" y="113"/>
                  <a:pt x="904" y="113"/>
                  <a:pt x="906" y="111"/>
                </a:cubicBezTo>
                <a:cubicBezTo>
                  <a:pt x="906" y="112"/>
                  <a:pt x="907" y="113"/>
                  <a:pt x="908" y="113"/>
                </a:cubicBezTo>
                <a:cubicBezTo>
                  <a:pt x="908" y="115"/>
                  <a:pt x="908" y="115"/>
                  <a:pt x="908" y="115"/>
                </a:cubicBezTo>
                <a:cubicBezTo>
                  <a:pt x="905" y="115"/>
                  <a:pt x="901" y="115"/>
                  <a:pt x="901" y="115"/>
                </a:cubicBezTo>
                <a:cubicBezTo>
                  <a:pt x="897" y="115"/>
                  <a:pt x="897" y="115"/>
                  <a:pt x="897" y="115"/>
                </a:cubicBezTo>
                <a:lnTo>
                  <a:pt x="897" y="114"/>
                </a:lnTo>
                <a:close/>
                <a:moveTo>
                  <a:pt x="894" y="125"/>
                </a:moveTo>
                <a:cubicBezTo>
                  <a:pt x="893" y="126"/>
                  <a:pt x="893" y="126"/>
                  <a:pt x="892" y="128"/>
                </a:cubicBezTo>
                <a:cubicBezTo>
                  <a:pt x="889" y="128"/>
                  <a:pt x="889" y="128"/>
                  <a:pt x="888" y="126"/>
                </a:cubicBezTo>
                <a:cubicBezTo>
                  <a:pt x="887" y="125"/>
                  <a:pt x="887" y="124"/>
                  <a:pt x="887" y="122"/>
                </a:cubicBezTo>
                <a:cubicBezTo>
                  <a:pt x="891" y="123"/>
                  <a:pt x="891" y="123"/>
                  <a:pt x="894" y="125"/>
                </a:cubicBezTo>
                <a:close/>
                <a:moveTo>
                  <a:pt x="916" y="53"/>
                </a:moveTo>
                <a:cubicBezTo>
                  <a:pt x="920" y="53"/>
                  <a:pt x="920" y="53"/>
                  <a:pt x="920" y="53"/>
                </a:cubicBezTo>
                <a:cubicBezTo>
                  <a:pt x="920" y="54"/>
                  <a:pt x="920" y="54"/>
                  <a:pt x="920" y="54"/>
                </a:cubicBezTo>
                <a:cubicBezTo>
                  <a:pt x="920" y="54"/>
                  <a:pt x="921" y="56"/>
                  <a:pt x="922" y="56"/>
                </a:cubicBezTo>
                <a:cubicBezTo>
                  <a:pt x="919" y="59"/>
                  <a:pt x="917" y="58"/>
                  <a:pt x="914" y="58"/>
                </a:cubicBezTo>
                <a:cubicBezTo>
                  <a:pt x="914" y="57"/>
                  <a:pt x="914" y="57"/>
                  <a:pt x="914" y="57"/>
                </a:cubicBezTo>
                <a:cubicBezTo>
                  <a:pt x="913" y="57"/>
                  <a:pt x="915" y="56"/>
                  <a:pt x="916" y="53"/>
                </a:cubicBezTo>
                <a:close/>
                <a:moveTo>
                  <a:pt x="899" y="45"/>
                </a:moveTo>
                <a:cubicBezTo>
                  <a:pt x="897" y="45"/>
                  <a:pt x="898" y="45"/>
                  <a:pt x="897" y="44"/>
                </a:cubicBezTo>
                <a:cubicBezTo>
                  <a:pt x="899" y="45"/>
                  <a:pt x="898" y="44"/>
                  <a:pt x="899" y="45"/>
                </a:cubicBezTo>
                <a:close/>
                <a:moveTo>
                  <a:pt x="883" y="44"/>
                </a:moveTo>
                <a:cubicBezTo>
                  <a:pt x="883" y="46"/>
                  <a:pt x="883" y="46"/>
                  <a:pt x="883" y="46"/>
                </a:cubicBezTo>
                <a:cubicBezTo>
                  <a:pt x="880" y="45"/>
                  <a:pt x="879" y="45"/>
                  <a:pt x="877" y="43"/>
                </a:cubicBezTo>
                <a:cubicBezTo>
                  <a:pt x="879" y="44"/>
                  <a:pt x="881" y="44"/>
                  <a:pt x="883" y="44"/>
                </a:cubicBezTo>
                <a:close/>
                <a:moveTo>
                  <a:pt x="710" y="70"/>
                </a:moveTo>
                <a:cubicBezTo>
                  <a:pt x="710" y="71"/>
                  <a:pt x="710" y="71"/>
                  <a:pt x="710" y="71"/>
                </a:cubicBezTo>
                <a:cubicBezTo>
                  <a:pt x="707" y="70"/>
                  <a:pt x="706" y="69"/>
                  <a:pt x="703" y="68"/>
                </a:cubicBezTo>
                <a:cubicBezTo>
                  <a:pt x="703" y="65"/>
                  <a:pt x="703" y="65"/>
                  <a:pt x="704" y="63"/>
                </a:cubicBezTo>
                <a:cubicBezTo>
                  <a:pt x="706" y="64"/>
                  <a:pt x="708" y="65"/>
                  <a:pt x="710" y="66"/>
                </a:cubicBezTo>
                <a:cubicBezTo>
                  <a:pt x="709" y="67"/>
                  <a:pt x="708" y="67"/>
                  <a:pt x="708" y="68"/>
                </a:cubicBezTo>
                <a:cubicBezTo>
                  <a:pt x="709" y="70"/>
                  <a:pt x="707" y="68"/>
                  <a:pt x="710" y="70"/>
                </a:cubicBezTo>
                <a:close/>
                <a:moveTo>
                  <a:pt x="219" y="61"/>
                </a:moveTo>
                <a:cubicBezTo>
                  <a:pt x="219" y="61"/>
                  <a:pt x="219" y="60"/>
                  <a:pt x="219" y="59"/>
                </a:cubicBezTo>
                <a:cubicBezTo>
                  <a:pt x="219" y="59"/>
                  <a:pt x="220" y="60"/>
                  <a:pt x="219" y="61"/>
                </a:cubicBezTo>
                <a:close/>
                <a:moveTo>
                  <a:pt x="215" y="71"/>
                </a:moveTo>
                <a:cubicBezTo>
                  <a:pt x="216" y="71"/>
                  <a:pt x="216" y="71"/>
                  <a:pt x="217" y="72"/>
                </a:cubicBezTo>
                <a:cubicBezTo>
                  <a:pt x="215" y="71"/>
                  <a:pt x="216" y="71"/>
                  <a:pt x="215" y="71"/>
                </a:cubicBezTo>
                <a:close/>
                <a:moveTo>
                  <a:pt x="196" y="81"/>
                </a:moveTo>
                <a:cubicBezTo>
                  <a:pt x="199" y="82"/>
                  <a:pt x="198" y="81"/>
                  <a:pt x="200" y="83"/>
                </a:cubicBezTo>
                <a:cubicBezTo>
                  <a:pt x="198" y="82"/>
                  <a:pt x="197" y="82"/>
                  <a:pt x="196" y="81"/>
                </a:cubicBezTo>
                <a:close/>
                <a:moveTo>
                  <a:pt x="78" y="201"/>
                </a:moveTo>
                <a:cubicBezTo>
                  <a:pt x="73" y="201"/>
                  <a:pt x="73" y="201"/>
                  <a:pt x="73" y="201"/>
                </a:cubicBezTo>
                <a:cubicBezTo>
                  <a:pt x="73" y="200"/>
                  <a:pt x="73" y="199"/>
                  <a:pt x="74" y="197"/>
                </a:cubicBezTo>
                <a:cubicBezTo>
                  <a:pt x="76" y="197"/>
                  <a:pt x="76" y="197"/>
                  <a:pt x="78" y="197"/>
                </a:cubicBezTo>
                <a:cubicBezTo>
                  <a:pt x="79" y="197"/>
                  <a:pt x="78" y="197"/>
                  <a:pt x="79" y="197"/>
                </a:cubicBezTo>
                <a:cubicBezTo>
                  <a:pt x="80" y="197"/>
                  <a:pt x="80" y="197"/>
                  <a:pt x="80" y="197"/>
                </a:cubicBezTo>
                <a:cubicBezTo>
                  <a:pt x="79" y="199"/>
                  <a:pt x="79" y="200"/>
                  <a:pt x="78" y="201"/>
                </a:cubicBezTo>
                <a:close/>
                <a:moveTo>
                  <a:pt x="334" y="58"/>
                </a:moveTo>
                <a:cubicBezTo>
                  <a:pt x="336" y="58"/>
                  <a:pt x="336" y="58"/>
                  <a:pt x="336" y="58"/>
                </a:cubicBezTo>
                <a:cubicBezTo>
                  <a:pt x="340" y="56"/>
                  <a:pt x="341" y="61"/>
                  <a:pt x="344" y="58"/>
                </a:cubicBezTo>
                <a:cubicBezTo>
                  <a:pt x="348" y="58"/>
                  <a:pt x="348" y="58"/>
                  <a:pt x="348" y="58"/>
                </a:cubicBezTo>
                <a:cubicBezTo>
                  <a:pt x="348" y="60"/>
                  <a:pt x="347" y="63"/>
                  <a:pt x="345" y="65"/>
                </a:cubicBezTo>
                <a:cubicBezTo>
                  <a:pt x="345" y="66"/>
                  <a:pt x="343" y="66"/>
                  <a:pt x="343" y="67"/>
                </a:cubicBezTo>
                <a:cubicBezTo>
                  <a:pt x="341" y="65"/>
                  <a:pt x="341" y="65"/>
                  <a:pt x="341" y="62"/>
                </a:cubicBezTo>
                <a:cubicBezTo>
                  <a:pt x="338" y="62"/>
                  <a:pt x="336" y="62"/>
                  <a:pt x="334" y="61"/>
                </a:cubicBezTo>
                <a:lnTo>
                  <a:pt x="334" y="58"/>
                </a:lnTo>
                <a:close/>
                <a:moveTo>
                  <a:pt x="320" y="56"/>
                </a:moveTo>
                <a:cubicBezTo>
                  <a:pt x="321" y="56"/>
                  <a:pt x="320" y="55"/>
                  <a:pt x="322" y="56"/>
                </a:cubicBezTo>
                <a:cubicBezTo>
                  <a:pt x="325" y="56"/>
                  <a:pt x="324" y="56"/>
                  <a:pt x="325" y="55"/>
                </a:cubicBezTo>
                <a:cubicBezTo>
                  <a:pt x="329" y="55"/>
                  <a:pt x="329" y="56"/>
                  <a:pt x="333" y="56"/>
                </a:cubicBezTo>
                <a:cubicBezTo>
                  <a:pt x="332" y="59"/>
                  <a:pt x="332" y="59"/>
                  <a:pt x="330" y="60"/>
                </a:cubicBezTo>
                <a:cubicBezTo>
                  <a:pt x="329" y="61"/>
                  <a:pt x="327" y="61"/>
                  <a:pt x="325" y="60"/>
                </a:cubicBezTo>
                <a:cubicBezTo>
                  <a:pt x="323" y="60"/>
                  <a:pt x="321" y="60"/>
                  <a:pt x="319" y="59"/>
                </a:cubicBezTo>
                <a:cubicBezTo>
                  <a:pt x="319" y="57"/>
                  <a:pt x="319" y="57"/>
                  <a:pt x="320" y="56"/>
                </a:cubicBezTo>
                <a:close/>
                <a:moveTo>
                  <a:pt x="325" y="74"/>
                </a:moveTo>
                <a:cubicBezTo>
                  <a:pt x="325" y="75"/>
                  <a:pt x="325" y="75"/>
                  <a:pt x="325" y="75"/>
                </a:cubicBezTo>
                <a:cubicBezTo>
                  <a:pt x="324" y="77"/>
                  <a:pt x="324" y="76"/>
                  <a:pt x="324" y="77"/>
                </a:cubicBezTo>
                <a:cubicBezTo>
                  <a:pt x="323" y="76"/>
                  <a:pt x="323" y="75"/>
                  <a:pt x="323" y="74"/>
                </a:cubicBezTo>
                <a:lnTo>
                  <a:pt x="325" y="74"/>
                </a:lnTo>
                <a:close/>
                <a:moveTo>
                  <a:pt x="302" y="54"/>
                </a:moveTo>
                <a:cubicBezTo>
                  <a:pt x="306" y="54"/>
                  <a:pt x="307" y="55"/>
                  <a:pt x="311" y="55"/>
                </a:cubicBezTo>
                <a:cubicBezTo>
                  <a:pt x="312" y="55"/>
                  <a:pt x="312" y="55"/>
                  <a:pt x="312" y="56"/>
                </a:cubicBezTo>
                <a:cubicBezTo>
                  <a:pt x="311" y="58"/>
                  <a:pt x="311" y="58"/>
                  <a:pt x="310" y="60"/>
                </a:cubicBezTo>
                <a:cubicBezTo>
                  <a:pt x="309" y="60"/>
                  <a:pt x="309" y="60"/>
                  <a:pt x="308" y="59"/>
                </a:cubicBezTo>
                <a:cubicBezTo>
                  <a:pt x="298" y="59"/>
                  <a:pt x="298" y="59"/>
                  <a:pt x="298" y="59"/>
                </a:cubicBezTo>
                <a:cubicBezTo>
                  <a:pt x="299" y="57"/>
                  <a:pt x="300" y="56"/>
                  <a:pt x="302" y="54"/>
                </a:cubicBezTo>
                <a:close/>
                <a:moveTo>
                  <a:pt x="307" y="275"/>
                </a:moveTo>
                <a:cubicBezTo>
                  <a:pt x="306" y="275"/>
                  <a:pt x="306" y="275"/>
                  <a:pt x="306" y="275"/>
                </a:cubicBezTo>
                <a:cubicBezTo>
                  <a:pt x="305" y="275"/>
                  <a:pt x="305" y="276"/>
                  <a:pt x="305" y="276"/>
                </a:cubicBezTo>
                <a:cubicBezTo>
                  <a:pt x="305" y="274"/>
                  <a:pt x="305" y="274"/>
                  <a:pt x="305" y="274"/>
                </a:cubicBezTo>
                <a:cubicBezTo>
                  <a:pt x="306" y="275"/>
                  <a:pt x="306" y="274"/>
                  <a:pt x="307" y="275"/>
                </a:cubicBezTo>
                <a:close/>
                <a:moveTo>
                  <a:pt x="289" y="53"/>
                </a:moveTo>
                <a:cubicBezTo>
                  <a:pt x="290" y="53"/>
                  <a:pt x="289" y="54"/>
                  <a:pt x="290" y="53"/>
                </a:cubicBezTo>
                <a:cubicBezTo>
                  <a:pt x="294" y="53"/>
                  <a:pt x="294" y="54"/>
                  <a:pt x="295" y="56"/>
                </a:cubicBezTo>
                <a:cubicBezTo>
                  <a:pt x="296" y="56"/>
                  <a:pt x="296" y="56"/>
                  <a:pt x="296" y="56"/>
                </a:cubicBezTo>
                <a:cubicBezTo>
                  <a:pt x="295" y="57"/>
                  <a:pt x="294" y="58"/>
                  <a:pt x="293" y="59"/>
                </a:cubicBezTo>
                <a:cubicBezTo>
                  <a:pt x="289" y="58"/>
                  <a:pt x="289" y="57"/>
                  <a:pt x="288" y="53"/>
                </a:cubicBezTo>
                <a:lnTo>
                  <a:pt x="289" y="53"/>
                </a:lnTo>
                <a:close/>
                <a:moveTo>
                  <a:pt x="262" y="284"/>
                </a:moveTo>
                <a:cubicBezTo>
                  <a:pt x="254" y="289"/>
                  <a:pt x="238" y="288"/>
                  <a:pt x="227" y="286"/>
                </a:cubicBezTo>
                <a:cubicBezTo>
                  <a:pt x="228" y="285"/>
                  <a:pt x="228" y="286"/>
                  <a:pt x="229" y="283"/>
                </a:cubicBezTo>
                <a:cubicBezTo>
                  <a:pt x="235" y="282"/>
                  <a:pt x="247" y="284"/>
                  <a:pt x="253" y="281"/>
                </a:cubicBezTo>
                <a:cubicBezTo>
                  <a:pt x="255" y="282"/>
                  <a:pt x="260" y="282"/>
                  <a:pt x="260" y="283"/>
                </a:cubicBezTo>
                <a:cubicBezTo>
                  <a:pt x="262" y="283"/>
                  <a:pt x="261" y="283"/>
                  <a:pt x="262" y="284"/>
                </a:cubicBezTo>
                <a:close/>
                <a:moveTo>
                  <a:pt x="243" y="44"/>
                </a:moveTo>
                <a:cubicBezTo>
                  <a:pt x="246" y="45"/>
                  <a:pt x="248" y="46"/>
                  <a:pt x="251" y="44"/>
                </a:cubicBezTo>
                <a:cubicBezTo>
                  <a:pt x="253" y="44"/>
                  <a:pt x="253" y="44"/>
                  <a:pt x="253" y="44"/>
                </a:cubicBezTo>
                <a:cubicBezTo>
                  <a:pt x="253" y="45"/>
                  <a:pt x="253" y="45"/>
                  <a:pt x="253" y="45"/>
                </a:cubicBezTo>
                <a:cubicBezTo>
                  <a:pt x="252" y="45"/>
                  <a:pt x="252" y="46"/>
                  <a:pt x="252" y="46"/>
                </a:cubicBezTo>
                <a:cubicBezTo>
                  <a:pt x="247" y="46"/>
                  <a:pt x="245" y="46"/>
                  <a:pt x="243" y="44"/>
                </a:cubicBezTo>
                <a:close/>
                <a:moveTo>
                  <a:pt x="221" y="192"/>
                </a:moveTo>
                <a:cubicBezTo>
                  <a:pt x="220" y="194"/>
                  <a:pt x="219" y="195"/>
                  <a:pt x="219" y="197"/>
                </a:cubicBezTo>
                <a:cubicBezTo>
                  <a:pt x="215" y="197"/>
                  <a:pt x="216" y="197"/>
                  <a:pt x="214" y="197"/>
                </a:cubicBezTo>
                <a:cubicBezTo>
                  <a:pt x="214" y="194"/>
                  <a:pt x="214" y="194"/>
                  <a:pt x="214" y="194"/>
                </a:cubicBezTo>
                <a:cubicBezTo>
                  <a:pt x="210" y="194"/>
                  <a:pt x="210" y="195"/>
                  <a:pt x="209" y="197"/>
                </a:cubicBezTo>
                <a:cubicBezTo>
                  <a:pt x="208" y="197"/>
                  <a:pt x="209" y="195"/>
                  <a:pt x="208" y="194"/>
                </a:cubicBezTo>
                <a:cubicBezTo>
                  <a:pt x="207" y="193"/>
                  <a:pt x="199" y="193"/>
                  <a:pt x="197" y="195"/>
                </a:cubicBezTo>
                <a:cubicBezTo>
                  <a:pt x="197" y="197"/>
                  <a:pt x="197" y="197"/>
                  <a:pt x="197" y="197"/>
                </a:cubicBezTo>
                <a:cubicBezTo>
                  <a:pt x="195" y="197"/>
                  <a:pt x="195" y="197"/>
                  <a:pt x="195" y="197"/>
                </a:cubicBezTo>
                <a:cubicBezTo>
                  <a:pt x="195" y="195"/>
                  <a:pt x="195" y="195"/>
                  <a:pt x="195" y="195"/>
                </a:cubicBezTo>
                <a:cubicBezTo>
                  <a:pt x="193" y="195"/>
                  <a:pt x="193" y="195"/>
                  <a:pt x="191" y="196"/>
                </a:cubicBezTo>
                <a:cubicBezTo>
                  <a:pt x="193" y="199"/>
                  <a:pt x="195" y="198"/>
                  <a:pt x="197" y="201"/>
                </a:cubicBezTo>
                <a:cubicBezTo>
                  <a:pt x="201" y="201"/>
                  <a:pt x="208" y="200"/>
                  <a:pt x="213" y="200"/>
                </a:cubicBezTo>
                <a:cubicBezTo>
                  <a:pt x="214" y="200"/>
                  <a:pt x="218" y="203"/>
                  <a:pt x="219" y="202"/>
                </a:cubicBezTo>
                <a:cubicBezTo>
                  <a:pt x="220" y="201"/>
                  <a:pt x="221" y="200"/>
                  <a:pt x="221" y="199"/>
                </a:cubicBezTo>
                <a:cubicBezTo>
                  <a:pt x="229" y="196"/>
                  <a:pt x="235" y="199"/>
                  <a:pt x="242" y="201"/>
                </a:cubicBezTo>
                <a:cubicBezTo>
                  <a:pt x="242" y="202"/>
                  <a:pt x="242" y="202"/>
                  <a:pt x="242" y="202"/>
                </a:cubicBezTo>
                <a:cubicBezTo>
                  <a:pt x="237" y="203"/>
                  <a:pt x="234" y="201"/>
                  <a:pt x="225" y="201"/>
                </a:cubicBezTo>
                <a:cubicBezTo>
                  <a:pt x="225" y="204"/>
                  <a:pt x="225" y="204"/>
                  <a:pt x="225" y="204"/>
                </a:cubicBezTo>
                <a:cubicBezTo>
                  <a:pt x="228" y="204"/>
                  <a:pt x="228" y="204"/>
                  <a:pt x="228" y="204"/>
                </a:cubicBezTo>
                <a:cubicBezTo>
                  <a:pt x="228" y="204"/>
                  <a:pt x="229" y="205"/>
                  <a:pt x="229" y="205"/>
                </a:cubicBezTo>
                <a:cubicBezTo>
                  <a:pt x="229" y="206"/>
                  <a:pt x="228" y="206"/>
                  <a:pt x="228" y="207"/>
                </a:cubicBezTo>
                <a:cubicBezTo>
                  <a:pt x="225" y="208"/>
                  <a:pt x="221" y="208"/>
                  <a:pt x="219" y="210"/>
                </a:cubicBezTo>
                <a:cubicBezTo>
                  <a:pt x="218" y="209"/>
                  <a:pt x="218" y="208"/>
                  <a:pt x="218" y="207"/>
                </a:cubicBezTo>
                <a:cubicBezTo>
                  <a:pt x="217" y="207"/>
                  <a:pt x="217" y="208"/>
                  <a:pt x="217" y="208"/>
                </a:cubicBezTo>
                <a:cubicBezTo>
                  <a:pt x="214" y="208"/>
                  <a:pt x="213" y="208"/>
                  <a:pt x="212" y="209"/>
                </a:cubicBezTo>
                <a:cubicBezTo>
                  <a:pt x="212" y="214"/>
                  <a:pt x="212" y="214"/>
                  <a:pt x="212" y="214"/>
                </a:cubicBezTo>
                <a:cubicBezTo>
                  <a:pt x="215" y="215"/>
                  <a:pt x="217" y="217"/>
                  <a:pt x="220" y="218"/>
                </a:cubicBezTo>
                <a:cubicBezTo>
                  <a:pt x="224" y="218"/>
                  <a:pt x="239" y="218"/>
                  <a:pt x="244" y="222"/>
                </a:cubicBezTo>
                <a:cubicBezTo>
                  <a:pt x="249" y="222"/>
                  <a:pt x="249" y="222"/>
                  <a:pt x="249" y="222"/>
                </a:cubicBezTo>
                <a:cubicBezTo>
                  <a:pt x="249" y="223"/>
                  <a:pt x="249" y="223"/>
                  <a:pt x="249" y="223"/>
                </a:cubicBezTo>
                <a:cubicBezTo>
                  <a:pt x="241" y="225"/>
                  <a:pt x="225" y="224"/>
                  <a:pt x="216" y="220"/>
                </a:cubicBezTo>
                <a:cubicBezTo>
                  <a:pt x="214" y="223"/>
                  <a:pt x="215" y="223"/>
                  <a:pt x="215" y="225"/>
                </a:cubicBezTo>
                <a:cubicBezTo>
                  <a:pt x="214" y="225"/>
                  <a:pt x="213" y="226"/>
                  <a:pt x="212" y="226"/>
                </a:cubicBezTo>
                <a:cubicBezTo>
                  <a:pt x="211" y="227"/>
                  <a:pt x="211" y="226"/>
                  <a:pt x="208" y="226"/>
                </a:cubicBezTo>
                <a:cubicBezTo>
                  <a:pt x="208" y="226"/>
                  <a:pt x="208" y="225"/>
                  <a:pt x="207" y="225"/>
                </a:cubicBezTo>
                <a:cubicBezTo>
                  <a:pt x="207" y="220"/>
                  <a:pt x="207" y="220"/>
                  <a:pt x="207" y="220"/>
                </a:cubicBezTo>
                <a:cubicBezTo>
                  <a:pt x="201" y="220"/>
                  <a:pt x="202" y="221"/>
                  <a:pt x="202" y="226"/>
                </a:cubicBezTo>
                <a:cubicBezTo>
                  <a:pt x="199" y="225"/>
                  <a:pt x="196" y="222"/>
                  <a:pt x="194" y="222"/>
                </a:cubicBezTo>
                <a:cubicBezTo>
                  <a:pt x="193" y="223"/>
                  <a:pt x="193" y="223"/>
                  <a:pt x="192" y="224"/>
                </a:cubicBezTo>
                <a:cubicBezTo>
                  <a:pt x="191" y="224"/>
                  <a:pt x="191" y="224"/>
                  <a:pt x="191" y="224"/>
                </a:cubicBezTo>
                <a:cubicBezTo>
                  <a:pt x="182" y="220"/>
                  <a:pt x="182" y="220"/>
                  <a:pt x="182" y="220"/>
                </a:cubicBezTo>
                <a:cubicBezTo>
                  <a:pt x="179" y="220"/>
                  <a:pt x="179" y="221"/>
                  <a:pt x="178" y="221"/>
                </a:cubicBezTo>
                <a:cubicBezTo>
                  <a:pt x="178" y="222"/>
                  <a:pt x="178" y="223"/>
                  <a:pt x="179" y="224"/>
                </a:cubicBezTo>
                <a:cubicBezTo>
                  <a:pt x="183" y="225"/>
                  <a:pt x="186" y="224"/>
                  <a:pt x="190" y="226"/>
                </a:cubicBezTo>
                <a:cubicBezTo>
                  <a:pt x="187" y="228"/>
                  <a:pt x="170" y="228"/>
                  <a:pt x="168" y="227"/>
                </a:cubicBezTo>
                <a:cubicBezTo>
                  <a:pt x="169" y="226"/>
                  <a:pt x="168" y="226"/>
                  <a:pt x="170" y="225"/>
                </a:cubicBezTo>
                <a:cubicBezTo>
                  <a:pt x="170" y="223"/>
                  <a:pt x="170" y="223"/>
                  <a:pt x="170" y="223"/>
                </a:cubicBezTo>
                <a:cubicBezTo>
                  <a:pt x="167" y="222"/>
                  <a:pt x="152" y="223"/>
                  <a:pt x="150" y="224"/>
                </a:cubicBezTo>
                <a:cubicBezTo>
                  <a:pt x="150" y="223"/>
                  <a:pt x="149" y="222"/>
                  <a:pt x="149" y="221"/>
                </a:cubicBezTo>
                <a:cubicBezTo>
                  <a:pt x="149" y="218"/>
                  <a:pt x="148" y="220"/>
                  <a:pt x="150" y="218"/>
                </a:cubicBezTo>
                <a:cubicBezTo>
                  <a:pt x="157" y="215"/>
                  <a:pt x="161" y="222"/>
                  <a:pt x="165" y="221"/>
                </a:cubicBezTo>
                <a:cubicBezTo>
                  <a:pt x="166" y="221"/>
                  <a:pt x="168" y="218"/>
                  <a:pt x="169" y="217"/>
                </a:cubicBezTo>
                <a:cubicBezTo>
                  <a:pt x="172" y="216"/>
                  <a:pt x="177" y="218"/>
                  <a:pt x="181" y="217"/>
                </a:cubicBezTo>
                <a:cubicBezTo>
                  <a:pt x="181" y="214"/>
                  <a:pt x="181" y="214"/>
                  <a:pt x="181" y="214"/>
                </a:cubicBezTo>
                <a:cubicBezTo>
                  <a:pt x="172" y="215"/>
                  <a:pt x="160" y="217"/>
                  <a:pt x="156" y="214"/>
                </a:cubicBezTo>
                <a:cubicBezTo>
                  <a:pt x="154" y="214"/>
                  <a:pt x="154" y="214"/>
                  <a:pt x="154" y="214"/>
                </a:cubicBezTo>
                <a:cubicBezTo>
                  <a:pt x="155" y="215"/>
                  <a:pt x="155" y="215"/>
                  <a:pt x="155" y="215"/>
                </a:cubicBezTo>
                <a:cubicBezTo>
                  <a:pt x="155" y="216"/>
                  <a:pt x="155" y="216"/>
                  <a:pt x="155" y="216"/>
                </a:cubicBezTo>
                <a:cubicBezTo>
                  <a:pt x="152" y="215"/>
                  <a:pt x="145" y="213"/>
                  <a:pt x="143" y="214"/>
                </a:cubicBezTo>
                <a:cubicBezTo>
                  <a:pt x="141" y="213"/>
                  <a:pt x="139" y="211"/>
                  <a:pt x="138" y="209"/>
                </a:cubicBezTo>
                <a:cubicBezTo>
                  <a:pt x="140" y="208"/>
                  <a:pt x="141" y="208"/>
                  <a:pt x="143" y="207"/>
                </a:cubicBezTo>
                <a:cubicBezTo>
                  <a:pt x="145" y="206"/>
                  <a:pt x="148" y="208"/>
                  <a:pt x="150" y="207"/>
                </a:cubicBezTo>
                <a:cubicBezTo>
                  <a:pt x="151" y="208"/>
                  <a:pt x="151" y="208"/>
                  <a:pt x="151" y="210"/>
                </a:cubicBezTo>
                <a:cubicBezTo>
                  <a:pt x="156" y="210"/>
                  <a:pt x="156" y="210"/>
                  <a:pt x="156" y="210"/>
                </a:cubicBezTo>
                <a:cubicBezTo>
                  <a:pt x="156" y="205"/>
                  <a:pt x="158" y="205"/>
                  <a:pt x="157" y="202"/>
                </a:cubicBezTo>
                <a:cubicBezTo>
                  <a:pt x="159" y="201"/>
                  <a:pt x="171" y="201"/>
                  <a:pt x="171" y="201"/>
                </a:cubicBezTo>
                <a:cubicBezTo>
                  <a:pt x="172" y="203"/>
                  <a:pt x="172" y="204"/>
                  <a:pt x="172" y="205"/>
                </a:cubicBezTo>
                <a:cubicBezTo>
                  <a:pt x="174" y="202"/>
                  <a:pt x="186" y="202"/>
                  <a:pt x="191" y="202"/>
                </a:cubicBezTo>
                <a:cubicBezTo>
                  <a:pt x="192" y="201"/>
                  <a:pt x="191" y="201"/>
                  <a:pt x="192" y="200"/>
                </a:cubicBezTo>
                <a:cubicBezTo>
                  <a:pt x="192" y="199"/>
                  <a:pt x="192" y="199"/>
                  <a:pt x="192" y="199"/>
                </a:cubicBezTo>
                <a:cubicBezTo>
                  <a:pt x="189" y="200"/>
                  <a:pt x="191" y="199"/>
                  <a:pt x="189" y="201"/>
                </a:cubicBezTo>
                <a:cubicBezTo>
                  <a:pt x="188" y="201"/>
                  <a:pt x="188" y="201"/>
                  <a:pt x="188" y="201"/>
                </a:cubicBezTo>
                <a:cubicBezTo>
                  <a:pt x="188" y="197"/>
                  <a:pt x="188" y="197"/>
                  <a:pt x="188" y="197"/>
                </a:cubicBezTo>
                <a:cubicBezTo>
                  <a:pt x="185" y="198"/>
                  <a:pt x="186" y="198"/>
                  <a:pt x="184" y="199"/>
                </a:cubicBezTo>
                <a:cubicBezTo>
                  <a:pt x="184" y="199"/>
                  <a:pt x="180" y="197"/>
                  <a:pt x="178" y="200"/>
                </a:cubicBezTo>
                <a:cubicBezTo>
                  <a:pt x="177" y="199"/>
                  <a:pt x="177" y="197"/>
                  <a:pt x="177" y="195"/>
                </a:cubicBezTo>
                <a:cubicBezTo>
                  <a:pt x="175" y="195"/>
                  <a:pt x="175" y="197"/>
                  <a:pt x="174" y="197"/>
                </a:cubicBezTo>
                <a:cubicBezTo>
                  <a:pt x="170" y="200"/>
                  <a:pt x="169" y="194"/>
                  <a:pt x="167" y="195"/>
                </a:cubicBezTo>
                <a:cubicBezTo>
                  <a:pt x="163" y="196"/>
                  <a:pt x="161" y="197"/>
                  <a:pt x="158" y="198"/>
                </a:cubicBezTo>
                <a:cubicBezTo>
                  <a:pt x="157" y="198"/>
                  <a:pt x="157" y="197"/>
                  <a:pt x="156" y="197"/>
                </a:cubicBezTo>
                <a:cubicBezTo>
                  <a:pt x="156" y="196"/>
                  <a:pt x="155" y="196"/>
                  <a:pt x="155" y="196"/>
                </a:cubicBezTo>
                <a:cubicBezTo>
                  <a:pt x="157" y="194"/>
                  <a:pt x="159" y="193"/>
                  <a:pt x="161" y="192"/>
                </a:cubicBezTo>
                <a:cubicBezTo>
                  <a:pt x="158" y="187"/>
                  <a:pt x="151" y="191"/>
                  <a:pt x="145" y="192"/>
                </a:cubicBezTo>
                <a:cubicBezTo>
                  <a:pt x="145" y="195"/>
                  <a:pt x="145" y="195"/>
                  <a:pt x="145" y="195"/>
                </a:cubicBezTo>
                <a:cubicBezTo>
                  <a:pt x="149" y="195"/>
                  <a:pt x="149" y="195"/>
                  <a:pt x="149" y="195"/>
                </a:cubicBezTo>
                <a:cubicBezTo>
                  <a:pt x="149" y="197"/>
                  <a:pt x="149" y="197"/>
                  <a:pt x="149" y="197"/>
                </a:cubicBezTo>
                <a:cubicBezTo>
                  <a:pt x="148" y="198"/>
                  <a:pt x="148" y="198"/>
                  <a:pt x="148" y="198"/>
                </a:cubicBezTo>
                <a:cubicBezTo>
                  <a:pt x="145" y="198"/>
                  <a:pt x="143" y="198"/>
                  <a:pt x="142" y="197"/>
                </a:cubicBezTo>
                <a:cubicBezTo>
                  <a:pt x="139" y="196"/>
                  <a:pt x="139" y="197"/>
                  <a:pt x="140" y="194"/>
                </a:cubicBezTo>
                <a:cubicBezTo>
                  <a:pt x="133" y="192"/>
                  <a:pt x="129" y="194"/>
                  <a:pt x="124" y="190"/>
                </a:cubicBezTo>
                <a:cubicBezTo>
                  <a:pt x="123" y="190"/>
                  <a:pt x="123" y="190"/>
                  <a:pt x="123" y="190"/>
                </a:cubicBezTo>
                <a:cubicBezTo>
                  <a:pt x="123" y="189"/>
                  <a:pt x="123" y="189"/>
                  <a:pt x="123" y="189"/>
                </a:cubicBezTo>
                <a:cubicBezTo>
                  <a:pt x="128" y="189"/>
                  <a:pt x="133" y="188"/>
                  <a:pt x="138" y="188"/>
                </a:cubicBezTo>
                <a:cubicBezTo>
                  <a:pt x="139" y="185"/>
                  <a:pt x="139" y="186"/>
                  <a:pt x="140" y="182"/>
                </a:cubicBezTo>
                <a:cubicBezTo>
                  <a:pt x="133" y="182"/>
                  <a:pt x="133" y="182"/>
                  <a:pt x="133" y="182"/>
                </a:cubicBezTo>
                <a:cubicBezTo>
                  <a:pt x="133" y="179"/>
                  <a:pt x="133" y="179"/>
                  <a:pt x="133" y="179"/>
                </a:cubicBezTo>
                <a:cubicBezTo>
                  <a:pt x="141" y="178"/>
                  <a:pt x="148" y="176"/>
                  <a:pt x="152" y="180"/>
                </a:cubicBezTo>
                <a:cubicBezTo>
                  <a:pt x="158" y="180"/>
                  <a:pt x="158" y="179"/>
                  <a:pt x="161" y="177"/>
                </a:cubicBezTo>
                <a:cubicBezTo>
                  <a:pt x="161" y="173"/>
                  <a:pt x="160" y="174"/>
                  <a:pt x="161" y="172"/>
                </a:cubicBezTo>
                <a:cubicBezTo>
                  <a:pt x="159" y="171"/>
                  <a:pt x="157" y="171"/>
                  <a:pt x="155" y="170"/>
                </a:cubicBezTo>
                <a:cubicBezTo>
                  <a:pt x="155" y="170"/>
                  <a:pt x="156" y="169"/>
                  <a:pt x="156" y="169"/>
                </a:cubicBezTo>
                <a:cubicBezTo>
                  <a:pt x="158" y="164"/>
                  <a:pt x="163" y="171"/>
                  <a:pt x="169" y="170"/>
                </a:cubicBezTo>
                <a:cubicBezTo>
                  <a:pt x="167" y="172"/>
                  <a:pt x="166" y="172"/>
                  <a:pt x="166" y="176"/>
                </a:cubicBezTo>
                <a:cubicBezTo>
                  <a:pt x="178" y="174"/>
                  <a:pt x="174" y="165"/>
                  <a:pt x="181" y="179"/>
                </a:cubicBezTo>
                <a:cubicBezTo>
                  <a:pt x="184" y="179"/>
                  <a:pt x="184" y="179"/>
                  <a:pt x="184" y="179"/>
                </a:cubicBezTo>
                <a:cubicBezTo>
                  <a:pt x="185" y="176"/>
                  <a:pt x="185" y="176"/>
                  <a:pt x="185" y="175"/>
                </a:cubicBezTo>
                <a:cubicBezTo>
                  <a:pt x="187" y="174"/>
                  <a:pt x="189" y="175"/>
                  <a:pt x="192" y="176"/>
                </a:cubicBezTo>
                <a:cubicBezTo>
                  <a:pt x="191" y="176"/>
                  <a:pt x="192" y="176"/>
                  <a:pt x="190" y="177"/>
                </a:cubicBezTo>
                <a:cubicBezTo>
                  <a:pt x="191" y="182"/>
                  <a:pt x="192" y="179"/>
                  <a:pt x="192" y="184"/>
                </a:cubicBezTo>
                <a:cubicBezTo>
                  <a:pt x="196" y="185"/>
                  <a:pt x="199" y="185"/>
                  <a:pt x="202" y="185"/>
                </a:cubicBezTo>
                <a:cubicBezTo>
                  <a:pt x="202" y="188"/>
                  <a:pt x="202" y="188"/>
                  <a:pt x="202" y="188"/>
                </a:cubicBezTo>
                <a:cubicBezTo>
                  <a:pt x="199" y="188"/>
                  <a:pt x="199" y="188"/>
                  <a:pt x="199" y="188"/>
                </a:cubicBezTo>
                <a:cubicBezTo>
                  <a:pt x="199" y="191"/>
                  <a:pt x="199" y="191"/>
                  <a:pt x="199" y="191"/>
                </a:cubicBezTo>
                <a:cubicBezTo>
                  <a:pt x="209" y="191"/>
                  <a:pt x="214" y="191"/>
                  <a:pt x="221" y="192"/>
                </a:cubicBezTo>
                <a:close/>
                <a:moveTo>
                  <a:pt x="239" y="215"/>
                </a:moveTo>
                <a:cubicBezTo>
                  <a:pt x="239" y="217"/>
                  <a:pt x="239" y="217"/>
                  <a:pt x="239" y="217"/>
                </a:cubicBezTo>
                <a:cubicBezTo>
                  <a:pt x="237" y="216"/>
                  <a:pt x="237" y="216"/>
                  <a:pt x="236" y="214"/>
                </a:cubicBezTo>
                <a:cubicBezTo>
                  <a:pt x="237" y="215"/>
                  <a:pt x="238" y="215"/>
                  <a:pt x="239" y="215"/>
                </a:cubicBezTo>
                <a:close/>
                <a:moveTo>
                  <a:pt x="231" y="205"/>
                </a:moveTo>
                <a:cubicBezTo>
                  <a:pt x="232" y="206"/>
                  <a:pt x="232" y="205"/>
                  <a:pt x="233" y="206"/>
                </a:cubicBezTo>
                <a:cubicBezTo>
                  <a:pt x="231" y="205"/>
                  <a:pt x="232" y="206"/>
                  <a:pt x="231" y="205"/>
                </a:cubicBezTo>
                <a:close/>
                <a:moveTo>
                  <a:pt x="233" y="218"/>
                </a:moveTo>
                <a:cubicBezTo>
                  <a:pt x="231" y="218"/>
                  <a:pt x="232" y="218"/>
                  <a:pt x="231" y="217"/>
                </a:cubicBezTo>
                <a:cubicBezTo>
                  <a:pt x="232" y="218"/>
                  <a:pt x="232" y="218"/>
                  <a:pt x="233" y="218"/>
                </a:cubicBezTo>
                <a:close/>
                <a:moveTo>
                  <a:pt x="227" y="210"/>
                </a:moveTo>
                <a:cubicBezTo>
                  <a:pt x="230" y="210"/>
                  <a:pt x="230" y="210"/>
                  <a:pt x="230" y="210"/>
                </a:cubicBezTo>
                <a:cubicBezTo>
                  <a:pt x="229" y="212"/>
                  <a:pt x="229" y="212"/>
                  <a:pt x="228" y="214"/>
                </a:cubicBezTo>
                <a:cubicBezTo>
                  <a:pt x="226" y="214"/>
                  <a:pt x="226" y="214"/>
                  <a:pt x="226" y="214"/>
                </a:cubicBezTo>
                <a:cubicBezTo>
                  <a:pt x="228" y="210"/>
                  <a:pt x="226" y="213"/>
                  <a:pt x="227" y="210"/>
                </a:cubicBezTo>
                <a:close/>
                <a:moveTo>
                  <a:pt x="223" y="210"/>
                </a:moveTo>
                <a:cubicBezTo>
                  <a:pt x="223" y="214"/>
                  <a:pt x="223" y="214"/>
                  <a:pt x="223" y="214"/>
                </a:cubicBezTo>
                <a:cubicBezTo>
                  <a:pt x="221" y="213"/>
                  <a:pt x="221" y="213"/>
                  <a:pt x="220" y="213"/>
                </a:cubicBezTo>
                <a:cubicBezTo>
                  <a:pt x="220" y="212"/>
                  <a:pt x="220" y="212"/>
                  <a:pt x="219" y="212"/>
                </a:cubicBezTo>
                <a:cubicBezTo>
                  <a:pt x="220" y="212"/>
                  <a:pt x="220" y="212"/>
                  <a:pt x="220" y="212"/>
                </a:cubicBezTo>
                <a:cubicBezTo>
                  <a:pt x="220" y="210"/>
                  <a:pt x="220" y="210"/>
                  <a:pt x="220" y="210"/>
                </a:cubicBezTo>
                <a:lnTo>
                  <a:pt x="223" y="210"/>
                </a:lnTo>
                <a:close/>
                <a:moveTo>
                  <a:pt x="204" y="275"/>
                </a:moveTo>
                <a:cubicBezTo>
                  <a:pt x="214" y="275"/>
                  <a:pt x="214" y="275"/>
                  <a:pt x="214" y="275"/>
                </a:cubicBezTo>
                <a:cubicBezTo>
                  <a:pt x="210" y="278"/>
                  <a:pt x="209" y="275"/>
                  <a:pt x="206" y="277"/>
                </a:cubicBezTo>
                <a:cubicBezTo>
                  <a:pt x="204" y="276"/>
                  <a:pt x="205" y="278"/>
                  <a:pt x="204" y="275"/>
                </a:cubicBezTo>
                <a:close/>
                <a:moveTo>
                  <a:pt x="189" y="253"/>
                </a:moveTo>
                <a:cubicBezTo>
                  <a:pt x="189" y="253"/>
                  <a:pt x="189" y="253"/>
                  <a:pt x="188" y="252"/>
                </a:cubicBezTo>
                <a:cubicBezTo>
                  <a:pt x="188" y="250"/>
                  <a:pt x="188" y="250"/>
                  <a:pt x="188" y="250"/>
                </a:cubicBezTo>
                <a:cubicBezTo>
                  <a:pt x="191" y="249"/>
                  <a:pt x="196" y="249"/>
                  <a:pt x="198" y="248"/>
                </a:cubicBezTo>
                <a:cubicBezTo>
                  <a:pt x="201" y="248"/>
                  <a:pt x="205" y="247"/>
                  <a:pt x="206" y="249"/>
                </a:cubicBezTo>
                <a:cubicBezTo>
                  <a:pt x="208" y="249"/>
                  <a:pt x="207" y="249"/>
                  <a:pt x="208" y="250"/>
                </a:cubicBezTo>
                <a:cubicBezTo>
                  <a:pt x="207" y="251"/>
                  <a:pt x="207" y="250"/>
                  <a:pt x="206" y="252"/>
                </a:cubicBezTo>
                <a:cubicBezTo>
                  <a:pt x="203" y="252"/>
                  <a:pt x="203" y="250"/>
                  <a:pt x="203" y="250"/>
                </a:cubicBezTo>
                <a:cubicBezTo>
                  <a:pt x="203" y="250"/>
                  <a:pt x="190" y="253"/>
                  <a:pt x="189" y="253"/>
                </a:cubicBezTo>
                <a:close/>
                <a:moveTo>
                  <a:pt x="187" y="251"/>
                </a:moveTo>
                <a:cubicBezTo>
                  <a:pt x="186" y="251"/>
                  <a:pt x="186" y="251"/>
                  <a:pt x="185" y="250"/>
                </a:cubicBezTo>
                <a:cubicBezTo>
                  <a:pt x="187" y="251"/>
                  <a:pt x="186" y="251"/>
                  <a:pt x="187" y="251"/>
                </a:cubicBezTo>
                <a:close/>
                <a:moveTo>
                  <a:pt x="179" y="249"/>
                </a:moveTo>
                <a:cubicBezTo>
                  <a:pt x="185" y="249"/>
                  <a:pt x="185" y="249"/>
                  <a:pt x="185" y="249"/>
                </a:cubicBezTo>
                <a:cubicBezTo>
                  <a:pt x="184" y="250"/>
                  <a:pt x="181" y="250"/>
                  <a:pt x="179" y="249"/>
                </a:cubicBezTo>
                <a:close/>
                <a:moveTo>
                  <a:pt x="174" y="239"/>
                </a:moveTo>
                <a:cubicBezTo>
                  <a:pt x="174" y="239"/>
                  <a:pt x="172" y="243"/>
                  <a:pt x="172" y="242"/>
                </a:cubicBezTo>
                <a:cubicBezTo>
                  <a:pt x="170" y="241"/>
                  <a:pt x="172" y="240"/>
                  <a:pt x="172" y="239"/>
                </a:cubicBezTo>
                <a:lnTo>
                  <a:pt x="174" y="239"/>
                </a:lnTo>
                <a:close/>
                <a:moveTo>
                  <a:pt x="162" y="230"/>
                </a:moveTo>
                <a:cubicBezTo>
                  <a:pt x="161" y="230"/>
                  <a:pt x="162" y="230"/>
                  <a:pt x="160" y="231"/>
                </a:cubicBezTo>
                <a:cubicBezTo>
                  <a:pt x="159" y="229"/>
                  <a:pt x="159" y="230"/>
                  <a:pt x="158" y="228"/>
                </a:cubicBezTo>
                <a:cubicBezTo>
                  <a:pt x="156" y="227"/>
                  <a:pt x="157" y="228"/>
                  <a:pt x="156" y="227"/>
                </a:cubicBezTo>
                <a:cubicBezTo>
                  <a:pt x="158" y="226"/>
                  <a:pt x="160" y="226"/>
                  <a:pt x="161" y="225"/>
                </a:cubicBezTo>
                <a:cubicBezTo>
                  <a:pt x="162" y="225"/>
                  <a:pt x="164" y="226"/>
                  <a:pt x="166" y="226"/>
                </a:cubicBezTo>
                <a:cubicBezTo>
                  <a:pt x="166" y="227"/>
                  <a:pt x="166" y="227"/>
                  <a:pt x="166" y="227"/>
                </a:cubicBezTo>
                <a:cubicBezTo>
                  <a:pt x="163" y="228"/>
                  <a:pt x="163" y="228"/>
                  <a:pt x="162" y="230"/>
                </a:cubicBezTo>
                <a:close/>
                <a:moveTo>
                  <a:pt x="163" y="241"/>
                </a:moveTo>
                <a:cubicBezTo>
                  <a:pt x="163" y="242"/>
                  <a:pt x="163" y="242"/>
                  <a:pt x="163" y="242"/>
                </a:cubicBezTo>
                <a:cubicBezTo>
                  <a:pt x="161" y="242"/>
                  <a:pt x="161" y="242"/>
                  <a:pt x="161" y="242"/>
                </a:cubicBezTo>
                <a:cubicBezTo>
                  <a:pt x="159" y="243"/>
                  <a:pt x="160" y="243"/>
                  <a:pt x="158" y="241"/>
                </a:cubicBezTo>
                <a:lnTo>
                  <a:pt x="163" y="241"/>
                </a:lnTo>
                <a:close/>
                <a:moveTo>
                  <a:pt x="155" y="229"/>
                </a:moveTo>
                <a:cubicBezTo>
                  <a:pt x="153" y="230"/>
                  <a:pt x="153" y="229"/>
                  <a:pt x="151" y="232"/>
                </a:cubicBezTo>
                <a:cubicBezTo>
                  <a:pt x="146" y="232"/>
                  <a:pt x="146" y="232"/>
                  <a:pt x="146" y="232"/>
                </a:cubicBezTo>
                <a:cubicBezTo>
                  <a:pt x="146" y="231"/>
                  <a:pt x="146" y="231"/>
                  <a:pt x="146" y="231"/>
                </a:cubicBezTo>
                <a:cubicBezTo>
                  <a:pt x="148" y="230"/>
                  <a:pt x="151" y="228"/>
                  <a:pt x="152" y="227"/>
                </a:cubicBezTo>
                <a:cubicBezTo>
                  <a:pt x="153" y="227"/>
                  <a:pt x="154" y="228"/>
                  <a:pt x="155" y="229"/>
                </a:cubicBezTo>
                <a:close/>
                <a:moveTo>
                  <a:pt x="132" y="211"/>
                </a:moveTo>
                <a:cubicBezTo>
                  <a:pt x="132" y="212"/>
                  <a:pt x="132" y="212"/>
                  <a:pt x="132" y="212"/>
                </a:cubicBezTo>
                <a:cubicBezTo>
                  <a:pt x="130" y="212"/>
                  <a:pt x="129" y="212"/>
                  <a:pt x="128" y="213"/>
                </a:cubicBezTo>
                <a:cubicBezTo>
                  <a:pt x="124" y="210"/>
                  <a:pt x="125" y="210"/>
                  <a:pt x="126" y="207"/>
                </a:cubicBezTo>
                <a:cubicBezTo>
                  <a:pt x="131" y="207"/>
                  <a:pt x="131" y="207"/>
                  <a:pt x="131" y="207"/>
                </a:cubicBezTo>
                <a:cubicBezTo>
                  <a:pt x="131" y="208"/>
                  <a:pt x="131" y="208"/>
                  <a:pt x="131" y="208"/>
                </a:cubicBezTo>
                <a:cubicBezTo>
                  <a:pt x="131" y="209"/>
                  <a:pt x="132" y="210"/>
                  <a:pt x="132" y="211"/>
                </a:cubicBezTo>
                <a:close/>
                <a:moveTo>
                  <a:pt x="148" y="168"/>
                </a:moveTo>
                <a:cubicBezTo>
                  <a:pt x="149" y="170"/>
                  <a:pt x="148" y="169"/>
                  <a:pt x="149" y="170"/>
                </a:cubicBezTo>
                <a:cubicBezTo>
                  <a:pt x="145" y="177"/>
                  <a:pt x="136" y="172"/>
                  <a:pt x="131" y="177"/>
                </a:cubicBezTo>
                <a:cubicBezTo>
                  <a:pt x="129" y="177"/>
                  <a:pt x="129" y="177"/>
                  <a:pt x="129" y="177"/>
                </a:cubicBezTo>
                <a:cubicBezTo>
                  <a:pt x="130" y="172"/>
                  <a:pt x="134" y="171"/>
                  <a:pt x="137" y="167"/>
                </a:cubicBezTo>
                <a:cubicBezTo>
                  <a:pt x="139" y="167"/>
                  <a:pt x="139" y="167"/>
                  <a:pt x="139" y="167"/>
                </a:cubicBezTo>
                <a:cubicBezTo>
                  <a:pt x="139" y="169"/>
                  <a:pt x="138" y="169"/>
                  <a:pt x="138" y="171"/>
                </a:cubicBezTo>
                <a:cubicBezTo>
                  <a:pt x="143" y="171"/>
                  <a:pt x="144" y="169"/>
                  <a:pt x="148" y="168"/>
                </a:cubicBezTo>
                <a:close/>
                <a:moveTo>
                  <a:pt x="197" y="179"/>
                </a:moveTo>
                <a:cubicBezTo>
                  <a:pt x="198" y="179"/>
                  <a:pt x="198" y="179"/>
                  <a:pt x="199" y="179"/>
                </a:cubicBezTo>
                <a:cubicBezTo>
                  <a:pt x="197" y="179"/>
                  <a:pt x="198" y="179"/>
                  <a:pt x="197" y="179"/>
                </a:cubicBezTo>
                <a:close/>
                <a:moveTo>
                  <a:pt x="203" y="189"/>
                </a:moveTo>
                <a:cubicBezTo>
                  <a:pt x="205" y="190"/>
                  <a:pt x="204" y="189"/>
                  <a:pt x="205" y="190"/>
                </a:cubicBezTo>
                <a:cubicBezTo>
                  <a:pt x="204" y="189"/>
                  <a:pt x="204" y="190"/>
                  <a:pt x="203" y="189"/>
                </a:cubicBezTo>
                <a:close/>
                <a:moveTo>
                  <a:pt x="214" y="174"/>
                </a:moveTo>
                <a:cubicBezTo>
                  <a:pt x="215" y="174"/>
                  <a:pt x="215" y="174"/>
                  <a:pt x="215" y="174"/>
                </a:cubicBezTo>
                <a:cubicBezTo>
                  <a:pt x="215" y="176"/>
                  <a:pt x="215" y="176"/>
                  <a:pt x="215" y="176"/>
                </a:cubicBezTo>
                <a:cubicBezTo>
                  <a:pt x="214" y="176"/>
                  <a:pt x="214" y="176"/>
                  <a:pt x="214" y="176"/>
                </a:cubicBezTo>
                <a:lnTo>
                  <a:pt x="214" y="174"/>
                </a:lnTo>
                <a:close/>
                <a:moveTo>
                  <a:pt x="146" y="136"/>
                </a:moveTo>
                <a:cubicBezTo>
                  <a:pt x="144" y="135"/>
                  <a:pt x="145" y="136"/>
                  <a:pt x="144" y="135"/>
                </a:cubicBezTo>
                <a:cubicBezTo>
                  <a:pt x="145" y="136"/>
                  <a:pt x="145" y="135"/>
                  <a:pt x="146" y="136"/>
                </a:cubicBezTo>
                <a:close/>
                <a:moveTo>
                  <a:pt x="124" y="153"/>
                </a:moveTo>
                <a:cubicBezTo>
                  <a:pt x="128" y="152"/>
                  <a:pt x="134" y="149"/>
                  <a:pt x="137" y="148"/>
                </a:cubicBezTo>
                <a:cubicBezTo>
                  <a:pt x="141" y="147"/>
                  <a:pt x="142" y="150"/>
                  <a:pt x="147" y="148"/>
                </a:cubicBezTo>
                <a:cubicBezTo>
                  <a:pt x="147" y="147"/>
                  <a:pt x="148" y="146"/>
                  <a:pt x="149" y="145"/>
                </a:cubicBezTo>
                <a:cubicBezTo>
                  <a:pt x="152" y="146"/>
                  <a:pt x="155" y="147"/>
                  <a:pt x="158" y="147"/>
                </a:cubicBezTo>
                <a:cubicBezTo>
                  <a:pt x="167" y="146"/>
                  <a:pt x="173" y="144"/>
                  <a:pt x="179" y="142"/>
                </a:cubicBezTo>
                <a:cubicBezTo>
                  <a:pt x="179" y="140"/>
                  <a:pt x="179" y="140"/>
                  <a:pt x="179" y="140"/>
                </a:cubicBezTo>
                <a:cubicBezTo>
                  <a:pt x="178" y="139"/>
                  <a:pt x="178" y="139"/>
                  <a:pt x="178" y="139"/>
                </a:cubicBezTo>
                <a:cubicBezTo>
                  <a:pt x="171" y="139"/>
                  <a:pt x="164" y="140"/>
                  <a:pt x="160" y="143"/>
                </a:cubicBezTo>
                <a:cubicBezTo>
                  <a:pt x="160" y="143"/>
                  <a:pt x="160" y="143"/>
                  <a:pt x="161" y="144"/>
                </a:cubicBezTo>
                <a:cubicBezTo>
                  <a:pt x="157" y="146"/>
                  <a:pt x="153" y="141"/>
                  <a:pt x="149" y="144"/>
                </a:cubicBezTo>
                <a:cubicBezTo>
                  <a:pt x="147" y="144"/>
                  <a:pt x="148" y="143"/>
                  <a:pt x="148" y="145"/>
                </a:cubicBezTo>
                <a:cubicBezTo>
                  <a:pt x="141" y="146"/>
                  <a:pt x="137" y="146"/>
                  <a:pt x="133" y="142"/>
                </a:cubicBezTo>
                <a:cubicBezTo>
                  <a:pt x="133" y="141"/>
                  <a:pt x="133" y="141"/>
                  <a:pt x="132" y="139"/>
                </a:cubicBezTo>
                <a:cubicBezTo>
                  <a:pt x="137" y="138"/>
                  <a:pt x="138" y="138"/>
                  <a:pt x="140" y="135"/>
                </a:cubicBezTo>
                <a:cubicBezTo>
                  <a:pt x="142" y="136"/>
                  <a:pt x="141" y="135"/>
                  <a:pt x="142" y="138"/>
                </a:cubicBezTo>
                <a:cubicBezTo>
                  <a:pt x="144" y="138"/>
                  <a:pt x="147" y="137"/>
                  <a:pt x="149" y="137"/>
                </a:cubicBezTo>
                <a:cubicBezTo>
                  <a:pt x="149" y="134"/>
                  <a:pt x="150" y="135"/>
                  <a:pt x="148" y="134"/>
                </a:cubicBezTo>
                <a:cubicBezTo>
                  <a:pt x="148" y="130"/>
                  <a:pt x="149" y="131"/>
                  <a:pt x="152" y="129"/>
                </a:cubicBezTo>
                <a:cubicBezTo>
                  <a:pt x="153" y="129"/>
                  <a:pt x="167" y="130"/>
                  <a:pt x="170" y="129"/>
                </a:cubicBezTo>
                <a:cubicBezTo>
                  <a:pt x="170" y="127"/>
                  <a:pt x="170" y="126"/>
                  <a:pt x="171" y="125"/>
                </a:cubicBezTo>
                <a:cubicBezTo>
                  <a:pt x="174" y="123"/>
                  <a:pt x="180" y="121"/>
                  <a:pt x="183" y="121"/>
                </a:cubicBezTo>
                <a:cubicBezTo>
                  <a:pt x="182" y="122"/>
                  <a:pt x="182" y="121"/>
                  <a:pt x="181" y="122"/>
                </a:cubicBezTo>
                <a:cubicBezTo>
                  <a:pt x="182" y="125"/>
                  <a:pt x="183" y="126"/>
                  <a:pt x="185" y="127"/>
                </a:cubicBezTo>
                <a:cubicBezTo>
                  <a:pt x="185" y="131"/>
                  <a:pt x="185" y="131"/>
                  <a:pt x="185" y="131"/>
                </a:cubicBezTo>
                <a:cubicBezTo>
                  <a:pt x="188" y="131"/>
                  <a:pt x="188" y="131"/>
                  <a:pt x="188" y="131"/>
                </a:cubicBezTo>
                <a:cubicBezTo>
                  <a:pt x="188" y="128"/>
                  <a:pt x="189" y="129"/>
                  <a:pt x="186" y="127"/>
                </a:cubicBezTo>
                <a:cubicBezTo>
                  <a:pt x="186" y="126"/>
                  <a:pt x="186" y="126"/>
                  <a:pt x="186" y="126"/>
                </a:cubicBezTo>
                <a:cubicBezTo>
                  <a:pt x="189" y="127"/>
                  <a:pt x="189" y="127"/>
                  <a:pt x="190" y="127"/>
                </a:cubicBezTo>
                <a:cubicBezTo>
                  <a:pt x="193" y="129"/>
                  <a:pt x="192" y="131"/>
                  <a:pt x="198" y="132"/>
                </a:cubicBezTo>
                <a:cubicBezTo>
                  <a:pt x="197" y="135"/>
                  <a:pt x="195" y="135"/>
                  <a:pt x="195" y="139"/>
                </a:cubicBezTo>
                <a:cubicBezTo>
                  <a:pt x="198" y="139"/>
                  <a:pt x="198" y="139"/>
                  <a:pt x="198" y="139"/>
                </a:cubicBezTo>
                <a:cubicBezTo>
                  <a:pt x="197" y="141"/>
                  <a:pt x="195" y="141"/>
                  <a:pt x="197" y="142"/>
                </a:cubicBezTo>
                <a:cubicBezTo>
                  <a:pt x="197" y="143"/>
                  <a:pt x="197" y="143"/>
                  <a:pt x="197" y="143"/>
                </a:cubicBezTo>
                <a:cubicBezTo>
                  <a:pt x="192" y="140"/>
                  <a:pt x="190" y="140"/>
                  <a:pt x="184" y="140"/>
                </a:cubicBezTo>
                <a:cubicBezTo>
                  <a:pt x="184" y="143"/>
                  <a:pt x="184" y="143"/>
                  <a:pt x="184" y="143"/>
                </a:cubicBezTo>
                <a:cubicBezTo>
                  <a:pt x="187" y="143"/>
                  <a:pt x="188" y="142"/>
                  <a:pt x="192" y="143"/>
                </a:cubicBezTo>
                <a:cubicBezTo>
                  <a:pt x="198" y="144"/>
                  <a:pt x="206" y="147"/>
                  <a:pt x="212" y="147"/>
                </a:cubicBezTo>
                <a:cubicBezTo>
                  <a:pt x="211" y="149"/>
                  <a:pt x="212" y="148"/>
                  <a:pt x="211" y="149"/>
                </a:cubicBezTo>
                <a:cubicBezTo>
                  <a:pt x="209" y="150"/>
                  <a:pt x="204" y="149"/>
                  <a:pt x="202" y="151"/>
                </a:cubicBezTo>
                <a:cubicBezTo>
                  <a:pt x="200" y="151"/>
                  <a:pt x="200" y="151"/>
                  <a:pt x="200" y="151"/>
                </a:cubicBezTo>
                <a:cubicBezTo>
                  <a:pt x="200" y="154"/>
                  <a:pt x="200" y="154"/>
                  <a:pt x="200" y="154"/>
                </a:cubicBezTo>
                <a:cubicBezTo>
                  <a:pt x="204" y="154"/>
                  <a:pt x="208" y="155"/>
                  <a:pt x="211" y="157"/>
                </a:cubicBezTo>
                <a:cubicBezTo>
                  <a:pt x="212" y="157"/>
                  <a:pt x="212" y="157"/>
                  <a:pt x="213" y="158"/>
                </a:cubicBezTo>
                <a:cubicBezTo>
                  <a:pt x="211" y="161"/>
                  <a:pt x="210" y="165"/>
                  <a:pt x="209" y="169"/>
                </a:cubicBezTo>
                <a:cubicBezTo>
                  <a:pt x="205" y="169"/>
                  <a:pt x="205" y="169"/>
                  <a:pt x="205" y="169"/>
                </a:cubicBezTo>
                <a:cubicBezTo>
                  <a:pt x="205" y="172"/>
                  <a:pt x="205" y="172"/>
                  <a:pt x="205" y="172"/>
                </a:cubicBezTo>
                <a:cubicBezTo>
                  <a:pt x="209" y="172"/>
                  <a:pt x="209" y="172"/>
                  <a:pt x="209" y="172"/>
                </a:cubicBezTo>
                <a:cubicBezTo>
                  <a:pt x="210" y="174"/>
                  <a:pt x="210" y="175"/>
                  <a:pt x="212" y="176"/>
                </a:cubicBezTo>
                <a:cubicBezTo>
                  <a:pt x="209" y="178"/>
                  <a:pt x="205" y="180"/>
                  <a:pt x="200" y="179"/>
                </a:cubicBezTo>
                <a:cubicBezTo>
                  <a:pt x="199" y="176"/>
                  <a:pt x="197" y="176"/>
                  <a:pt x="199" y="174"/>
                </a:cubicBezTo>
                <a:cubicBezTo>
                  <a:pt x="200" y="172"/>
                  <a:pt x="200" y="172"/>
                  <a:pt x="202" y="171"/>
                </a:cubicBezTo>
                <a:cubicBezTo>
                  <a:pt x="202" y="171"/>
                  <a:pt x="202" y="171"/>
                  <a:pt x="202" y="171"/>
                </a:cubicBezTo>
                <a:cubicBezTo>
                  <a:pt x="202" y="169"/>
                  <a:pt x="202" y="169"/>
                  <a:pt x="202" y="169"/>
                </a:cubicBezTo>
                <a:cubicBezTo>
                  <a:pt x="199" y="169"/>
                  <a:pt x="190" y="170"/>
                  <a:pt x="190" y="170"/>
                </a:cubicBezTo>
                <a:cubicBezTo>
                  <a:pt x="188" y="170"/>
                  <a:pt x="187" y="170"/>
                  <a:pt x="186" y="169"/>
                </a:cubicBezTo>
                <a:cubicBezTo>
                  <a:pt x="185" y="169"/>
                  <a:pt x="185" y="169"/>
                  <a:pt x="185" y="169"/>
                </a:cubicBezTo>
                <a:cubicBezTo>
                  <a:pt x="185" y="167"/>
                  <a:pt x="185" y="167"/>
                  <a:pt x="185" y="167"/>
                </a:cubicBezTo>
                <a:cubicBezTo>
                  <a:pt x="188" y="167"/>
                  <a:pt x="192" y="167"/>
                  <a:pt x="193" y="166"/>
                </a:cubicBezTo>
                <a:cubicBezTo>
                  <a:pt x="195" y="165"/>
                  <a:pt x="194" y="165"/>
                  <a:pt x="196" y="164"/>
                </a:cubicBezTo>
                <a:cubicBezTo>
                  <a:pt x="196" y="162"/>
                  <a:pt x="196" y="162"/>
                  <a:pt x="196" y="162"/>
                </a:cubicBezTo>
                <a:cubicBezTo>
                  <a:pt x="194" y="163"/>
                  <a:pt x="193" y="163"/>
                  <a:pt x="191" y="163"/>
                </a:cubicBezTo>
                <a:cubicBezTo>
                  <a:pt x="192" y="163"/>
                  <a:pt x="192" y="163"/>
                  <a:pt x="194" y="162"/>
                </a:cubicBezTo>
                <a:cubicBezTo>
                  <a:pt x="194" y="161"/>
                  <a:pt x="194" y="161"/>
                  <a:pt x="194" y="161"/>
                </a:cubicBezTo>
                <a:cubicBezTo>
                  <a:pt x="189" y="161"/>
                  <a:pt x="189" y="162"/>
                  <a:pt x="186" y="163"/>
                </a:cubicBezTo>
                <a:cubicBezTo>
                  <a:pt x="183" y="163"/>
                  <a:pt x="179" y="163"/>
                  <a:pt x="175" y="162"/>
                </a:cubicBezTo>
                <a:cubicBezTo>
                  <a:pt x="175" y="165"/>
                  <a:pt x="175" y="165"/>
                  <a:pt x="175" y="165"/>
                </a:cubicBezTo>
                <a:cubicBezTo>
                  <a:pt x="177" y="166"/>
                  <a:pt x="179" y="166"/>
                  <a:pt x="183" y="166"/>
                </a:cubicBezTo>
                <a:cubicBezTo>
                  <a:pt x="183" y="167"/>
                  <a:pt x="183" y="167"/>
                  <a:pt x="183" y="167"/>
                </a:cubicBezTo>
                <a:cubicBezTo>
                  <a:pt x="176" y="168"/>
                  <a:pt x="176" y="168"/>
                  <a:pt x="169" y="168"/>
                </a:cubicBezTo>
                <a:cubicBezTo>
                  <a:pt x="170" y="163"/>
                  <a:pt x="171" y="165"/>
                  <a:pt x="174" y="162"/>
                </a:cubicBezTo>
                <a:cubicBezTo>
                  <a:pt x="175" y="162"/>
                  <a:pt x="175" y="162"/>
                  <a:pt x="175" y="162"/>
                </a:cubicBezTo>
                <a:cubicBezTo>
                  <a:pt x="175" y="161"/>
                  <a:pt x="175" y="161"/>
                  <a:pt x="175" y="161"/>
                </a:cubicBezTo>
                <a:cubicBezTo>
                  <a:pt x="167" y="161"/>
                  <a:pt x="165" y="164"/>
                  <a:pt x="159" y="162"/>
                </a:cubicBezTo>
                <a:cubicBezTo>
                  <a:pt x="155" y="162"/>
                  <a:pt x="149" y="161"/>
                  <a:pt x="143" y="161"/>
                </a:cubicBezTo>
                <a:cubicBezTo>
                  <a:pt x="142" y="159"/>
                  <a:pt x="143" y="160"/>
                  <a:pt x="142" y="159"/>
                </a:cubicBezTo>
                <a:cubicBezTo>
                  <a:pt x="146" y="155"/>
                  <a:pt x="156" y="154"/>
                  <a:pt x="162" y="153"/>
                </a:cubicBezTo>
                <a:cubicBezTo>
                  <a:pt x="162" y="150"/>
                  <a:pt x="162" y="150"/>
                  <a:pt x="162" y="150"/>
                </a:cubicBezTo>
                <a:cubicBezTo>
                  <a:pt x="157" y="150"/>
                  <a:pt x="157" y="150"/>
                  <a:pt x="157" y="153"/>
                </a:cubicBezTo>
                <a:cubicBezTo>
                  <a:pt x="153" y="152"/>
                  <a:pt x="154" y="151"/>
                  <a:pt x="151" y="153"/>
                </a:cubicBezTo>
                <a:cubicBezTo>
                  <a:pt x="147" y="153"/>
                  <a:pt x="148" y="152"/>
                  <a:pt x="148" y="155"/>
                </a:cubicBezTo>
                <a:cubicBezTo>
                  <a:pt x="139" y="153"/>
                  <a:pt x="138" y="157"/>
                  <a:pt x="128" y="157"/>
                </a:cubicBezTo>
                <a:cubicBezTo>
                  <a:pt x="127" y="156"/>
                  <a:pt x="126" y="155"/>
                  <a:pt x="125" y="154"/>
                </a:cubicBezTo>
                <a:cubicBezTo>
                  <a:pt x="124" y="154"/>
                  <a:pt x="124" y="154"/>
                  <a:pt x="124" y="154"/>
                </a:cubicBezTo>
                <a:lnTo>
                  <a:pt x="124" y="153"/>
                </a:lnTo>
                <a:close/>
                <a:moveTo>
                  <a:pt x="150" y="144"/>
                </a:moveTo>
                <a:cubicBezTo>
                  <a:pt x="152" y="144"/>
                  <a:pt x="151" y="144"/>
                  <a:pt x="152" y="144"/>
                </a:cubicBezTo>
                <a:cubicBezTo>
                  <a:pt x="151" y="144"/>
                  <a:pt x="151" y="144"/>
                  <a:pt x="150" y="144"/>
                </a:cubicBezTo>
                <a:close/>
                <a:moveTo>
                  <a:pt x="124" y="180"/>
                </a:moveTo>
                <a:cubicBezTo>
                  <a:pt x="128" y="180"/>
                  <a:pt x="128" y="180"/>
                  <a:pt x="128" y="180"/>
                </a:cubicBezTo>
                <a:cubicBezTo>
                  <a:pt x="126" y="181"/>
                  <a:pt x="123" y="183"/>
                  <a:pt x="122" y="183"/>
                </a:cubicBezTo>
                <a:cubicBezTo>
                  <a:pt x="122" y="182"/>
                  <a:pt x="122" y="182"/>
                  <a:pt x="122" y="182"/>
                </a:cubicBezTo>
                <a:cubicBezTo>
                  <a:pt x="121" y="182"/>
                  <a:pt x="121" y="182"/>
                  <a:pt x="121" y="182"/>
                </a:cubicBezTo>
                <a:cubicBezTo>
                  <a:pt x="122" y="182"/>
                  <a:pt x="123" y="181"/>
                  <a:pt x="124" y="180"/>
                </a:cubicBezTo>
                <a:close/>
                <a:moveTo>
                  <a:pt x="129" y="229"/>
                </a:moveTo>
                <a:cubicBezTo>
                  <a:pt x="128" y="231"/>
                  <a:pt x="126" y="228"/>
                  <a:pt x="123" y="231"/>
                </a:cubicBezTo>
                <a:cubicBezTo>
                  <a:pt x="122" y="231"/>
                  <a:pt x="122" y="231"/>
                  <a:pt x="122" y="231"/>
                </a:cubicBezTo>
                <a:cubicBezTo>
                  <a:pt x="122" y="229"/>
                  <a:pt x="122" y="229"/>
                  <a:pt x="122" y="229"/>
                </a:cubicBezTo>
                <a:cubicBezTo>
                  <a:pt x="123" y="228"/>
                  <a:pt x="127" y="228"/>
                  <a:pt x="128" y="227"/>
                </a:cubicBezTo>
                <a:cubicBezTo>
                  <a:pt x="128" y="227"/>
                  <a:pt x="128" y="227"/>
                  <a:pt x="129" y="228"/>
                </a:cubicBezTo>
                <a:cubicBezTo>
                  <a:pt x="129" y="228"/>
                  <a:pt x="129" y="228"/>
                  <a:pt x="130" y="229"/>
                </a:cubicBezTo>
                <a:lnTo>
                  <a:pt x="129" y="229"/>
                </a:lnTo>
                <a:close/>
                <a:moveTo>
                  <a:pt x="131" y="221"/>
                </a:moveTo>
                <a:cubicBezTo>
                  <a:pt x="128" y="222"/>
                  <a:pt x="128" y="222"/>
                  <a:pt x="127" y="224"/>
                </a:cubicBezTo>
                <a:cubicBezTo>
                  <a:pt x="125" y="224"/>
                  <a:pt x="125" y="224"/>
                  <a:pt x="125" y="224"/>
                </a:cubicBezTo>
                <a:cubicBezTo>
                  <a:pt x="126" y="223"/>
                  <a:pt x="126" y="221"/>
                  <a:pt x="127" y="220"/>
                </a:cubicBezTo>
                <a:cubicBezTo>
                  <a:pt x="131" y="220"/>
                  <a:pt x="131" y="220"/>
                  <a:pt x="131" y="220"/>
                </a:cubicBezTo>
                <a:lnTo>
                  <a:pt x="131" y="221"/>
                </a:lnTo>
                <a:close/>
                <a:moveTo>
                  <a:pt x="141" y="231"/>
                </a:moveTo>
                <a:cubicBezTo>
                  <a:pt x="137" y="230"/>
                  <a:pt x="135" y="230"/>
                  <a:pt x="133" y="229"/>
                </a:cubicBezTo>
                <a:cubicBezTo>
                  <a:pt x="132" y="229"/>
                  <a:pt x="132" y="229"/>
                  <a:pt x="132" y="229"/>
                </a:cubicBezTo>
                <a:cubicBezTo>
                  <a:pt x="132" y="228"/>
                  <a:pt x="132" y="228"/>
                  <a:pt x="132" y="228"/>
                </a:cubicBezTo>
                <a:cubicBezTo>
                  <a:pt x="136" y="228"/>
                  <a:pt x="138" y="227"/>
                  <a:pt x="140" y="226"/>
                </a:cubicBezTo>
                <a:cubicBezTo>
                  <a:pt x="141" y="226"/>
                  <a:pt x="143" y="226"/>
                  <a:pt x="144" y="227"/>
                </a:cubicBezTo>
                <a:cubicBezTo>
                  <a:pt x="144" y="228"/>
                  <a:pt x="144" y="228"/>
                  <a:pt x="144" y="228"/>
                </a:cubicBezTo>
                <a:cubicBezTo>
                  <a:pt x="141" y="229"/>
                  <a:pt x="142" y="228"/>
                  <a:pt x="141" y="231"/>
                </a:cubicBezTo>
                <a:close/>
                <a:moveTo>
                  <a:pt x="164" y="393"/>
                </a:moveTo>
                <a:cubicBezTo>
                  <a:pt x="162" y="393"/>
                  <a:pt x="162" y="393"/>
                  <a:pt x="161" y="392"/>
                </a:cubicBezTo>
                <a:cubicBezTo>
                  <a:pt x="160" y="391"/>
                  <a:pt x="160" y="392"/>
                  <a:pt x="160" y="390"/>
                </a:cubicBezTo>
                <a:cubicBezTo>
                  <a:pt x="162" y="389"/>
                  <a:pt x="164" y="387"/>
                  <a:pt x="166" y="386"/>
                </a:cubicBezTo>
                <a:cubicBezTo>
                  <a:pt x="170" y="386"/>
                  <a:pt x="169" y="386"/>
                  <a:pt x="168" y="391"/>
                </a:cubicBezTo>
                <a:cubicBezTo>
                  <a:pt x="169" y="391"/>
                  <a:pt x="170" y="391"/>
                  <a:pt x="171" y="390"/>
                </a:cubicBezTo>
                <a:cubicBezTo>
                  <a:pt x="172" y="388"/>
                  <a:pt x="172" y="387"/>
                  <a:pt x="171" y="385"/>
                </a:cubicBezTo>
                <a:cubicBezTo>
                  <a:pt x="173" y="385"/>
                  <a:pt x="173" y="385"/>
                  <a:pt x="174" y="386"/>
                </a:cubicBezTo>
                <a:cubicBezTo>
                  <a:pt x="175" y="387"/>
                  <a:pt x="174" y="388"/>
                  <a:pt x="173" y="390"/>
                </a:cubicBezTo>
                <a:cubicBezTo>
                  <a:pt x="177" y="390"/>
                  <a:pt x="177" y="390"/>
                  <a:pt x="177" y="390"/>
                </a:cubicBezTo>
                <a:cubicBezTo>
                  <a:pt x="174" y="396"/>
                  <a:pt x="167" y="392"/>
                  <a:pt x="164" y="393"/>
                </a:cubicBezTo>
                <a:close/>
                <a:moveTo>
                  <a:pt x="175" y="390"/>
                </a:moveTo>
                <a:cubicBezTo>
                  <a:pt x="175" y="388"/>
                  <a:pt x="175" y="388"/>
                  <a:pt x="175" y="388"/>
                </a:cubicBezTo>
                <a:cubicBezTo>
                  <a:pt x="176" y="388"/>
                  <a:pt x="176" y="388"/>
                  <a:pt x="176" y="388"/>
                </a:cubicBezTo>
                <a:cubicBezTo>
                  <a:pt x="176" y="390"/>
                  <a:pt x="176" y="390"/>
                  <a:pt x="176" y="390"/>
                </a:cubicBezTo>
                <a:lnTo>
                  <a:pt x="175" y="390"/>
                </a:lnTo>
                <a:close/>
                <a:moveTo>
                  <a:pt x="189" y="374"/>
                </a:moveTo>
                <a:cubicBezTo>
                  <a:pt x="187" y="377"/>
                  <a:pt x="186" y="375"/>
                  <a:pt x="184" y="376"/>
                </a:cubicBezTo>
                <a:cubicBezTo>
                  <a:pt x="182" y="376"/>
                  <a:pt x="182" y="376"/>
                  <a:pt x="182" y="376"/>
                </a:cubicBezTo>
                <a:cubicBezTo>
                  <a:pt x="182" y="374"/>
                  <a:pt x="183" y="373"/>
                  <a:pt x="184" y="372"/>
                </a:cubicBezTo>
                <a:cubicBezTo>
                  <a:pt x="189" y="372"/>
                  <a:pt x="189" y="372"/>
                  <a:pt x="189" y="372"/>
                </a:cubicBezTo>
                <a:cubicBezTo>
                  <a:pt x="189" y="374"/>
                  <a:pt x="190" y="373"/>
                  <a:pt x="189" y="374"/>
                </a:cubicBezTo>
                <a:close/>
                <a:moveTo>
                  <a:pt x="210" y="375"/>
                </a:moveTo>
                <a:cubicBezTo>
                  <a:pt x="209" y="377"/>
                  <a:pt x="206" y="377"/>
                  <a:pt x="201" y="377"/>
                </a:cubicBezTo>
                <a:cubicBezTo>
                  <a:pt x="201" y="373"/>
                  <a:pt x="201" y="373"/>
                  <a:pt x="201" y="373"/>
                </a:cubicBezTo>
                <a:cubicBezTo>
                  <a:pt x="201" y="372"/>
                  <a:pt x="201" y="372"/>
                  <a:pt x="202" y="372"/>
                </a:cubicBezTo>
                <a:cubicBezTo>
                  <a:pt x="205" y="371"/>
                  <a:pt x="208" y="370"/>
                  <a:pt x="212" y="371"/>
                </a:cubicBezTo>
                <a:cubicBezTo>
                  <a:pt x="211" y="373"/>
                  <a:pt x="211" y="374"/>
                  <a:pt x="210" y="375"/>
                </a:cubicBezTo>
                <a:close/>
                <a:moveTo>
                  <a:pt x="266" y="361"/>
                </a:moveTo>
                <a:cubicBezTo>
                  <a:pt x="266" y="362"/>
                  <a:pt x="266" y="362"/>
                  <a:pt x="266" y="362"/>
                </a:cubicBezTo>
                <a:cubicBezTo>
                  <a:pt x="265" y="362"/>
                  <a:pt x="265" y="362"/>
                  <a:pt x="265" y="362"/>
                </a:cubicBezTo>
                <a:cubicBezTo>
                  <a:pt x="265" y="359"/>
                  <a:pt x="264" y="360"/>
                  <a:pt x="266" y="357"/>
                </a:cubicBezTo>
                <a:cubicBezTo>
                  <a:pt x="267" y="358"/>
                  <a:pt x="267" y="358"/>
                  <a:pt x="268" y="358"/>
                </a:cubicBezTo>
                <a:cubicBezTo>
                  <a:pt x="269" y="358"/>
                  <a:pt x="269" y="358"/>
                  <a:pt x="269" y="358"/>
                </a:cubicBezTo>
                <a:cubicBezTo>
                  <a:pt x="268" y="359"/>
                  <a:pt x="267" y="360"/>
                  <a:pt x="266" y="361"/>
                </a:cubicBezTo>
                <a:close/>
                <a:moveTo>
                  <a:pt x="357" y="342"/>
                </a:moveTo>
                <a:cubicBezTo>
                  <a:pt x="355" y="343"/>
                  <a:pt x="352" y="342"/>
                  <a:pt x="349" y="344"/>
                </a:cubicBezTo>
                <a:cubicBezTo>
                  <a:pt x="346" y="344"/>
                  <a:pt x="342" y="344"/>
                  <a:pt x="340" y="343"/>
                </a:cubicBezTo>
                <a:cubicBezTo>
                  <a:pt x="339" y="343"/>
                  <a:pt x="339" y="343"/>
                  <a:pt x="339" y="343"/>
                </a:cubicBezTo>
                <a:cubicBezTo>
                  <a:pt x="341" y="338"/>
                  <a:pt x="345" y="340"/>
                  <a:pt x="347" y="337"/>
                </a:cubicBezTo>
                <a:cubicBezTo>
                  <a:pt x="348" y="337"/>
                  <a:pt x="348" y="337"/>
                  <a:pt x="348" y="337"/>
                </a:cubicBezTo>
                <a:cubicBezTo>
                  <a:pt x="350" y="339"/>
                  <a:pt x="352" y="338"/>
                  <a:pt x="356" y="338"/>
                </a:cubicBezTo>
                <a:cubicBezTo>
                  <a:pt x="356" y="338"/>
                  <a:pt x="356" y="339"/>
                  <a:pt x="357" y="340"/>
                </a:cubicBezTo>
                <a:cubicBezTo>
                  <a:pt x="358" y="340"/>
                  <a:pt x="358" y="340"/>
                  <a:pt x="358" y="340"/>
                </a:cubicBezTo>
                <a:cubicBezTo>
                  <a:pt x="357" y="342"/>
                  <a:pt x="357" y="341"/>
                  <a:pt x="357" y="342"/>
                </a:cubicBezTo>
                <a:close/>
                <a:moveTo>
                  <a:pt x="362" y="342"/>
                </a:moveTo>
                <a:cubicBezTo>
                  <a:pt x="362" y="343"/>
                  <a:pt x="362" y="343"/>
                  <a:pt x="362" y="343"/>
                </a:cubicBezTo>
                <a:cubicBezTo>
                  <a:pt x="361" y="343"/>
                  <a:pt x="361" y="343"/>
                  <a:pt x="361" y="343"/>
                </a:cubicBezTo>
                <a:cubicBezTo>
                  <a:pt x="362" y="342"/>
                  <a:pt x="362" y="341"/>
                  <a:pt x="362" y="340"/>
                </a:cubicBezTo>
                <a:cubicBezTo>
                  <a:pt x="363" y="342"/>
                  <a:pt x="364" y="341"/>
                  <a:pt x="362" y="342"/>
                </a:cubicBezTo>
                <a:close/>
                <a:moveTo>
                  <a:pt x="365" y="326"/>
                </a:moveTo>
                <a:cubicBezTo>
                  <a:pt x="363" y="327"/>
                  <a:pt x="358" y="328"/>
                  <a:pt x="357" y="330"/>
                </a:cubicBezTo>
                <a:cubicBezTo>
                  <a:pt x="354" y="329"/>
                  <a:pt x="354" y="329"/>
                  <a:pt x="353" y="326"/>
                </a:cubicBezTo>
                <a:cubicBezTo>
                  <a:pt x="348" y="327"/>
                  <a:pt x="347" y="331"/>
                  <a:pt x="345" y="334"/>
                </a:cubicBezTo>
                <a:cubicBezTo>
                  <a:pt x="343" y="334"/>
                  <a:pt x="342" y="334"/>
                  <a:pt x="340" y="335"/>
                </a:cubicBezTo>
                <a:cubicBezTo>
                  <a:pt x="338" y="333"/>
                  <a:pt x="338" y="333"/>
                  <a:pt x="336" y="333"/>
                </a:cubicBezTo>
                <a:cubicBezTo>
                  <a:pt x="336" y="330"/>
                  <a:pt x="336" y="330"/>
                  <a:pt x="336" y="330"/>
                </a:cubicBezTo>
                <a:cubicBezTo>
                  <a:pt x="333" y="330"/>
                  <a:pt x="333" y="330"/>
                  <a:pt x="333" y="330"/>
                </a:cubicBezTo>
                <a:cubicBezTo>
                  <a:pt x="333" y="335"/>
                  <a:pt x="333" y="335"/>
                  <a:pt x="333" y="335"/>
                </a:cubicBezTo>
                <a:cubicBezTo>
                  <a:pt x="332" y="334"/>
                  <a:pt x="332" y="333"/>
                  <a:pt x="331" y="333"/>
                </a:cubicBezTo>
                <a:cubicBezTo>
                  <a:pt x="331" y="333"/>
                  <a:pt x="330" y="334"/>
                  <a:pt x="329" y="335"/>
                </a:cubicBezTo>
                <a:cubicBezTo>
                  <a:pt x="329" y="335"/>
                  <a:pt x="329" y="335"/>
                  <a:pt x="328" y="336"/>
                </a:cubicBezTo>
                <a:cubicBezTo>
                  <a:pt x="330" y="337"/>
                  <a:pt x="331" y="338"/>
                  <a:pt x="333" y="338"/>
                </a:cubicBezTo>
                <a:cubicBezTo>
                  <a:pt x="332" y="340"/>
                  <a:pt x="332" y="340"/>
                  <a:pt x="331" y="342"/>
                </a:cubicBezTo>
                <a:cubicBezTo>
                  <a:pt x="327" y="343"/>
                  <a:pt x="323" y="346"/>
                  <a:pt x="318" y="344"/>
                </a:cubicBezTo>
                <a:cubicBezTo>
                  <a:pt x="317" y="344"/>
                  <a:pt x="317" y="342"/>
                  <a:pt x="313" y="342"/>
                </a:cubicBezTo>
                <a:cubicBezTo>
                  <a:pt x="311" y="343"/>
                  <a:pt x="306" y="346"/>
                  <a:pt x="301" y="344"/>
                </a:cubicBezTo>
                <a:cubicBezTo>
                  <a:pt x="299" y="343"/>
                  <a:pt x="296" y="341"/>
                  <a:pt x="293" y="340"/>
                </a:cubicBezTo>
                <a:cubicBezTo>
                  <a:pt x="287" y="344"/>
                  <a:pt x="284" y="344"/>
                  <a:pt x="272" y="344"/>
                </a:cubicBezTo>
                <a:cubicBezTo>
                  <a:pt x="272" y="340"/>
                  <a:pt x="272" y="340"/>
                  <a:pt x="272" y="340"/>
                </a:cubicBezTo>
                <a:cubicBezTo>
                  <a:pt x="284" y="338"/>
                  <a:pt x="294" y="341"/>
                  <a:pt x="301" y="336"/>
                </a:cubicBezTo>
                <a:cubicBezTo>
                  <a:pt x="301" y="336"/>
                  <a:pt x="305" y="338"/>
                  <a:pt x="306" y="338"/>
                </a:cubicBezTo>
                <a:cubicBezTo>
                  <a:pt x="307" y="339"/>
                  <a:pt x="313" y="338"/>
                  <a:pt x="314" y="338"/>
                </a:cubicBezTo>
                <a:cubicBezTo>
                  <a:pt x="319" y="337"/>
                  <a:pt x="319" y="338"/>
                  <a:pt x="321" y="335"/>
                </a:cubicBezTo>
                <a:cubicBezTo>
                  <a:pt x="322" y="333"/>
                  <a:pt x="321" y="332"/>
                  <a:pt x="322" y="331"/>
                </a:cubicBezTo>
                <a:cubicBezTo>
                  <a:pt x="322" y="329"/>
                  <a:pt x="322" y="329"/>
                  <a:pt x="322" y="329"/>
                </a:cubicBezTo>
                <a:cubicBezTo>
                  <a:pt x="319" y="329"/>
                  <a:pt x="317" y="330"/>
                  <a:pt x="315" y="329"/>
                </a:cubicBezTo>
                <a:cubicBezTo>
                  <a:pt x="313" y="328"/>
                  <a:pt x="314" y="329"/>
                  <a:pt x="314" y="327"/>
                </a:cubicBezTo>
                <a:cubicBezTo>
                  <a:pt x="313" y="324"/>
                  <a:pt x="313" y="325"/>
                  <a:pt x="312" y="322"/>
                </a:cubicBezTo>
                <a:cubicBezTo>
                  <a:pt x="309" y="323"/>
                  <a:pt x="309" y="322"/>
                  <a:pt x="308" y="326"/>
                </a:cubicBezTo>
                <a:cubicBezTo>
                  <a:pt x="308" y="326"/>
                  <a:pt x="307" y="325"/>
                  <a:pt x="307" y="324"/>
                </a:cubicBezTo>
                <a:cubicBezTo>
                  <a:pt x="303" y="322"/>
                  <a:pt x="303" y="325"/>
                  <a:pt x="300" y="327"/>
                </a:cubicBezTo>
                <a:cubicBezTo>
                  <a:pt x="298" y="329"/>
                  <a:pt x="290" y="326"/>
                  <a:pt x="289" y="325"/>
                </a:cubicBezTo>
                <a:cubicBezTo>
                  <a:pt x="288" y="327"/>
                  <a:pt x="287" y="329"/>
                  <a:pt x="286" y="331"/>
                </a:cubicBezTo>
                <a:cubicBezTo>
                  <a:pt x="282" y="332"/>
                  <a:pt x="276" y="330"/>
                  <a:pt x="275" y="330"/>
                </a:cubicBezTo>
                <a:cubicBezTo>
                  <a:pt x="258" y="333"/>
                  <a:pt x="242" y="331"/>
                  <a:pt x="225" y="331"/>
                </a:cubicBezTo>
                <a:cubicBezTo>
                  <a:pt x="225" y="328"/>
                  <a:pt x="225" y="328"/>
                  <a:pt x="225" y="328"/>
                </a:cubicBezTo>
                <a:cubicBezTo>
                  <a:pt x="228" y="327"/>
                  <a:pt x="232" y="327"/>
                  <a:pt x="237" y="327"/>
                </a:cubicBezTo>
                <a:cubicBezTo>
                  <a:pt x="237" y="324"/>
                  <a:pt x="237" y="324"/>
                  <a:pt x="237" y="324"/>
                </a:cubicBezTo>
                <a:cubicBezTo>
                  <a:pt x="232" y="324"/>
                  <a:pt x="232" y="324"/>
                  <a:pt x="227" y="324"/>
                </a:cubicBezTo>
                <a:cubicBezTo>
                  <a:pt x="227" y="321"/>
                  <a:pt x="227" y="321"/>
                  <a:pt x="227" y="321"/>
                </a:cubicBezTo>
                <a:cubicBezTo>
                  <a:pt x="223" y="322"/>
                  <a:pt x="224" y="323"/>
                  <a:pt x="221" y="324"/>
                </a:cubicBezTo>
                <a:cubicBezTo>
                  <a:pt x="219" y="325"/>
                  <a:pt x="215" y="325"/>
                  <a:pt x="214" y="321"/>
                </a:cubicBezTo>
                <a:cubicBezTo>
                  <a:pt x="209" y="322"/>
                  <a:pt x="208" y="325"/>
                  <a:pt x="205" y="328"/>
                </a:cubicBezTo>
                <a:cubicBezTo>
                  <a:pt x="203" y="327"/>
                  <a:pt x="203" y="326"/>
                  <a:pt x="202" y="324"/>
                </a:cubicBezTo>
                <a:cubicBezTo>
                  <a:pt x="199" y="325"/>
                  <a:pt x="196" y="325"/>
                  <a:pt x="193" y="325"/>
                </a:cubicBezTo>
                <a:cubicBezTo>
                  <a:pt x="193" y="328"/>
                  <a:pt x="193" y="328"/>
                  <a:pt x="193" y="328"/>
                </a:cubicBezTo>
                <a:cubicBezTo>
                  <a:pt x="197" y="328"/>
                  <a:pt x="197" y="328"/>
                  <a:pt x="197" y="328"/>
                </a:cubicBezTo>
                <a:cubicBezTo>
                  <a:pt x="197" y="329"/>
                  <a:pt x="197" y="329"/>
                  <a:pt x="197" y="329"/>
                </a:cubicBezTo>
                <a:cubicBezTo>
                  <a:pt x="195" y="330"/>
                  <a:pt x="193" y="331"/>
                  <a:pt x="192" y="334"/>
                </a:cubicBezTo>
                <a:cubicBezTo>
                  <a:pt x="191" y="333"/>
                  <a:pt x="189" y="333"/>
                  <a:pt x="188" y="332"/>
                </a:cubicBezTo>
                <a:cubicBezTo>
                  <a:pt x="187" y="330"/>
                  <a:pt x="189" y="329"/>
                  <a:pt x="188" y="327"/>
                </a:cubicBezTo>
                <a:cubicBezTo>
                  <a:pt x="187" y="326"/>
                  <a:pt x="186" y="327"/>
                  <a:pt x="184" y="326"/>
                </a:cubicBezTo>
                <a:cubicBezTo>
                  <a:pt x="182" y="327"/>
                  <a:pt x="183" y="328"/>
                  <a:pt x="182" y="329"/>
                </a:cubicBezTo>
                <a:cubicBezTo>
                  <a:pt x="178" y="332"/>
                  <a:pt x="169" y="334"/>
                  <a:pt x="165" y="331"/>
                </a:cubicBezTo>
                <a:cubicBezTo>
                  <a:pt x="164" y="331"/>
                  <a:pt x="164" y="331"/>
                  <a:pt x="164" y="331"/>
                </a:cubicBezTo>
                <a:cubicBezTo>
                  <a:pt x="165" y="330"/>
                  <a:pt x="168" y="330"/>
                  <a:pt x="170" y="329"/>
                </a:cubicBezTo>
                <a:cubicBezTo>
                  <a:pt x="170" y="327"/>
                  <a:pt x="170" y="327"/>
                  <a:pt x="170" y="327"/>
                </a:cubicBezTo>
                <a:cubicBezTo>
                  <a:pt x="170" y="327"/>
                  <a:pt x="170" y="326"/>
                  <a:pt x="169" y="326"/>
                </a:cubicBezTo>
                <a:cubicBezTo>
                  <a:pt x="161" y="327"/>
                  <a:pt x="149" y="325"/>
                  <a:pt x="144" y="327"/>
                </a:cubicBezTo>
                <a:cubicBezTo>
                  <a:pt x="144" y="326"/>
                  <a:pt x="144" y="326"/>
                  <a:pt x="144" y="326"/>
                </a:cubicBezTo>
                <a:cubicBezTo>
                  <a:pt x="143" y="326"/>
                  <a:pt x="143" y="326"/>
                  <a:pt x="143" y="325"/>
                </a:cubicBezTo>
                <a:cubicBezTo>
                  <a:pt x="147" y="324"/>
                  <a:pt x="153" y="326"/>
                  <a:pt x="157" y="322"/>
                </a:cubicBezTo>
                <a:cubicBezTo>
                  <a:pt x="159" y="323"/>
                  <a:pt x="158" y="323"/>
                  <a:pt x="160" y="324"/>
                </a:cubicBezTo>
                <a:cubicBezTo>
                  <a:pt x="160" y="325"/>
                  <a:pt x="161" y="325"/>
                  <a:pt x="161" y="325"/>
                </a:cubicBezTo>
                <a:cubicBezTo>
                  <a:pt x="161" y="324"/>
                  <a:pt x="161" y="324"/>
                  <a:pt x="161" y="324"/>
                </a:cubicBezTo>
                <a:cubicBezTo>
                  <a:pt x="164" y="323"/>
                  <a:pt x="164" y="322"/>
                  <a:pt x="165" y="319"/>
                </a:cubicBezTo>
                <a:cubicBezTo>
                  <a:pt x="169" y="319"/>
                  <a:pt x="171" y="320"/>
                  <a:pt x="173" y="322"/>
                </a:cubicBezTo>
                <a:cubicBezTo>
                  <a:pt x="177" y="321"/>
                  <a:pt x="175" y="320"/>
                  <a:pt x="177" y="319"/>
                </a:cubicBezTo>
                <a:cubicBezTo>
                  <a:pt x="182" y="315"/>
                  <a:pt x="198" y="318"/>
                  <a:pt x="202" y="317"/>
                </a:cubicBezTo>
                <a:cubicBezTo>
                  <a:pt x="204" y="316"/>
                  <a:pt x="209" y="313"/>
                  <a:pt x="211" y="313"/>
                </a:cubicBezTo>
                <a:cubicBezTo>
                  <a:pt x="213" y="313"/>
                  <a:pt x="218" y="315"/>
                  <a:pt x="221" y="314"/>
                </a:cubicBezTo>
                <a:cubicBezTo>
                  <a:pt x="233" y="311"/>
                  <a:pt x="242" y="310"/>
                  <a:pt x="254" y="312"/>
                </a:cubicBezTo>
                <a:cubicBezTo>
                  <a:pt x="261" y="313"/>
                  <a:pt x="264" y="310"/>
                  <a:pt x="272" y="312"/>
                </a:cubicBezTo>
                <a:cubicBezTo>
                  <a:pt x="274" y="312"/>
                  <a:pt x="278" y="315"/>
                  <a:pt x="279" y="316"/>
                </a:cubicBezTo>
                <a:cubicBezTo>
                  <a:pt x="283" y="317"/>
                  <a:pt x="288" y="313"/>
                  <a:pt x="290" y="312"/>
                </a:cubicBezTo>
                <a:cubicBezTo>
                  <a:pt x="291" y="313"/>
                  <a:pt x="292" y="313"/>
                  <a:pt x="293" y="314"/>
                </a:cubicBezTo>
                <a:cubicBezTo>
                  <a:pt x="298" y="315"/>
                  <a:pt x="300" y="311"/>
                  <a:pt x="304" y="312"/>
                </a:cubicBezTo>
                <a:cubicBezTo>
                  <a:pt x="305" y="312"/>
                  <a:pt x="305" y="312"/>
                  <a:pt x="305" y="312"/>
                </a:cubicBezTo>
                <a:cubicBezTo>
                  <a:pt x="317" y="315"/>
                  <a:pt x="323" y="317"/>
                  <a:pt x="335" y="316"/>
                </a:cubicBezTo>
                <a:cubicBezTo>
                  <a:pt x="335" y="318"/>
                  <a:pt x="336" y="320"/>
                  <a:pt x="336" y="322"/>
                </a:cubicBezTo>
                <a:cubicBezTo>
                  <a:pt x="339" y="321"/>
                  <a:pt x="339" y="321"/>
                  <a:pt x="340" y="318"/>
                </a:cubicBezTo>
                <a:cubicBezTo>
                  <a:pt x="340" y="318"/>
                  <a:pt x="340" y="318"/>
                  <a:pt x="341" y="319"/>
                </a:cubicBezTo>
                <a:cubicBezTo>
                  <a:pt x="343" y="319"/>
                  <a:pt x="343" y="319"/>
                  <a:pt x="343" y="319"/>
                </a:cubicBezTo>
                <a:cubicBezTo>
                  <a:pt x="342" y="319"/>
                  <a:pt x="342" y="319"/>
                  <a:pt x="342" y="320"/>
                </a:cubicBezTo>
                <a:cubicBezTo>
                  <a:pt x="340" y="322"/>
                  <a:pt x="342" y="320"/>
                  <a:pt x="340" y="321"/>
                </a:cubicBezTo>
                <a:cubicBezTo>
                  <a:pt x="340" y="323"/>
                  <a:pt x="340" y="323"/>
                  <a:pt x="340" y="323"/>
                </a:cubicBezTo>
                <a:cubicBezTo>
                  <a:pt x="343" y="323"/>
                  <a:pt x="344" y="321"/>
                  <a:pt x="347" y="321"/>
                </a:cubicBezTo>
                <a:cubicBezTo>
                  <a:pt x="349" y="321"/>
                  <a:pt x="352" y="324"/>
                  <a:pt x="353" y="324"/>
                </a:cubicBezTo>
                <a:cubicBezTo>
                  <a:pt x="356" y="325"/>
                  <a:pt x="356" y="322"/>
                  <a:pt x="357" y="321"/>
                </a:cubicBezTo>
                <a:cubicBezTo>
                  <a:pt x="360" y="320"/>
                  <a:pt x="359" y="324"/>
                  <a:pt x="360" y="324"/>
                </a:cubicBezTo>
                <a:cubicBezTo>
                  <a:pt x="360" y="324"/>
                  <a:pt x="364" y="323"/>
                  <a:pt x="365" y="323"/>
                </a:cubicBezTo>
                <a:lnTo>
                  <a:pt x="365" y="326"/>
                </a:lnTo>
                <a:close/>
                <a:moveTo>
                  <a:pt x="224" y="323"/>
                </a:moveTo>
                <a:cubicBezTo>
                  <a:pt x="226" y="324"/>
                  <a:pt x="225" y="323"/>
                  <a:pt x="226" y="324"/>
                </a:cubicBezTo>
                <a:cubicBezTo>
                  <a:pt x="224" y="324"/>
                  <a:pt x="225" y="324"/>
                  <a:pt x="224" y="323"/>
                </a:cubicBezTo>
                <a:close/>
                <a:moveTo>
                  <a:pt x="219" y="582"/>
                </a:moveTo>
                <a:cubicBezTo>
                  <a:pt x="221" y="582"/>
                  <a:pt x="220" y="582"/>
                  <a:pt x="221" y="583"/>
                </a:cubicBezTo>
                <a:cubicBezTo>
                  <a:pt x="220" y="582"/>
                  <a:pt x="220" y="582"/>
                  <a:pt x="219" y="582"/>
                </a:cubicBezTo>
                <a:close/>
                <a:moveTo>
                  <a:pt x="237" y="676"/>
                </a:moveTo>
                <a:cubicBezTo>
                  <a:pt x="233" y="676"/>
                  <a:pt x="233" y="676"/>
                  <a:pt x="233" y="676"/>
                </a:cubicBezTo>
                <a:cubicBezTo>
                  <a:pt x="234" y="674"/>
                  <a:pt x="234" y="675"/>
                  <a:pt x="235" y="672"/>
                </a:cubicBezTo>
                <a:cubicBezTo>
                  <a:pt x="238" y="672"/>
                  <a:pt x="238" y="672"/>
                  <a:pt x="238" y="672"/>
                </a:cubicBezTo>
                <a:cubicBezTo>
                  <a:pt x="238" y="674"/>
                  <a:pt x="238" y="675"/>
                  <a:pt x="237" y="676"/>
                </a:cubicBezTo>
                <a:close/>
                <a:moveTo>
                  <a:pt x="285" y="527"/>
                </a:moveTo>
                <a:cubicBezTo>
                  <a:pt x="283" y="526"/>
                  <a:pt x="284" y="527"/>
                  <a:pt x="284" y="525"/>
                </a:cubicBezTo>
                <a:cubicBezTo>
                  <a:pt x="285" y="525"/>
                  <a:pt x="285" y="525"/>
                  <a:pt x="286" y="526"/>
                </a:cubicBezTo>
                <a:cubicBezTo>
                  <a:pt x="285" y="526"/>
                  <a:pt x="285" y="526"/>
                  <a:pt x="285" y="527"/>
                </a:cubicBezTo>
                <a:close/>
                <a:moveTo>
                  <a:pt x="400" y="477"/>
                </a:moveTo>
                <a:cubicBezTo>
                  <a:pt x="402" y="476"/>
                  <a:pt x="402" y="476"/>
                  <a:pt x="403" y="476"/>
                </a:cubicBezTo>
                <a:cubicBezTo>
                  <a:pt x="405" y="477"/>
                  <a:pt x="408" y="479"/>
                  <a:pt x="409" y="481"/>
                </a:cubicBezTo>
                <a:cubicBezTo>
                  <a:pt x="409" y="482"/>
                  <a:pt x="409" y="482"/>
                  <a:pt x="410" y="482"/>
                </a:cubicBezTo>
                <a:cubicBezTo>
                  <a:pt x="409" y="482"/>
                  <a:pt x="409" y="482"/>
                  <a:pt x="409" y="482"/>
                </a:cubicBezTo>
                <a:cubicBezTo>
                  <a:pt x="408" y="483"/>
                  <a:pt x="408" y="484"/>
                  <a:pt x="408" y="485"/>
                </a:cubicBezTo>
                <a:cubicBezTo>
                  <a:pt x="405" y="486"/>
                  <a:pt x="404" y="485"/>
                  <a:pt x="402" y="487"/>
                </a:cubicBezTo>
                <a:cubicBezTo>
                  <a:pt x="399" y="486"/>
                  <a:pt x="399" y="485"/>
                  <a:pt x="396" y="484"/>
                </a:cubicBezTo>
                <a:cubicBezTo>
                  <a:pt x="397" y="480"/>
                  <a:pt x="399" y="480"/>
                  <a:pt x="400" y="477"/>
                </a:cubicBezTo>
                <a:close/>
                <a:moveTo>
                  <a:pt x="411" y="500"/>
                </a:moveTo>
                <a:cubicBezTo>
                  <a:pt x="410" y="500"/>
                  <a:pt x="410" y="500"/>
                  <a:pt x="410" y="500"/>
                </a:cubicBezTo>
                <a:cubicBezTo>
                  <a:pt x="410" y="503"/>
                  <a:pt x="410" y="503"/>
                  <a:pt x="410" y="503"/>
                </a:cubicBezTo>
                <a:cubicBezTo>
                  <a:pt x="408" y="504"/>
                  <a:pt x="409" y="503"/>
                  <a:pt x="408" y="504"/>
                </a:cubicBezTo>
                <a:cubicBezTo>
                  <a:pt x="406" y="504"/>
                  <a:pt x="406" y="504"/>
                  <a:pt x="405" y="503"/>
                </a:cubicBezTo>
                <a:cubicBezTo>
                  <a:pt x="404" y="503"/>
                  <a:pt x="404" y="503"/>
                  <a:pt x="404" y="503"/>
                </a:cubicBezTo>
                <a:cubicBezTo>
                  <a:pt x="406" y="500"/>
                  <a:pt x="408" y="500"/>
                  <a:pt x="408" y="497"/>
                </a:cubicBezTo>
                <a:cubicBezTo>
                  <a:pt x="408" y="498"/>
                  <a:pt x="409" y="499"/>
                  <a:pt x="410" y="499"/>
                </a:cubicBezTo>
                <a:cubicBezTo>
                  <a:pt x="410" y="500"/>
                  <a:pt x="410" y="500"/>
                  <a:pt x="411" y="500"/>
                </a:cubicBezTo>
                <a:close/>
                <a:moveTo>
                  <a:pt x="387" y="354"/>
                </a:moveTo>
                <a:cubicBezTo>
                  <a:pt x="388" y="354"/>
                  <a:pt x="388" y="354"/>
                  <a:pt x="389" y="355"/>
                </a:cubicBezTo>
                <a:cubicBezTo>
                  <a:pt x="388" y="357"/>
                  <a:pt x="388" y="357"/>
                  <a:pt x="387" y="359"/>
                </a:cubicBezTo>
                <a:cubicBezTo>
                  <a:pt x="384" y="358"/>
                  <a:pt x="386" y="360"/>
                  <a:pt x="384" y="357"/>
                </a:cubicBezTo>
                <a:cubicBezTo>
                  <a:pt x="383" y="357"/>
                  <a:pt x="383" y="357"/>
                  <a:pt x="382" y="356"/>
                </a:cubicBezTo>
                <a:cubicBezTo>
                  <a:pt x="385" y="356"/>
                  <a:pt x="386" y="355"/>
                  <a:pt x="387" y="354"/>
                </a:cubicBezTo>
                <a:close/>
                <a:moveTo>
                  <a:pt x="382" y="459"/>
                </a:moveTo>
                <a:cubicBezTo>
                  <a:pt x="385" y="459"/>
                  <a:pt x="387" y="459"/>
                  <a:pt x="388" y="458"/>
                </a:cubicBezTo>
                <a:cubicBezTo>
                  <a:pt x="389" y="458"/>
                  <a:pt x="390" y="458"/>
                  <a:pt x="391" y="459"/>
                </a:cubicBezTo>
                <a:cubicBezTo>
                  <a:pt x="390" y="459"/>
                  <a:pt x="388" y="460"/>
                  <a:pt x="387" y="461"/>
                </a:cubicBezTo>
                <a:cubicBezTo>
                  <a:pt x="385" y="460"/>
                  <a:pt x="384" y="460"/>
                  <a:pt x="383" y="460"/>
                </a:cubicBezTo>
                <a:cubicBezTo>
                  <a:pt x="382" y="460"/>
                  <a:pt x="382" y="460"/>
                  <a:pt x="382" y="460"/>
                </a:cubicBezTo>
                <a:lnTo>
                  <a:pt x="382" y="459"/>
                </a:lnTo>
                <a:close/>
                <a:moveTo>
                  <a:pt x="378" y="460"/>
                </a:moveTo>
                <a:cubicBezTo>
                  <a:pt x="380" y="460"/>
                  <a:pt x="380" y="460"/>
                  <a:pt x="380" y="460"/>
                </a:cubicBezTo>
                <a:cubicBezTo>
                  <a:pt x="380" y="461"/>
                  <a:pt x="380" y="461"/>
                  <a:pt x="379" y="462"/>
                </a:cubicBezTo>
                <a:cubicBezTo>
                  <a:pt x="377" y="462"/>
                  <a:pt x="378" y="462"/>
                  <a:pt x="377" y="461"/>
                </a:cubicBezTo>
                <a:cubicBezTo>
                  <a:pt x="375" y="460"/>
                  <a:pt x="377" y="461"/>
                  <a:pt x="378" y="460"/>
                </a:cubicBezTo>
                <a:close/>
                <a:moveTo>
                  <a:pt x="381" y="468"/>
                </a:moveTo>
                <a:cubicBezTo>
                  <a:pt x="385" y="468"/>
                  <a:pt x="385" y="468"/>
                  <a:pt x="385" y="468"/>
                </a:cubicBezTo>
                <a:cubicBezTo>
                  <a:pt x="385" y="469"/>
                  <a:pt x="385" y="469"/>
                  <a:pt x="385" y="469"/>
                </a:cubicBezTo>
                <a:cubicBezTo>
                  <a:pt x="383" y="470"/>
                  <a:pt x="380" y="472"/>
                  <a:pt x="378" y="474"/>
                </a:cubicBezTo>
                <a:cubicBezTo>
                  <a:pt x="374" y="473"/>
                  <a:pt x="378" y="473"/>
                  <a:pt x="375" y="472"/>
                </a:cubicBezTo>
                <a:cubicBezTo>
                  <a:pt x="377" y="470"/>
                  <a:pt x="379" y="470"/>
                  <a:pt x="381" y="468"/>
                </a:cubicBezTo>
                <a:close/>
                <a:moveTo>
                  <a:pt x="368" y="478"/>
                </a:moveTo>
                <a:cubicBezTo>
                  <a:pt x="373" y="476"/>
                  <a:pt x="380" y="474"/>
                  <a:pt x="384" y="473"/>
                </a:cubicBezTo>
                <a:cubicBezTo>
                  <a:pt x="384" y="474"/>
                  <a:pt x="384" y="474"/>
                  <a:pt x="384" y="474"/>
                </a:cubicBezTo>
                <a:cubicBezTo>
                  <a:pt x="385" y="475"/>
                  <a:pt x="385" y="478"/>
                  <a:pt x="383" y="479"/>
                </a:cubicBezTo>
                <a:cubicBezTo>
                  <a:pt x="384" y="480"/>
                  <a:pt x="385" y="481"/>
                  <a:pt x="386" y="482"/>
                </a:cubicBezTo>
                <a:cubicBezTo>
                  <a:pt x="381" y="484"/>
                  <a:pt x="381" y="487"/>
                  <a:pt x="380" y="491"/>
                </a:cubicBezTo>
                <a:cubicBezTo>
                  <a:pt x="375" y="491"/>
                  <a:pt x="374" y="489"/>
                  <a:pt x="370" y="489"/>
                </a:cubicBezTo>
                <a:cubicBezTo>
                  <a:pt x="371" y="486"/>
                  <a:pt x="371" y="486"/>
                  <a:pt x="373" y="485"/>
                </a:cubicBezTo>
                <a:cubicBezTo>
                  <a:pt x="372" y="483"/>
                  <a:pt x="373" y="483"/>
                  <a:pt x="372" y="482"/>
                </a:cubicBezTo>
                <a:cubicBezTo>
                  <a:pt x="372" y="480"/>
                  <a:pt x="372" y="480"/>
                  <a:pt x="372" y="480"/>
                </a:cubicBezTo>
                <a:cubicBezTo>
                  <a:pt x="368" y="480"/>
                  <a:pt x="368" y="480"/>
                  <a:pt x="368" y="480"/>
                </a:cubicBezTo>
                <a:lnTo>
                  <a:pt x="368" y="478"/>
                </a:lnTo>
                <a:close/>
                <a:moveTo>
                  <a:pt x="365" y="445"/>
                </a:moveTo>
                <a:cubicBezTo>
                  <a:pt x="362" y="445"/>
                  <a:pt x="362" y="445"/>
                  <a:pt x="362" y="445"/>
                </a:cubicBezTo>
                <a:cubicBezTo>
                  <a:pt x="362" y="444"/>
                  <a:pt x="362" y="444"/>
                  <a:pt x="362" y="444"/>
                </a:cubicBezTo>
                <a:cubicBezTo>
                  <a:pt x="364" y="444"/>
                  <a:pt x="363" y="444"/>
                  <a:pt x="364" y="443"/>
                </a:cubicBezTo>
                <a:cubicBezTo>
                  <a:pt x="366" y="444"/>
                  <a:pt x="365" y="444"/>
                  <a:pt x="366" y="444"/>
                </a:cubicBezTo>
                <a:cubicBezTo>
                  <a:pt x="366" y="445"/>
                  <a:pt x="366" y="445"/>
                  <a:pt x="365" y="445"/>
                </a:cubicBezTo>
                <a:close/>
                <a:moveTo>
                  <a:pt x="360" y="478"/>
                </a:moveTo>
                <a:cubicBezTo>
                  <a:pt x="362" y="478"/>
                  <a:pt x="362" y="477"/>
                  <a:pt x="363" y="477"/>
                </a:cubicBezTo>
                <a:cubicBezTo>
                  <a:pt x="364" y="477"/>
                  <a:pt x="365" y="477"/>
                  <a:pt x="366" y="478"/>
                </a:cubicBezTo>
                <a:cubicBezTo>
                  <a:pt x="366" y="478"/>
                  <a:pt x="366" y="478"/>
                  <a:pt x="366" y="478"/>
                </a:cubicBezTo>
                <a:cubicBezTo>
                  <a:pt x="365" y="479"/>
                  <a:pt x="365" y="479"/>
                  <a:pt x="364" y="479"/>
                </a:cubicBezTo>
                <a:cubicBezTo>
                  <a:pt x="360" y="479"/>
                  <a:pt x="360" y="479"/>
                  <a:pt x="360" y="479"/>
                </a:cubicBezTo>
                <a:lnTo>
                  <a:pt x="360" y="478"/>
                </a:lnTo>
                <a:close/>
                <a:moveTo>
                  <a:pt x="338" y="490"/>
                </a:moveTo>
                <a:cubicBezTo>
                  <a:pt x="342" y="490"/>
                  <a:pt x="342" y="490"/>
                  <a:pt x="342" y="490"/>
                </a:cubicBezTo>
                <a:cubicBezTo>
                  <a:pt x="342" y="491"/>
                  <a:pt x="342" y="491"/>
                  <a:pt x="342" y="491"/>
                </a:cubicBezTo>
                <a:cubicBezTo>
                  <a:pt x="341" y="491"/>
                  <a:pt x="340" y="491"/>
                  <a:pt x="339" y="492"/>
                </a:cubicBezTo>
                <a:cubicBezTo>
                  <a:pt x="338" y="493"/>
                  <a:pt x="339" y="493"/>
                  <a:pt x="338" y="494"/>
                </a:cubicBezTo>
                <a:cubicBezTo>
                  <a:pt x="337" y="491"/>
                  <a:pt x="337" y="492"/>
                  <a:pt x="338" y="490"/>
                </a:cubicBezTo>
                <a:close/>
                <a:moveTo>
                  <a:pt x="325" y="505"/>
                </a:moveTo>
                <a:cubicBezTo>
                  <a:pt x="330" y="505"/>
                  <a:pt x="330" y="505"/>
                  <a:pt x="330" y="505"/>
                </a:cubicBezTo>
                <a:cubicBezTo>
                  <a:pt x="331" y="503"/>
                  <a:pt x="330" y="503"/>
                  <a:pt x="331" y="502"/>
                </a:cubicBezTo>
                <a:cubicBezTo>
                  <a:pt x="331" y="500"/>
                  <a:pt x="331" y="500"/>
                  <a:pt x="331" y="500"/>
                </a:cubicBezTo>
                <a:cubicBezTo>
                  <a:pt x="333" y="501"/>
                  <a:pt x="334" y="502"/>
                  <a:pt x="336" y="502"/>
                </a:cubicBezTo>
                <a:cubicBezTo>
                  <a:pt x="337" y="500"/>
                  <a:pt x="338" y="500"/>
                  <a:pt x="340" y="497"/>
                </a:cubicBezTo>
                <a:cubicBezTo>
                  <a:pt x="345" y="497"/>
                  <a:pt x="345" y="497"/>
                  <a:pt x="349" y="497"/>
                </a:cubicBezTo>
                <a:cubicBezTo>
                  <a:pt x="350" y="502"/>
                  <a:pt x="353" y="502"/>
                  <a:pt x="350" y="505"/>
                </a:cubicBezTo>
                <a:cubicBezTo>
                  <a:pt x="351" y="506"/>
                  <a:pt x="350" y="505"/>
                  <a:pt x="352" y="506"/>
                </a:cubicBezTo>
                <a:cubicBezTo>
                  <a:pt x="347" y="509"/>
                  <a:pt x="328" y="511"/>
                  <a:pt x="325" y="510"/>
                </a:cubicBezTo>
                <a:cubicBezTo>
                  <a:pt x="322" y="510"/>
                  <a:pt x="322" y="510"/>
                  <a:pt x="322" y="510"/>
                </a:cubicBezTo>
                <a:cubicBezTo>
                  <a:pt x="323" y="508"/>
                  <a:pt x="324" y="507"/>
                  <a:pt x="325" y="505"/>
                </a:cubicBezTo>
                <a:close/>
                <a:moveTo>
                  <a:pt x="355" y="512"/>
                </a:moveTo>
                <a:cubicBezTo>
                  <a:pt x="355" y="515"/>
                  <a:pt x="355" y="515"/>
                  <a:pt x="355" y="515"/>
                </a:cubicBezTo>
                <a:cubicBezTo>
                  <a:pt x="352" y="515"/>
                  <a:pt x="351" y="517"/>
                  <a:pt x="348" y="516"/>
                </a:cubicBezTo>
                <a:cubicBezTo>
                  <a:pt x="342" y="516"/>
                  <a:pt x="331" y="514"/>
                  <a:pt x="325" y="515"/>
                </a:cubicBezTo>
                <a:cubicBezTo>
                  <a:pt x="325" y="513"/>
                  <a:pt x="325" y="513"/>
                  <a:pt x="325" y="513"/>
                </a:cubicBezTo>
                <a:cubicBezTo>
                  <a:pt x="335" y="511"/>
                  <a:pt x="344" y="511"/>
                  <a:pt x="355" y="512"/>
                </a:cubicBezTo>
                <a:close/>
                <a:moveTo>
                  <a:pt x="293" y="507"/>
                </a:moveTo>
                <a:cubicBezTo>
                  <a:pt x="293" y="507"/>
                  <a:pt x="293" y="508"/>
                  <a:pt x="292" y="508"/>
                </a:cubicBezTo>
                <a:cubicBezTo>
                  <a:pt x="292" y="506"/>
                  <a:pt x="292" y="506"/>
                  <a:pt x="292" y="506"/>
                </a:cubicBezTo>
                <a:cubicBezTo>
                  <a:pt x="294" y="507"/>
                  <a:pt x="293" y="506"/>
                  <a:pt x="294" y="507"/>
                </a:cubicBezTo>
                <a:lnTo>
                  <a:pt x="293" y="507"/>
                </a:lnTo>
                <a:close/>
                <a:moveTo>
                  <a:pt x="297" y="675"/>
                </a:moveTo>
                <a:cubicBezTo>
                  <a:pt x="297" y="677"/>
                  <a:pt x="297" y="677"/>
                  <a:pt x="297" y="677"/>
                </a:cubicBezTo>
                <a:cubicBezTo>
                  <a:pt x="296" y="677"/>
                  <a:pt x="296" y="677"/>
                  <a:pt x="296" y="677"/>
                </a:cubicBezTo>
                <a:cubicBezTo>
                  <a:pt x="296" y="676"/>
                  <a:pt x="297" y="675"/>
                  <a:pt x="297" y="674"/>
                </a:cubicBezTo>
                <a:cubicBezTo>
                  <a:pt x="297" y="675"/>
                  <a:pt x="298" y="675"/>
                  <a:pt x="298" y="675"/>
                </a:cubicBezTo>
                <a:lnTo>
                  <a:pt x="297" y="675"/>
                </a:lnTo>
                <a:close/>
                <a:moveTo>
                  <a:pt x="306" y="525"/>
                </a:moveTo>
                <a:cubicBezTo>
                  <a:pt x="303" y="526"/>
                  <a:pt x="304" y="525"/>
                  <a:pt x="303" y="528"/>
                </a:cubicBezTo>
                <a:cubicBezTo>
                  <a:pt x="300" y="528"/>
                  <a:pt x="300" y="528"/>
                  <a:pt x="300" y="528"/>
                </a:cubicBezTo>
                <a:cubicBezTo>
                  <a:pt x="301" y="526"/>
                  <a:pt x="302" y="525"/>
                  <a:pt x="303" y="523"/>
                </a:cubicBezTo>
                <a:cubicBezTo>
                  <a:pt x="304" y="523"/>
                  <a:pt x="305" y="524"/>
                  <a:pt x="306" y="524"/>
                </a:cubicBezTo>
                <a:lnTo>
                  <a:pt x="306" y="525"/>
                </a:lnTo>
                <a:close/>
                <a:moveTo>
                  <a:pt x="320" y="520"/>
                </a:moveTo>
                <a:cubicBezTo>
                  <a:pt x="320" y="521"/>
                  <a:pt x="321" y="521"/>
                  <a:pt x="322" y="522"/>
                </a:cubicBezTo>
                <a:cubicBezTo>
                  <a:pt x="324" y="522"/>
                  <a:pt x="324" y="522"/>
                  <a:pt x="325" y="521"/>
                </a:cubicBezTo>
                <a:cubicBezTo>
                  <a:pt x="327" y="521"/>
                  <a:pt x="327" y="521"/>
                  <a:pt x="327" y="521"/>
                </a:cubicBezTo>
                <a:cubicBezTo>
                  <a:pt x="327" y="523"/>
                  <a:pt x="327" y="524"/>
                  <a:pt x="326" y="526"/>
                </a:cubicBezTo>
                <a:cubicBezTo>
                  <a:pt x="323" y="527"/>
                  <a:pt x="320" y="529"/>
                  <a:pt x="317" y="527"/>
                </a:cubicBezTo>
                <a:cubicBezTo>
                  <a:pt x="315" y="526"/>
                  <a:pt x="316" y="527"/>
                  <a:pt x="315" y="526"/>
                </a:cubicBezTo>
                <a:cubicBezTo>
                  <a:pt x="317" y="524"/>
                  <a:pt x="319" y="522"/>
                  <a:pt x="320" y="520"/>
                </a:cubicBezTo>
                <a:close/>
                <a:moveTo>
                  <a:pt x="362" y="675"/>
                </a:moveTo>
                <a:cubicBezTo>
                  <a:pt x="360" y="675"/>
                  <a:pt x="361" y="675"/>
                  <a:pt x="360" y="674"/>
                </a:cubicBezTo>
                <a:cubicBezTo>
                  <a:pt x="351" y="674"/>
                  <a:pt x="351" y="674"/>
                  <a:pt x="351" y="674"/>
                </a:cubicBezTo>
                <a:cubicBezTo>
                  <a:pt x="352" y="673"/>
                  <a:pt x="352" y="674"/>
                  <a:pt x="353" y="671"/>
                </a:cubicBezTo>
                <a:cubicBezTo>
                  <a:pt x="357" y="671"/>
                  <a:pt x="359" y="670"/>
                  <a:pt x="361" y="670"/>
                </a:cubicBezTo>
                <a:cubicBezTo>
                  <a:pt x="362" y="670"/>
                  <a:pt x="362" y="670"/>
                  <a:pt x="363" y="671"/>
                </a:cubicBezTo>
                <a:cubicBezTo>
                  <a:pt x="363" y="672"/>
                  <a:pt x="363" y="674"/>
                  <a:pt x="362" y="675"/>
                </a:cubicBezTo>
                <a:close/>
                <a:moveTo>
                  <a:pt x="370" y="673"/>
                </a:moveTo>
                <a:cubicBezTo>
                  <a:pt x="369" y="673"/>
                  <a:pt x="369" y="673"/>
                  <a:pt x="369" y="673"/>
                </a:cubicBezTo>
                <a:cubicBezTo>
                  <a:pt x="369" y="672"/>
                  <a:pt x="368" y="672"/>
                  <a:pt x="368" y="671"/>
                </a:cubicBezTo>
                <a:cubicBezTo>
                  <a:pt x="370" y="671"/>
                  <a:pt x="370" y="671"/>
                  <a:pt x="370" y="671"/>
                </a:cubicBezTo>
                <a:lnTo>
                  <a:pt x="370" y="673"/>
                </a:lnTo>
                <a:close/>
                <a:moveTo>
                  <a:pt x="376" y="535"/>
                </a:moveTo>
                <a:cubicBezTo>
                  <a:pt x="372" y="535"/>
                  <a:pt x="372" y="535"/>
                  <a:pt x="370" y="533"/>
                </a:cubicBezTo>
                <a:cubicBezTo>
                  <a:pt x="368" y="532"/>
                  <a:pt x="370" y="533"/>
                  <a:pt x="371" y="531"/>
                </a:cubicBezTo>
                <a:cubicBezTo>
                  <a:pt x="373" y="532"/>
                  <a:pt x="375" y="532"/>
                  <a:pt x="378" y="532"/>
                </a:cubicBezTo>
                <a:cubicBezTo>
                  <a:pt x="377" y="534"/>
                  <a:pt x="377" y="533"/>
                  <a:pt x="376" y="535"/>
                </a:cubicBezTo>
                <a:close/>
                <a:moveTo>
                  <a:pt x="383" y="678"/>
                </a:moveTo>
                <a:cubicBezTo>
                  <a:pt x="381" y="678"/>
                  <a:pt x="380" y="678"/>
                  <a:pt x="378" y="677"/>
                </a:cubicBezTo>
                <a:cubicBezTo>
                  <a:pt x="378" y="677"/>
                  <a:pt x="378" y="677"/>
                  <a:pt x="378" y="676"/>
                </a:cubicBezTo>
                <a:cubicBezTo>
                  <a:pt x="379" y="676"/>
                  <a:pt x="379" y="675"/>
                  <a:pt x="380" y="674"/>
                </a:cubicBezTo>
                <a:cubicBezTo>
                  <a:pt x="384" y="674"/>
                  <a:pt x="384" y="674"/>
                  <a:pt x="384" y="674"/>
                </a:cubicBezTo>
                <a:cubicBezTo>
                  <a:pt x="384" y="676"/>
                  <a:pt x="384" y="677"/>
                  <a:pt x="383" y="678"/>
                </a:cubicBezTo>
                <a:close/>
                <a:moveTo>
                  <a:pt x="404" y="671"/>
                </a:moveTo>
                <a:cubicBezTo>
                  <a:pt x="403" y="672"/>
                  <a:pt x="401" y="673"/>
                  <a:pt x="397" y="673"/>
                </a:cubicBezTo>
                <a:cubicBezTo>
                  <a:pt x="397" y="676"/>
                  <a:pt x="397" y="676"/>
                  <a:pt x="397" y="676"/>
                </a:cubicBezTo>
                <a:cubicBezTo>
                  <a:pt x="396" y="675"/>
                  <a:pt x="395" y="674"/>
                  <a:pt x="394" y="672"/>
                </a:cubicBezTo>
                <a:cubicBezTo>
                  <a:pt x="393" y="671"/>
                  <a:pt x="393" y="672"/>
                  <a:pt x="393" y="671"/>
                </a:cubicBezTo>
                <a:cubicBezTo>
                  <a:pt x="396" y="668"/>
                  <a:pt x="400" y="664"/>
                  <a:pt x="403" y="661"/>
                </a:cubicBezTo>
                <a:cubicBezTo>
                  <a:pt x="405" y="661"/>
                  <a:pt x="405" y="661"/>
                  <a:pt x="405" y="661"/>
                </a:cubicBezTo>
                <a:cubicBezTo>
                  <a:pt x="406" y="663"/>
                  <a:pt x="405" y="662"/>
                  <a:pt x="406" y="663"/>
                </a:cubicBezTo>
                <a:cubicBezTo>
                  <a:pt x="406" y="667"/>
                  <a:pt x="406" y="669"/>
                  <a:pt x="404" y="671"/>
                </a:cubicBezTo>
                <a:close/>
                <a:moveTo>
                  <a:pt x="416" y="522"/>
                </a:moveTo>
                <a:cubicBezTo>
                  <a:pt x="414" y="523"/>
                  <a:pt x="409" y="523"/>
                  <a:pt x="408" y="524"/>
                </a:cubicBezTo>
                <a:cubicBezTo>
                  <a:pt x="407" y="525"/>
                  <a:pt x="406" y="526"/>
                  <a:pt x="405" y="527"/>
                </a:cubicBezTo>
                <a:cubicBezTo>
                  <a:pt x="386" y="527"/>
                  <a:pt x="386" y="527"/>
                  <a:pt x="386" y="527"/>
                </a:cubicBezTo>
                <a:cubicBezTo>
                  <a:pt x="374" y="530"/>
                  <a:pt x="358" y="528"/>
                  <a:pt x="348" y="531"/>
                </a:cubicBezTo>
                <a:cubicBezTo>
                  <a:pt x="341" y="533"/>
                  <a:pt x="338" y="525"/>
                  <a:pt x="333" y="526"/>
                </a:cubicBezTo>
                <a:cubicBezTo>
                  <a:pt x="330" y="526"/>
                  <a:pt x="330" y="526"/>
                  <a:pt x="330" y="526"/>
                </a:cubicBezTo>
                <a:cubicBezTo>
                  <a:pt x="331" y="527"/>
                  <a:pt x="330" y="527"/>
                  <a:pt x="331" y="528"/>
                </a:cubicBezTo>
                <a:cubicBezTo>
                  <a:pt x="331" y="532"/>
                  <a:pt x="330" y="531"/>
                  <a:pt x="329" y="534"/>
                </a:cubicBezTo>
                <a:cubicBezTo>
                  <a:pt x="325" y="535"/>
                  <a:pt x="323" y="535"/>
                  <a:pt x="318" y="534"/>
                </a:cubicBezTo>
                <a:cubicBezTo>
                  <a:pt x="318" y="534"/>
                  <a:pt x="317" y="534"/>
                  <a:pt x="317" y="533"/>
                </a:cubicBezTo>
                <a:cubicBezTo>
                  <a:pt x="317" y="531"/>
                  <a:pt x="317" y="531"/>
                  <a:pt x="318" y="530"/>
                </a:cubicBezTo>
                <a:cubicBezTo>
                  <a:pt x="322" y="530"/>
                  <a:pt x="324" y="530"/>
                  <a:pt x="326" y="531"/>
                </a:cubicBezTo>
                <a:cubicBezTo>
                  <a:pt x="329" y="527"/>
                  <a:pt x="330" y="526"/>
                  <a:pt x="331" y="521"/>
                </a:cubicBezTo>
                <a:cubicBezTo>
                  <a:pt x="336" y="521"/>
                  <a:pt x="340" y="521"/>
                  <a:pt x="343" y="519"/>
                </a:cubicBezTo>
                <a:cubicBezTo>
                  <a:pt x="345" y="521"/>
                  <a:pt x="343" y="519"/>
                  <a:pt x="343" y="522"/>
                </a:cubicBezTo>
                <a:cubicBezTo>
                  <a:pt x="350" y="522"/>
                  <a:pt x="357" y="521"/>
                  <a:pt x="363" y="516"/>
                </a:cubicBezTo>
                <a:cubicBezTo>
                  <a:pt x="364" y="516"/>
                  <a:pt x="364" y="516"/>
                  <a:pt x="364" y="516"/>
                </a:cubicBezTo>
                <a:cubicBezTo>
                  <a:pt x="363" y="514"/>
                  <a:pt x="362" y="514"/>
                  <a:pt x="360" y="513"/>
                </a:cubicBezTo>
                <a:cubicBezTo>
                  <a:pt x="360" y="512"/>
                  <a:pt x="360" y="512"/>
                  <a:pt x="360" y="512"/>
                </a:cubicBezTo>
                <a:cubicBezTo>
                  <a:pt x="360" y="512"/>
                  <a:pt x="360" y="512"/>
                  <a:pt x="360" y="512"/>
                </a:cubicBezTo>
                <a:cubicBezTo>
                  <a:pt x="360" y="510"/>
                  <a:pt x="360" y="510"/>
                  <a:pt x="360" y="510"/>
                </a:cubicBezTo>
                <a:cubicBezTo>
                  <a:pt x="363" y="509"/>
                  <a:pt x="365" y="509"/>
                  <a:pt x="371" y="509"/>
                </a:cubicBezTo>
                <a:cubicBezTo>
                  <a:pt x="367" y="506"/>
                  <a:pt x="363" y="508"/>
                  <a:pt x="360" y="506"/>
                </a:cubicBezTo>
                <a:cubicBezTo>
                  <a:pt x="358" y="506"/>
                  <a:pt x="358" y="506"/>
                  <a:pt x="358" y="506"/>
                </a:cubicBezTo>
                <a:cubicBezTo>
                  <a:pt x="358" y="501"/>
                  <a:pt x="360" y="502"/>
                  <a:pt x="361" y="498"/>
                </a:cubicBezTo>
                <a:cubicBezTo>
                  <a:pt x="364" y="499"/>
                  <a:pt x="365" y="500"/>
                  <a:pt x="367" y="499"/>
                </a:cubicBezTo>
                <a:cubicBezTo>
                  <a:pt x="369" y="501"/>
                  <a:pt x="369" y="501"/>
                  <a:pt x="370" y="504"/>
                </a:cubicBezTo>
                <a:cubicBezTo>
                  <a:pt x="370" y="505"/>
                  <a:pt x="370" y="504"/>
                  <a:pt x="369" y="505"/>
                </a:cubicBezTo>
                <a:cubicBezTo>
                  <a:pt x="370" y="506"/>
                  <a:pt x="372" y="506"/>
                  <a:pt x="375" y="506"/>
                </a:cubicBezTo>
                <a:cubicBezTo>
                  <a:pt x="375" y="502"/>
                  <a:pt x="377" y="501"/>
                  <a:pt x="377" y="498"/>
                </a:cubicBezTo>
                <a:cubicBezTo>
                  <a:pt x="379" y="497"/>
                  <a:pt x="378" y="498"/>
                  <a:pt x="379" y="496"/>
                </a:cubicBezTo>
                <a:cubicBezTo>
                  <a:pt x="381" y="496"/>
                  <a:pt x="383" y="496"/>
                  <a:pt x="385" y="496"/>
                </a:cubicBezTo>
                <a:cubicBezTo>
                  <a:pt x="385" y="499"/>
                  <a:pt x="385" y="499"/>
                  <a:pt x="385" y="499"/>
                </a:cubicBezTo>
                <a:cubicBezTo>
                  <a:pt x="390" y="499"/>
                  <a:pt x="390" y="497"/>
                  <a:pt x="394" y="496"/>
                </a:cubicBezTo>
                <a:cubicBezTo>
                  <a:pt x="395" y="496"/>
                  <a:pt x="394" y="496"/>
                  <a:pt x="395" y="496"/>
                </a:cubicBezTo>
                <a:cubicBezTo>
                  <a:pt x="395" y="499"/>
                  <a:pt x="395" y="499"/>
                  <a:pt x="395" y="499"/>
                </a:cubicBezTo>
                <a:cubicBezTo>
                  <a:pt x="399" y="499"/>
                  <a:pt x="400" y="499"/>
                  <a:pt x="401" y="496"/>
                </a:cubicBezTo>
                <a:cubicBezTo>
                  <a:pt x="402" y="496"/>
                  <a:pt x="402" y="496"/>
                  <a:pt x="402" y="496"/>
                </a:cubicBezTo>
                <a:cubicBezTo>
                  <a:pt x="402" y="500"/>
                  <a:pt x="401" y="500"/>
                  <a:pt x="400" y="503"/>
                </a:cubicBezTo>
                <a:cubicBezTo>
                  <a:pt x="395" y="504"/>
                  <a:pt x="395" y="504"/>
                  <a:pt x="391" y="501"/>
                </a:cubicBezTo>
                <a:cubicBezTo>
                  <a:pt x="389" y="503"/>
                  <a:pt x="387" y="504"/>
                  <a:pt x="384" y="505"/>
                </a:cubicBezTo>
                <a:cubicBezTo>
                  <a:pt x="386" y="509"/>
                  <a:pt x="386" y="508"/>
                  <a:pt x="389" y="509"/>
                </a:cubicBezTo>
                <a:cubicBezTo>
                  <a:pt x="389" y="511"/>
                  <a:pt x="389" y="511"/>
                  <a:pt x="389" y="511"/>
                </a:cubicBezTo>
                <a:cubicBezTo>
                  <a:pt x="388" y="512"/>
                  <a:pt x="389" y="511"/>
                  <a:pt x="388" y="513"/>
                </a:cubicBezTo>
                <a:cubicBezTo>
                  <a:pt x="385" y="512"/>
                  <a:pt x="386" y="513"/>
                  <a:pt x="385" y="511"/>
                </a:cubicBezTo>
                <a:cubicBezTo>
                  <a:pt x="381" y="511"/>
                  <a:pt x="380" y="512"/>
                  <a:pt x="378" y="515"/>
                </a:cubicBezTo>
                <a:cubicBezTo>
                  <a:pt x="378" y="515"/>
                  <a:pt x="378" y="515"/>
                  <a:pt x="378" y="515"/>
                </a:cubicBezTo>
                <a:cubicBezTo>
                  <a:pt x="379" y="518"/>
                  <a:pt x="379" y="518"/>
                  <a:pt x="380" y="520"/>
                </a:cubicBezTo>
                <a:cubicBezTo>
                  <a:pt x="385" y="519"/>
                  <a:pt x="385" y="518"/>
                  <a:pt x="386" y="514"/>
                </a:cubicBezTo>
                <a:cubicBezTo>
                  <a:pt x="390" y="514"/>
                  <a:pt x="395" y="514"/>
                  <a:pt x="397" y="513"/>
                </a:cubicBezTo>
                <a:cubicBezTo>
                  <a:pt x="397" y="512"/>
                  <a:pt x="398" y="512"/>
                  <a:pt x="396" y="512"/>
                </a:cubicBezTo>
                <a:cubicBezTo>
                  <a:pt x="396" y="511"/>
                  <a:pt x="396" y="511"/>
                  <a:pt x="396" y="511"/>
                </a:cubicBezTo>
                <a:cubicBezTo>
                  <a:pt x="398" y="511"/>
                  <a:pt x="398" y="511"/>
                  <a:pt x="399" y="512"/>
                </a:cubicBezTo>
                <a:cubicBezTo>
                  <a:pt x="404" y="512"/>
                  <a:pt x="405" y="512"/>
                  <a:pt x="408" y="513"/>
                </a:cubicBezTo>
                <a:cubicBezTo>
                  <a:pt x="408" y="514"/>
                  <a:pt x="408" y="514"/>
                  <a:pt x="408" y="514"/>
                </a:cubicBezTo>
                <a:cubicBezTo>
                  <a:pt x="400" y="514"/>
                  <a:pt x="400" y="514"/>
                  <a:pt x="400" y="514"/>
                </a:cubicBezTo>
                <a:cubicBezTo>
                  <a:pt x="400" y="517"/>
                  <a:pt x="400" y="517"/>
                  <a:pt x="400" y="517"/>
                </a:cubicBezTo>
                <a:cubicBezTo>
                  <a:pt x="407" y="517"/>
                  <a:pt x="409" y="518"/>
                  <a:pt x="416" y="519"/>
                </a:cubicBezTo>
                <a:lnTo>
                  <a:pt x="416" y="522"/>
                </a:lnTo>
                <a:close/>
                <a:moveTo>
                  <a:pt x="422" y="525"/>
                </a:moveTo>
                <a:cubicBezTo>
                  <a:pt x="421" y="525"/>
                  <a:pt x="421" y="525"/>
                  <a:pt x="421" y="525"/>
                </a:cubicBezTo>
                <a:cubicBezTo>
                  <a:pt x="421" y="524"/>
                  <a:pt x="422" y="523"/>
                  <a:pt x="422" y="522"/>
                </a:cubicBezTo>
                <a:cubicBezTo>
                  <a:pt x="424" y="522"/>
                  <a:pt x="424" y="522"/>
                  <a:pt x="424" y="522"/>
                </a:cubicBezTo>
                <a:cubicBezTo>
                  <a:pt x="423" y="525"/>
                  <a:pt x="423" y="523"/>
                  <a:pt x="422" y="525"/>
                </a:cubicBezTo>
                <a:close/>
                <a:moveTo>
                  <a:pt x="440" y="669"/>
                </a:moveTo>
                <a:cubicBezTo>
                  <a:pt x="438" y="669"/>
                  <a:pt x="438" y="669"/>
                  <a:pt x="438" y="669"/>
                </a:cubicBezTo>
                <a:cubicBezTo>
                  <a:pt x="438" y="668"/>
                  <a:pt x="437" y="668"/>
                  <a:pt x="437" y="668"/>
                </a:cubicBezTo>
                <a:cubicBezTo>
                  <a:pt x="438" y="665"/>
                  <a:pt x="438" y="665"/>
                  <a:pt x="439" y="663"/>
                </a:cubicBezTo>
                <a:cubicBezTo>
                  <a:pt x="441" y="664"/>
                  <a:pt x="440" y="663"/>
                  <a:pt x="441" y="664"/>
                </a:cubicBezTo>
                <a:cubicBezTo>
                  <a:pt x="442" y="664"/>
                  <a:pt x="442" y="664"/>
                  <a:pt x="442" y="664"/>
                </a:cubicBezTo>
                <a:cubicBezTo>
                  <a:pt x="441" y="666"/>
                  <a:pt x="440" y="666"/>
                  <a:pt x="440" y="669"/>
                </a:cubicBezTo>
                <a:close/>
                <a:moveTo>
                  <a:pt x="447" y="668"/>
                </a:moveTo>
                <a:cubicBezTo>
                  <a:pt x="443" y="668"/>
                  <a:pt x="443" y="668"/>
                  <a:pt x="443" y="668"/>
                </a:cubicBezTo>
                <a:cubicBezTo>
                  <a:pt x="443" y="665"/>
                  <a:pt x="443" y="665"/>
                  <a:pt x="443" y="665"/>
                </a:cubicBezTo>
                <a:cubicBezTo>
                  <a:pt x="444" y="664"/>
                  <a:pt x="445" y="664"/>
                  <a:pt x="447" y="663"/>
                </a:cubicBezTo>
                <a:cubicBezTo>
                  <a:pt x="447" y="664"/>
                  <a:pt x="447" y="665"/>
                  <a:pt x="448" y="666"/>
                </a:cubicBezTo>
                <a:cubicBezTo>
                  <a:pt x="447" y="667"/>
                  <a:pt x="447" y="666"/>
                  <a:pt x="447" y="668"/>
                </a:cubicBezTo>
                <a:close/>
                <a:moveTo>
                  <a:pt x="472" y="79"/>
                </a:moveTo>
                <a:cubicBezTo>
                  <a:pt x="475" y="79"/>
                  <a:pt x="475" y="79"/>
                  <a:pt x="475" y="79"/>
                </a:cubicBezTo>
                <a:cubicBezTo>
                  <a:pt x="475" y="80"/>
                  <a:pt x="475" y="80"/>
                  <a:pt x="475" y="80"/>
                </a:cubicBezTo>
                <a:cubicBezTo>
                  <a:pt x="473" y="81"/>
                  <a:pt x="473" y="81"/>
                  <a:pt x="471" y="82"/>
                </a:cubicBezTo>
                <a:cubicBezTo>
                  <a:pt x="471" y="81"/>
                  <a:pt x="471" y="81"/>
                  <a:pt x="471" y="81"/>
                </a:cubicBezTo>
                <a:cubicBezTo>
                  <a:pt x="469" y="81"/>
                  <a:pt x="469" y="81"/>
                  <a:pt x="469" y="81"/>
                </a:cubicBezTo>
                <a:cubicBezTo>
                  <a:pt x="470" y="80"/>
                  <a:pt x="471" y="80"/>
                  <a:pt x="472" y="79"/>
                </a:cubicBezTo>
                <a:close/>
                <a:moveTo>
                  <a:pt x="472" y="663"/>
                </a:moveTo>
                <a:cubicBezTo>
                  <a:pt x="472" y="664"/>
                  <a:pt x="472" y="664"/>
                  <a:pt x="472" y="664"/>
                </a:cubicBezTo>
                <a:cubicBezTo>
                  <a:pt x="472" y="664"/>
                  <a:pt x="472" y="665"/>
                  <a:pt x="471" y="665"/>
                </a:cubicBezTo>
                <a:cubicBezTo>
                  <a:pt x="469" y="664"/>
                  <a:pt x="470" y="665"/>
                  <a:pt x="469" y="663"/>
                </a:cubicBezTo>
                <a:lnTo>
                  <a:pt x="472" y="663"/>
                </a:lnTo>
                <a:close/>
                <a:moveTo>
                  <a:pt x="480" y="670"/>
                </a:moveTo>
                <a:cubicBezTo>
                  <a:pt x="478" y="671"/>
                  <a:pt x="479" y="670"/>
                  <a:pt x="478" y="672"/>
                </a:cubicBezTo>
                <a:cubicBezTo>
                  <a:pt x="476" y="673"/>
                  <a:pt x="477" y="673"/>
                  <a:pt x="476" y="673"/>
                </a:cubicBezTo>
                <a:cubicBezTo>
                  <a:pt x="472" y="673"/>
                  <a:pt x="472" y="673"/>
                  <a:pt x="470" y="672"/>
                </a:cubicBezTo>
                <a:cubicBezTo>
                  <a:pt x="469" y="672"/>
                  <a:pt x="469" y="672"/>
                  <a:pt x="469" y="672"/>
                </a:cubicBezTo>
                <a:cubicBezTo>
                  <a:pt x="471" y="670"/>
                  <a:pt x="472" y="668"/>
                  <a:pt x="474" y="667"/>
                </a:cubicBezTo>
                <a:cubicBezTo>
                  <a:pt x="477" y="668"/>
                  <a:pt x="476" y="668"/>
                  <a:pt x="480" y="669"/>
                </a:cubicBezTo>
                <a:lnTo>
                  <a:pt x="480" y="670"/>
                </a:lnTo>
                <a:close/>
                <a:moveTo>
                  <a:pt x="483" y="662"/>
                </a:moveTo>
                <a:cubicBezTo>
                  <a:pt x="482" y="665"/>
                  <a:pt x="481" y="665"/>
                  <a:pt x="478" y="666"/>
                </a:cubicBezTo>
                <a:cubicBezTo>
                  <a:pt x="478" y="665"/>
                  <a:pt x="478" y="665"/>
                  <a:pt x="478" y="665"/>
                </a:cubicBezTo>
                <a:cubicBezTo>
                  <a:pt x="478" y="665"/>
                  <a:pt x="477" y="664"/>
                  <a:pt x="477" y="664"/>
                </a:cubicBezTo>
                <a:cubicBezTo>
                  <a:pt x="479" y="663"/>
                  <a:pt x="482" y="661"/>
                  <a:pt x="483" y="659"/>
                </a:cubicBezTo>
                <a:cubicBezTo>
                  <a:pt x="484" y="661"/>
                  <a:pt x="484" y="660"/>
                  <a:pt x="483" y="662"/>
                </a:cubicBezTo>
                <a:close/>
                <a:moveTo>
                  <a:pt x="489" y="664"/>
                </a:moveTo>
                <a:cubicBezTo>
                  <a:pt x="486" y="664"/>
                  <a:pt x="486" y="664"/>
                  <a:pt x="486" y="664"/>
                </a:cubicBezTo>
                <a:cubicBezTo>
                  <a:pt x="488" y="662"/>
                  <a:pt x="489" y="660"/>
                  <a:pt x="490" y="657"/>
                </a:cubicBezTo>
                <a:cubicBezTo>
                  <a:pt x="491" y="657"/>
                  <a:pt x="491" y="657"/>
                  <a:pt x="491" y="657"/>
                </a:cubicBezTo>
                <a:cubicBezTo>
                  <a:pt x="491" y="661"/>
                  <a:pt x="490" y="661"/>
                  <a:pt x="489" y="664"/>
                </a:cubicBezTo>
                <a:close/>
                <a:moveTo>
                  <a:pt x="493" y="670"/>
                </a:moveTo>
                <a:cubicBezTo>
                  <a:pt x="492" y="669"/>
                  <a:pt x="492" y="669"/>
                  <a:pt x="492" y="667"/>
                </a:cubicBezTo>
                <a:cubicBezTo>
                  <a:pt x="493" y="667"/>
                  <a:pt x="493" y="667"/>
                  <a:pt x="493" y="667"/>
                </a:cubicBezTo>
                <a:lnTo>
                  <a:pt x="493" y="670"/>
                </a:lnTo>
                <a:close/>
                <a:moveTo>
                  <a:pt x="498" y="68"/>
                </a:moveTo>
                <a:cubicBezTo>
                  <a:pt x="501" y="68"/>
                  <a:pt x="501" y="68"/>
                  <a:pt x="501" y="68"/>
                </a:cubicBezTo>
                <a:cubicBezTo>
                  <a:pt x="499" y="69"/>
                  <a:pt x="499" y="69"/>
                  <a:pt x="498" y="68"/>
                </a:cubicBezTo>
                <a:close/>
                <a:moveTo>
                  <a:pt x="508" y="516"/>
                </a:moveTo>
                <a:cubicBezTo>
                  <a:pt x="506" y="517"/>
                  <a:pt x="507" y="517"/>
                  <a:pt x="506" y="517"/>
                </a:cubicBezTo>
                <a:cubicBezTo>
                  <a:pt x="502" y="517"/>
                  <a:pt x="504" y="517"/>
                  <a:pt x="502" y="514"/>
                </a:cubicBezTo>
                <a:cubicBezTo>
                  <a:pt x="504" y="514"/>
                  <a:pt x="504" y="513"/>
                  <a:pt x="505" y="513"/>
                </a:cubicBezTo>
                <a:cubicBezTo>
                  <a:pt x="507" y="514"/>
                  <a:pt x="506" y="513"/>
                  <a:pt x="507" y="515"/>
                </a:cubicBezTo>
                <a:cubicBezTo>
                  <a:pt x="508" y="515"/>
                  <a:pt x="508" y="515"/>
                  <a:pt x="508" y="515"/>
                </a:cubicBezTo>
                <a:lnTo>
                  <a:pt x="508" y="516"/>
                </a:lnTo>
                <a:close/>
                <a:moveTo>
                  <a:pt x="511" y="516"/>
                </a:moveTo>
                <a:cubicBezTo>
                  <a:pt x="510" y="518"/>
                  <a:pt x="511" y="517"/>
                  <a:pt x="510" y="518"/>
                </a:cubicBezTo>
                <a:cubicBezTo>
                  <a:pt x="510" y="517"/>
                  <a:pt x="510" y="517"/>
                  <a:pt x="510" y="517"/>
                </a:cubicBezTo>
                <a:cubicBezTo>
                  <a:pt x="509" y="516"/>
                  <a:pt x="510" y="516"/>
                  <a:pt x="511" y="513"/>
                </a:cubicBezTo>
                <a:cubicBezTo>
                  <a:pt x="513" y="513"/>
                  <a:pt x="513" y="513"/>
                  <a:pt x="513" y="513"/>
                </a:cubicBezTo>
                <a:cubicBezTo>
                  <a:pt x="512" y="515"/>
                  <a:pt x="512" y="515"/>
                  <a:pt x="511" y="516"/>
                </a:cubicBezTo>
                <a:close/>
                <a:moveTo>
                  <a:pt x="513" y="74"/>
                </a:moveTo>
                <a:cubicBezTo>
                  <a:pt x="512" y="75"/>
                  <a:pt x="511" y="75"/>
                  <a:pt x="510" y="75"/>
                </a:cubicBezTo>
                <a:cubicBezTo>
                  <a:pt x="510" y="74"/>
                  <a:pt x="510" y="74"/>
                  <a:pt x="510" y="74"/>
                </a:cubicBezTo>
                <a:cubicBezTo>
                  <a:pt x="513" y="74"/>
                  <a:pt x="513" y="74"/>
                  <a:pt x="513" y="74"/>
                </a:cubicBezTo>
                <a:close/>
                <a:moveTo>
                  <a:pt x="524" y="74"/>
                </a:moveTo>
                <a:cubicBezTo>
                  <a:pt x="530" y="74"/>
                  <a:pt x="530" y="74"/>
                  <a:pt x="530" y="74"/>
                </a:cubicBezTo>
                <a:cubicBezTo>
                  <a:pt x="530" y="75"/>
                  <a:pt x="530" y="75"/>
                  <a:pt x="530" y="75"/>
                </a:cubicBezTo>
                <a:cubicBezTo>
                  <a:pt x="530" y="76"/>
                  <a:pt x="529" y="76"/>
                  <a:pt x="529" y="76"/>
                </a:cubicBezTo>
                <a:cubicBezTo>
                  <a:pt x="526" y="76"/>
                  <a:pt x="526" y="76"/>
                  <a:pt x="524" y="74"/>
                </a:cubicBezTo>
                <a:close/>
                <a:moveTo>
                  <a:pt x="543" y="665"/>
                </a:moveTo>
                <a:cubicBezTo>
                  <a:pt x="540" y="665"/>
                  <a:pt x="540" y="666"/>
                  <a:pt x="538" y="665"/>
                </a:cubicBezTo>
                <a:cubicBezTo>
                  <a:pt x="536" y="664"/>
                  <a:pt x="536" y="664"/>
                  <a:pt x="536" y="660"/>
                </a:cubicBezTo>
                <a:cubicBezTo>
                  <a:pt x="534" y="660"/>
                  <a:pt x="532" y="660"/>
                  <a:pt x="531" y="659"/>
                </a:cubicBezTo>
                <a:cubicBezTo>
                  <a:pt x="531" y="661"/>
                  <a:pt x="531" y="662"/>
                  <a:pt x="532" y="663"/>
                </a:cubicBezTo>
                <a:cubicBezTo>
                  <a:pt x="532" y="665"/>
                  <a:pt x="532" y="665"/>
                  <a:pt x="532" y="665"/>
                </a:cubicBezTo>
                <a:cubicBezTo>
                  <a:pt x="530" y="664"/>
                  <a:pt x="530" y="662"/>
                  <a:pt x="529" y="660"/>
                </a:cubicBezTo>
                <a:cubicBezTo>
                  <a:pt x="533" y="658"/>
                  <a:pt x="539" y="656"/>
                  <a:pt x="541" y="654"/>
                </a:cubicBezTo>
                <a:cubicBezTo>
                  <a:pt x="542" y="655"/>
                  <a:pt x="542" y="654"/>
                  <a:pt x="542" y="655"/>
                </a:cubicBezTo>
                <a:cubicBezTo>
                  <a:pt x="543" y="657"/>
                  <a:pt x="542" y="659"/>
                  <a:pt x="540" y="660"/>
                </a:cubicBezTo>
                <a:cubicBezTo>
                  <a:pt x="541" y="661"/>
                  <a:pt x="541" y="661"/>
                  <a:pt x="541" y="662"/>
                </a:cubicBezTo>
                <a:cubicBezTo>
                  <a:pt x="544" y="661"/>
                  <a:pt x="543" y="663"/>
                  <a:pt x="544" y="660"/>
                </a:cubicBezTo>
                <a:cubicBezTo>
                  <a:pt x="545" y="660"/>
                  <a:pt x="545" y="660"/>
                  <a:pt x="545" y="660"/>
                </a:cubicBezTo>
                <a:cubicBezTo>
                  <a:pt x="544" y="663"/>
                  <a:pt x="544" y="662"/>
                  <a:pt x="543" y="665"/>
                </a:cubicBezTo>
                <a:close/>
                <a:moveTo>
                  <a:pt x="556" y="514"/>
                </a:moveTo>
                <a:cubicBezTo>
                  <a:pt x="556" y="511"/>
                  <a:pt x="556" y="513"/>
                  <a:pt x="557" y="510"/>
                </a:cubicBezTo>
                <a:cubicBezTo>
                  <a:pt x="561" y="510"/>
                  <a:pt x="561" y="510"/>
                  <a:pt x="561" y="510"/>
                </a:cubicBezTo>
                <a:cubicBezTo>
                  <a:pt x="561" y="512"/>
                  <a:pt x="561" y="512"/>
                  <a:pt x="561" y="512"/>
                </a:cubicBezTo>
                <a:cubicBezTo>
                  <a:pt x="562" y="513"/>
                  <a:pt x="561" y="513"/>
                  <a:pt x="562" y="515"/>
                </a:cubicBezTo>
                <a:cubicBezTo>
                  <a:pt x="560" y="515"/>
                  <a:pt x="558" y="515"/>
                  <a:pt x="556" y="514"/>
                </a:cubicBezTo>
                <a:close/>
                <a:moveTo>
                  <a:pt x="625" y="90"/>
                </a:moveTo>
                <a:cubicBezTo>
                  <a:pt x="623" y="89"/>
                  <a:pt x="624" y="89"/>
                  <a:pt x="623" y="87"/>
                </a:cubicBezTo>
                <a:cubicBezTo>
                  <a:pt x="624" y="87"/>
                  <a:pt x="624" y="87"/>
                  <a:pt x="624" y="88"/>
                </a:cubicBezTo>
                <a:cubicBezTo>
                  <a:pt x="625" y="88"/>
                  <a:pt x="625" y="88"/>
                  <a:pt x="625" y="88"/>
                </a:cubicBezTo>
                <a:lnTo>
                  <a:pt x="625" y="90"/>
                </a:lnTo>
                <a:close/>
                <a:moveTo>
                  <a:pt x="629" y="88"/>
                </a:moveTo>
                <a:cubicBezTo>
                  <a:pt x="632" y="88"/>
                  <a:pt x="632" y="88"/>
                  <a:pt x="632" y="88"/>
                </a:cubicBezTo>
                <a:cubicBezTo>
                  <a:pt x="630" y="89"/>
                  <a:pt x="631" y="89"/>
                  <a:pt x="629" y="88"/>
                </a:cubicBezTo>
                <a:close/>
                <a:moveTo>
                  <a:pt x="1028" y="347"/>
                </a:moveTo>
                <a:cubicBezTo>
                  <a:pt x="1029" y="348"/>
                  <a:pt x="1029" y="347"/>
                  <a:pt x="1029" y="348"/>
                </a:cubicBezTo>
                <a:cubicBezTo>
                  <a:pt x="1028" y="347"/>
                  <a:pt x="1029" y="348"/>
                  <a:pt x="1028" y="347"/>
                </a:cubicBezTo>
                <a:close/>
                <a:moveTo>
                  <a:pt x="1038" y="344"/>
                </a:moveTo>
                <a:cubicBezTo>
                  <a:pt x="1038" y="346"/>
                  <a:pt x="1038" y="346"/>
                  <a:pt x="1038" y="346"/>
                </a:cubicBezTo>
                <a:cubicBezTo>
                  <a:pt x="1036" y="345"/>
                  <a:pt x="1034" y="344"/>
                  <a:pt x="1032" y="343"/>
                </a:cubicBezTo>
                <a:cubicBezTo>
                  <a:pt x="1032" y="343"/>
                  <a:pt x="1032" y="343"/>
                  <a:pt x="1031" y="342"/>
                </a:cubicBezTo>
                <a:cubicBezTo>
                  <a:pt x="1032" y="342"/>
                  <a:pt x="1032" y="342"/>
                  <a:pt x="1032" y="342"/>
                </a:cubicBezTo>
                <a:cubicBezTo>
                  <a:pt x="1034" y="340"/>
                  <a:pt x="1035" y="340"/>
                  <a:pt x="1037" y="338"/>
                </a:cubicBezTo>
                <a:cubicBezTo>
                  <a:pt x="1037" y="339"/>
                  <a:pt x="1038" y="339"/>
                  <a:pt x="1038" y="339"/>
                </a:cubicBezTo>
                <a:cubicBezTo>
                  <a:pt x="1039" y="340"/>
                  <a:pt x="1037" y="343"/>
                  <a:pt x="1038" y="344"/>
                </a:cubicBezTo>
                <a:close/>
                <a:moveTo>
                  <a:pt x="1029" y="334"/>
                </a:moveTo>
                <a:cubicBezTo>
                  <a:pt x="1032" y="332"/>
                  <a:pt x="1033" y="332"/>
                  <a:pt x="1034" y="330"/>
                </a:cubicBezTo>
                <a:cubicBezTo>
                  <a:pt x="1036" y="330"/>
                  <a:pt x="1036" y="331"/>
                  <a:pt x="1039" y="331"/>
                </a:cubicBezTo>
                <a:cubicBezTo>
                  <a:pt x="1039" y="332"/>
                  <a:pt x="1039" y="332"/>
                  <a:pt x="1039" y="332"/>
                </a:cubicBezTo>
                <a:cubicBezTo>
                  <a:pt x="1037" y="333"/>
                  <a:pt x="1036" y="335"/>
                  <a:pt x="1035" y="337"/>
                </a:cubicBezTo>
                <a:cubicBezTo>
                  <a:pt x="1031" y="336"/>
                  <a:pt x="1032" y="335"/>
                  <a:pt x="1029" y="334"/>
                </a:cubicBezTo>
                <a:close/>
                <a:moveTo>
                  <a:pt x="1042" y="348"/>
                </a:moveTo>
                <a:cubicBezTo>
                  <a:pt x="1041" y="348"/>
                  <a:pt x="1041" y="349"/>
                  <a:pt x="1041" y="349"/>
                </a:cubicBezTo>
                <a:cubicBezTo>
                  <a:pt x="1039" y="349"/>
                  <a:pt x="1039" y="349"/>
                  <a:pt x="1039" y="349"/>
                </a:cubicBezTo>
                <a:cubicBezTo>
                  <a:pt x="1039" y="347"/>
                  <a:pt x="1039" y="347"/>
                  <a:pt x="1039" y="347"/>
                </a:cubicBezTo>
                <a:cubicBezTo>
                  <a:pt x="1042" y="347"/>
                  <a:pt x="1042" y="347"/>
                  <a:pt x="1042" y="347"/>
                </a:cubicBezTo>
                <a:lnTo>
                  <a:pt x="1042" y="348"/>
                </a:lnTo>
                <a:close/>
                <a:moveTo>
                  <a:pt x="1049" y="341"/>
                </a:moveTo>
                <a:cubicBezTo>
                  <a:pt x="1048" y="344"/>
                  <a:pt x="1047" y="343"/>
                  <a:pt x="1046" y="346"/>
                </a:cubicBezTo>
                <a:cubicBezTo>
                  <a:pt x="1042" y="346"/>
                  <a:pt x="1043" y="347"/>
                  <a:pt x="1042" y="344"/>
                </a:cubicBezTo>
                <a:cubicBezTo>
                  <a:pt x="1041" y="343"/>
                  <a:pt x="1041" y="344"/>
                  <a:pt x="1041" y="342"/>
                </a:cubicBezTo>
                <a:cubicBezTo>
                  <a:pt x="1044" y="341"/>
                  <a:pt x="1045" y="341"/>
                  <a:pt x="1047" y="338"/>
                </a:cubicBezTo>
                <a:cubicBezTo>
                  <a:pt x="1049" y="338"/>
                  <a:pt x="1049" y="338"/>
                  <a:pt x="1049" y="338"/>
                </a:cubicBezTo>
                <a:cubicBezTo>
                  <a:pt x="1049" y="341"/>
                  <a:pt x="1050" y="340"/>
                  <a:pt x="1049" y="341"/>
                </a:cubicBezTo>
                <a:close/>
                <a:moveTo>
                  <a:pt x="1040" y="335"/>
                </a:moveTo>
                <a:cubicBezTo>
                  <a:pt x="1041" y="331"/>
                  <a:pt x="1041" y="332"/>
                  <a:pt x="1042" y="328"/>
                </a:cubicBezTo>
                <a:cubicBezTo>
                  <a:pt x="1045" y="328"/>
                  <a:pt x="1045" y="328"/>
                  <a:pt x="1045" y="328"/>
                </a:cubicBezTo>
                <a:cubicBezTo>
                  <a:pt x="1046" y="331"/>
                  <a:pt x="1045" y="330"/>
                  <a:pt x="1047" y="331"/>
                </a:cubicBezTo>
                <a:cubicBezTo>
                  <a:pt x="1047" y="334"/>
                  <a:pt x="1048" y="334"/>
                  <a:pt x="1045" y="335"/>
                </a:cubicBezTo>
                <a:cubicBezTo>
                  <a:pt x="1043" y="336"/>
                  <a:pt x="1043" y="335"/>
                  <a:pt x="1040" y="335"/>
                </a:cubicBezTo>
                <a:close/>
                <a:moveTo>
                  <a:pt x="1061" y="343"/>
                </a:moveTo>
                <a:cubicBezTo>
                  <a:pt x="1060" y="345"/>
                  <a:pt x="1059" y="346"/>
                  <a:pt x="1058" y="347"/>
                </a:cubicBezTo>
                <a:cubicBezTo>
                  <a:pt x="1057" y="346"/>
                  <a:pt x="1055" y="347"/>
                  <a:pt x="1054" y="347"/>
                </a:cubicBezTo>
                <a:cubicBezTo>
                  <a:pt x="1052" y="347"/>
                  <a:pt x="1052" y="347"/>
                  <a:pt x="1052" y="347"/>
                </a:cubicBezTo>
                <a:cubicBezTo>
                  <a:pt x="1056" y="341"/>
                  <a:pt x="1052" y="341"/>
                  <a:pt x="1053" y="339"/>
                </a:cubicBezTo>
                <a:cubicBezTo>
                  <a:pt x="1054" y="337"/>
                  <a:pt x="1060" y="336"/>
                  <a:pt x="1054" y="333"/>
                </a:cubicBezTo>
                <a:cubicBezTo>
                  <a:pt x="1055" y="328"/>
                  <a:pt x="1055" y="329"/>
                  <a:pt x="1058" y="327"/>
                </a:cubicBezTo>
                <a:cubicBezTo>
                  <a:pt x="1059" y="327"/>
                  <a:pt x="1060" y="328"/>
                  <a:pt x="1062" y="328"/>
                </a:cubicBezTo>
                <a:cubicBezTo>
                  <a:pt x="1060" y="333"/>
                  <a:pt x="1058" y="339"/>
                  <a:pt x="1061" y="343"/>
                </a:cubicBezTo>
                <a:close/>
                <a:moveTo>
                  <a:pt x="1083" y="338"/>
                </a:moveTo>
                <a:cubicBezTo>
                  <a:pt x="1079" y="339"/>
                  <a:pt x="1078" y="338"/>
                  <a:pt x="1076" y="342"/>
                </a:cubicBezTo>
                <a:cubicBezTo>
                  <a:pt x="1075" y="342"/>
                  <a:pt x="1075" y="342"/>
                  <a:pt x="1075" y="342"/>
                </a:cubicBezTo>
                <a:cubicBezTo>
                  <a:pt x="1076" y="340"/>
                  <a:pt x="1076" y="341"/>
                  <a:pt x="1077" y="338"/>
                </a:cubicBezTo>
                <a:cubicBezTo>
                  <a:pt x="1071" y="338"/>
                  <a:pt x="1071" y="338"/>
                  <a:pt x="1071" y="338"/>
                </a:cubicBezTo>
                <a:cubicBezTo>
                  <a:pt x="1071" y="336"/>
                  <a:pt x="1071" y="336"/>
                  <a:pt x="1071" y="336"/>
                </a:cubicBezTo>
                <a:cubicBezTo>
                  <a:pt x="1074" y="335"/>
                  <a:pt x="1079" y="335"/>
                  <a:pt x="1082" y="333"/>
                </a:cubicBezTo>
                <a:cubicBezTo>
                  <a:pt x="1083" y="333"/>
                  <a:pt x="1083" y="333"/>
                  <a:pt x="1083" y="333"/>
                </a:cubicBezTo>
                <a:cubicBezTo>
                  <a:pt x="1083" y="335"/>
                  <a:pt x="1083" y="336"/>
                  <a:pt x="1082" y="338"/>
                </a:cubicBezTo>
                <a:cubicBezTo>
                  <a:pt x="1083" y="338"/>
                  <a:pt x="1083" y="338"/>
                  <a:pt x="1083" y="338"/>
                </a:cubicBezTo>
                <a:close/>
                <a:moveTo>
                  <a:pt x="1067" y="332"/>
                </a:moveTo>
                <a:cubicBezTo>
                  <a:pt x="1067" y="331"/>
                  <a:pt x="1067" y="331"/>
                  <a:pt x="1067" y="331"/>
                </a:cubicBezTo>
                <a:cubicBezTo>
                  <a:pt x="1069" y="330"/>
                  <a:pt x="1068" y="331"/>
                  <a:pt x="1069" y="330"/>
                </a:cubicBezTo>
                <a:cubicBezTo>
                  <a:pt x="1071" y="330"/>
                  <a:pt x="1071" y="330"/>
                  <a:pt x="1071" y="330"/>
                </a:cubicBezTo>
                <a:cubicBezTo>
                  <a:pt x="1071" y="332"/>
                  <a:pt x="1071" y="332"/>
                  <a:pt x="1071" y="332"/>
                </a:cubicBezTo>
                <a:lnTo>
                  <a:pt x="1067" y="332"/>
                </a:lnTo>
                <a:close/>
                <a:moveTo>
                  <a:pt x="1075" y="312"/>
                </a:moveTo>
                <a:cubicBezTo>
                  <a:pt x="1076" y="309"/>
                  <a:pt x="1077" y="309"/>
                  <a:pt x="1081" y="309"/>
                </a:cubicBezTo>
                <a:cubicBezTo>
                  <a:pt x="1080" y="311"/>
                  <a:pt x="1080" y="312"/>
                  <a:pt x="1080" y="313"/>
                </a:cubicBezTo>
                <a:cubicBezTo>
                  <a:pt x="1079" y="314"/>
                  <a:pt x="1079" y="315"/>
                  <a:pt x="1079" y="316"/>
                </a:cubicBezTo>
                <a:cubicBezTo>
                  <a:pt x="1075" y="316"/>
                  <a:pt x="1075" y="316"/>
                  <a:pt x="1075" y="316"/>
                </a:cubicBezTo>
                <a:cubicBezTo>
                  <a:pt x="1075" y="313"/>
                  <a:pt x="1074" y="313"/>
                  <a:pt x="1075" y="312"/>
                </a:cubicBezTo>
                <a:close/>
                <a:moveTo>
                  <a:pt x="1084" y="330"/>
                </a:moveTo>
                <a:cubicBezTo>
                  <a:pt x="1082" y="330"/>
                  <a:pt x="1082" y="330"/>
                  <a:pt x="1082" y="330"/>
                </a:cubicBezTo>
                <a:cubicBezTo>
                  <a:pt x="1082" y="328"/>
                  <a:pt x="1082" y="328"/>
                  <a:pt x="1082" y="326"/>
                </a:cubicBezTo>
                <a:cubicBezTo>
                  <a:pt x="1085" y="327"/>
                  <a:pt x="1083" y="326"/>
                  <a:pt x="1084" y="328"/>
                </a:cubicBezTo>
                <a:cubicBezTo>
                  <a:pt x="1085" y="328"/>
                  <a:pt x="1085" y="329"/>
                  <a:pt x="1085" y="329"/>
                </a:cubicBezTo>
                <a:cubicBezTo>
                  <a:pt x="1085" y="329"/>
                  <a:pt x="1085" y="330"/>
                  <a:pt x="1084" y="330"/>
                </a:cubicBezTo>
                <a:close/>
                <a:moveTo>
                  <a:pt x="1084" y="313"/>
                </a:moveTo>
                <a:cubicBezTo>
                  <a:pt x="1084" y="310"/>
                  <a:pt x="1084" y="310"/>
                  <a:pt x="1084" y="310"/>
                </a:cubicBezTo>
                <a:cubicBezTo>
                  <a:pt x="1087" y="310"/>
                  <a:pt x="1088" y="310"/>
                  <a:pt x="1089" y="309"/>
                </a:cubicBezTo>
                <a:cubicBezTo>
                  <a:pt x="1089" y="310"/>
                  <a:pt x="1090" y="310"/>
                  <a:pt x="1090" y="311"/>
                </a:cubicBezTo>
                <a:cubicBezTo>
                  <a:pt x="1089" y="311"/>
                  <a:pt x="1089" y="311"/>
                  <a:pt x="1089" y="311"/>
                </a:cubicBezTo>
                <a:cubicBezTo>
                  <a:pt x="1088" y="313"/>
                  <a:pt x="1088" y="313"/>
                  <a:pt x="1084" y="313"/>
                </a:cubicBezTo>
                <a:close/>
                <a:moveTo>
                  <a:pt x="1092" y="335"/>
                </a:moveTo>
                <a:cubicBezTo>
                  <a:pt x="1090" y="335"/>
                  <a:pt x="1090" y="335"/>
                  <a:pt x="1090" y="335"/>
                </a:cubicBezTo>
                <a:cubicBezTo>
                  <a:pt x="1090" y="333"/>
                  <a:pt x="1090" y="333"/>
                  <a:pt x="1090" y="333"/>
                </a:cubicBezTo>
                <a:cubicBezTo>
                  <a:pt x="1092" y="333"/>
                  <a:pt x="1092" y="333"/>
                  <a:pt x="1092" y="333"/>
                </a:cubicBezTo>
                <a:lnTo>
                  <a:pt x="1092" y="335"/>
                </a:lnTo>
                <a:close/>
                <a:moveTo>
                  <a:pt x="1107" y="335"/>
                </a:moveTo>
                <a:cubicBezTo>
                  <a:pt x="1107" y="335"/>
                  <a:pt x="1106" y="335"/>
                  <a:pt x="1106" y="336"/>
                </a:cubicBezTo>
                <a:cubicBezTo>
                  <a:pt x="1105" y="333"/>
                  <a:pt x="1105" y="333"/>
                  <a:pt x="1101" y="333"/>
                </a:cubicBezTo>
                <a:cubicBezTo>
                  <a:pt x="1101" y="331"/>
                  <a:pt x="1101" y="332"/>
                  <a:pt x="1100" y="331"/>
                </a:cubicBezTo>
                <a:cubicBezTo>
                  <a:pt x="1100" y="330"/>
                  <a:pt x="1100" y="330"/>
                  <a:pt x="1100" y="330"/>
                </a:cubicBezTo>
                <a:cubicBezTo>
                  <a:pt x="1105" y="329"/>
                  <a:pt x="1108" y="329"/>
                  <a:pt x="1110" y="326"/>
                </a:cubicBezTo>
                <a:cubicBezTo>
                  <a:pt x="1112" y="326"/>
                  <a:pt x="1112" y="326"/>
                  <a:pt x="1112" y="326"/>
                </a:cubicBezTo>
                <a:cubicBezTo>
                  <a:pt x="1111" y="330"/>
                  <a:pt x="1110" y="333"/>
                  <a:pt x="1107" y="335"/>
                </a:cubicBezTo>
                <a:close/>
                <a:moveTo>
                  <a:pt x="1127" y="324"/>
                </a:moveTo>
                <a:cubicBezTo>
                  <a:pt x="1127" y="325"/>
                  <a:pt x="1126" y="325"/>
                  <a:pt x="1126" y="325"/>
                </a:cubicBezTo>
                <a:cubicBezTo>
                  <a:pt x="1124" y="324"/>
                  <a:pt x="1124" y="325"/>
                  <a:pt x="1123" y="323"/>
                </a:cubicBezTo>
                <a:cubicBezTo>
                  <a:pt x="1127" y="323"/>
                  <a:pt x="1127" y="323"/>
                  <a:pt x="1127" y="323"/>
                </a:cubicBezTo>
                <a:lnTo>
                  <a:pt x="1127" y="324"/>
                </a:lnTo>
                <a:close/>
                <a:moveTo>
                  <a:pt x="1133" y="322"/>
                </a:moveTo>
                <a:cubicBezTo>
                  <a:pt x="1132" y="323"/>
                  <a:pt x="1131" y="324"/>
                  <a:pt x="1130" y="325"/>
                </a:cubicBezTo>
                <a:cubicBezTo>
                  <a:pt x="1130" y="324"/>
                  <a:pt x="1130" y="324"/>
                  <a:pt x="1130" y="324"/>
                </a:cubicBezTo>
                <a:cubicBezTo>
                  <a:pt x="1129" y="323"/>
                  <a:pt x="1130" y="324"/>
                  <a:pt x="1130" y="321"/>
                </a:cubicBezTo>
                <a:cubicBezTo>
                  <a:pt x="1133" y="321"/>
                  <a:pt x="1133" y="321"/>
                  <a:pt x="1133" y="321"/>
                </a:cubicBezTo>
                <a:lnTo>
                  <a:pt x="1133" y="322"/>
                </a:lnTo>
                <a:close/>
                <a:moveTo>
                  <a:pt x="1144" y="320"/>
                </a:moveTo>
                <a:cubicBezTo>
                  <a:pt x="1143" y="321"/>
                  <a:pt x="1141" y="321"/>
                  <a:pt x="1140" y="321"/>
                </a:cubicBezTo>
                <a:cubicBezTo>
                  <a:pt x="1140" y="320"/>
                  <a:pt x="1140" y="320"/>
                  <a:pt x="1140" y="320"/>
                </a:cubicBezTo>
                <a:cubicBezTo>
                  <a:pt x="1144" y="320"/>
                  <a:pt x="1144" y="320"/>
                  <a:pt x="1144" y="320"/>
                </a:cubicBezTo>
                <a:close/>
                <a:moveTo>
                  <a:pt x="1129" y="293"/>
                </a:moveTo>
                <a:cubicBezTo>
                  <a:pt x="1129" y="293"/>
                  <a:pt x="1129" y="292"/>
                  <a:pt x="1130" y="292"/>
                </a:cubicBezTo>
                <a:cubicBezTo>
                  <a:pt x="1129" y="290"/>
                  <a:pt x="1129" y="288"/>
                  <a:pt x="1129" y="285"/>
                </a:cubicBezTo>
                <a:cubicBezTo>
                  <a:pt x="1134" y="285"/>
                  <a:pt x="1136" y="284"/>
                  <a:pt x="1142" y="284"/>
                </a:cubicBezTo>
                <a:cubicBezTo>
                  <a:pt x="1141" y="284"/>
                  <a:pt x="1142" y="284"/>
                  <a:pt x="1140" y="285"/>
                </a:cubicBezTo>
                <a:cubicBezTo>
                  <a:pt x="1141" y="289"/>
                  <a:pt x="1155" y="293"/>
                  <a:pt x="1158" y="295"/>
                </a:cubicBezTo>
                <a:cubicBezTo>
                  <a:pt x="1158" y="301"/>
                  <a:pt x="1158" y="301"/>
                  <a:pt x="1158" y="301"/>
                </a:cubicBezTo>
                <a:cubicBezTo>
                  <a:pt x="1156" y="299"/>
                  <a:pt x="1155" y="297"/>
                  <a:pt x="1152" y="296"/>
                </a:cubicBezTo>
                <a:cubicBezTo>
                  <a:pt x="1149" y="296"/>
                  <a:pt x="1142" y="300"/>
                  <a:pt x="1137" y="301"/>
                </a:cubicBezTo>
                <a:cubicBezTo>
                  <a:pt x="1137" y="304"/>
                  <a:pt x="1136" y="305"/>
                  <a:pt x="1135" y="308"/>
                </a:cubicBezTo>
                <a:cubicBezTo>
                  <a:pt x="1129" y="308"/>
                  <a:pt x="1120" y="310"/>
                  <a:pt x="1117" y="307"/>
                </a:cubicBezTo>
                <a:cubicBezTo>
                  <a:pt x="1115" y="309"/>
                  <a:pt x="1116" y="307"/>
                  <a:pt x="1117" y="310"/>
                </a:cubicBezTo>
                <a:cubicBezTo>
                  <a:pt x="1114" y="309"/>
                  <a:pt x="1115" y="310"/>
                  <a:pt x="1115" y="307"/>
                </a:cubicBezTo>
                <a:cubicBezTo>
                  <a:pt x="1109" y="307"/>
                  <a:pt x="1110" y="308"/>
                  <a:pt x="1110" y="304"/>
                </a:cubicBezTo>
                <a:cubicBezTo>
                  <a:pt x="1108" y="304"/>
                  <a:pt x="1109" y="304"/>
                  <a:pt x="1108" y="303"/>
                </a:cubicBezTo>
                <a:cubicBezTo>
                  <a:pt x="1106" y="304"/>
                  <a:pt x="1105" y="304"/>
                  <a:pt x="1103" y="304"/>
                </a:cubicBezTo>
                <a:cubicBezTo>
                  <a:pt x="1104" y="307"/>
                  <a:pt x="1104" y="307"/>
                  <a:pt x="1104" y="308"/>
                </a:cubicBezTo>
                <a:cubicBezTo>
                  <a:pt x="1104" y="309"/>
                  <a:pt x="1104" y="310"/>
                  <a:pt x="1103" y="311"/>
                </a:cubicBezTo>
                <a:cubicBezTo>
                  <a:pt x="1099" y="311"/>
                  <a:pt x="1096" y="311"/>
                  <a:pt x="1094" y="309"/>
                </a:cubicBezTo>
                <a:cubicBezTo>
                  <a:pt x="1093" y="309"/>
                  <a:pt x="1093" y="309"/>
                  <a:pt x="1093" y="309"/>
                </a:cubicBezTo>
                <a:cubicBezTo>
                  <a:pt x="1093" y="308"/>
                  <a:pt x="1093" y="308"/>
                  <a:pt x="1093" y="308"/>
                </a:cubicBezTo>
                <a:cubicBezTo>
                  <a:pt x="1096" y="308"/>
                  <a:pt x="1099" y="308"/>
                  <a:pt x="1102" y="307"/>
                </a:cubicBezTo>
                <a:cubicBezTo>
                  <a:pt x="1102" y="304"/>
                  <a:pt x="1102" y="304"/>
                  <a:pt x="1102" y="304"/>
                </a:cubicBezTo>
                <a:cubicBezTo>
                  <a:pt x="1099" y="303"/>
                  <a:pt x="1091" y="304"/>
                  <a:pt x="1088" y="306"/>
                </a:cubicBezTo>
                <a:cubicBezTo>
                  <a:pt x="1085" y="305"/>
                  <a:pt x="1085" y="305"/>
                  <a:pt x="1084" y="302"/>
                </a:cubicBezTo>
                <a:cubicBezTo>
                  <a:pt x="1079" y="300"/>
                  <a:pt x="1074" y="298"/>
                  <a:pt x="1070" y="301"/>
                </a:cubicBezTo>
                <a:cubicBezTo>
                  <a:pt x="1069" y="298"/>
                  <a:pt x="1071" y="300"/>
                  <a:pt x="1068" y="299"/>
                </a:cubicBezTo>
                <a:cubicBezTo>
                  <a:pt x="1068" y="297"/>
                  <a:pt x="1068" y="297"/>
                  <a:pt x="1068" y="297"/>
                </a:cubicBezTo>
                <a:cubicBezTo>
                  <a:pt x="1072" y="297"/>
                  <a:pt x="1074" y="299"/>
                  <a:pt x="1077" y="299"/>
                </a:cubicBezTo>
                <a:cubicBezTo>
                  <a:pt x="1080" y="298"/>
                  <a:pt x="1082" y="296"/>
                  <a:pt x="1085" y="295"/>
                </a:cubicBezTo>
                <a:cubicBezTo>
                  <a:pt x="1085" y="298"/>
                  <a:pt x="1085" y="298"/>
                  <a:pt x="1085" y="298"/>
                </a:cubicBezTo>
                <a:cubicBezTo>
                  <a:pt x="1086" y="298"/>
                  <a:pt x="1086" y="298"/>
                  <a:pt x="1086" y="299"/>
                </a:cubicBezTo>
                <a:cubicBezTo>
                  <a:pt x="1091" y="299"/>
                  <a:pt x="1097" y="300"/>
                  <a:pt x="1099" y="300"/>
                </a:cubicBezTo>
                <a:cubicBezTo>
                  <a:pt x="1103" y="299"/>
                  <a:pt x="1103" y="297"/>
                  <a:pt x="1105" y="295"/>
                </a:cubicBezTo>
                <a:cubicBezTo>
                  <a:pt x="1106" y="295"/>
                  <a:pt x="1106" y="296"/>
                  <a:pt x="1107" y="296"/>
                </a:cubicBezTo>
                <a:cubicBezTo>
                  <a:pt x="1113" y="293"/>
                  <a:pt x="1121" y="292"/>
                  <a:pt x="1129" y="293"/>
                </a:cubicBezTo>
                <a:close/>
                <a:moveTo>
                  <a:pt x="1118" y="290"/>
                </a:moveTo>
                <a:cubicBezTo>
                  <a:pt x="1119" y="289"/>
                  <a:pt x="1119" y="289"/>
                  <a:pt x="1119" y="286"/>
                </a:cubicBezTo>
                <a:cubicBezTo>
                  <a:pt x="1123" y="286"/>
                  <a:pt x="1123" y="286"/>
                  <a:pt x="1123" y="286"/>
                </a:cubicBezTo>
                <a:cubicBezTo>
                  <a:pt x="1123" y="287"/>
                  <a:pt x="1123" y="287"/>
                  <a:pt x="1122" y="287"/>
                </a:cubicBezTo>
                <a:cubicBezTo>
                  <a:pt x="1121" y="289"/>
                  <a:pt x="1121" y="289"/>
                  <a:pt x="1120" y="290"/>
                </a:cubicBezTo>
                <a:lnTo>
                  <a:pt x="1118" y="290"/>
                </a:lnTo>
                <a:close/>
                <a:moveTo>
                  <a:pt x="1124" y="168"/>
                </a:moveTo>
                <a:cubicBezTo>
                  <a:pt x="1125" y="168"/>
                  <a:pt x="1126" y="169"/>
                  <a:pt x="1127" y="169"/>
                </a:cubicBezTo>
                <a:cubicBezTo>
                  <a:pt x="1127" y="170"/>
                  <a:pt x="1127" y="170"/>
                  <a:pt x="1127" y="170"/>
                </a:cubicBezTo>
                <a:cubicBezTo>
                  <a:pt x="1125" y="171"/>
                  <a:pt x="1126" y="171"/>
                  <a:pt x="1125" y="173"/>
                </a:cubicBezTo>
                <a:cubicBezTo>
                  <a:pt x="1123" y="173"/>
                  <a:pt x="1123" y="173"/>
                  <a:pt x="1123" y="173"/>
                </a:cubicBezTo>
                <a:cubicBezTo>
                  <a:pt x="1123" y="170"/>
                  <a:pt x="1124" y="170"/>
                  <a:pt x="1124" y="168"/>
                </a:cubicBezTo>
                <a:close/>
                <a:moveTo>
                  <a:pt x="1091" y="149"/>
                </a:moveTo>
                <a:cubicBezTo>
                  <a:pt x="1092" y="150"/>
                  <a:pt x="1092" y="153"/>
                  <a:pt x="1093" y="154"/>
                </a:cubicBezTo>
                <a:cubicBezTo>
                  <a:pt x="1105" y="154"/>
                  <a:pt x="1112" y="154"/>
                  <a:pt x="1121" y="153"/>
                </a:cubicBezTo>
                <a:cubicBezTo>
                  <a:pt x="1117" y="157"/>
                  <a:pt x="1112" y="155"/>
                  <a:pt x="1107" y="159"/>
                </a:cubicBezTo>
                <a:cubicBezTo>
                  <a:pt x="1100" y="159"/>
                  <a:pt x="1100" y="159"/>
                  <a:pt x="1100" y="159"/>
                </a:cubicBezTo>
                <a:cubicBezTo>
                  <a:pt x="1101" y="157"/>
                  <a:pt x="1101" y="157"/>
                  <a:pt x="1101" y="155"/>
                </a:cubicBezTo>
                <a:cubicBezTo>
                  <a:pt x="1097" y="156"/>
                  <a:pt x="1099" y="158"/>
                  <a:pt x="1097" y="159"/>
                </a:cubicBezTo>
                <a:cubicBezTo>
                  <a:pt x="1093" y="160"/>
                  <a:pt x="1093" y="154"/>
                  <a:pt x="1091" y="160"/>
                </a:cubicBezTo>
                <a:cubicBezTo>
                  <a:pt x="1086" y="160"/>
                  <a:pt x="1085" y="159"/>
                  <a:pt x="1082" y="156"/>
                </a:cubicBezTo>
                <a:cubicBezTo>
                  <a:pt x="1081" y="156"/>
                  <a:pt x="1081" y="156"/>
                  <a:pt x="1081" y="156"/>
                </a:cubicBezTo>
                <a:cubicBezTo>
                  <a:pt x="1085" y="153"/>
                  <a:pt x="1086" y="155"/>
                  <a:pt x="1091" y="149"/>
                </a:cubicBezTo>
                <a:close/>
                <a:moveTo>
                  <a:pt x="1118" y="198"/>
                </a:moveTo>
                <a:cubicBezTo>
                  <a:pt x="1117" y="202"/>
                  <a:pt x="1116" y="204"/>
                  <a:pt x="1113" y="206"/>
                </a:cubicBezTo>
                <a:cubicBezTo>
                  <a:pt x="1113" y="207"/>
                  <a:pt x="1113" y="207"/>
                  <a:pt x="1113" y="207"/>
                </a:cubicBezTo>
                <a:cubicBezTo>
                  <a:pt x="1111" y="207"/>
                  <a:pt x="1111" y="207"/>
                  <a:pt x="1111" y="207"/>
                </a:cubicBezTo>
                <a:cubicBezTo>
                  <a:pt x="1110" y="202"/>
                  <a:pt x="1111" y="199"/>
                  <a:pt x="1112" y="195"/>
                </a:cubicBezTo>
                <a:cubicBezTo>
                  <a:pt x="1115" y="196"/>
                  <a:pt x="1115" y="198"/>
                  <a:pt x="1118" y="198"/>
                </a:cubicBezTo>
                <a:close/>
                <a:moveTo>
                  <a:pt x="1115" y="180"/>
                </a:moveTo>
                <a:cubicBezTo>
                  <a:pt x="1116" y="181"/>
                  <a:pt x="1116" y="181"/>
                  <a:pt x="1117" y="181"/>
                </a:cubicBezTo>
                <a:cubicBezTo>
                  <a:pt x="1115" y="181"/>
                  <a:pt x="1116" y="181"/>
                  <a:pt x="1115" y="180"/>
                </a:cubicBezTo>
                <a:close/>
                <a:moveTo>
                  <a:pt x="1117" y="176"/>
                </a:moveTo>
                <a:cubicBezTo>
                  <a:pt x="1115" y="176"/>
                  <a:pt x="1115" y="176"/>
                  <a:pt x="1115" y="176"/>
                </a:cubicBezTo>
                <a:cubicBezTo>
                  <a:pt x="1113" y="170"/>
                  <a:pt x="1112" y="167"/>
                  <a:pt x="1113" y="162"/>
                </a:cubicBezTo>
                <a:cubicBezTo>
                  <a:pt x="1115" y="165"/>
                  <a:pt x="1119" y="172"/>
                  <a:pt x="1119" y="173"/>
                </a:cubicBezTo>
                <a:cubicBezTo>
                  <a:pt x="1118" y="175"/>
                  <a:pt x="1118" y="174"/>
                  <a:pt x="1117" y="176"/>
                </a:cubicBezTo>
                <a:close/>
                <a:moveTo>
                  <a:pt x="1102" y="192"/>
                </a:moveTo>
                <a:cubicBezTo>
                  <a:pt x="1100" y="193"/>
                  <a:pt x="1095" y="191"/>
                  <a:pt x="1093" y="193"/>
                </a:cubicBezTo>
                <a:cubicBezTo>
                  <a:pt x="1090" y="193"/>
                  <a:pt x="1089" y="193"/>
                  <a:pt x="1088" y="192"/>
                </a:cubicBezTo>
                <a:cubicBezTo>
                  <a:pt x="1088" y="191"/>
                  <a:pt x="1088" y="191"/>
                  <a:pt x="1087" y="191"/>
                </a:cubicBezTo>
                <a:cubicBezTo>
                  <a:pt x="1089" y="190"/>
                  <a:pt x="1090" y="189"/>
                  <a:pt x="1092" y="188"/>
                </a:cubicBezTo>
                <a:cubicBezTo>
                  <a:pt x="1093" y="187"/>
                  <a:pt x="1093" y="188"/>
                  <a:pt x="1095" y="189"/>
                </a:cubicBezTo>
                <a:cubicBezTo>
                  <a:pt x="1098" y="188"/>
                  <a:pt x="1099" y="187"/>
                  <a:pt x="1101" y="185"/>
                </a:cubicBezTo>
                <a:cubicBezTo>
                  <a:pt x="1102" y="184"/>
                  <a:pt x="1108" y="187"/>
                  <a:pt x="1109" y="187"/>
                </a:cubicBezTo>
                <a:cubicBezTo>
                  <a:pt x="1110" y="188"/>
                  <a:pt x="1110" y="189"/>
                  <a:pt x="1109" y="190"/>
                </a:cubicBezTo>
                <a:cubicBezTo>
                  <a:pt x="1108" y="192"/>
                  <a:pt x="1109" y="191"/>
                  <a:pt x="1106" y="192"/>
                </a:cubicBezTo>
                <a:cubicBezTo>
                  <a:pt x="1106" y="189"/>
                  <a:pt x="1106" y="189"/>
                  <a:pt x="1106" y="189"/>
                </a:cubicBezTo>
                <a:cubicBezTo>
                  <a:pt x="1101" y="190"/>
                  <a:pt x="1104" y="191"/>
                  <a:pt x="1102" y="192"/>
                </a:cubicBezTo>
                <a:close/>
                <a:moveTo>
                  <a:pt x="1097" y="176"/>
                </a:moveTo>
                <a:cubicBezTo>
                  <a:pt x="1097" y="176"/>
                  <a:pt x="1097" y="176"/>
                  <a:pt x="1098" y="177"/>
                </a:cubicBezTo>
                <a:cubicBezTo>
                  <a:pt x="1096" y="179"/>
                  <a:pt x="1093" y="176"/>
                  <a:pt x="1092" y="181"/>
                </a:cubicBezTo>
                <a:cubicBezTo>
                  <a:pt x="1090" y="181"/>
                  <a:pt x="1090" y="181"/>
                  <a:pt x="1090" y="181"/>
                </a:cubicBezTo>
                <a:cubicBezTo>
                  <a:pt x="1090" y="179"/>
                  <a:pt x="1090" y="177"/>
                  <a:pt x="1091" y="176"/>
                </a:cubicBezTo>
                <a:cubicBezTo>
                  <a:pt x="1094" y="176"/>
                  <a:pt x="1094" y="176"/>
                  <a:pt x="1097" y="176"/>
                </a:cubicBezTo>
                <a:close/>
                <a:moveTo>
                  <a:pt x="1092" y="167"/>
                </a:moveTo>
                <a:cubicBezTo>
                  <a:pt x="1097" y="167"/>
                  <a:pt x="1097" y="167"/>
                  <a:pt x="1097" y="167"/>
                </a:cubicBezTo>
                <a:cubicBezTo>
                  <a:pt x="1097" y="169"/>
                  <a:pt x="1097" y="169"/>
                  <a:pt x="1097" y="169"/>
                </a:cubicBezTo>
                <a:cubicBezTo>
                  <a:pt x="1095" y="169"/>
                  <a:pt x="1093" y="168"/>
                  <a:pt x="1092" y="167"/>
                </a:cubicBezTo>
                <a:close/>
                <a:moveTo>
                  <a:pt x="1099" y="177"/>
                </a:moveTo>
                <a:cubicBezTo>
                  <a:pt x="1099" y="175"/>
                  <a:pt x="1099" y="175"/>
                  <a:pt x="1099" y="175"/>
                </a:cubicBezTo>
                <a:cubicBezTo>
                  <a:pt x="1102" y="175"/>
                  <a:pt x="1102" y="175"/>
                  <a:pt x="1102" y="175"/>
                </a:cubicBezTo>
                <a:cubicBezTo>
                  <a:pt x="1102" y="178"/>
                  <a:pt x="1102" y="178"/>
                  <a:pt x="1102" y="178"/>
                </a:cubicBezTo>
                <a:cubicBezTo>
                  <a:pt x="1100" y="177"/>
                  <a:pt x="1101" y="177"/>
                  <a:pt x="1099" y="177"/>
                </a:cubicBezTo>
                <a:close/>
                <a:moveTo>
                  <a:pt x="1107" y="168"/>
                </a:moveTo>
                <a:cubicBezTo>
                  <a:pt x="1107" y="170"/>
                  <a:pt x="1107" y="170"/>
                  <a:pt x="1107" y="170"/>
                </a:cubicBezTo>
                <a:cubicBezTo>
                  <a:pt x="1105" y="169"/>
                  <a:pt x="1106" y="170"/>
                  <a:pt x="1105" y="167"/>
                </a:cubicBezTo>
                <a:cubicBezTo>
                  <a:pt x="1108" y="167"/>
                  <a:pt x="1108" y="167"/>
                  <a:pt x="1108" y="167"/>
                </a:cubicBezTo>
                <a:cubicBezTo>
                  <a:pt x="1108" y="167"/>
                  <a:pt x="1107" y="168"/>
                  <a:pt x="1107" y="168"/>
                </a:cubicBezTo>
                <a:close/>
                <a:moveTo>
                  <a:pt x="1109" y="175"/>
                </a:moveTo>
                <a:cubicBezTo>
                  <a:pt x="1107" y="176"/>
                  <a:pt x="1108" y="176"/>
                  <a:pt x="1106" y="175"/>
                </a:cubicBezTo>
                <a:lnTo>
                  <a:pt x="1109" y="175"/>
                </a:lnTo>
                <a:close/>
                <a:moveTo>
                  <a:pt x="1087" y="176"/>
                </a:moveTo>
                <a:cubicBezTo>
                  <a:pt x="1088" y="177"/>
                  <a:pt x="1086" y="180"/>
                  <a:pt x="1086" y="182"/>
                </a:cubicBezTo>
                <a:cubicBezTo>
                  <a:pt x="1085" y="184"/>
                  <a:pt x="1085" y="184"/>
                  <a:pt x="1082" y="185"/>
                </a:cubicBezTo>
                <a:cubicBezTo>
                  <a:pt x="1080" y="183"/>
                  <a:pt x="1079" y="182"/>
                  <a:pt x="1078" y="178"/>
                </a:cubicBezTo>
                <a:cubicBezTo>
                  <a:pt x="1080" y="177"/>
                  <a:pt x="1085" y="177"/>
                  <a:pt x="1087" y="176"/>
                </a:cubicBezTo>
                <a:close/>
                <a:moveTo>
                  <a:pt x="1096" y="197"/>
                </a:moveTo>
                <a:cubicBezTo>
                  <a:pt x="1097" y="199"/>
                  <a:pt x="1097" y="201"/>
                  <a:pt x="1097" y="204"/>
                </a:cubicBezTo>
                <a:cubicBezTo>
                  <a:pt x="1098" y="205"/>
                  <a:pt x="1100" y="205"/>
                  <a:pt x="1102" y="205"/>
                </a:cubicBezTo>
                <a:cubicBezTo>
                  <a:pt x="1102" y="205"/>
                  <a:pt x="1102" y="206"/>
                  <a:pt x="1101" y="206"/>
                </a:cubicBezTo>
                <a:cubicBezTo>
                  <a:pt x="1100" y="208"/>
                  <a:pt x="1101" y="205"/>
                  <a:pt x="1099" y="207"/>
                </a:cubicBezTo>
                <a:cubicBezTo>
                  <a:pt x="1097" y="208"/>
                  <a:pt x="1095" y="212"/>
                  <a:pt x="1094" y="214"/>
                </a:cubicBezTo>
                <a:cubicBezTo>
                  <a:pt x="1092" y="214"/>
                  <a:pt x="1093" y="214"/>
                  <a:pt x="1092" y="214"/>
                </a:cubicBezTo>
                <a:cubicBezTo>
                  <a:pt x="1091" y="212"/>
                  <a:pt x="1092" y="212"/>
                  <a:pt x="1091" y="211"/>
                </a:cubicBezTo>
                <a:cubicBezTo>
                  <a:pt x="1091" y="209"/>
                  <a:pt x="1091" y="209"/>
                  <a:pt x="1091" y="209"/>
                </a:cubicBezTo>
                <a:cubicBezTo>
                  <a:pt x="1089" y="210"/>
                  <a:pt x="1087" y="213"/>
                  <a:pt x="1084" y="212"/>
                </a:cubicBezTo>
                <a:cubicBezTo>
                  <a:pt x="1080" y="212"/>
                  <a:pt x="1079" y="212"/>
                  <a:pt x="1078" y="210"/>
                </a:cubicBezTo>
                <a:cubicBezTo>
                  <a:pt x="1077" y="210"/>
                  <a:pt x="1077" y="210"/>
                  <a:pt x="1077" y="210"/>
                </a:cubicBezTo>
                <a:cubicBezTo>
                  <a:pt x="1078" y="208"/>
                  <a:pt x="1081" y="207"/>
                  <a:pt x="1082" y="206"/>
                </a:cubicBezTo>
                <a:cubicBezTo>
                  <a:pt x="1082" y="203"/>
                  <a:pt x="1082" y="203"/>
                  <a:pt x="1082" y="203"/>
                </a:cubicBezTo>
                <a:cubicBezTo>
                  <a:pt x="1077" y="204"/>
                  <a:pt x="1077" y="205"/>
                  <a:pt x="1073" y="203"/>
                </a:cubicBezTo>
                <a:cubicBezTo>
                  <a:pt x="1073" y="203"/>
                  <a:pt x="1071" y="206"/>
                  <a:pt x="1071" y="206"/>
                </a:cubicBezTo>
                <a:cubicBezTo>
                  <a:pt x="1069" y="207"/>
                  <a:pt x="1062" y="205"/>
                  <a:pt x="1057" y="207"/>
                </a:cubicBezTo>
                <a:cubicBezTo>
                  <a:pt x="1058" y="209"/>
                  <a:pt x="1060" y="210"/>
                  <a:pt x="1062" y="211"/>
                </a:cubicBezTo>
                <a:cubicBezTo>
                  <a:pt x="1061" y="211"/>
                  <a:pt x="1061" y="211"/>
                  <a:pt x="1061" y="212"/>
                </a:cubicBezTo>
                <a:cubicBezTo>
                  <a:pt x="1059" y="213"/>
                  <a:pt x="1058" y="212"/>
                  <a:pt x="1057" y="213"/>
                </a:cubicBezTo>
                <a:cubicBezTo>
                  <a:pt x="1054" y="214"/>
                  <a:pt x="1056" y="213"/>
                  <a:pt x="1056" y="215"/>
                </a:cubicBezTo>
                <a:cubicBezTo>
                  <a:pt x="1054" y="215"/>
                  <a:pt x="1054" y="215"/>
                  <a:pt x="1054" y="215"/>
                </a:cubicBezTo>
                <a:cubicBezTo>
                  <a:pt x="1053" y="212"/>
                  <a:pt x="1052" y="209"/>
                  <a:pt x="1049" y="207"/>
                </a:cubicBezTo>
                <a:cubicBezTo>
                  <a:pt x="1049" y="205"/>
                  <a:pt x="1049" y="205"/>
                  <a:pt x="1049" y="205"/>
                </a:cubicBezTo>
                <a:cubicBezTo>
                  <a:pt x="1054" y="203"/>
                  <a:pt x="1060" y="202"/>
                  <a:pt x="1063" y="198"/>
                </a:cubicBezTo>
                <a:cubicBezTo>
                  <a:pt x="1067" y="199"/>
                  <a:pt x="1069" y="200"/>
                  <a:pt x="1071" y="201"/>
                </a:cubicBezTo>
                <a:cubicBezTo>
                  <a:pt x="1074" y="202"/>
                  <a:pt x="1093" y="200"/>
                  <a:pt x="1096" y="197"/>
                </a:cubicBezTo>
                <a:close/>
                <a:moveTo>
                  <a:pt x="1066" y="208"/>
                </a:moveTo>
                <a:cubicBezTo>
                  <a:pt x="1069" y="208"/>
                  <a:pt x="1069" y="208"/>
                  <a:pt x="1069" y="208"/>
                </a:cubicBezTo>
                <a:cubicBezTo>
                  <a:pt x="1068" y="209"/>
                  <a:pt x="1068" y="209"/>
                  <a:pt x="1066" y="208"/>
                </a:cubicBezTo>
                <a:close/>
                <a:moveTo>
                  <a:pt x="1069" y="210"/>
                </a:moveTo>
                <a:cubicBezTo>
                  <a:pt x="1068" y="212"/>
                  <a:pt x="1068" y="211"/>
                  <a:pt x="1067" y="214"/>
                </a:cubicBezTo>
                <a:cubicBezTo>
                  <a:pt x="1064" y="214"/>
                  <a:pt x="1064" y="214"/>
                  <a:pt x="1064" y="214"/>
                </a:cubicBezTo>
                <a:cubicBezTo>
                  <a:pt x="1065" y="213"/>
                  <a:pt x="1065" y="213"/>
                  <a:pt x="1065" y="210"/>
                </a:cubicBezTo>
                <a:lnTo>
                  <a:pt x="1069" y="210"/>
                </a:lnTo>
                <a:close/>
                <a:moveTo>
                  <a:pt x="1048" y="214"/>
                </a:moveTo>
                <a:cubicBezTo>
                  <a:pt x="1051" y="215"/>
                  <a:pt x="1051" y="215"/>
                  <a:pt x="1052" y="216"/>
                </a:cubicBezTo>
                <a:cubicBezTo>
                  <a:pt x="1050" y="216"/>
                  <a:pt x="1051" y="216"/>
                  <a:pt x="1048" y="216"/>
                </a:cubicBezTo>
                <a:lnTo>
                  <a:pt x="1048" y="214"/>
                </a:lnTo>
                <a:close/>
                <a:moveTo>
                  <a:pt x="1047" y="194"/>
                </a:moveTo>
                <a:cubicBezTo>
                  <a:pt x="1047" y="196"/>
                  <a:pt x="1047" y="196"/>
                  <a:pt x="1047" y="196"/>
                </a:cubicBezTo>
                <a:cubicBezTo>
                  <a:pt x="1046" y="196"/>
                  <a:pt x="1046" y="196"/>
                  <a:pt x="1046" y="196"/>
                </a:cubicBezTo>
                <a:cubicBezTo>
                  <a:pt x="1046" y="193"/>
                  <a:pt x="1046" y="191"/>
                  <a:pt x="1047" y="189"/>
                </a:cubicBezTo>
                <a:cubicBezTo>
                  <a:pt x="1048" y="189"/>
                  <a:pt x="1048" y="189"/>
                  <a:pt x="1048" y="189"/>
                </a:cubicBezTo>
                <a:cubicBezTo>
                  <a:pt x="1048" y="191"/>
                  <a:pt x="1048" y="192"/>
                  <a:pt x="1047" y="194"/>
                </a:cubicBezTo>
                <a:close/>
                <a:moveTo>
                  <a:pt x="1053" y="196"/>
                </a:moveTo>
                <a:cubicBezTo>
                  <a:pt x="1053" y="192"/>
                  <a:pt x="1053" y="192"/>
                  <a:pt x="1053" y="192"/>
                </a:cubicBezTo>
                <a:cubicBezTo>
                  <a:pt x="1056" y="192"/>
                  <a:pt x="1056" y="192"/>
                  <a:pt x="1056" y="192"/>
                </a:cubicBezTo>
                <a:cubicBezTo>
                  <a:pt x="1056" y="194"/>
                  <a:pt x="1056" y="194"/>
                  <a:pt x="1055" y="195"/>
                </a:cubicBezTo>
                <a:cubicBezTo>
                  <a:pt x="1055" y="196"/>
                  <a:pt x="1055" y="196"/>
                  <a:pt x="1055" y="196"/>
                </a:cubicBezTo>
                <a:lnTo>
                  <a:pt x="1053" y="196"/>
                </a:lnTo>
                <a:close/>
                <a:moveTo>
                  <a:pt x="1073" y="156"/>
                </a:moveTo>
                <a:cubicBezTo>
                  <a:pt x="1073" y="156"/>
                  <a:pt x="1072" y="156"/>
                  <a:pt x="1072" y="157"/>
                </a:cubicBezTo>
                <a:cubicBezTo>
                  <a:pt x="1070" y="161"/>
                  <a:pt x="1066" y="159"/>
                  <a:pt x="1065" y="165"/>
                </a:cubicBezTo>
                <a:cubicBezTo>
                  <a:pt x="1064" y="165"/>
                  <a:pt x="1064" y="165"/>
                  <a:pt x="1064" y="165"/>
                </a:cubicBezTo>
                <a:cubicBezTo>
                  <a:pt x="1063" y="162"/>
                  <a:pt x="1062" y="160"/>
                  <a:pt x="1062" y="156"/>
                </a:cubicBezTo>
                <a:lnTo>
                  <a:pt x="1073" y="156"/>
                </a:lnTo>
                <a:close/>
                <a:moveTo>
                  <a:pt x="1058" y="161"/>
                </a:moveTo>
                <a:cubicBezTo>
                  <a:pt x="1059" y="162"/>
                  <a:pt x="1062" y="168"/>
                  <a:pt x="1062" y="169"/>
                </a:cubicBezTo>
                <a:cubicBezTo>
                  <a:pt x="1061" y="171"/>
                  <a:pt x="1061" y="170"/>
                  <a:pt x="1061" y="171"/>
                </a:cubicBezTo>
                <a:cubicBezTo>
                  <a:pt x="1059" y="172"/>
                  <a:pt x="1057" y="171"/>
                  <a:pt x="1055" y="170"/>
                </a:cubicBezTo>
                <a:cubicBezTo>
                  <a:pt x="1053" y="169"/>
                  <a:pt x="1054" y="170"/>
                  <a:pt x="1053" y="169"/>
                </a:cubicBezTo>
                <a:cubicBezTo>
                  <a:pt x="1057" y="167"/>
                  <a:pt x="1057" y="165"/>
                  <a:pt x="1058" y="161"/>
                </a:cubicBezTo>
                <a:close/>
                <a:moveTo>
                  <a:pt x="1051" y="176"/>
                </a:moveTo>
                <a:cubicBezTo>
                  <a:pt x="1052" y="175"/>
                  <a:pt x="1055" y="176"/>
                  <a:pt x="1057" y="175"/>
                </a:cubicBezTo>
                <a:cubicBezTo>
                  <a:pt x="1061" y="176"/>
                  <a:pt x="1059" y="177"/>
                  <a:pt x="1062" y="179"/>
                </a:cubicBezTo>
                <a:cubicBezTo>
                  <a:pt x="1062" y="179"/>
                  <a:pt x="1067" y="176"/>
                  <a:pt x="1069" y="177"/>
                </a:cubicBezTo>
                <a:cubicBezTo>
                  <a:pt x="1069" y="178"/>
                  <a:pt x="1069" y="178"/>
                  <a:pt x="1069" y="178"/>
                </a:cubicBezTo>
                <a:cubicBezTo>
                  <a:pt x="1071" y="178"/>
                  <a:pt x="1070" y="178"/>
                  <a:pt x="1071" y="179"/>
                </a:cubicBezTo>
                <a:cubicBezTo>
                  <a:pt x="1069" y="179"/>
                  <a:pt x="1067" y="180"/>
                  <a:pt x="1064" y="180"/>
                </a:cubicBezTo>
                <a:cubicBezTo>
                  <a:pt x="1065" y="183"/>
                  <a:pt x="1065" y="182"/>
                  <a:pt x="1066" y="184"/>
                </a:cubicBezTo>
                <a:cubicBezTo>
                  <a:pt x="1065" y="185"/>
                  <a:pt x="1065" y="184"/>
                  <a:pt x="1064" y="185"/>
                </a:cubicBezTo>
                <a:cubicBezTo>
                  <a:pt x="1061" y="181"/>
                  <a:pt x="1062" y="180"/>
                  <a:pt x="1057" y="182"/>
                </a:cubicBezTo>
                <a:cubicBezTo>
                  <a:pt x="1056" y="181"/>
                  <a:pt x="1056" y="179"/>
                  <a:pt x="1056" y="177"/>
                </a:cubicBezTo>
                <a:cubicBezTo>
                  <a:pt x="1053" y="177"/>
                  <a:pt x="1052" y="178"/>
                  <a:pt x="1050" y="179"/>
                </a:cubicBezTo>
                <a:cubicBezTo>
                  <a:pt x="1049" y="180"/>
                  <a:pt x="1050" y="180"/>
                  <a:pt x="1049" y="180"/>
                </a:cubicBezTo>
                <a:cubicBezTo>
                  <a:pt x="1049" y="181"/>
                  <a:pt x="1049" y="181"/>
                  <a:pt x="1049" y="181"/>
                </a:cubicBezTo>
                <a:cubicBezTo>
                  <a:pt x="1049" y="181"/>
                  <a:pt x="1049" y="181"/>
                  <a:pt x="1048" y="180"/>
                </a:cubicBezTo>
                <a:cubicBezTo>
                  <a:pt x="1048" y="180"/>
                  <a:pt x="1048" y="180"/>
                  <a:pt x="1047" y="179"/>
                </a:cubicBezTo>
                <a:cubicBezTo>
                  <a:pt x="1050" y="178"/>
                  <a:pt x="1050" y="177"/>
                  <a:pt x="1051" y="176"/>
                </a:cubicBezTo>
                <a:close/>
                <a:moveTo>
                  <a:pt x="1047" y="179"/>
                </a:moveTo>
                <a:cubicBezTo>
                  <a:pt x="1047" y="177"/>
                  <a:pt x="1047" y="177"/>
                  <a:pt x="1047" y="177"/>
                </a:cubicBezTo>
                <a:cubicBezTo>
                  <a:pt x="1047" y="177"/>
                  <a:pt x="1047" y="177"/>
                  <a:pt x="1047" y="177"/>
                </a:cubicBezTo>
                <a:cubicBezTo>
                  <a:pt x="1047" y="179"/>
                  <a:pt x="1047" y="179"/>
                  <a:pt x="1047" y="179"/>
                </a:cubicBezTo>
                <a:close/>
                <a:moveTo>
                  <a:pt x="1042" y="162"/>
                </a:moveTo>
                <a:cubicBezTo>
                  <a:pt x="1044" y="161"/>
                  <a:pt x="1044" y="161"/>
                  <a:pt x="1045" y="161"/>
                </a:cubicBezTo>
                <a:cubicBezTo>
                  <a:pt x="1047" y="161"/>
                  <a:pt x="1048" y="161"/>
                  <a:pt x="1049" y="162"/>
                </a:cubicBezTo>
                <a:cubicBezTo>
                  <a:pt x="1049" y="164"/>
                  <a:pt x="1049" y="164"/>
                  <a:pt x="1049" y="164"/>
                </a:cubicBezTo>
                <a:cubicBezTo>
                  <a:pt x="1047" y="165"/>
                  <a:pt x="1045" y="165"/>
                  <a:pt x="1042" y="165"/>
                </a:cubicBezTo>
                <a:lnTo>
                  <a:pt x="1042" y="162"/>
                </a:lnTo>
                <a:close/>
                <a:moveTo>
                  <a:pt x="1044" y="176"/>
                </a:moveTo>
                <a:cubicBezTo>
                  <a:pt x="1044" y="176"/>
                  <a:pt x="1045" y="176"/>
                  <a:pt x="1046" y="177"/>
                </a:cubicBezTo>
                <a:cubicBezTo>
                  <a:pt x="1045" y="177"/>
                  <a:pt x="1045" y="177"/>
                  <a:pt x="1045" y="178"/>
                </a:cubicBezTo>
                <a:cubicBezTo>
                  <a:pt x="1043" y="179"/>
                  <a:pt x="1043" y="178"/>
                  <a:pt x="1040" y="178"/>
                </a:cubicBezTo>
                <a:cubicBezTo>
                  <a:pt x="1041" y="177"/>
                  <a:pt x="1043" y="176"/>
                  <a:pt x="1044" y="176"/>
                </a:cubicBezTo>
                <a:close/>
                <a:moveTo>
                  <a:pt x="1043" y="213"/>
                </a:moveTo>
                <a:cubicBezTo>
                  <a:pt x="1042" y="212"/>
                  <a:pt x="1042" y="212"/>
                  <a:pt x="1042" y="210"/>
                </a:cubicBezTo>
                <a:cubicBezTo>
                  <a:pt x="1039" y="209"/>
                  <a:pt x="1036" y="208"/>
                  <a:pt x="1034" y="207"/>
                </a:cubicBezTo>
                <a:cubicBezTo>
                  <a:pt x="1033" y="206"/>
                  <a:pt x="1035" y="205"/>
                  <a:pt x="1035" y="203"/>
                </a:cubicBezTo>
                <a:cubicBezTo>
                  <a:pt x="1033" y="202"/>
                  <a:pt x="1032" y="202"/>
                  <a:pt x="1029" y="201"/>
                </a:cubicBezTo>
                <a:cubicBezTo>
                  <a:pt x="1029" y="200"/>
                  <a:pt x="1029" y="200"/>
                  <a:pt x="1029" y="200"/>
                </a:cubicBezTo>
                <a:cubicBezTo>
                  <a:pt x="1032" y="200"/>
                  <a:pt x="1038" y="201"/>
                  <a:pt x="1041" y="199"/>
                </a:cubicBezTo>
                <a:cubicBezTo>
                  <a:pt x="1044" y="199"/>
                  <a:pt x="1044" y="199"/>
                  <a:pt x="1044" y="199"/>
                </a:cubicBezTo>
                <a:cubicBezTo>
                  <a:pt x="1039" y="200"/>
                  <a:pt x="1046" y="207"/>
                  <a:pt x="1046" y="207"/>
                </a:cubicBezTo>
                <a:cubicBezTo>
                  <a:pt x="1044" y="210"/>
                  <a:pt x="1044" y="209"/>
                  <a:pt x="1043" y="213"/>
                </a:cubicBezTo>
                <a:close/>
                <a:moveTo>
                  <a:pt x="1046" y="245"/>
                </a:moveTo>
                <a:cubicBezTo>
                  <a:pt x="1044" y="244"/>
                  <a:pt x="1045" y="245"/>
                  <a:pt x="1044" y="244"/>
                </a:cubicBezTo>
                <a:cubicBezTo>
                  <a:pt x="1045" y="244"/>
                  <a:pt x="1045" y="244"/>
                  <a:pt x="1046" y="245"/>
                </a:cubicBezTo>
                <a:close/>
                <a:moveTo>
                  <a:pt x="1043" y="244"/>
                </a:moveTo>
                <a:cubicBezTo>
                  <a:pt x="1043" y="245"/>
                  <a:pt x="1043" y="245"/>
                  <a:pt x="1043" y="245"/>
                </a:cubicBezTo>
                <a:cubicBezTo>
                  <a:pt x="1041" y="244"/>
                  <a:pt x="1041" y="246"/>
                  <a:pt x="1041" y="244"/>
                </a:cubicBezTo>
                <a:lnTo>
                  <a:pt x="1043" y="244"/>
                </a:lnTo>
                <a:close/>
                <a:moveTo>
                  <a:pt x="1041" y="252"/>
                </a:moveTo>
                <a:cubicBezTo>
                  <a:pt x="1041" y="256"/>
                  <a:pt x="1041" y="256"/>
                  <a:pt x="1041" y="256"/>
                </a:cubicBezTo>
                <a:cubicBezTo>
                  <a:pt x="1040" y="256"/>
                  <a:pt x="1040" y="256"/>
                  <a:pt x="1040" y="256"/>
                </a:cubicBezTo>
                <a:cubicBezTo>
                  <a:pt x="1039" y="254"/>
                  <a:pt x="1040" y="255"/>
                  <a:pt x="1039" y="252"/>
                </a:cubicBezTo>
                <a:lnTo>
                  <a:pt x="1041" y="252"/>
                </a:lnTo>
                <a:close/>
                <a:moveTo>
                  <a:pt x="1035" y="215"/>
                </a:moveTo>
                <a:cubicBezTo>
                  <a:pt x="1037" y="216"/>
                  <a:pt x="1036" y="216"/>
                  <a:pt x="1037" y="216"/>
                </a:cubicBezTo>
                <a:cubicBezTo>
                  <a:pt x="1035" y="216"/>
                  <a:pt x="1036" y="216"/>
                  <a:pt x="1035" y="215"/>
                </a:cubicBezTo>
                <a:close/>
                <a:moveTo>
                  <a:pt x="1037" y="244"/>
                </a:moveTo>
                <a:cubicBezTo>
                  <a:pt x="1037" y="248"/>
                  <a:pt x="1037" y="248"/>
                  <a:pt x="1037" y="248"/>
                </a:cubicBezTo>
                <a:cubicBezTo>
                  <a:pt x="1036" y="248"/>
                  <a:pt x="1036" y="248"/>
                  <a:pt x="1036" y="248"/>
                </a:cubicBezTo>
                <a:cubicBezTo>
                  <a:pt x="1035" y="245"/>
                  <a:pt x="1037" y="247"/>
                  <a:pt x="1034" y="246"/>
                </a:cubicBezTo>
                <a:cubicBezTo>
                  <a:pt x="1035" y="245"/>
                  <a:pt x="1035" y="244"/>
                  <a:pt x="1035" y="243"/>
                </a:cubicBezTo>
                <a:cubicBezTo>
                  <a:pt x="1036" y="243"/>
                  <a:pt x="1036" y="244"/>
                  <a:pt x="1037" y="244"/>
                </a:cubicBezTo>
                <a:close/>
                <a:moveTo>
                  <a:pt x="1028" y="214"/>
                </a:moveTo>
                <a:cubicBezTo>
                  <a:pt x="1025" y="213"/>
                  <a:pt x="1027" y="214"/>
                  <a:pt x="1029" y="212"/>
                </a:cubicBezTo>
                <a:cubicBezTo>
                  <a:pt x="1030" y="213"/>
                  <a:pt x="1030" y="215"/>
                  <a:pt x="1031" y="216"/>
                </a:cubicBezTo>
                <a:cubicBezTo>
                  <a:pt x="1031" y="218"/>
                  <a:pt x="1031" y="218"/>
                  <a:pt x="1031" y="218"/>
                </a:cubicBezTo>
                <a:cubicBezTo>
                  <a:pt x="1029" y="218"/>
                  <a:pt x="1029" y="218"/>
                  <a:pt x="1029" y="218"/>
                </a:cubicBezTo>
                <a:cubicBezTo>
                  <a:pt x="1029" y="217"/>
                  <a:pt x="1028" y="216"/>
                  <a:pt x="1028" y="214"/>
                </a:cubicBezTo>
                <a:close/>
                <a:moveTo>
                  <a:pt x="1029" y="259"/>
                </a:moveTo>
                <a:cubicBezTo>
                  <a:pt x="1029" y="258"/>
                  <a:pt x="1029" y="257"/>
                  <a:pt x="1029" y="255"/>
                </a:cubicBezTo>
                <a:cubicBezTo>
                  <a:pt x="1029" y="256"/>
                  <a:pt x="1029" y="257"/>
                  <a:pt x="1029" y="259"/>
                </a:cubicBezTo>
                <a:close/>
                <a:moveTo>
                  <a:pt x="1022" y="245"/>
                </a:moveTo>
                <a:cubicBezTo>
                  <a:pt x="1027" y="245"/>
                  <a:pt x="1027" y="245"/>
                  <a:pt x="1027" y="245"/>
                </a:cubicBezTo>
                <a:cubicBezTo>
                  <a:pt x="1026" y="248"/>
                  <a:pt x="1026" y="249"/>
                  <a:pt x="1025" y="250"/>
                </a:cubicBezTo>
                <a:cubicBezTo>
                  <a:pt x="1024" y="251"/>
                  <a:pt x="1024" y="251"/>
                  <a:pt x="1022" y="251"/>
                </a:cubicBezTo>
                <a:cubicBezTo>
                  <a:pt x="1022" y="250"/>
                  <a:pt x="1022" y="250"/>
                  <a:pt x="1022" y="250"/>
                </a:cubicBezTo>
                <a:cubicBezTo>
                  <a:pt x="1021" y="250"/>
                  <a:pt x="1022" y="248"/>
                  <a:pt x="1022" y="245"/>
                </a:cubicBezTo>
                <a:close/>
                <a:moveTo>
                  <a:pt x="994" y="249"/>
                </a:moveTo>
                <a:cubicBezTo>
                  <a:pt x="994" y="245"/>
                  <a:pt x="994" y="245"/>
                  <a:pt x="995" y="243"/>
                </a:cubicBezTo>
                <a:cubicBezTo>
                  <a:pt x="995" y="241"/>
                  <a:pt x="995" y="241"/>
                  <a:pt x="995" y="241"/>
                </a:cubicBezTo>
                <a:cubicBezTo>
                  <a:pt x="997" y="243"/>
                  <a:pt x="997" y="244"/>
                  <a:pt x="997" y="247"/>
                </a:cubicBezTo>
                <a:cubicBezTo>
                  <a:pt x="1002" y="246"/>
                  <a:pt x="1002" y="245"/>
                  <a:pt x="1008" y="246"/>
                </a:cubicBezTo>
                <a:cubicBezTo>
                  <a:pt x="1008" y="246"/>
                  <a:pt x="1008" y="246"/>
                  <a:pt x="1009" y="247"/>
                </a:cubicBezTo>
                <a:cubicBezTo>
                  <a:pt x="1008" y="249"/>
                  <a:pt x="1008" y="248"/>
                  <a:pt x="1008" y="250"/>
                </a:cubicBezTo>
                <a:cubicBezTo>
                  <a:pt x="1008" y="251"/>
                  <a:pt x="1008" y="251"/>
                  <a:pt x="1008" y="251"/>
                </a:cubicBezTo>
                <a:cubicBezTo>
                  <a:pt x="999" y="251"/>
                  <a:pt x="1001" y="250"/>
                  <a:pt x="994" y="249"/>
                </a:cubicBezTo>
                <a:close/>
                <a:moveTo>
                  <a:pt x="994" y="251"/>
                </a:moveTo>
                <a:cubicBezTo>
                  <a:pt x="994" y="254"/>
                  <a:pt x="994" y="254"/>
                  <a:pt x="994" y="254"/>
                </a:cubicBezTo>
                <a:cubicBezTo>
                  <a:pt x="994" y="253"/>
                  <a:pt x="994" y="253"/>
                  <a:pt x="994" y="251"/>
                </a:cubicBezTo>
                <a:close/>
                <a:moveTo>
                  <a:pt x="994" y="226"/>
                </a:moveTo>
                <a:cubicBezTo>
                  <a:pt x="994" y="224"/>
                  <a:pt x="994" y="224"/>
                  <a:pt x="995" y="223"/>
                </a:cubicBezTo>
                <a:cubicBezTo>
                  <a:pt x="997" y="223"/>
                  <a:pt x="997" y="223"/>
                  <a:pt x="997" y="223"/>
                </a:cubicBezTo>
                <a:cubicBezTo>
                  <a:pt x="997" y="224"/>
                  <a:pt x="997" y="225"/>
                  <a:pt x="996" y="226"/>
                </a:cubicBezTo>
                <a:lnTo>
                  <a:pt x="994" y="226"/>
                </a:lnTo>
                <a:close/>
                <a:moveTo>
                  <a:pt x="1026" y="213"/>
                </a:moveTo>
                <a:cubicBezTo>
                  <a:pt x="1022" y="212"/>
                  <a:pt x="1023" y="213"/>
                  <a:pt x="1018" y="214"/>
                </a:cubicBezTo>
                <a:cubicBezTo>
                  <a:pt x="1018" y="211"/>
                  <a:pt x="1017" y="211"/>
                  <a:pt x="1016" y="209"/>
                </a:cubicBezTo>
                <a:cubicBezTo>
                  <a:pt x="1013" y="209"/>
                  <a:pt x="1013" y="209"/>
                  <a:pt x="1013" y="209"/>
                </a:cubicBezTo>
                <a:cubicBezTo>
                  <a:pt x="1013" y="213"/>
                  <a:pt x="1013" y="213"/>
                  <a:pt x="1013" y="213"/>
                </a:cubicBezTo>
                <a:cubicBezTo>
                  <a:pt x="1010" y="213"/>
                  <a:pt x="1009" y="213"/>
                  <a:pt x="1007" y="214"/>
                </a:cubicBezTo>
                <a:cubicBezTo>
                  <a:pt x="1007" y="213"/>
                  <a:pt x="1007" y="213"/>
                  <a:pt x="1007" y="213"/>
                </a:cubicBezTo>
                <a:cubicBezTo>
                  <a:pt x="1004" y="211"/>
                  <a:pt x="1015" y="207"/>
                  <a:pt x="1009" y="203"/>
                </a:cubicBezTo>
                <a:cubicBezTo>
                  <a:pt x="1013" y="201"/>
                  <a:pt x="1017" y="203"/>
                  <a:pt x="1020" y="199"/>
                </a:cubicBezTo>
                <a:cubicBezTo>
                  <a:pt x="1021" y="199"/>
                  <a:pt x="1021" y="199"/>
                  <a:pt x="1021" y="199"/>
                </a:cubicBezTo>
                <a:cubicBezTo>
                  <a:pt x="1020" y="202"/>
                  <a:pt x="1020" y="204"/>
                  <a:pt x="1018" y="206"/>
                </a:cubicBezTo>
                <a:cubicBezTo>
                  <a:pt x="1021" y="208"/>
                  <a:pt x="1023" y="208"/>
                  <a:pt x="1027" y="208"/>
                </a:cubicBezTo>
                <a:cubicBezTo>
                  <a:pt x="1026" y="211"/>
                  <a:pt x="1027" y="210"/>
                  <a:pt x="1024" y="211"/>
                </a:cubicBezTo>
                <a:cubicBezTo>
                  <a:pt x="1024" y="211"/>
                  <a:pt x="1025" y="212"/>
                  <a:pt x="1026" y="213"/>
                </a:cubicBezTo>
                <a:close/>
                <a:moveTo>
                  <a:pt x="1021" y="197"/>
                </a:moveTo>
                <a:cubicBezTo>
                  <a:pt x="1017" y="197"/>
                  <a:pt x="1017" y="197"/>
                  <a:pt x="1017" y="197"/>
                </a:cubicBezTo>
                <a:cubicBezTo>
                  <a:pt x="1017" y="198"/>
                  <a:pt x="1018" y="199"/>
                  <a:pt x="1018" y="200"/>
                </a:cubicBezTo>
                <a:cubicBezTo>
                  <a:pt x="1015" y="199"/>
                  <a:pt x="1012" y="200"/>
                  <a:pt x="1006" y="199"/>
                </a:cubicBezTo>
                <a:cubicBezTo>
                  <a:pt x="1006" y="197"/>
                  <a:pt x="1006" y="197"/>
                  <a:pt x="1006" y="197"/>
                </a:cubicBezTo>
                <a:cubicBezTo>
                  <a:pt x="1011" y="195"/>
                  <a:pt x="1015" y="195"/>
                  <a:pt x="1021" y="195"/>
                </a:cubicBezTo>
                <a:lnTo>
                  <a:pt x="1021" y="197"/>
                </a:lnTo>
                <a:close/>
                <a:moveTo>
                  <a:pt x="1008" y="192"/>
                </a:moveTo>
                <a:cubicBezTo>
                  <a:pt x="1006" y="193"/>
                  <a:pt x="1008" y="192"/>
                  <a:pt x="1005" y="192"/>
                </a:cubicBezTo>
                <a:cubicBezTo>
                  <a:pt x="1005" y="190"/>
                  <a:pt x="1005" y="190"/>
                  <a:pt x="1005" y="190"/>
                </a:cubicBezTo>
                <a:cubicBezTo>
                  <a:pt x="1008" y="190"/>
                  <a:pt x="1008" y="190"/>
                  <a:pt x="1008" y="190"/>
                </a:cubicBezTo>
                <a:cubicBezTo>
                  <a:pt x="1008" y="190"/>
                  <a:pt x="1008" y="191"/>
                  <a:pt x="1009" y="191"/>
                </a:cubicBezTo>
                <a:cubicBezTo>
                  <a:pt x="1008" y="191"/>
                  <a:pt x="1008" y="191"/>
                  <a:pt x="1008" y="192"/>
                </a:cubicBezTo>
                <a:close/>
                <a:moveTo>
                  <a:pt x="1006" y="204"/>
                </a:moveTo>
                <a:cubicBezTo>
                  <a:pt x="1005" y="204"/>
                  <a:pt x="1005" y="204"/>
                  <a:pt x="1005" y="204"/>
                </a:cubicBezTo>
                <a:cubicBezTo>
                  <a:pt x="1005" y="206"/>
                  <a:pt x="1005" y="206"/>
                  <a:pt x="1005" y="206"/>
                </a:cubicBezTo>
                <a:cubicBezTo>
                  <a:pt x="1004" y="206"/>
                  <a:pt x="1004" y="206"/>
                  <a:pt x="1004" y="206"/>
                </a:cubicBezTo>
                <a:cubicBezTo>
                  <a:pt x="1004" y="205"/>
                  <a:pt x="1005" y="204"/>
                  <a:pt x="1005" y="203"/>
                </a:cubicBezTo>
                <a:cubicBezTo>
                  <a:pt x="1005" y="203"/>
                  <a:pt x="1006" y="204"/>
                  <a:pt x="1006" y="204"/>
                </a:cubicBezTo>
                <a:close/>
                <a:moveTo>
                  <a:pt x="1009" y="255"/>
                </a:moveTo>
                <a:cubicBezTo>
                  <a:pt x="1011" y="256"/>
                  <a:pt x="1013" y="256"/>
                  <a:pt x="1017" y="256"/>
                </a:cubicBezTo>
                <a:cubicBezTo>
                  <a:pt x="1017" y="257"/>
                  <a:pt x="1017" y="257"/>
                  <a:pt x="1017" y="257"/>
                </a:cubicBezTo>
                <a:cubicBezTo>
                  <a:pt x="1015" y="258"/>
                  <a:pt x="1013" y="259"/>
                  <a:pt x="1011" y="261"/>
                </a:cubicBezTo>
                <a:cubicBezTo>
                  <a:pt x="1009" y="261"/>
                  <a:pt x="1007" y="260"/>
                  <a:pt x="1005" y="260"/>
                </a:cubicBezTo>
                <a:cubicBezTo>
                  <a:pt x="1006" y="257"/>
                  <a:pt x="1007" y="257"/>
                  <a:pt x="1009" y="255"/>
                </a:cubicBezTo>
                <a:close/>
                <a:moveTo>
                  <a:pt x="1016" y="220"/>
                </a:moveTo>
                <a:cubicBezTo>
                  <a:pt x="1013" y="220"/>
                  <a:pt x="1013" y="220"/>
                  <a:pt x="1013" y="220"/>
                </a:cubicBezTo>
                <a:cubicBezTo>
                  <a:pt x="1014" y="218"/>
                  <a:pt x="1014" y="216"/>
                  <a:pt x="1014" y="214"/>
                </a:cubicBezTo>
                <a:cubicBezTo>
                  <a:pt x="1017" y="216"/>
                  <a:pt x="1016" y="215"/>
                  <a:pt x="1017" y="217"/>
                </a:cubicBezTo>
                <a:cubicBezTo>
                  <a:pt x="1019" y="216"/>
                  <a:pt x="1019" y="217"/>
                  <a:pt x="1020" y="215"/>
                </a:cubicBezTo>
                <a:cubicBezTo>
                  <a:pt x="1022" y="215"/>
                  <a:pt x="1022" y="215"/>
                  <a:pt x="1022" y="215"/>
                </a:cubicBezTo>
                <a:cubicBezTo>
                  <a:pt x="1022" y="217"/>
                  <a:pt x="1022" y="217"/>
                  <a:pt x="1021" y="218"/>
                </a:cubicBezTo>
                <a:cubicBezTo>
                  <a:pt x="1018" y="220"/>
                  <a:pt x="1018" y="218"/>
                  <a:pt x="1016" y="220"/>
                </a:cubicBezTo>
                <a:close/>
                <a:moveTo>
                  <a:pt x="1034" y="194"/>
                </a:moveTo>
                <a:cubicBezTo>
                  <a:pt x="1036" y="194"/>
                  <a:pt x="1036" y="194"/>
                  <a:pt x="1036" y="194"/>
                </a:cubicBezTo>
                <a:cubicBezTo>
                  <a:pt x="1035" y="196"/>
                  <a:pt x="1035" y="196"/>
                  <a:pt x="1034" y="197"/>
                </a:cubicBezTo>
                <a:cubicBezTo>
                  <a:pt x="1033" y="197"/>
                  <a:pt x="1033" y="197"/>
                  <a:pt x="1033" y="197"/>
                </a:cubicBezTo>
                <a:cubicBezTo>
                  <a:pt x="1034" y="195"/>
                  <a:pt x="1034" y="195"/>
                  <a:pt x="1034" y="194"/>
                </a:cubicBezTo>
                <a:close/>
                <a:moveTo>
                  <a:pt x="1033" y="177"/>
                </a:moveTo>
                <a:cubicBezTo>
                  <a:pt x="1036" y="177"/>
                  <a:pt x="1036" y="177"/>
                  <a:pt x="1036" y="177"/>
                </a:cubicBezTo>
                <a:cubicBezTo>
                  <a:pt x="1034" y="177"/>
                  <a:pt x="1035" y="177"/>
                  <a:pt x="1033" y="177"/>
                </a:cubicBezTo>
                <a:close/>
                <a:moveTo>
                  <a:pt x="1036" y="150"/>
                </a:moveTo>
                <a:cubicBezTo>
                  <a:pt x="1038" y="150"/>
                  <a:pt x="1038" y="150"/>
                  <a:pt x="1038" y="150"/>
                </a:cubicBezTo>
                <a:cubicBezTo>
                  <a:pt x="1038" y="151"/>
                  <a:pt x="1038" y="151"/>
                  <a:pt x="1038" y="151"/>
                </a:cubicBezTo>
                <a:cubicBezTo>
                  <a:pt x="1036" y="152"/>
                  <a:pt x="1036" y="151"/>
                  <a:pt x="1035" y="153"/>
                </a:cubicBezTo>
                <a:cubicBezTo>
                  <a:pt x="1034" y="153"/>
                  <a:pt x="1034" y="153"/>
                  <a:pt x="1034" y="153"/>
                </a:cubicBezTo>
                <a:cubicBezTo>
                  <a:pt x="1035" y="151"/>
                  <a:pt x="1035" y="152"/>
                  <a:pt x="1036" y="150"/>
                </a:cubicBezTo>
                <a:close/>
                <a:moveTo>
                  <a:pt x="1036" y="162"/>
                </a:moveTo>
                <a:cubicBezTo>
                  <a:pt x="1035" y="165"/>
                  <a:pt x="1034" y="166"/>
                  <a:pt x="1033" y="169"/>
                </a:cubicBezTo>
                <a:cubicBezTo>
                  <a:pt x="1032" y="169"/>
                  <a:pt x="1031" y="170"/>
                  <a:pt x="1030" y="170"/>
                </a:cubicBezTo>
                <a:cubicBezTo>
                  <a:pt x="1029" y="169"/>
                  <a:pt x="1029" y="169"/>
                  <a:pt x="1027" y="168"/>
                </a:cubicBezTo>
                <a:cubicBezTo>
                  <a:pt x="1027" y="164"/>
                  <a:pt x="1032" y="162"/>
                  <a:pt x="1036" y="162"/>
                </a:cubicBezTo>
                <a:close/>
                <a:moveTo>
                  <a:pt x="896" y="177"/>
                </a:moveTo>
                <a:cubicBezTo>
                  <a:pt x="896" y="176"/>
                  <a:pt x="897" y="176"/>
                  <a:pt x="897" y="176"/>
                </a:cubicBezTo>
                <a:cubicBezTo>
                  <a:pt x="903" y="176"/>
                  <a:pt x="903" y="176"/>
                  <a:pt x="903" y="176"/>
                </a:cubicBezTo>
                <a:cubicBezTo>
                  <a:pt x="902" y="179"/>
                  <a:pt x="902" y="178"/>
                  <a:pt x="903" y="180"/>
                </a:cubicBezTo>
                <a:cubicBezTo>
                  <a:pt x="899" y="180"/>
                  <a:pt x="899" y="179"/>
                  <a:pt x="896" y="179"/>
                </a:cubicBezTo>
                <a:lnTo>
                  <a:pt x="896" y="177"/>
                </a:lnTo>
                <a:close/>
                <a:moveTo>
                  <a:pt x="900" y="183"/>
                </a:moveTo>
                <a:cubicBezTo>
                  <a:pt x="903" y="184"/>
                  <a:pt x="904" y="184"/>
                  <a:pt x="907" y="185"/>
                </a:cubicBezTo>
                <a:cubicBezTo>
                  <a:pt x="906" y="190"/>
                  <a:pt x="904" y="190"/>
                  <a:pt x="902" y="193"/>
                </a:cubicBezTo>
                <a:cubicBezTo>
                  <a:pt x="896" y="192"/>
                  <a:pt x="895" y="190"/>
                  <a:pt x="893" y="186"/>
                </a:cubicBezTo>
                <a:cubicBezTo>
                  <a:pt x="896" y="185"/>
                  <a:pt x="897" y="186"/>
                  <a:pt x="900" y="183"/>
                </a:cubicBezTo>
                <a:close/>
                <a:moveTo>
                  <a:pt x="890" y="190"/>
                </a:moveTo>
                <a:cubicBezTo>
                  <a:pt x="892" y="190"/>
                  <a:pt x="892" y="190"/>
                  <a:pt x="892" y="190"/>
                </a:cubicBezTo>
                <a:cubicBezTo>
                  <a:pt x="892" y="192"/>
                  <a:pt x="892" y="192"/>
                  <a:pt x="892" y="192"/>
                </a:cubicBezTo>
                <a:cubicBezTo>
                  <a:pt x="890" y="192"/>
                  <a:pt x="890" y="192"/>
                  <a:pt x="890" y="192"/>
                </a:cubicBezTo>
                <a:lnTo>
                  <a:pt x="890" y="190"/>
                </a:lnTo>
                <a:close/>
                <a:moveTo>
                  <a:pt x="888" y="211"/>
                </a:moveTo>
                <a:cubicBezTo>
                  <a:pt x="887" y="210"/>
                  <a:pt x="888" y="211"/>
                  <a:pt x="887" y="210"/>
                </a:cubicBezTo>
                <a:cubicBezTo>
                  <a:pt x="888" y="210"/>
                  <a:pt x="888" y="210"/>
                  <a:pt x="888" y="211"/>
                </a:cubicBezTo>
                <a:close/>
                <a:moveTo>
                  <a:pt x="883" y="171"/>
                </a:moveTo>
                <a:cubicBezTo>
                  <a:pt x="887" y="171"/>
                  <a:pt x="887" y="171"/>
                  <a:pt x="887" y="171"/>
                </a:cubicBezTo>
                <a:cubicBezTo>
                  <a:pt x="886" y="172"/>
                  <a:pt x="884" y="172"/>
                  <a:pt x="883" y="173"/>
                </a:cubicBezTo>
                <a:lnTo>
                  <a:pt x="883" y="171"/>
                </a:lnTo>
                <a:close/>
                <a:moveTo>
                  <a:pt x="883" y="177"/>
                </a:moveTo>
                <a:cubicBezTo>
                  <a:pt x="887" y="177"/>
                  <a:pt x="887" y="177"/>
                  <a:pt x="887" y="177"/>
                </a:cubicBezTo>
                <a:cubicBezTo>
                  <a:pt x="887" y="178"/>
                  <a:pt x="887" y="178"/>
                  <a:pt x="887" y="178"/>
                </a:cubicBezTo>
                <a:cubicBezTo>
                  <a:pt x="885" y="178"/>
                  <a:pt x="884" y="178"/>
                  <a:pt x="883" y="179"/>
                </a:cubicBezTo>
                <a:lnTo>
                  <a:pt x="883" y="177"/>
                </a:lnTo>
                <a:close/>
                <a:moveTo>
                  <a:pt x="884" y="187"/>
                </a:moveTo>
                <a:cubicBezTo>
                  <a:pt x="884" y="188"/>
                  <a:pt x="885" y="188"/>
                  <a:pt x="886" y="189"/>
                </a:cubicBezTo>
                <a:cubicBezTo>
                  <a:pt x="885" y="191"/>
                  <a:pt x="884" y="190"/>
                  <a:pt x="883" y="192"/>
                </a:cubicBezTo>
                <a:cubicBezTo>
                  <a:pt x="880" y="192"/>
                  <a:pt x="878" y="192"/>
                  <a:pt x="876" y="191"/>
                </a:cubicBezTo>
                <a:cubicBezTo>
                  <a:pt x="876" y="191"/>
                  <a:pt x="876" y="190"/>
                  <a:pt x="875" y="190"/>
                </a:cubicBezTo>
                <a:cubicBezTo>
                  <a:pt x="879" y="188"/>
                  <a:pt x="881" y="189"/>
                  <a:pt x="884" y="187"/>
                </a:cubicBezTo>
                <a:close/>
                <a:moveTo>
                  <a:pt x="870" y="133"/>
                </a:moveTo>
                <a:cubicBezTo>
                  <a:pt x="871" y="133"/>
                  <a:pt x="871" y="133"/>
                  <a:pt x="871" y="133"/>
                </a:cubicBezTo>
                <a:cubicBezTo>
                  <a:pt x="871" y="133"/>
                  <a:pt x="871" y="134"/>
                  <a:pt x="871" y="134"/>
                </a:cubicBezTo>
                <a:cubicBezTo>
                  <a:pt x="871" y="136"/>
                  <a:pt x="871" y="136"/>
                  <a:pt x="871" y="136"/>
                </a:cubicBezTo>
                <a:cubicBezTo>
                  <a:pt x="868" y="136"/>
                  <a:pt x="868" y="136"/>
                  <a:pt x="868" y="136"/>
                </a:cubicBezTo>
                <a:cubicBezTo>
                  <a:pt x="869" y="134"/>
                  <a:pt x="868" y="135"/>
                  <a:pt x="870" y="133"/>
                </a:cubicBezTo>
                <a:close/>
                <a:moveTo>
                  <a:pt x="867" y="92"/>
                </a:moveTo>
                <a:cubicBezTo>
                  <a:pt x="865" y="92"/>
                  <a:pt x="866" y="92"/>
                  <a:pt x="865" y="91"/>
                </a:cubicBezTo>
                <a:cubicBezTo>
                  <a:pt x="866" y="92"/>
                  <a:pt x="866" y="92"/>
                  <a:pt x="867" y="92"/>
                </a:cubicBezTo>
                <a:close/>
                <a:moveTo>
                  <a:pt x="863" y="193"/>
                </a:moveTo>
                <a:cubicBezTo>
                  <a:pt x="863" y="190"/>
                  <a:pt x="863" y="190"/>
                  <a:pt x="863" y="190"/>
                </a:cubicBezTo>
                <a:cubicBezTo>
                  <a:pt x="867" y="190"/>
                  <a:pt x="867" y="190"/>
                  <a:pt x="867" y="190"/>
                </a:cubicBezTo>
                <a:cubicBezTo>
                  <a:pt x="866" y="190"/>
                  <a:pt x="866" y="191"/>
                  <a:pt x="866" y="191"/>
                </a:cubicBezTo>
                <a:cubicBezTo>
                  <a:pt x="864" y="193"/>
                  <a:pt x="866" y="192"/>
                  <a:pt x="863" y="193"/>
                </a:cubicBezTo>
                <a:close/>
                <a:moveTo>
                  <a:pt x="865" y="197"/>
                </a:moveTo>
                <a:cubicBezTo>
                  <a:pt x="865" y="197"/>
                  <a:pt x="864" y="198"/>
                  <a:pt x="864" y="198"/>
                </a:cubicBezTo>
                <a:cubicBezTo>
                  <a:pt x="861" y="198"/>
                  <a:pt x="861" y="198"/>
                  <a:pt x="861" y="198"/>
                </a:cubicBezTo>
                <a:cubicBezTo>
                  <a:pt x="862" y="198"/>
                  <a:pt x="863" y="197"/>
                  <a:pt x="864" y="197"/>
                </a:cubicBezTo>
                <a:lnTo>
                  <a:pt x="865" y="197"/>
                </a:lnTo>
                <a:close/>
                <a:moveTo>
                  <a:pt x="865" y="172"/>
                </a:moveTo>
                <a:cubicBezTo>
                  <a:pt x="861" y="175"/>
                  <a:pt x="857" y="174"/>
                  <a:pt x="853" y="176"/>
                </a:cubicBezTo>
                <a:cubicBezTo>
                  <a:pt x="853" y="173"/>
                  <a:pt x="853" y="174"/>
                  <a:pt x="853" y="172"/>
                </a:cubicBezTo>
                <a:cubicBezTo>
                  <a:pt x="857" y="173"/>
                  <a:pt x="861" y="172"/>
                  <a:pt x="865" y="172"/>
                </a:cubicBezTo>
                <a:close/>
                <a:moveTo>
                  <a:pt x="857" y="196"/>
                </a:moveTo>
                <a:cubicBezTo>
                  <a:pt x="857" y="197"/>
                  <a:pt x="857" y="196"/>
                  <a:pt x="856" y="197"/>
                </a:cubicBezTo>
                <a:cubicBezTo>
                  <a:pt x="856" y="199"/>
                  <a:pt x="856" y="198"/>
                  <a:pt x="855" y="199"/>
                </a:cubicBezTo>
                <a:cubicBezTo>
                  <a:pt x="855" y="198"/>
                  <a:pt x="855" y="197"/>
                  <a:pt x="854" y="196"/>
                </a:cubicBezTo>
                <a:lnTo>
                  <a:pt x="857" y="196"/>
                </a:lnTo>
                <a:close/>
                <a:moveTo>
                  <a:pt x="852" y="135"/>
                </a:moveTo>
                <a:cubicBezTo>
                  <a:pt x="856" y="135"/>
                  <a:pt x="856" y="135"/>
                  <a:pt x="856" y="135"/>
                </a:cubicBezTo>
                <a:cubicBezTo>
                  <a:pt x="854" y="136"/>
                  <a:pt x="852" y="136"/>
                  <a:pt x="851" y="138"/>
                </a:cubicBezTo>
                <a:cubicBezTo>
                  <a:pt x="848" y="138"/>
                  <a:pt x="848" y="138"/>
                  <a:pt x="847" y="137"/>
                </a:cubicBezTo>
                <a:cubicBezTo>
                  <a:pt x="846" y="137"/>
                  <a:pt x="846" y="137"/>
                  <a:pt x="846" y="137"/>
                </a:cubicBezTo>
                <a:cubicBezTo>
                  <a:pt x="846" y="136"/>
                  <a:pt x="846" y="136"/>
                  <a:pt x="846" y="136"/>
                </a:cubicBezTo>
                <a:cubicBezTo>
                  <a:pt x="848" y="137"/>
                  <a:pt x="849" y="137"/>
                  <a:pt x="852" y="135"/>
                </a:cubicBezTo>
                <a:close/>
                <a:moveTo>
                  <a:pt x="843" y="180"/>
                </a:moveTo>
                <a:cubicBezTo>
                  <a:pt x="841" y="180"/>
                  <a:pt x="841" y="180"/>
                  <a:pt x="841" y="180"/>
                </a:cubicBezTo>
                <a:cubicBezTo>
                  <a:pt x="840" y="178"/>
                  <a:pt x="841" y="179"/>
                  <a:pt x="838" y="178"/>
                </a:cubicBezTo>
                <a:cubicBezTo>
                  <a:pt x="838" y="176"/>
                  <a:pt x="838" y="176"/>
                  <a:pt x="838" y="176"/>
                </a:cubicBezTo>
                <a:cubicBezTo>
                  <a:pt x="840" y="175"/>
                  <a:pt x="843" y="173"/>
                  <a:pt x="845" y="172"/>
                </a:cubicBezTo>
                <a:cubicBezTo>
                  <a:pt x="846" y="172"/>
                  <a:pt x="846" y="173"/>
                  <a:pt x="847" y="173"/>
                </a:cubicBezTo>
                <a:cubicBezTo>
                  <a:pt x="846" y="175"/>
                  <a:pt x="847" y="175"/>
                  <a:pt x="846" y="176"/>
                </a:cubicBezTo>
                <a:cubicBezTo>
                  <a:pt x="844" y="178"/>
                  <a:pt x="846" y="177"/>
                  <a:pt x="843" y="177"/>
                </a:cubicBezTo>
                <a:cubicBezTo>
                  <a:pt x="842" y="179"/>
                  <a:pt x="843" y="178"/>
                  <a:pt x="843" y="180"/>
                </a:cubicBezTo>
                <a:close/>
                <a:moveTo>
                  <a:pt x="840" y="139"/>
                </a:moveTo>
                <a:cubicBezTo>
                  <a:pt x="840" y="137"/>
                  <a:pt x="840" y="137"/>
                  <a:pt x="840" y="137"/>
                </a:cubicBezTo>
                <a:cubicBezTo>
                  <a:pt x="843" y="137"/>
                  <a:pt x="843" y="137"/>
                  <a:pt x="843" y="137"/>
                </a:cubicBezTo>
                <a:cubicBezTo>
                  <a:pt x="843" y="138"/>
                  <a:pt x="843" y="138"/>
                  <a:pt x="843" y="138"/>
                </a:cubicBezTo>
                <a:cubicBezTo>
                  <a:pt x="843" y="138"/>
                  <a:pt x="842" y="138"/>
                  <a:pt x="842" y="139"/>
                </a:cubicBezTo>
                <a:lnTo>
                  <a:pt x="840" y="139"/>
                </a:lnTo>
                <a:close/>
                <a:moveTo>
                  <a:pt x="848" y="107"/>
                </a:moveTo>
                <a:cubicBezTo>
                  <a:pt x="847" y="108"/>
                  <a:pt x="848" y="108"/>
                  <a:pt x="847" y="109"/>
                </a:cubicBezTo>
                <a:cubicBezTo>
                  <a:pt x="846" y="105"/>
                  <a:pt x="847" y="106"/>
                  <a:pt x="846" y="104"/>
                </a:cubicBezTo>
                <a:cubicBezTo>
                  <a:pt x="848" y="105"/>
                  <a:pt x="847" y="103"/>
                  <a:pt x="848" y="106"/>
                </a:cubicBezTo>
                <a:cubicBezTo>
                  <a:pt x="848" y="106"/>
                  <a:pt x="848" y="106"/>
                  <a:pt x="849" y="107"/>
                </a:cubicBezTo>
                <a:lnTo>
                  <a:pt x="848" y="107"/>
                </a:lnTo>
                <a:close/>
                <a:moveTo>
                  <a:pt x="840" y="88"/>
                </a:moveTo>
                <a:cubicBezTo>
                  <a:pt x="843" y="87"/>
                  <a:pt x="844" y="87"/>
                  <a:pt x="845" y="87"/>
                </a:cubicBezTo>
                <a:cubicBezTo>
                  <a:pt x="847" y="86"/>
                  <a:pt x="846" y="87"/>
                  <a:pt x="847" y="85"/>
                </a:cubicBezTo>
                <a:cubicBezTo>
                  <a:pt x="848" y="85"/>
                  <a:pt x="848" y="85"/>
                  <a:pt x="848" y="85"/>
                </a:cubicBezTo>
                <a:cubicBezTo>
                  <a:pt x="847" y="89"/>
                  <a:pt x="847" y="88"/>
                  <a:pt x="845" y="91"/>
                </a:cubicBezTo>
                <a:cubicBezTo>
                  <a:pt x="842" y="90"/>
                  <a:pt x="842" y="90"/>
                  <a:pt x="840" y="91"/>
                </a:cubicBezTo>
                <a:lnTo>
                  <a:pt x="840" y="88"/>
                </a:lnTo>
                <a:close/>
                <a:moveTo>
                  <a:pt x="840" y="102"/>
                </a:moveTo>
                <a:cubicBezTo>
                  <a:pt x="841" y="104"/>
                  <a:pt x="840" y="104"/>
                  <a:pt x="841" y="105"/>
                </a:cubicBezTo>
                <a:cubicBezTo>
                  <a:pt x="841" y="107"/>
                  <a:pt x="841" y="107"/>
                  <a:pt x="841" y="107"/>
                </a:cubicBezTo>
                <a:cubicBezTo>
                  <a:pt x="839" y="105"/>
                  <a:pt x="840" y="104"/>
                  <a:pt x="837" y="103"/>
                </a:cubicBezTo>
                <a:cubicBezTo>
                  <a:pt x="838" y="102"/>
                  <a:pt x="838" y="102"/>
                  <a:pt x="840" y="102"/>
                </a:cubicBezTo>
                <a:close/>
                <a:moveTo>
                  <a:pt x="829" y="81"/>
                </a:moveTo>
                <a:cubicBezTo>
                  <a:pt x="832" y="81"/>
                  <a:pt x="834" y="82"/>
                  <a:pt x="835" y="81"/>
                </a:cubicBezTo>
                <a:cubicBezTo>
                  <a:pt x="838" y="82"/>
                  <a:pt x="838" y="83"/>
                  <a:pt x="839" y="84"/>
                </a:cubicBezTo>
                <a:cubicBezTo>
                  <a:pt x="839" y="85"/>
                  <a:pt x="838" y="86"/>
                  <a:pt x="837" y="87"/>
                </a:cubicBezTo>
                <a:cubicBezTo>
                  <a:pt x="832" y="87"/>
                  <a:pt x="830" y="86"/>
                  <a:pt x="828" y="83"/>
                </a:cubicBezTo>
                <a:cubicBezTo>
                  <a:pt x="827" y="83"/>
                  <a:pt x="827" y="83"/>
                  <a:pt x="827" y="83"/>
                </a:cubicBezTo>
                <a:cubicBezTo>
                  <a:pt x="828" y="82"/>
                  <a:pt x="828" y="82"/>
                  <a:pt x="829" y="81"/>
                </a:cubicBezTo>
                <a:close/>
                <a:moveTo>
                  <a:pt x="837" y="136"/>
                </a:moveTo>
                <a:cubicBezTo>
                  <a:pt x="837" y="138"/>
                  <a:pt x="837" y="137"/>
                  <a:pt x="835" y="136"/>
                </a:cubicBezTo>
                <a:lnTo>
                  <a:pt x="837" y="136"/>
                </a:lnTo>
                <a:close/>
                <a:moveTo>
                  <a:pt x="835" y="105"/>
                </a:moveTo>
                <a:cubicBezTo>
                  <a:pt x="833" y="105"/>
                  <a:pt x="833" y="105"/>
                  <a:pt x="833" y="105"/>
                </a:cubicBezTo>
                <a:cubicBezTo>
                  <a:pt x="834" y="102"/>
                  <a:pt x="834" y="102"/>
                  <a:pt x="834" y="102"/>
                </a:cubicBezTo>
                <a:cubicBezTo>
                  <a:pt x="834" y="103"/>
                  <a:pt x="834" y="103"/>
                  <a:pt x="835" y="105"/>
                </a:cubicBezTo>
                <a:close/>
                <a:moveTo>
                  <a:pt x="832" y="136"/>
                </a:moveTo>
                <a:cubicBezTo>
                  <a:pt x="831" y="137"/>
                  <a:pt x="831" y="138"/>
                  <a:pt x="830" y="139"/>
                </a:cubicBezTo>
                <a:cubicBezTo>
                  <a:pt x="830" y="139"/>
                  <a:pt x="828" y="137"/>
                  <a:pt x="824" y="139"/>
                </a:cubicBezTo>
                <a:cubicBezTo>
                  <a:pt x="824" y="138"/>
                  <a:pt x="824" y="138"/>
                  <a:pt x="823" y="138"/>
                </a:cubicBezTo>
                <a:cubicBezTo>
                  <a:pt x="823" y="136"/>
                  <a:pt x="823" y="136"/>
                  <a:pt x="823" y="136"/>
                </a:cubicBezTo>
                <a:cubicBezTo>
                  <a:pt x="826" y="136"/>
                  <a:pt x="827" y="136"/>
                  <a:pt x="828" y="135"/>
                </a:cubicBezTo>
                <a:cubicBezTo>
                  <a:pt x="829" y="136"/>
                  <a:pt x="830" y="136"/>
                  <a:pt x="832" y="136"/>
                </a:cubicBezTo>
                <a:close/>
                <a:moveTo>
                  <a:pt x="821" y="84"/>
                </a:moveTo>
                <a:cubicBezTo>
                  <a:pt x="822" y="82"/>
                  <a:pt x="823" y="82"/>
                  <a:pt x="824" y="81"/>
                </a:cubicBezTo>
                <a:cubicBezTo>
                  <a:pt x="825" y="81"/>
                  <a:pt x="825" y="82"/>
                  <a:pt x="826" y="82"/>
                </a:cubicBezTo>
                <a:cubicBezTo>
                  <a:pt x="825" y="83"/>
                  <a:pt x="824" y="84"/>
                  <a:pt x="823" y="85"/>
                </a:cubicBezTo>
                <a:cubicBezTo>
                  <a:pt x="820" y="85"/>
                  <a:pt x="820" y="85"/>
                  <a:pt x="820" y="85"/>
                </a:cubicBezTo>
                <a:cubicBezTo>
                  <a:pt x="821" y="85"/>
                  <a:pt x="821" y="84"/>
                  <a:pt x="821" y="84"/>
                </a:cubicBezTo>
                <a:close/>
                <a:moveTo>
                  <a:pt x="788" y="102"/>
                </a:moveTo>
                <a:cubicBezTo>
                  <a:pt x="791" y="102"/>
                  <a:pt x="794" y="102"/>
                  <a:pt x="796" y="101"/>
                </a:cubicBezTo>
                <a:cubicBezTo>
                  <a:pt x="798" y="101"/>
                  <a:pt x="800" y="102"/>
                  <a:pt x="801" y="102"/>
                </a:cubicBezTo>
                <a:cubicBezTo>
                  <a:pt x="801" y="103"/>
                  <a:pt x="801" y="104"/>
                  <a:pt x="800" y="106"/>
                </a:cubicBezTo>
                <a:cubicBezTo>
                  <a:pt x="797" y="106"/>
                  <a:pt x="793" y="106"/>
                  <a:pt x="790" y="104"/>
                </a:cubicBezTo>
                <a:cubicBezTo>
                  <a:pt x="788" y="104"/>
                  <a:pt x="788" y="104"/>
                  <a:pt x="788" y="104"/>
                </a:cubicBezTo>
                <a:lnTo>
                  <a:pt x="788" y="102"/>
                </a:lnTo>
                <a:close/>
                <a:moveTo>
                  <a:pt x="772" y="88"/>
                </a:moveTo>
                <a:cubicBezTo>
                  <a:pt x="770" y="89"/>
                  <a:pt x="771" y="89"/>
                  <a:pt x="769" y="88"/>
                </a:cubicBezTo>
                <a:lnTo>
                  <a:pt x="772" y="88"/>
                </a:lnTo>
                <a:close/>
                <a:moveTo>
                  <a:pt x="766" y="102"/>
                </a:moveTo>
                <a:cubicBezTo>
                  <a:pt x="774" y="102"/>
                  <a:pt x="777" y="101"/>
                  <a:pt x="784" y="102"/>
                </a:cubicBezTo>
                <a:cubicBezTo>
                  <a:pt x="785" y="102"/>
                  <a:pt x="785" y="103"/>
                  <a:pt x="785" y="103"/>
                </a:cubicBezTo>
                <a:cubicBezTo>
                  <a:pt x="783" y="105"/>
                  <a:pt x="780" y="107"/>
                  <a:pt x="778" y="109"/>
                </a:cubicBezTo>
                <a:cubicBezTo>
                  <a:pt x="776" y="109"/>
                  <a:pt x="776" y="108"/>
                  <a:pt x="773" y="108"/>
                </a:cubicBezTo>
                <a:cubicBezTo>
                  <a:pt x="773" y="103"/>
                  <a:pt x="773" y="103"/>
                  <a:pt x="773" y="103"/>
                </a:cubicBezTo>
                <a:cubicBezTo>
                  <a:pt x="770" y="103"/>
                  <a:pt x="769" y="103"/>
                  <a:pt x="767" y="104"/>
                </a:cubicBezTo>
                <a:cubicBezTo>
                  <a:pt x="767" y="103"/>
                  <a:pt x="767" y="103"/>
                  <a:pt x="767" y="103"/>
                </a:cubicBezTo>
                <a:cubicBezTo>
                  <a:pt x="766" y="103"/>
                  <a:pt x="766" y="103"/>
                  <a:pt x="766" y="103"/>
                </a:cubicBezTo>
                <a:lnTo>
                  <a:pt x="766" y="102"/>
                </a:lnTo>
                <a:close/>
                <a:moveTo>
                  <a:pt x="765" y="106"/>
                </a:moveTo>
                <a:cubicBezTo>
                  <a:pt x="768" y="106"/>
                  <a:pt x="768" y="106"/>
                  <a:pt x="768" y="106"/>
                </a:cubicBezTo>
                <a:cubicBezTo>
                  <a:pt x="768" y="107"/>
                  <a:pt x="767" y="108"/>
                  <a:pt x="766" y="109"/>
                </a:cubicBezTo>
                <a:cubicBezTo>
                  <a:pt x="765" y="109"/>
                  <a:pt x="766" y="109"/>
                  <a:pt x="765" y="109"/>
                </a:cubicBezTo>
                <a:cubicBezTo>
                  <a:pt x="763" y="106"/>
                  <a:pt x="763" y="109"/>
                  <a:pt x="765" y="106"/>
                </a:cubicBezTo>
                <a:close/>
                <a:moveTo>
                  <a:pt x="760" y="126"/>
                </a:moveTo>
                <a:cubicBezTo>
                  <a:pt x="764" y="127"/>
                  <a:pt x="769" y="126"/>
                  <a:pt x="772" y="129"/>
                </a:cubicBezTo>
                <a:cubicBezTo>
                  <a:pt x="769" y="129"/>
                  <a:pt x="765" y="129"/>
                  <a:pt x="763" y="131"/>
                </a:cubicBezTo>
                <a:cubicBezTo>
                  <a:pt x="760" y="130"/>
                  <a:pt x="761" y="131"/>
                  <a:pt x="760" y="129"/>
                </a:cubicBezTo>
                <a:cubicBezTo>
                  <a:pt x="759" y="128"/>
                  <a:pt x="760" y="129"/>
                  <a:pt x="760" y="126"/>
                </a:cubicBezTo>
                <a:close/>
                <a:moveTo>
                  <a:pt x="707" y="92"/>
                </a:moveTo>
                <a:cubicBezTo>
                  <a:pt x="720" y="93"/>
                  <a:pt x="732" y="94"/>
                  <a:pt x="741" y="95"/>
                </a:cubicBezTo>
                <a:cubicBezTo>
                  <a:pt x="740" y="97"/>
                  <a:pt x="738" y="99"/>
                  <a:pt x="737" y="101"/>
                </a:cubicBezTo>
                <a:cubicBezTo>
                  <a:pt x="736" y="102"/>
                  <a:pt x="736" y="102"/>
                  <a:pt x="734" y="103"/>
                </a:cubicBezTo>
                <a:cubicBezTo>
                  <a:pt x="733" y="99"/>
                  <a:pt x="733" y="102"/>
                  <a:pt x="733" y="98"/>
                </a:cubicBezTo>
                <a:cubicBezTo>
                  <a:pt x="729" y="98"/>
                  <a:pt x="729" y="99"/>
                  <a:pt x="726" y="100"/>
                </a:cubicBezTo>
                <a:cubicBezTo>
                  <a:pt x="725" y="100"/>
                  <a:pt x="725" y="100"/>
                  <a:pt x="725" y="100"/>
                </a:cubicBezTo>
                <a:cubicBezTo>
                  <a:pt x="723" y="99"/>
                  <a:pt x="716" y="97"/>
                  <a:pt x="714" y="96"/>
                </a:cubicBezTo>
                <a:cubicBezTo>
                  <a:pt x="711" y="95"/>
                  <a:pt x="709" y="98"/>
                  <a:pt x="708" y="98"/>
                </a:cubicBezTo>
                <a:cubicBezTo>
                  <a:pt x="706" y="97"/>
                  <a:pt x="706" y="97"/>
                  <a:pt x="705" y="96"/>
                </a:cubicBezTo>
                <a:cubicBezTo>
                  <a:pt x="706" y="93"/>
                  <a:pt x="706" y="94"/>
                  <a:pt x="707" y="92"/>
                </a:cubicBezTo>
                <a:close/>
                <a:moveTo>
                  <a:pt x="710" y="194"/>
                </a:moveTo>
                <a:cubicBezTo>
                  <a:pt x="706" y="194"/>
                  <a:pt x="706" y="194"/>
                  <a:pt x="706" y="194"/>
                </a:cubicBezTo>
                <a:cubicBezTo>
                  <a:pt x="707" y="192"/>
                  <a:pt x="708" y="190"/>
                  <a:pt x="709" y="189"/>
                </a:cubicBezTo>
                <a:cubicBezTo>
                  <a:pt x="710" y="190"/>
                  <a:pt x="710" y="189"/>
                  <a:pt x="711" y="190"/>
                </a:cubicBezTo>
                <a:cubicBezTo>
                  <a:pt x="712" y="190"/>
                  <a:pt x="712" y="190"/>
                  <a:pt x="712" y="190"/>
                </a:cubicBezTo>
                <a:cubicBezTo>
                  <a:pt x="711" y="194"/>
                  <a:pt x="711" y="190"/>
                  <a:pt x="710" y="194"/>
                </a:cubicBezTo>
                <a:close/>
                <a:moveTo>
                  <a:pt x="709" y="161"/>
                </a:moveTo>
                <a:cubicBezTo>
                  <a:pt x="706" y="161"/>
                  <a:pt x="703" y="161"/>
                  <a:pt x="701" y="160"/>
                </a:cubicBezTo>
                <a:cubicBezTo>
                  <a:pt x="700" y="160"/>
                  <a:pt x="700" y="160"/>
                  <a:pt x="700" y="160"/>
                </a:cubicBezTo>
                <a:cubicBezTo>
                  <a:pt x="701" y="157"/>
                  <a:pt x="701" y="157"/>
                  <a:pt x="702" y="156"/>
                </a:cubicBezTo>
                <a:cubicBezTo>
                  <a:pt x="704" y="156"/>
                  <a:pt x="708" y="157"/>
                  <a:pt x="710" y="158"/>
                </a:cubicBezTo>
                <a:cubicBezTo>
                  <a:pt x="711" y="158"/>
                  <a:pt x="711" y="158"/>
                  <a:pt x="712" y="159"/>
                </a:cubicBezTo>
                <a:cubicBezTo>
                  <a:pt x="710" y="159"/>
                  <a:pt x="710" y="160"/>
                  <a:pt x="709" y="161"/>
                </a:cubicBezTo>
                <a:close/>
                <a:moveTo>
                  <a:pt x="712" y="192"/>
                </a:moveTo>
                <a:cubicBezTo>
                  <a:pt x="714" y="192"/>
                  <a:pt x="714" y="192"/>
                  <a:pt x="714" y="192"/>
                </a:cubicBezTo>
                <a:cubicBezTo>
                  <a:pt x="713" y="193"/>
                  <a:pt x="714" y="193"/>
                  <a:pt x="712" y="192"/>
                </a:cubicBezTo>
                <a:close/>
                <a:moveTo>
                  <a:pt x="695" y="136"/>
                </a:moveTo>
                <a:cubicBezTo>
                  <a:pt x="692" y="135"/>
                  <a:pt x="692" y="135"/>
                  <a:pt x="691" y="133"/>
                </a:cubicBezTo>
                <a:cubicBezTo>
                  <a:pt x="695" y="127"/>
                  <a:pt x="706" y="133"/>
                  <a:pt x="712" y="129"/>
                </a:cubicBezTo>
                <a:cubicBezTo>
                  <a:pt x="717" y="129"/>
                  <a:pt x="718" y="129"/>
                  <a:pt x="721" y="127"/>
                </a:cubicBezTo>
                <a:cubicBezTo>
                  <a:pt x="721" y="126"/>
                  <a:pt x="721" y="126"/>
                  <a:pt x="721" y="126"/>
                </a:cubicBezTo>
                <a:cubicBezTo>
                  <a:pt x="718" y="125"/>
                  <a:pt x="714" y="124"/>
                  <a:pt x="712" y="123"/>
                </a:cubicBezTo>
                <a:cubicBezTo>
                  <a:pt x="712" y="123"/>
                  <a:pt x="712" y="123"/>
                  <a:pt x="712" y="123"/>
                </a:cubicBezTo>
                <a:cubicBezTo>
                  <a:pt x="712" y="122"/>
                  <a:pt x="712" y="122"/>
                  <a:pt x="712" y="122"/>
                </a:cubicBezTo>
                <a:cubicBezTo>
                  <a:pt x="722" y="122"/>
                  <a:pt x="734" y="122"/>
                  <a:pt x="737" y="124"/>
                </a:cubicBezTo>
                <a:cubicBezTo>
                  <a:pt x="740" y="125"/>
                  <a:pt x="740" y="126"/>
                  <a:pt x="741" y="129"/>
                </a:cubicBezTo>
                <a:cubicBezTo>
                  <a:pt x="745" y="129"/>
                  <a:pt x="745" y="129"/>
                  <a:pt x="745" y="129"/>
                </a:cubicBezTo>
                <a:cubicBezTo>
                  <a:pt x="744" y="127"/>
                  <a:pt x="744" y="128"/>
                  <a:pt x="744" y="126"/>
                </a:cubicBezTo>
                <a:cubicBezTo>
                  <a:pt x="744" y="123"/>
                  <a:pt x="743" y="124"/>
                  <a:pt x="746" y="123"/>
                </a:cubicBezTo>
                <a:cubicBezTo>
                  <a:pt x="746" y="121"/>
                  <a:pt x="746" y="121"/>
                  <a:pt x="746" y="121"/>
                </a:cubicBezTo>
                <a:cubicBezTo>
                  <a:pt x="746" y="124"/>
                  <a:pt x="754" y="124"/>
                  <a:pt x="757" y="125"/>
                </a:cubicBezTo>
                <a:cubicBezTo>
                  <a:pt x="757" y="128"/>
                  <a:pt x="756" y="129"/>
                  <a:pt x="757" y="131"/>
                </a:cubicBezTo>
                <a:cubicBezTo>
                  <a:pt x="754" y="136"/>
                  <a:pt x="752" y="131"/>
                  <a:pt x="748" y="138"/>
                </a:cubicBezTo>
                <a:cubicBezTo>
                  <a:pt x="737" y="138"/>
                  <a:pt x="701" y="138"/>
                  <a:pt x="695" y="136"/>
                </a:cubicBezTo>
                <a:close/>
                <a:moveTo>
                  <a:pt x="712" y="126"/>
                </a:moveTo>
                <a:cubicBezTo>
                  <a:pt x="713" y="127"/>
                  <a:pt x="714" y="127"/>
                  <a:pt x="715" y="127"/>
                </a:cubicBezTo>
                <a:cubicBezTo>
                  <a:pt x="715" y="128"/>
                  <a:pt x="715" y="128"/>
                  <a:pt x="715" y="128"/>
                </a:cubicBezTo>
                <a:cubicBezTo>
                  <a:pt x="713" y="128"/>
                  <a:pt x="714" y="128"/>
                  <a:pt x="712" y="126"/>
                </a:cubicBezTo>
                <a:close/>
                <a:moveTo>
                  <a:pt x="747" y="150"/>
                </a:moveTo>
                <a:cubicBezTo>
                  <a:pt x="743" y="149"/>
                  <a:pt x="742" y="148"/>
                  <a:pt x="741" y="145"/>
                </a:cubicBezTo>
                <a:cubicBezTo>
                  <a:pt x="739" y="147"/>
                  <a:pt x="740" y="145"/>
                  <a:pt x="739" y="147"/>
                </a:cubicBezTo>
                <a:cubicBezTo>
                  <a:pt x="738" y="147"/>
                  <a:pt x="737" y="147"/>
                  <a:pt x="736" y="146"/>
                </a:cubicBezTo>
                <a:cubicBezTo>
                  <a:pt x="736" y="146"/>
                  <a:pt x="736" y="146"/>
                  <a:pt x="735" y="145"/>
                </a:cubicBezTo>
                <a:cubicBezTo>
                  <a:pt x="735" y="144"/>
                  <a:pt x="735" y="144"/>
                  <a:pt x="735" y="144"/>
                </a:cubicBezTo>
                <a:cubicBezTo>
                  <a:pt x="737" y="145"/>
                  <a:pt x="742" y="145"/>
                  <a:pt x="745" y="144"/>
                </a:cubicBezTo>
                <a:cubicBezTo>
                  <a:pt x="746" y="144"/>
                  <a:pt x="748" y="144"/>
                  <a:pt x="751" y="144"/>
                </a:cubicBezTo>
                <a:cubicBezTo>
                  <a:pt x="750" y="147"/>
                  <a:pt x="749" y="148"/>
                  <a:pt x="747" y="150"/>
                </a:cubicBezTo>
                <a:close/>
                <a:moveTo>
                  <a:pt x="782" y="148"/>
                </a:moveTo>
                <a:cubicBezTo>
                  <a:pt x="778" y="151"/>
                  <a:pt x="770" y="147"/>
                  <a:pt x="765" y="150"/>
                </a:cubicBezTo>
                <a:cubicBezTo>
                  <a:pt x="761" y="150"/>
                  <a:pt x="758" y="150"/>
                  <a:pt x="756" y="149"/>
                </a:cubicBezTo>
                <a:cubicBezTo>
                  <a:pt x="756" y="148"/>
                  <a:pt x="755" y="146"/>
                  <a:pt x="755" y="144"/>
                </a:cubicBezTo>
                <a:cubicBezTo>
                  <a:pt x="758" y="144"/>
                  <a:pt x="758" y="144"/>
                  <a:pt x="760" y="144"/>
                </a:cubicBezTo>
                <a:cubicBezTo>
                  <a:pt x="760" y="140"/>
                  <a:pt x="760" y="140"/>
                  <a:pt x="760" y="140"/>
                </a:cubicBezTo>
                <a:cubicBezTo>
                  <a:pt x="758" y="140"/>
                  <a:pt x="755" y="140"/>
                  <a:pt x="753" y="141"/>
                </a:cubicBezTo>
                <a:cubicBezTo>
                  <a:pt x="753" y="138"/>
                  <a:pt x="753" y="138"/>
                  <a:pt x="751" y="137"/>
                </a:cubicBezTo>
                <a:cubicBezTo>
                  <a:pt x="751" y="136"/>
                  <a:pt x="751" y="136"/>
                  <a:pt x="751" y="136"/>
                </a:cubicBezTo>
                <a:cubicBezTo>
                  <a:pt x="756" y="136"/>
                  <a:pt x="767" y="135"/>
                  <a:pt x="770" y="137"/>
                </a:cubicBezTo>
                <a:cubicBezTo>
                  <a:pt x="772" y="138"/>
                  <a:pt x="771" y="137"/>
                  <a:pt x="772" y="138"/>
                </a:cubicBezTo>
                <a:cubicBezTo>
                  <a:pt x="771" y="138"/>
                  <a:pt x="769" y="139"/>
                  <a:pt x="768" y="140"/>
                </a:cubicBezTo>
                <a:cubicBezTo>
                  <a:pt x="767" y="140"/>
                  <a:pt x="767" y="140"/>
                  <a:pt x="767" y="140"/>
                </a:cubicBezTo>
                <a:cubicBezTo>
                  <a:pt x="767" y="142"/>
                  <a:pt x="767" y="142"/>
                  <a:pt x="767" y="142"/>
                </a:cubicBezTo>
                <a:cubicBezTo>
                  <a:pt x="774" y="142"/>
                  <a:pt x="773" y="142"/>
                  <a:pt x="774" y="145"/>
                </a:cubicBezTo>
                <a:cubicBezTo>
                  <a:pt x="780" y="145"/>
                  <a:pt x="779" y="143"/>
                  <a:pt x="783" y="142"/>
                </a:cubicBezTo>
                <a:cubicBezTo>
                  <a:pt x="785" y="142"/>
                  <a:pt x="787" y="143"/>
                  <a:pt x="789" y="142"/>
                </a:cubicBezTo>
                <a:cubicBezTo>
                  <a:pt x="790" y="142"/>
                  <a:pt x="790" y="142"/>
                  <a:pt x="790" y="142"/>
                </a:cubicBezTo>
                <a:cubicBezTo>
                  <a:pt x="789" y="146"/>
                  <a:pt x="789" y="142"/>
                  <a:pt x="788" y="145"/>
                </a:cubicBezTo>
                <a:cubicBezTo>
                  <a:pt x="788" y="145"/>
                  <a:pt x="787" y="144"/>
                  <a:pt x="786" y="144"/>
                </a:cubicBezTo>
                <a:cubicBezTo>
                  <a:pt x="781" y="145"/>
                  <a:pt x="784" y="146"/>
                  <a:pt x="782" y="148"/>
                </a:cubicBezTo>
                <a:close/>
                <a:moveTo>
                  <a:pt x="802" y="200"/>
                </a:moveTo>
                <a:cubicBezTo>
                  <a:pt x="802" y="202"/>
                  <a:pt x="802" y="202"/>
                  <a:pt x="802" y="202"/>
                </a:cubicBezTo>
                <a:cubicBezTo>
                  <a:pt x="795" y="202"/>
                  <a:pt x="794" y="201"/>
                  <a:pt x="788" y="200"/>
                </a:cubicBezTo>
                <a:cubicBezTo>
                  <a:pt x="790" y="199"/>
                  <a:pt x="796" y="200"/>
                  <a:pt x="798" y="198"/>
                </a:cubicBezTo>
                <a:cubicBezTo>
                  <a:pt x="800" y="199"/>
                  <a:pt x="800" y="199"/>
                  <a:pt x="801" y="199"/>
                </a:cubicBezTo>
                <a:cubicBezTo>
                  <a:pt x="803" y="199"/>
                  <a:pt x="803" y="199"/>
                  <a:pt x="803" y="199"/>
                </a:cubicBezTo>
                <a:cubicBezTo>
                  <a:pt x="803" y="200"/>
                  <a:pt x="803" y="200"/>
                  <a:pt x="802" y="200"/>
                </a:cubicBezTo>
                <a:close/>
                <a:moveTo>
                  <a:pt x="806" y="139"/>
                </a:moveTo>
                <a:cubicBezTo>
                  <a:pt x="805" y="139"/>
                  <a:pt x="805" y="139"/>
                  <a:pt x="803" y="138"/>
                </a:cubicBezTo>
                <a:cubicBezTo>
                  <a:pt x="801" y="138"/>
                  <a:pt x="801" y="138"/>
                  <a:pt x="800" y="139"/>
                </a:cubicBezTo>
                <a:cubicBezTo>
                  <a:pt x="800" y="142"/>
                  <a:pt x="799" y="141"/>
                  <a:pt x="802" y="143"/>
                </a:cubicBezTo>
                <a:cubicBezTo>
                  <a:pt x="801" y="145"/>
                  <a:pt x="798" y="146"/>
                  <a:pt x="797" y="148"/>
                </a:cubicBezTo>
                <a:cubicBezTo>
                  <a:pt x="795" y="148"/>
                  <a:pt x="795" y="148"/>
                  <a:pt x="795" y="148"/>
                </a:cubicBezTo>
                <a:cubicBezTo>
                  <a:pt x="793" y="143"/>
                  <a:pt x="794" y="143"/>
                  <a:pt x="795" y="137"/>
                </a:cubicBezTo>
                <a:cubicBezTo>
                  <a:pt x="800" y="137"/>
                  <a:pt x="803" y="136"/>
                  <a:pt x="807" y="135"/>
                </a:cubicBezTo>
                <a:cubicBezTo>
                  <a:pt x="808" y="136"/>
                  <a:pt x="809" y="136"/>
                  <a:pt x="810" y="137"/>
                </a:cubicBezTo>
                <a:cubicBezTo>
                  <a:pt x="809" y="138"/>
                  <a:pt x="808" y="138"/>
                  <a:pt x="806" y="139"/>
                </a:cubicBezTo>
                <a:close/>
                <a:moveTo>
                  <a:pt x="819" y="202"/>
                </a:moveTo>
                <a:cubicBezTo>
                  <a:pt x="817" y="202"/>
                  <a:pt x="816" y="201"/>
                  <a:pt x="814" y="202"/>
                </a:cubicBezTo>
                <a:cubicBezTo>
                  <a:pt x="810" y="202"/>
                  <a:pt x="811" y="202"/>
                  <a:pt x="809" y="200"/>
                </a:cubicBezTo>
                <a:cubicBezTo>
                  <a:pt x="808" y="200"/>
                  <a:pt x="808" y="200"/>
                  <a:pt x="808" y="200"/>
                </a:cubicBezTo>
                <a:cubicBezTo>
                  <a:pt x="809" y="199"/>
                  <a:pt x="811" y="198"/>
                  <a:pt x="813" y="197"/>
                </a:cubicBezTo>
                <a:cubicBezTo>
                  <a:pt x="816" y="198"/>
                  <a:pt x="816" y="198"/>
                  <a:pt x="819" y="198"/>
                </a:cubicBezTo>
                <a:lnTo>
                  <a:pt x="819" y="202"/>
                </a:lnTo>
                <a:close/>
                <a:moveTo>
                  <a:pt x="812" y="136"/>
                </a:moveTo>
                <a:cubicBezTo>
                  <a:pt x="817" y="136"/>
                  <a:pt x="817" y="136"/>
                  <a:pt x="817" y="136"/>
                </a:cubicBezTo>
                <a:cubicBezTo>
                  <a:pt x="817" y="136"/>
                  <a:pt x="817" y="137"/>
                  <a:pt x="818" y="137"/>
                </a:cubicBezTo>
                <a:cubicBezTo>
                  <a:pt x="817" y="137"/>
                  <a:pt x="817" y="138"/>
                  <a:pt x="817" y="138"/>
                </a:cubicBezTo>
                <a:cubicBezTo>
                  <a:pt x="816" y="138"/>
                  <a:pt x="813" y="137"/>
                  <a:pt x="812" y="136"/>
                </a:cubicBezTo>
                <a:close/>
                <a:moveTo>
                  <a:pt x="818" y="181"/>
                </a:moveTo>
                <a:cubicBezTo>
                  <a:pt x="816" y="181"/>
                  <a:pt x="816" y="180"/>
                  <a:pt x="815" y="179"/>
                </a:cubicBezTo>
                <a:cubicBezTo>
                  <a:pt x="814" y="178"/>
                  <a:pt x="815" y="177"/>
                  <a:pt x="816" y="175"/>
                </a:cubicBezTo>
                <a:cubicBezTo>
                  <a:pt x="818" y="175"/>
                  <a:pt x="818" y="175"/>
                  <a:pt x="818" y="175"/>
                </a:cubicBezTo>
                <a:cubicBezTo>
                  <a:pt x="818" y="177"/>
                  <a:pt x="818" y="177"/>
                  <a:pt x="818" y="177"/>
                </a:cubicBezTo>
                <a:cubicBezTo>
                  <a:pt x="819" y="177"/>
                  <a:pt x="819" y="177"/>
                  <a:pt x="819" y="177"/>
                </a:cubicBezTo>
                <a:cubicBezTo>
                  <a:pt x="819" y="179"/>
                  <a:pt x="818" y="179"/>
                  <a:pt x="818" y="181"/>
                </a:cubicBezTo>
                <a:close/>
                <a:moveTo>
                  <a:pt x="818" y="113"/>
                </a:moveTo>
                <a:cubicBezTo>
                  <a:pt x="817" y="113"/>
                  <a:pt x="817" y="113"/>
                  <a:pt x="817" y="113"/>
                </a:cubicBezTo>
                <a:cubicBezTo>
                  <a:pt x="816" y="112"/>
                  <a:pt x="816" y="110"/>
                  <a:pt x="816" y="109"/>
                </a:cubicBezTo>
                <a:cubicBezTo>
                  <a:pt x="818" y="108"/>
                  <a:pt x="817" y="108"/>
                  <a:pt x="818" y="108"/>
                </a:cubicBezTo>
                <a:cubicBezTo>
                  <a:pt x="819" y="108"/>
                  <a:pt x="819" y="108"/>
                  <a:pt x="819" y="108"/>
                </a:cubicBezTo>
                <a:cubicBezTo>
                  <a:pt x="819" y="109"/>
                  <a:pt x="819" y="111"/>
                  <a:pt x="818" y="113"/>
                </a:cubicBezTo>
                <a:close/>
                <a:moveTo>
                  <a:pt x="806" y="105"/>
                </a:moveTo>
                <a:cubicBezTo>
                  <a:pt x="806" y="103"/>
                  <a:pt x="806" y="102"/>
                  <a:pt x="805" y="100"/>
                </a:cubicBezTo>
                <a:cubicBezTo>
                  <a:pt x="809" y="100"/>
                  <a:pt x="812" y="99"/>
                  <a:pt x="816" y="99"/>
                </a:cubicBezTo>
                <a:cubicBezTo>
                  <a:pt x="816" y="102"/>
                  <a:pt x="816" y="102"/>
                  <a:pt x="816" y="102"/>
                </a:cubicBezTo>
                <a:cubicBezTo>
                  <a:pt x="818" y="102"/>
                  <a:pt x="821" y="103"/>
                  <a:pt x="824" y="103"/>
                </a:cubicBezTo>
                <a:cubicBezTo>
                  <a:pt x="824" y="103"/>
                  <a:pt x="825" y="103"/>
                  <a:pt x="825" y="104"/>
                </a:cubicBezTo>
                <a:cubicBezTo>
                  <a:pt x="825" y="106"/>
                  <a:pt x="825" y="106"/>
                  <a:pt x="824" y="108"/>
                </a:cubicBezTo>
                <a:cubicBezTo>
                  <a:pt x="824" y="108"/>
                  <a:pt x="824" y="108"/>
                  <a:pt x="823" y="109"/>
                </a:cubicBezTo>
                <a:cubicBezTo>
                  <a:pt x="820" y="103"/>
                  <a:pt x="815" y="104"/>
                  <a:pt x="806" y="105"/>
                </a:cubicBezTo>
                <a:close/>
                <a:moveTo>
                  <a:pt x="828" y="169"/>
                </a:moveTo>
                <a:cubicBezTo>
                  <a:pt x="830" y="170"/>
                  <a:pt x="829" y="169"/>
                  <a:pt x="830" y="170"/>
                </a:cubicBezTo>
                <a:cubicBezTo>
                  <a:pt x="828" y="169"/>
                  <a:pt x="829" y="170"/>
                  <a:pt x="828" y="169"/>
                </a:cubicBezTo>
                <a:close/>
                <a:moveTo>
                  <a:pt x="829" y="149"/>
                </a:moveTo>
                <a:cubicBezTo>
                  <a:pt x="828" y="148"/>
                  <a:pt x="829" y="147"/>
                  <a:pt x="830" y="144"/>
                </a:cubicBezTo>
                <a:cubicBezTo>
                  <a:pt x="827" y="145"/>
                  <a:pt x="826" y="145"/>
                  <a:pt x="824" y="145"/>
                </a:cubicBezTo>
                <a:cubicBezTo>
                  <a:pt x="824" y="144"/>
                  <a:pt x="824" y="144"/>
                  <a:pt x="824" y="144"/>
                </a:cubicBezTo>
                <a:cubicBezTo>
                  <a:pt x="824" y="144"/>
                  <a:pt x="824" y="144"/>
                  <a:pt x="823" y="144"/>
                </a:cubicBezTo>
                <a:cubicBezTo>
                  <a:pt x="826" y="143"/>
                  <a:pt x="828" y="143"/>
                  <a:pt x="832" y="143"/>
                </a:cubicBezTo>
                <a:cubicBezTo>
                  <a:pt x="832" y="143"/>
                  <a:pt x="832" y="143"/>
                  <a:pt x="833" y="144"/>
                </a:cubicBezTo>
                <a:cubicBezTo>
                  <a:pt x="832" y="147"/>
                  <a:pt x="831" y="147"/>
                  <a:pt x="831" y="150"/>
                </a:cubicBezTo>
                <a:cubicBezTo>
                  <a:pt x="829" y="150"/>
                  <a:pt x="830" y="150"/>
                  <a:pt x="829" y="149"/>
                </a:cubicBezTo>
                <a:close/>
                <a:moveTo>
                  <a:pt x="835" y="198"/>
                </a:moveTo>
                <a:cubicBezTo>
                  <a:pt x="831" y="198"/>
                  <a:pt x="832" y="199"/>
                  <a:pt x="832" y="197"/>
                </a:cubicBezTo>
                <a:cubicBezTo>
                  <a:pt x="833" y="197"/>
                  <a:pt x="833" y="197"/>
                  <a:pt x="835" y="197"/>
                </a:cubicBezTo>
                <a:lnTo>
                  <a:pt x="835" y="198"/>
                </a:lnTo>
                <a:close/>
                <a:moveTo>
                  <a:pt x="835" y="193"/>
                </a:moveTo>
                <a:cubicBezTo>
                  <a:pt x="835" y="192"/>
                  <a:pt x="835" y="192"/>
                  <a:pt x="835" y="192"/>
                </a:cubicBezTo>
                <a:cubicBezTo>
                  <a:pt x="837" y="192"/>
                  <a:pt x="837" y="192"/>
                  <a:pt x="838" y="191"/>
                </a:cubicBezTo>
                <a:cubicBezTo>
                  <a:pt x="842" y="191"/>
                  <a:pt x="842" y="191"/>
                  <a:pt x="842" y="191"/>
                </a:cubicBezTo>
                <a:cubicBezTo>
                  <a:pt x="842" y="192"/>
                  <a:pt x="842" y="192"/>
                  <a:pt x="842" y="192"/>
                </a:cubicBezTo>
                <a:cubicBezTo>
                  <a:pt x="840" y="193"/>
                  <a:pt x="840" y="192"/>
                  <a:pt x="839" y="195"/>
                </a:cubicBezTo>
                <a:cubicBezTo>
                  <a:pt x="837" y="194"/>
                  <a:pt x="837" y="194"/>
                  <a:pt x="835" y="193"/>
                </a:cubicBezTo>
                <a:close/>
                <a:moveTo>
                  <a:pt x="841" y="212"/>
                </a:moveTo>
                <a:cubicBezTo>
                  <a:pt x="840" y="212"/>
                  <a:pt x="840" y="212"/>
                  <a:pt x="840" y="212"/>
                </a:cubicBezTo>
                <a:cubicBezTo>
                  <a:pt x="840" y="211"/>
                  <a:pt x="840" y="210"/>
                  <a:pt x="839" y="209"/>
                </a:cubicBezTo>
                <a:cubicBezTo>
                  <a:pt x="841" y="209"/>
                  <a:pt x="841" y="209"/>
                  <a:pt x="841" y="209"/>
                </a:cubicBezTo>
                <a:lnTo>
                  <a:pt x="841" y="212"/>
                </a:lnTo>
                <a:close/>
                <a:moveTo>
                  <a:pt x="846" y="207"/>
                </a:moveTo>
                <a:cubicBezTo>
                  <a:pt x="848" y="208"/>
                  <a:pt x="847" y="207"/>
                  <a:pt x="848" y="208"/>
                </a:cubicBezTo>
                <a:cubicBezTo>
                  <a:pt x="846" y="207"/>
                  <a:pt x="847" y="208"/>
                  <a:pt x="846" y="207"/>
                </a:cubicBezTo>
                <a:close/>
                <a:moveTo>
                  <a:pt x="848" y="199"/>
                </a:moveTo>
                <a:cubicBezTo>
                  <a:pt x="843" y="199"/>
                  <a:pt x="843" y="199"/>
                  <a:pt x="843" y="199"/>
                </a:cubicBezTo>
                <a:cubicBezTo>
                  <a:pt x="842" y="198"/>
                  <a:pt x="843" y="198"/>
                  <a:pt x="842" y="197"/>
                </a:cubicBezTo>
                <a:cubicBezTo>
                  <a:pt x="843" y="196"/>
                  <a:pt x="845" y="196"/>
                  <a:pt x="846" y="195"/>
                </a:cubicBezTo>
                <a:cubicBezTo>
                  <a:pt x="847" y="195"/>
                  <a:pt x="847" y="195"/>
                  <a:pt x="847" y="195"/>
                </a:cubicBezTo>
                <a:cubicBezTo>
                  <a:pt x="847" y="198"/>
                  <a:pt x="847" y="198"/>
                  <a:pt x="847" y="198"/>
                </a:cubicBezTo>
                <a:cubicBezTo>
                  <a:pt x="848" y="198"/>
                  <a:pt x="848" y="198"/>
                  <a:pt x="851" y="197"/>
                </a:cubicBezTo>
                <a:cubicBezTo>
                  <a:pt x="850" y="198"/>
                  <a:pt x="849" y="199"/>
                  <a:pt x="848" y="199"/>
                </a:cubicBezTo>
                <a:close/>
                <a:moveTo>
                  <a:pt x="870" y="256"/>
                </a:moveTo>
                <a:cubicBezTo>
                  <a:pt x="870" y="258"/>
                  <a:pt x="870" y="258"/>
                  <a:pt x="870" y="258"/>
                </a:cubicBezTo>
                <a:cubicBezTo>
                  <a:pt x="868" y="258"/>
                  <a:pt x="868" y="258"/>
                  <a:pt x="868" y="258"/>
                </a:cubicBezTo>
                <a:cubicBezTo>
                  <a:pt x="868" y="257"/>
                  <a:pt x="868" y="256"/>
                  <a:pt x="869" y="255"/>
                </a:cubicBezTo>
                <a:cubicBezTo>
                  <a:pt x="871" y="255"/>
                  <a:pt x="871" y="255"/>
                  <a:pt x="871" y="255"/>
                </a:cubicBezTo>
                <a:cubicBezTo>
                  <a:pt x="870" y="255"/>
                  <a:pt x="870" y="256"/>
                  <a:pt x="870" y="256"/>
                </a:cubicBezTo>
                <a:close/>
                <a:moveTo>
                  <a:pt x="915" y="212"/>
                </a:moveTo>
                <a:cubicBezTo>
                  <a:pt x="913" y="212"/>
                  <a:pt x="912" y="212"/>
                  <a:pt x="910" y="213"/>
                </a:cubicBezTo>
                <a:cubicBezTo>
                  <a:pt x="910" y="214"/>
                  <a:pt x="910" y="214"/>
                  <a:pt x="910" y="214"/>
                </a:cubicBezTo>
                <a:cubicBezTo>
                  <a:pt x="906" y="217"/>
                  <a:pt x="899" y="213"/>
                  <a:pt x="896" y="213"/>
                </a:cubicBezTo>
                <a:cubicBezTo>
                  <a:pt x="891" y="215"/>
                  <a:pt x="888" y="217"/>
                  <a:pt x="884" y="218"/>
                </a:cubicBezTo>
                <a:cubicBezTo>
                  <a:pt x="883" y="218"/>
                  <a:pt x="882" y="217"/>
                  <a:pt x="882" y="216"/>
                </a:cubicBezTo>
                <a:cubicBezTo>
                  <a:pt x="883" y="211"/>
                  <a:pt x="883" y="212"/>
                  <a:pt x="882" y="207"/>
                </a:cubicBezTo>
                <a:cubicBezTo>
                  <a:pt x="881" y="207"/>
                  <a:pt x="880" y="208"/>
                  <a:pt x="879" y="208"/>
                </a:cubicBezTo>
                <a:cubicBezTo>
                  <a:pt x="879" y="210"/>
                  <a:pt x="879" y="210"/>
                  <a:pt x="879" y="210"/>
                </a:cubicBezTo>
                <a:cubicBezTo>
                  <a:pt x="877" y="211"/>
                  <a:pt x="870" y="209"/>
                  <a:pt x="867" y="211"/>
                </a:cubicBezTo>
                <a:cubicBezTo>
                  <a:pt x="861" y="211"/>
                  <a:pt x="854" y="212"/>
                  <a:pt x="852" y="209"/>
                </a:cubicBezTo>
                <a:cubicBezTo>
                  <a:pt x="851" y="209"/>
                  <a:pt x="851" y="209"/>
                  <a:pt x="851" y="209"/>
                </a:cubicBezTo>
                <a:cubicBezTo>
                  <a:pt x="852" y="207"/>
                  <a:pt x="850" y="208"/>
                  <a:pt x="853" y="207"/>
                </a:cubicBezTo>
                <a:cubicBezTo>
                  <a:pt x="855" y="206"/>
                  <a:pt x="856" y="209"/>
                  <a:pt x="859" y="208"/>
                </a:cubicBezTo>
                <a:cubicBezTo>
                  <a:pt x="861" y="207"/>
                  <a:pt x="863" y="204"/>
                  <a:pt x="865" y="203"/>
                </a:cubicBezTo>
                <a:cubicBezTo>
                  <a:pt x="868" y="205"/>
                  <a:pt x="872" y="206"/>
                  <a:pt x="877" y="207"/>
                </a:cubicBezTo>
                <a:cubicBezTo>
                  <a:pt x="877" y="204"/>
                  <a:pt x="877" y="204"/>
                  <a:pt x="877" y="204"/>
                </a:cubicBezTo>
                <a:cubicBezTo>
                  <a:pt x="882" y="204"/>
                  <a:pt x="881" y="205"/>
                  <a:pt x="885" y="202"/>
                </a:cubicBezTo>
                <a:cubicBezTo>
                  <a:pt x="886" y="204"/>
                  <a:pt x="886" y="204"/>
                  <a:pt x="887" y="206"/>
                </a:cubicBezTo>
                <a:cubicBezTo>
                  <a:pt x="887" y="208"/>
                  <a:pt x="886" y="208"/>
                  <a:pt x="886" y="212"/>
                </a:cubicBezTo>
                <a:cubicBezTo>
                  <a:pt x="889" y="212"/>
                  <a:pt x="889" y="212"/>
                  <a:pt x="889" y="212"/>
                </a:cubicBezTo>
                <a:cubicBezTo>
                  <a:pt x="890" y="210"/>
                  <a:pt x="891" y="209"/>
                  <a:pt x="891" y="208"/>
                </a:cubicBezTo>
                <a:cubicBezTo>
                  <a:pt x="891" y="208"/>
                  <a:pt x="897" y="209"/>
                  <a:pt x="898" y="212"/>
                </a:cubicBezTo>
                <a:cubicBezTo>
                  <a:pt x="902" y="211"/>
                  <a:pt x="902" y="211"/>
                  <a:pt x="904" y="209"/>
                </a:cubicBezTo>
                <a:cubicBezTo>
                  <a:pt x="907" y="210"/>
                  <a:pt x="910" y="211"/>
                  <a:pt x="915" y="211"/>
                </a:cubicBezTo>
                <a:lnTo>
                  <a:pt x="915" y="212"/>
                </a:lnTo>
                <a:close/>
                <a:moveTo>
                  <a:pt x="959" y="223"/>
                </a:moveTo>
                <a:cubicBezTo>
                  <a:pt x="957" y="224"/>
                  <a:pt x="958" y="223"/>
                  <a:pt x="957" y="225"/>
                </a:cubicBezTo>
                <a:cubicBezTo>
                  <a:pt x="955" y="224"/>
                  <a:pt x="956" y="225"/>
                  <a:pt x="955" y="224"/>
                </a:cubicBezTo>
                <a:cubicBezTo>
                  <a:pt x="954" y="224"/>
                  <a:pt x="954" y="224"/>
                  <a:pt x="954" y="224"/>
                </a:cubicBezTo>
                <a:cubicBezTo>
                  <a:pt x="954" y="223"/>
                  <a:pt x="954" y="223"/>
                  <a:pt x="954" y="223"/>
                </a:cubicBezTo>
                <a:cubicBezTo>
                  <a:pt x="956" y="223"/>
                  <a:pt x="956" y="223"/>
                  <a:pt x="958" y="222"/>
                </a:cubicBezTo>
                <a:cubicBezTo>
                  <a:pt x="959" y="222"/>
                  <a:pt x="959" y="222"/>
                  <a:pt x="959" y="222"/>
                </a:cubicBezTo>
                <a:lnTo>
                  <a:pt x="959" y="223"/>
                </a:lnTo>
                <a:close/>
                <a:moveTo>
                  <a:pt x="955" y="214"/>
                </a:moveTo>
                <a:cubicBezTo>
                  <a:pt x="955" y="215"/>
                  <a:pt x="955" y="214"/>
                  <a:pt x="956" y="215"/>
                </a:cubicBezTo>
                <a:cubicBezTo>
                  <a:pt x="954" y="215"/>
                  <a:pt x="955" y="216"/>
                  <a:pt x="955" y="214"/>
                </a:cubicBezTo>
                <a:close/>
                <a:moveTo>
                  <a:pt x="965" y="191"/>
                </a:moveTo>
                <a:cubicBezTo>
                  <a:pt x="965" y="191"/>
                  <a:pt x="962" y="193"/>
                  <a:pt x="961" y="194"/>
                </a:cubicBezTo>
                <a:cubicBezTo>
                  <a:pt x="956" y="195"/>
                  <a:pt x="944" y="192"/>
                  <a:pt x="941" y="191"/>
                </a:cubicBezTo>
                <a:cubicBezTo>
                  <a:pt x="934" y="189"/>
                  <a:pt x="923" y="190"/>
                  <a:pt x="917" y="190"/>
                </a:cubicBezTo>
                <a:cubicBezTo>
                  <a:pt x="916" y="188"/>
                  <a:pt x="917" y="189"/>
                  <a:pt x="916" y="188"/>
                </a:cubicBezTo>
                <a:cubicBezTo>
                  <a:pt x="918" y="186"/>
                  <a:pt x="919" y="185"/>
                  <a:pt x="920" y="182"/>
                </a:cubicBezTo>
                <a:cubicBezTo>
                  <a:pt x="922" y="183"/>
                  <a:pt x="927" y="184"/>
                  <a:pt x="928" y="183"/>
                </a:cubicBezTo>
                <a:cubicBezTo>
                  <a:pt x="930" y="184"/>
                  <a:pt x="929" y="183"/>
                  <a:pt x="929" y="185"/>
                </a:cubicBezTo>
                <a:cubicBezTo>
                  <a:pt x="933" y="185"/>
                  <a:pt x="934" y="185"/>
                  <a:pt x="940" y="184"/>
                </a:cubicBezTo>
                <a:cubicBezTo>
                  <a:pt x="941" y="180"/>
                  <a:pt x="941" y="184"/>
                  <a:pt x="942" y="179"/>
                </a:cubicBezTo>
                <a:cubicBezTo>
                  <a:pt x="943" y="180"/>
                  <a:pt x="943" y="179"/>
                  <a:pt x="943" y="181"/>
                </a:cubicBezTo>
                <a:cubicBezTo>
                  <a:pt x="949" y="181"/>
                  <a:pt x="958" y="180"/>
                  <a:pt x="959" y="182"/>
                </a:cubicBezTo>
                <a:cubicBezTo>
                  <a:pt x="962" y="182"/>
                  <a:pt x="962" y="182"/>
                  <a:pt x="962" y="182"/>
                </a:cubicBezTo>
                <a:cubicBezTo>
                  <a:pt x="962" y="180"/>
                  <a:pt x="961" y="180"/>
                  <a:pt x="960" y="179"/>
                </a:cubicBezTo>
                <a:cubicBezTo>
                  <a:pt x="963" y="177"/>
                  <a:pt x="964" y="178"/>
                  <a:pt x="967" y="177"/>
                </a:cubicBezTo>
                <a:cubicBezTo>
                  <a:pt x="968" y="175"/>
                  <a:pt x="968" y="176"/>
                  <a:pt x="969" y="178"/>
                </a:cubicBezTo>
                <a:cubicBezTo>
                  <a:pt x="971" y="177"/>
                  <a:pt x="974" y="175"/>
                  <a:pt x="976" y="174"/>
                </a:cubicBezTo>
                <a:cubicBezTo>
                  <a:pt x="978" y="175"/>
                  <a:pt x="978" y="177"/>
                  <a:pt x="980" y="178"/>
                </a:cubicBezTo>
                <a:cubicBezTo>
                  <a:pt x="983" y="178"/>
                  <a:pt x="986" y="176"/>
                  <a:pt x="988" y="176"/>
                </a:cubicBezTo>
                <a:cubicBezTo>
                  <a:pt x="991" y="175"/>
                  <a:pt x="994" y="178"/>
                  <a:pt x="997" y="178"/>
                </a:cubicBezTo>
                <a:cubicBezTo>
                  <a:pt x="998" y="178"/>
                  <a:pt x="1005" y="175"/>
                  <a:pt x="1005" y="175"/>
                </a:cubicBezTo>
                <a:cubicBezTo>
                  <a:pt x="1005" y="177"/>
                  <a:pt x="1005" y="177"/>
                  <a:pt x="1005" y="177"/>
                </a:cubicBezTo>
                <a:cubicBezTo>
                  <a:pt x="1007" y="177"/>
                  <a:pt x="1007" y="177"/>
                  <a:pt x="1007" y="177"/>
                </a:cubicBezTo>
                <a:cubicBezTo>
                  <a:pt x="1008" y="175"/>
                  <a:pt x="1008" y="175"/>
                  <a:pt x="1011" y="174"/>
                </a:cubicBezTo>
                <a:cubicBezTo>
                  <a:pt x="1011" y="172"/>
                  <a:pt x="1011" y="172"/>
                  <a:pt x="1011" y="172"/>
                </a:cubicBezTo>
                <a:cubicBezTo>
                  <a:pt x="1010" y="171"/>
                  <a:pt x="1009" y="171"/>
                  <a:pt x="1009" y="170"/>
                </a:cubicBezTo>
                <a:cubicBezTo>
                  <a:pt x="1007" y="169"/>
                  <a:pt x="1006" y="170"/>
                  <a:pt x="1004" y="171"/>
                </a:cubicBezTo>
                <a:cubicBezTo>
                  <a:pt x="1003" y="170"/>
                  <a:pt x="1003" y="170"/>
                  <a:pt x="1002" y="169"/>
                </a:cubicBezTo>
                <a:cubicBezTo>
                  <a:pt x="1003" y="167"/>
                  <a:pt x="1012" y="166"/>
                  <a:pt x="1013" y="167"/>
                </a:cubicBezTo>
                <a:cubicBezTo>
                  <a:pt x="1016" y="167"/>
                  <a:pt x="1018" y="168"/>
                  <a:pt x="1020" y="168"/>
                </a:cubicBezTo>
                <a:cubicBezTo>
                  <a:pt x="1019" y="171"/>
                  <a:pt x="1017" y="171"/>
                  <a:pt x="1014" y="172"/>
                </a:cubicBezTo>
                <a:cubicBezTo>
                  <a:pt x="1014" y="174"/>
                  <a:pt x="1014" y="174"/>
                  <a:pt x="1014" y="174"/>
                </a:cubicBezTo>
                <a:cubicBezTo>
                  <a:pt x="1015" y="175"/>
                  <a:pt x="1016" y="176"/>
                  <a:pt x="1017" y="178"/>
                </a:cubicBezTo>
                <a:cubicBezTo>
                  <a:pt x="1021" y="177"/>
                  <a:pt x="1023" y="177"/>
                  <a:pt x="1025" y="175"/>
                </a:cubicBezTo>
                <a:cubicBezTo>
                  <a:pt x="1028" y="175"/>
                  <a:pt x="1028" y="175"/>
                  <a:pt x="1029" y="177"/>
                </a:cubicBezTo>
                <a:cubicBezTo>
                  <a:pt x="1031" y="178"/>
                  <a:pt x="1031" y="179"/>
                  <a:pt x="1031" y="181"/>
                </a:cubicBezTo>
                <a:cubicBezTo>
                  <a:pt x="1030" y="182"/>
                  <a:pt x="1030" y="184"/>
                  <a:pt x="1029" y="185"/>
                </a:cubicBezTo>
                <a:cubicBezTo>
                  <a:pt x="1024" y="189"/>
                  <a:pt x="1016" y="186"/>
                  <a:pt x="1013" y="188"/>
                </a:cubicBezTo>
                <a:cubicBezTo>
                  <a:pt x="1012" y="188"/>
                  <a:pt x="1012" y="188"/>
                  <a:pt x="1012" y="188"/>
                </a:cubicBezTo>
                <a:cubicBezTo>
                  <a:pt x="1012" y="184"/>
                  <a:pt x="1011" y="185"/>
                  <a:pt x="1013" y="183"/>
                </a:cubicBezTo>
                <a:cubicBezTo>
                  <a:pt x="1013" y="180"/>
                  <a:pt x="1013" y="180"/>
                  <a:pt x="1013" y="180"/>
                </a:cubicBezTo>
                <a:cubicBezTo>
                  <a:pt x="1011" y="181"/>
                  <a:pt x="1011" y="181"/>
                  <a:pt x="1010" y="182"/>
                </a:cubicBezTo>
                <a:cubicBezTo>
                  <a:pt x="1007" y="184"/>
                  <a:pt x="1008" y="183"/>
                  <a:pt x="1009" y="186"/>
                </a:cubicBezTo>
                <a:cubicBezTo>
                  <a:pt x="1007" y="186"/>
                  <a:pt x="1007" y="186"/>
                  <a:pt x="1006" y="185"/>
                </a:cubicBezTo>
                <a:cubicBezTo>
                  <a:pt x="1005" y="184"/>
                  <a:pt x="1006" y="184"/>
                  <a:pt x="1007" y="181"/>
                </a:cubicBezTo>
                <a:cubicBezTo>
                  <a:pt x="1005" y="182"/>
                  <a:pt x="1005" y="182"/>
                  <a:pt x="1005" y="182"/>
                </a:cubicBezTo>
                <a:cubicBezTo>
                  <a:pt x="1005" y="183"/>
                  <a:pt x="1005" y="183"/>
                  <a:pt x="1005" y="183"/>
                </a:cubicBezTo>
                <a:cubicBezTo>
                  <a:pt x="1004" y="183"/>
                  <a:pt x="1003" y="182"/>
                  <a:pt x="1002" y="181"/>
                </a:cubicBezTo>
                <a:cubicBezTo>
                  <a:pt x="1002" y="181"/>
                  <a:pt x="1001" y="181"/>
                  <a:pt x="1001" y="180"/>
                </a:cubicBezTo>
                <a:cubicBezTo>
                  <a:pt x="1000" y="181"/>
                  <a:pt x="1000" y="182"/>
                  <a:pt x="999" y="182"/>
                </a:cubicBezTo>
                <a:cubicBezTo>
                  <a:pt x="1001" y="184"/>
                  <a:pt x="1001" y="184"/>
                  <a:pt x="1004" y="184"/>
                </a:cubicBezTo>
                <a:cubicBezTo>
                  <a:pt x="997" y="189"/>
                  <a:pt x="985" y="183"/>
                  <a:pt x="980" y="184"/>
                </a:cubicBezTo>
                <a:cubicBezTo>
                  <a:pt x="976" y="185"/>
                  <a:pt x="972" y="191"/>
                  <a:pt x="971" y="192"/>
                </a:cubicBezTo>
                <a:cubicBezTo>
                  <a:pt x="969" y="191"/>
                  <a:pt x="967" y="191"/>
                  <a:pt x="965" y="191"/>
                </a:cubicBezTo>
                <a:close/>
                <a:moveTo>
                  <a:pt x="979" y="268"/>
                </a:moveTo>
                <a:cubicBezTo>
                  <a:pt x="977" y="267"/>
                  <a:pt x="977" y="267"/>
                  <a:pt x="976" y="265"/>
                </a:cubicBezTo>
                <a:cubicBezTo>
                  <a:pt x="979" y="266"/>
                  <a:pt x="978" y="266"/>
                  <a:pt x="979" y="267"/>
                </a:cubicBezTo>
                <a:lnTo>
                  <a:pt x="979" y="268"/>
                </a:lnTo>
                <a:close/>
                <a:moveTo>
                  <a:pt x="976" y="251"/>
                </a:moveTo>
                <a:cubicBezTo>
                  <a:pt x="976" y="250"/>
                  <a:pt x="976" y="250"/>
                  <a:pt x="976" y="250"/>
                </a:cubicBezTo>
                <a:cubicBezTo>
                  <a:pt x="976" y="250"/>
                  <a:pt x="976" y="250"/>
                  <a:pt x="976" y="250"/>
                </a:cubicBezTo>
                <a:cubicBezTo>
                  <a:pt x="976" y="251"/>
                  <a:pt x="976" y="251"/>
                  <a:pt x="976" y="251"/>
                </a:cubicBezTo>
                <a:close/>
                <a:moveTo>
                  <a:pt x="980" y="215"/>
                </a:moveTo>
                <a:cubicBezTo>
                  <a:pt x="980" y="218"/>
                  <a:pt x="980" y="218"/>
                  <a:pt x="979" y="219"/>
                </a:cubicBezTo>
                <a:cubicBezTo>
                  <a:pt x="978" y="220"/>
                  <a:pt x="978" y="219"/>
                  <a:pt x="976" y="219"/>
                </a:cubicBezTo>
                <a:cubicBezTo>
                  <a:pt x="976" y="218"/>
                  <a:pt x="976" y="218"/>
                  <a:pt x="976" y="217"/>
                </a:cubicBezTo>
                <a:cubicBezTo>
                  <a:pt x="975" y="215"/>
                  <a:pt x="972" y="215"/>
                  <a:pt x="968" y="215"/>
                </a:cubicBezTo>
                <a:cubicBezTo>
                  <a:pt x="968" y="214"/>
                  <a:pt x="967" y="214"/>
                  <a:pt x="967" y="213"/>
                </a:cubicBezTo>
                <a:cubicBezTo>
                  <a:pt x="970" y="211"/>
                  <a:pt x="975" y="210"/>
                  <a:pt x="977" y="208"/>
                </a:cubicBezTo>
                <a:cubicBezTo>
                  <a:pt x="979" y="206"/>
                  <a:pt x="980" y="204"/>
                  <a:pt x="980" y="200"/>
                </a:cubicBezTo>
                <a:cubicBezTo>
                  <a:pt x="984" y="200"/>
                  <a:pt x="995" y="199"/>
                  <a:pt x="998" y="197"/>
                </a:cubicBezTo>
                <a:cubicBezTo>
                  <a:pt x="1001" y="197"/>
                  <a:pt x="1001" y="197"/>
                  <a:pt x="1001" y="197"/>
                </a:cubicBezTo>
                <a:cubicBezTo>
                  <a:pt x="1001" y="198"/>
                  <a:pt x="1001" y="198"/>
                  <a:pt x="1001" y="198"/>
                </a:cubicBezTo>
                <a:cubicBezTo>
                  <a:pt x="998" y="201"/>
                  <a:pt x="998" y="201"/>
                  <a:pt x="994" y="202"/>
                </a:cubicBezTo>
                <a:cubicBezTo>
                  <a:pt x="994" y="205"/>
                  <a:pt x="994" y="205"/>
                  <a:pt x="994" y="205"/>
                </a:cubicBezTo>
                <a:cubicBezTo>
                  <a:pt x="997" y="205"/>
                  <a:pt x="998" y="205"/>
                  <a:pt x="999" y="203"/>
                </a:cubicBezTo>
                <a:cubicBezTo>
                  <a:pt x="1000" y="203"/>
                  <a:pt x="1000" y="203"/>
                  <a:pt x="1000" y="203"/>
                </a:cubicBezTo>
                <a:cubicBezTo>
                  <a:pt x="1000" y="205"/>
                  <a:pt x="999" y="205"/>
                  <a:pt x="998" y="206"/>
                </a:cubicBezTo>
                <a:cubicBezTo>
                  <a:pt x="999" y="207"/>
                  <a:pt x="1000" y="210"/>
                  <a:pt x="999" y="212"/>
                </a:cubicBezTo>
                <a:cubicBezTo>
                  <a:pt x="997" y="215"/>
                  <a:pt x="992" y="214"/>
                  <a:pt x="996" y="220"/>
                </a:cubicBezTo>
                <a:cubicBezTo>
                  <a:pt x="993" y="221"/>
                  <a:pt x="991" y="222"/>
                  <a:pt x="989" y="224"/>
                </a:cubicBezTo>
                <a:cubicBezTo>
                  <a:pt x="988" y="224"/>
                  <a:pt x="988" y="224"/>
                  <a:pt x="988" y="224"/>
                </a:cubicBezTo>
                <a:cubicBezTo>
                  <a:pt x="989" y="222"/>
                  <a:pt x="990" y="220"/>
                  <a:pt x="991" y="218"/>
                </a:cubicBezTo>
                <a:cubicBezTo>
                  <a:pt x="990" y="218"/>
                  <a:pt x="990" y="218"/>
                  <a:pt x="990" y="217"/>
                </a:cubicBezTo>
                <a:cubicBezTo>
                  <a:pt x="987" y="219"/>
                  <a:pt x="989" y="217"/>
                  <a:pt x="988" y="220"/>
                </a:cubicBezTo>
                <a:cubicBezTo>
                  <a:pt x="985" y="218"/>
                  <a:pt x="985" y="216"/>
                  <a:pt x="980" y="215"/>
                </a:cubicBezTo>
                <a:close/>
                <a:moveTo>
                  <a:pt x="988" y="255"/>
                </a:moveTo>
                <a:cubicBezTo>
                  <a:pt x="988" y="255"/>
                  <a:pt x="987" y="254"/>
                  <a:pt x="987" y="252"/>
                </a:cubicBezTo>
                <a:cubicBezTo>
                  <a:pt x="989" y="253"/>
                  <a:pt x="990" y="254"/>
                  <a:pt x="988" y="255"/>
                </a:cubicBezTo>
                <a:close/>
                <a:moveTo>
                  <a:pt x="994" y="277"/>
                </a:moveTo>
                <a:cubicBezTo>
                  <a:pt x="992" y="277"/>
                  <a:pt x="992" y="277"/>
                  <a:pt x="992" y="277"/>
                </a:cubicBezTo>
                <a:cubicBezTo>
                  <a:pt x="993" y="274"/>
                  <a:pt x="996" y="271"/>
                  <a:pt x="997" y="268"/>
                </a:cubicBezTo>
                <a:cubicBezTo>
                  <a:pt x="994" y="268"/>
                  <a:pt x="988" y="268"/>
                  <a:pt x="986" y="269"/>
                </a:cubicBezTo>
                <a:cubicBezTo>
                  <a:pt x="986" y="268"/>
                  <a:pt x="985" y="267"/>
                  <a:pt x="985" y="267"/>
                </a:cubicBezTo>
                <a:cubicBezTo>
                  <a:pt x="987" y="264"/>
                  <a:pt x="990" y="261"/>
                  <a:pt x="992" y="259"/>
                </a:cubicBezTo>
                <a:cubicBezTo>
                  <a:pt x="994" y="259"/>
                  <a:pt x="994" y="259"/>
                  <a:pt x="995" y="258"/>
                </a:cubicBezTo>
                <a:cubicBezTo>
                  <a:pt x="997" y="258"/>
                  <a:pt x="997" y="258"/>
                  <a:pt x="997" y="258"/>
                </a:cubicBezTo>
                <a:cubicBezTo>
                  <a:pt x="996" y="260"/>
                  <a:pt x="995" y="261"/>
                  <a:pt x="994" y="263"/>
                </a:cubicBezTo>
                <a:cubicBezTo>
                  <a:pt x="994" y="265"/>
                  <a:pt x="994" y="265"/>
                  <a:pt x="994" y="267"/>
                </a:cubicBezTo>
                <a:cubicBezTo>
                  <a:pt x="998" y="266"/>
                  <a:pt x="997" y="266"/>
                  <a:pt x="998" y="263"/>
                </a:cubicBezTo>
                <a:cubicBezTo>
                  <a:pt x="1001" y="264"/>
                  <a:pt x="1004" y="261"/>
                  <a:pt x="1007" y="263"/>
                </a:cubicBezTo>
                <a:cubicBezTo>
                  <a:pt x="1007" y="264"/>
                  <a:pt x="1007" y="265"/>
                  <a:pt x="1008" y="266"/>
                </a:cubicBezTo>
                <a:cubicBezTo>
                  <a:pt x="1010" y="266"/>
                  <a:pt x="1009" y="264"/>
                  <a:pt x="1010" y="264"/>
                </a:cubicBezTo>
                <a:cubicBezTo>
                  <a:pt x="1014" y="266"/>
                  <a:pt x="1024" y="263"/>
                  <a:pt x="1029" y="261"/>
                </a:cubicBezTo>
                <a:cubicBezTo>
                  <a:pt x="1034" y="263"/>
                  <a:pt x="1034" y="263"/>
                  <a:pt x="1034" y="263"/>
                </a:cubicBezTo>
                <a:cubicBezTo>
                  <a:pt x="1036" y="262"/>
                  <a:pt x="1037" y="260"/>
                  <a:pt x="1039" y="259"/>
                </a:cubicBezTo>
                <a:cubicBezTo>
                  <a:pt x="1045" y="261"/>
                  <a:pt x="1048" y="260"/>
                  <a:pt x="1056" y="260"/>
                </a:cubicBezTo>
                <a:cubicBezTo>
                  <a:pt x="1057" y="258"/>
                  <a:pt x="1058" y="258"/>
                  <a:pt x="1059" y="255"/>
                </a:cubicBezTo>
                <a:cubicBezTo>
                  <a:pt x="1063" y="255"/>
                  <a:pt x="1063" y="255"/>
                  <a:pt x="1063" y="255"/>
                </a:cubicBezTo>
                <a:cubicBezTo>
                  <a:pt x="1063" y="252"/>
                  <a:pt x="1063" y="252"/>
                  <a:pt x="1063" y="252"/>
                </a:cubicBezTo>
                <a:cubicBezTo>
                  <a:pt x="1060" y="253"/>
                  <a:pt x="1060" y="253"/>
                  <a:pt x="1059" y="253"/>
                </a:cubicBezTo>
                <a:cubicBezTo>
                  <a:pt x="1058" y="252"/>
                  <a:pt x="1058" y="252"/>
                  <a:pt x="1057" y="250"/>
                </a:cubicBezTo>
                <a:cubicBezTo>
                  <a:pt x="1057" y="250"/>
                  <a:pt x="1056" y="250"/>
                  <a:pt x="1056" y="250"/>
                </a:cubicBezTo>
                <a:cubicBezTo>
                  <a:pt x="1057" y="249"/>
                  <a:pt x="1057" y="249"/>
                  <a:pt x="1058" y="249"/>
                </a:cubicBezTo>
                <a:cubicBezTo>
                  <a:pt x="1060" y="247"/>
                  <a:pt x="1071" y="248"/>
                  <a:pt x="1073" y="251"/>
                </a:cubicBezTo>
                <a:cubicBezTo>
                  <a:pt x="1078" y="251"/>
                  <a:pt x="1079" y="247"/>
                  <a:pt x="1081" y="244"/>
                </a:cubicBezTo>
                <a:cubicBezTo>
                  <a:pt x="1086" y="245"/>
                  <a:pt x="1089" y="245"/>
                  <a:pt x="1094" y="242"/>
                </a:cubicBezTo>
                <a:cubicBezTo>
                  <a:pt x="1094" y="243"/>
                  <a:pt x="1095" y="243"/>
                  <a:pt x="1096" y="244"/>
                </a:cubicBezTo>
                <a:cubicBezTo>
                  <a:pt x="1094" y="247"/>
                  <a:pt x="1092" y="250"/>
                  <a:pt x="1092" y="255"/>
                </a:cubicBezTo>
                <a:cubicBezTo>
                  <a:pt x="1096" y="255"/>
                  <a:pt x="1096" y="255"/>
                  <a:pt x="1096" y="255"/>
                </a:cubicBezTo>
                <a:cubicBezTo>
                  <a:pt x="1096" y="252"/>
                  <a:pt x="1096" y="250"/>
                  <a:pt x="1098" y="249"/>
                </a:cubicBezTo>
                <a:cubicBezTo>
                  <a:pt x="1098" y="247"/>
                  <a:pt x="1098" y="247"/>
                  <a:pt x="1098" y="247"/>
                </a:cubicBezTo>
                <a:cubicBezTo>
                  <a:pt x="1100" y="248"/>
                  <a:pt x="1101" y="250"/>
                  <a:pt x="1103" y="247"/>
                </a:cubicBezTo>
                <a:cubicBezTo>
                  <a:pt x="1106" y="248"/>
                  <a:pt x="1106" y="249"/>
                  <a:pt x="1106" y="251"/>
                </a:cubicBezTo>
                <a:cubicBezTo>
                  <a:pt x="1109" y="251"/>
                  <a:pt x="1110" y="249"/>
                  <a:pt x="1112" y="248"/>
                </a:cubicBezTo>
                <a:cubicBezTo>
                  <a:pt x="1112" y="248"/>
                  <a:pt x="1115" y="251"/>
                  <a:pt x="1120" y="248"/>
                </a:cubicBezTo>
                <a:cubicBezTo>
                  <a:pt x="1124" y="248"/>
                  <a:pt x="1124" y="248"/>
                  <a:pt x="1126" y="250"/>
                </a:cubicBezTo>
                <a:cubicBezTo>
                  <a:pt x="1127" y="251"/>
                  <a:pt x="1126" y="251"/>
                  <a:pt x="1127" y="252"/>
                </a:cubicBezTo>
                <a:cubicBezTo>
                  <a:pt x="1124" y="255"/>
                  <a:pt x="1121" y="253"/>
                  <a:pt x="1118" y="253"/>
                </a:cubicBezTo>
                <a:cubicBezTo>
                  <a:pt x="1116" y="254"/>
                  <a:pt x="1111" y="257"/>
                  <a:pt x="1109" y="258"/>
                </a:cubicBezTo>
                <a:cubicBezTo>
                  <a:pt x="1103" y="260"/>
                  <a:pt x="1097" y="258"/>
                  <a:pt x="1094" y="259"/>
                </a:cubicBezTo>
                <a:cubicBezTo>
                  <a:pt x="1090" y="260"/>
                  <a:pt x="1085" y="263"/>
                  <a:pt x="1081" y="264"/>
                </a:cubicBezTo>
                <a:cubicBezTo>
                  <a:pt x="1080" y="266"/>
                  <a:pt x="1080" y="266"/>
                  <a:pt x="1080" y="267"/>
                </a:cubicBezTo>
                <a:cubicBezTo>
                  <a:pt x="1080" y="268"/>
                  <a:pt x="1080" y="267"/>
                  <a:pt x="1081" y="268"/>
                </a:cubicBezTo>
                <a:cubicBezTo>
                  <a:pt x="1082" y="269"/>
                  <a:pt x="1084" y="269"/>
                  <a:pt x="1086" y="269"/>
                </a:cubicBezTo>
                <a:cubicBezTo>
                  <a:pt x="1085" y="270"/>
                  <a:pt x="1085" y="270"/>
                  <a:pt x="1083" y="270"/>
                </a:cubicBezTo>
                <a:cubicBezTo>
                  <a:pt x="1083" y="274"/>
                  <a:pt x="1083" y="274"/>
                  <a:pt x="1081" y="276"/>
                </a:cubicBezTo>
                <a:cubicBezTo>
                  <a:pt x="1081" y="282"/>
                  <a:pt x="1084" y="278"/>
                  <a:pt x="1087" y="282"/>
                </a:cubicBezTo>
                <a:cubicBezTo>
                  <a:pt x="1091" y="281"/>
                  <a:pt x="1090" y="280"/>
                  <a:pt x="1093" y="279"/>
                </a:cubicBezTo>
                <a:cubicBezTo>
                  <a:pt x="1093" y="279"/>
                  <a:pt x="1093" y="279"/>
                  <a:pt x="1094" y="280"/>
                </a:cubicBezTo>
                <a:cubicBezTo>
                  <a:pt x="1093" y="290"/>
                  <a:pt x="1087" y="285"/>
                  <a:pt x="1083" y="293"/>
                </a:cubicBezTo>
                <a:cubicBezTo>
                  <a:pt x="1082" y="293"/>
                  <a:pt x="1082" y="292"/>
                  <a:pt x="1080" y="292"/>
                </a:cubicBezTo>
                <a:cubicBezTo>
                  <a:pt x="1080" y="291"/>
                  <a:pt x="1081" y="290"/>
                  <a:pt x="1082" y="289"/>
                </a:cubicBezTo>
                <a:cubicBezTo>
                  <a:pt x="1081" y="287"/>
                  <a:pt x="1081" y="287"/>
                  <a:pt x="1081" y="286"/>
                </a:cubicBezTo>
                <a:cubicBezTo>
                  <a:pt x="1078" y="285"/>
                  <a:pt x="1075" y="286"/>
                  <a:pt x="1072" y="285"/>
                </a:cubicBezTo>
                <a:cubicBezTo>
                  <a:pt x="1067" y="284"/>
                  <a:pt x="1060" y="283"/>
                  <a:pt x="1054" y="282"/>
                </a:cubicBezTo>
                <a:cubicBezTo>
                  <a:pt x="1046" y="280"/>
                  <a:pt x="1038" y="285"/>
                  <a:pt x="1033" y="285"/>
                </a:cubicBezTo>
                <a:cubicBezTo>
                  <a:pt x="1033" y="284"/>
                  <a:pt x="1032" y="283"/>
                  <a:pt x="1031" y="283"/>
                </a:cubicBezTo>
                <a:cubicBezTo>
                  <a:pt x="1025" y="281"/>
                  <a:pt x="1022" y="286"/>
                  <a:pt x="1019" y="283"/>
                </a:cubicBezTo>
                <a:cubicBezTo>
                  <a:pt x="1017" y="283"/>
                  <a:pt x="1017" y="283"/>
                  <a:pt x="1015" y="284"/>
                </a:cubicBezTo>
                <a:cubicBezTo>
                  <a:pt x="1015" y="286"/>
                  <a:pt x="1015" y="288"/>
                  <a:pt x="1016" y="289"/>
                </a:cubicBezTo>
                <a:cubicBezTo>
                  <a:pt x="1018" y="291"/>
                  <a:pt x="1022" y="291"/>
                  <a:pt x="1027" y="293"/>
                </a:cubicBezTo>
                <a:cubicBezTo>
                  <a:pt x="1021" y="297"/>
                  <a:pt x="996" y="301"/>
                  <a:pt x="991" y="298"/>
                </a:cubicBezTo>
                <a:cubicBezTo>
                  <a:pt x="989" y="298"/>
                  <a:pt x="989" y="298"/>
                  <a:pt x="989" y="298"/>
                </a:cubicBezTo>
                <a:cubicBezTo>
                  <a:pt x="989" y="294"/>
                  <a:pt x="990" y="294"/>
                  <a:pt x="992" y="291"/>
                </a:cubicBezTo>
                <a:cubicBezTo>
                  <a:pt x="995" y="291"/>
                  <a:pt x="995" y="291"/>
                  <a:pt x="995" y="291"/>
                </a:cubicBezTo>
                <a:cubicBezTo>
                  <a:pt x="994" y="293"/>
                  <a:pt x="994" y="293"/>
                  <a:pt x="994" y="296"/>
                </a:cubicBezTo>
                <a:cubicBezTo>
                  <a:pt x="996" y="296"/>
                  <a:pt x="997" y="296"/>
                  <a:pt x="998" y="295"/>
                </a:cubicBezTo>
                <a:cubicBezTo>
                  <a:pt x="1000" y="295"/>
                  <a:pt x="1000" y="295"/>
                  <a:pt x="1000" y="295"/>
                </a:cubicBezTo>
                <a:cubicBezTo>
                  <a:pt x="999" y="293"/>
                  <a:pt x="1000" y="293"/>
                  <a:pt x="998" y="292"/>
                </a:cubicBezTo>
                <a:cubicBezTo>
                  <a:pt x="1001" y="290"/>
                  <a:pt x="1004" y="290"/>
                  <a:pt x="1007" y="288"/>
                </a:cubicBezTo>
                <a:cubicBezTo>
                  <a:pt x="1008" y="288"/>
                  <a:pt x="1008" y="288"/>
                  <a:pt x="1009" y="287"/>
                </a:cubicBezTo>
                <a:cubicBezTo>
                  <a:pt x="1008" y="287"/>
                  <a:pt x="1008" y="287"/>
                  <a:pt x="1008" y="286"/>
                </a:cubicBezTo>
                <a:cubicBezTo>
                  <a:pt x="1002" y="287"/>
                  <a:pt x="996" y="288"/>
                  <a:pt x="994" y="287"/>
                </a:cubicBezTo>
                <a:cubicBezTo>
                  <a:pt x="993" y="287"/>
                  <a:pt x="992" y="285"/>
                  <a:pt x="992" y="285"/>
                </a:cubicBezTo>
                <a:cubicBezTo>
                  <a:pt x="989" y="284"/>
                  <a:pt x="987" y="287"/>
                  <a:pt x="986" y="286"/>
                </a:cubicBezTo>
                <a:cubicBezTo>
                  <a:pt x="984" y="286"/>
                  <a:pt x="985" y="286"/>
                  <a:pt x="983" y="285"/>
                </a:cubicBezTo>
                <a:cubicBezTo>
                  <a:pt x="988" y="280"/>
                  <a:pt x="996" y="281"/>
                  <a:pt x="1004" y="281"/>
                </a:cubicBezTo>
                <a:cubicBezTo>
                  <a:pt x="1004" y="277"/>
                  <a:pt x="1004" y="277"/>
                  <a:pt x="1004" y="277"/>
                </a:cubicBezTo>
                <a:cubicBezTo>
                  <a:pt x="1001" y="277"/>
                  <a:pt x="996" y="279"/>
                  <a:pt x="994" y="277"/>
                </a:cubicBezTo>
                <a:close/>
                <a:moveTo>
                  <a:pt x="1008" y="313"/>
                </a:moveTo>
                <a:cubicBezTo>
                  <a:pt x="1008" y="315"/>
                  <a:pt x="1008" y="315"/>
                  <a:pt x="1008" y="315"/>
                </a:cubicBezTo>
                <a:cubicBezTo>
                  <a:pt x="1005" y="315"/>
                  <a:pt x="1005" y="315"/>
                  <a:pt x="1005" y="315"/>
                </a:cubicBezTo>
                <a:cubicBezTo>
                  <a:pt x="1005" y="314"/>
                  <a:pt x="1006" y="313"/>
                  <a:pt x="1006" y="312"/>
                </a:cubicBezTo>
                <a:cubicBezTo>
                  <a:pt x="1006" y="312"/>
                  <a:pt x="1007" y="313"/>
                  <a:pt x="1008" y="313"/>
                </a:cubicBezTo>
                <a:close/>
                <a:moveTo>
                  <a:pt x="1002" y="301"/>
                </a:moveTo>
                <a:cubicBezTo>
                  <a:pt x="1002" y="302"/>
                  <a:pt x="1002" y="302"/>
                  <a:pt x="1002" y="302"/>
                </a:cubicBezTo>
                <a:cubicBezTo>
                  <a:pt x="1002" y="302"/>
                  <a:pt x="1001" y="302"/>
                  <a:pt x="1001" y="302"/>
                </a:cubicBezTo>
                <a:cubicBezTo>
                  <a:pt x="999" y="302"/>
                  <a:pt x="999" y="302"/>
                  <a:pt x="999" y="302"/>
                </a:cubicBezTo>
                <a:cubicBezTo>
                  <a:pt x="999" y="301"/>
                  <a:pt x="999" y="301"/>
                  <a:pt x="999" y="301"/>
                </a:cubicBezTo>
                <a:lnTo>
                  <a:pt x="1002" y="301"/>
                </a:lnTo>
                <a:close/>
                <a:moveTo>
                  <a:pt x="984" y="335"/>
                </a:moveTo>
                <a:cubicBezTo>
                  <a:pt x="993" y="333"/>
                  <a:pt x="1005" y="332"/>
                  <a:pt x="1008" y="335"/>
                </a:cubicBezTo>
                <a:cubicBezTo>
                  <a:pt x="1011" y="334"/>
                  <a:pt x="1010" y="334"/>
                  <a:pt x="1011" y="332"/>
                </a:cubicBezTo>
                <a:cubicBezTo>
                  <a:pt x="1016" y="332"/>
                  <a:pt x="1015" y="333"/>
                  <a:pt x="1019" y="334"/>
                </a:cubicBezTo>
                <a:cubicBezTo>
                  <a:pt x="1017" y="336"/>
                  <a:pt x="1016" y="335"/>
                  <a:pt x="1014" y="338"/>
                </a:cubicBezTo>
                <a:cubicBezTo>
                  <a:pt x="1013" y="338"/>
                  <a:pt x="1013" y="338"/>
                  <a:pt x="1013" y="338"/>
                </a:cubicBezTo>
                <a:cubicBezTo>
                  <a:pt x="1016" y="342"/>
                  <a:pt x="1017" y="338"/>
                  <a:pt x="1016" y="343"/>
                </a:cubicBezTo>
                <a:cubicBezTo>
                  <a:pt x="1023" y="343"/>
                  <a:pt x="1024" y="342"/>
                  <a:pt x="1029" y="341"/>
                </a:cubicBezTo>
                <a:cubicBezTo>
                  <a:pt x="1029" y="344"/>
                  <a:pt x="1029" y="344"/>
                  <a:pt x="1029" y="344"/>
                </a:cubicBezTo>
                <a:cubicBezTo>
                  <a:pt x="1025" y="345"/>
                  <a:pt x="1025" y="345"/>
                  <a:pt x="1021" y="344"/>
                </a:cubicBezTo>
                <a:cubicBezTo>
                  <a:pt x="1021" y="348"/>
                  <a:pt x="1021" y="348"/>
                  <a:pt x="1021" y="348"/>
                </a:cubicBezTo>
                <a:cubicBezTo>
                  <a:pt x="1020" y="348"/>
                  <a:pt x="1020" y="348"/>
                  <a:pt x="1020" y="348"/>
                </a:cubicBezTo>
                <a:cubicBezTo>
                  <a:pt x="1018" y="350"/>
                  <a:pt x="1013" y="350"/>
                  <a:pt x="1011" y="351"/>
                </a:cubicBezTo>
                <a:cubicBezTo>
                  <a:pt x="1010" y="349"/>
                  <a:pt x="1010" y="349"/>
                  <a:pt x="1010" y="347"/>
                </a:cubicBezTo>
                <a:cubicBezTo>
                  <a:pt x="1006" y="347"/>
                  <a:pt x="1006" y="347"/>
                  <a:pt x="1005" y="349"/>
                </a:cubicBezTo>
                <a:cubicBezTo>
                  <a:pt x="1001" y="349"/>
                  <a:pt x="1000" y="349"/>
                  <a:pt x="998" y="347"/>
                </a:cubicBezTo>
                <a:cubicBezTo>
                  <a:pt x="997" y="346"/>
                  <a:pt x="999" y="345"/>
                  <a:pt x="999" y="342"/>
                </a:cubicBezTo>
                <a:cubicBezTo>
                  <a:pt x="994" y="342"/>
                  <a:pt x="989" y="340"/>
                  <a:pt x="984" y="338"/>
                </a:cubicBezTo>
                <a:lnTo>
                  <a:pt x="984" y="335"/>
                </a:lnTo>
                <a:close/>
                <a:moveTo>
                  <a:pt x="357" y="23"/>
                </a:moveTo>
                <a:cubicBezTo>
                  <a:pt x="355" y="24"/>
                  <a:pt x="353" y="24"/>
                  <a:pt x="351" y="24"/>
                </a:cubicBezTo>
                <a:cubicBezTo>
                  <a:pt x="351" y="25"/>
                  <a:pt x="350" y="25"/>
                  <a:pt x="350" y="25"/>
                </a:cubicBezTo>
                <a:cubicBezTo>
                  <a:pt x="350" y="27"/>
                  <a:pt x="350" y="27"/>
                  <a:pt x="351" y="28"/>
                </a:cubicBezTo>
                <a:cubicBezTo>
                  <a:pt x="352" y="29"/>
                  <a:pt x="352" y="29"/>
                  <a:pt x="354" y="29"/>
                </a:cubicBezTo>
                <a:cubicBezTo>
                  <a:pt x="354" y="26"/>
                  <a:pt x="354" y="26"/>
                  <a:pt x="354" y="26"/>
                </a:cubicBezTo>
                <a:cubicBezTo>
                  <a:pt x="356" y="27"/>
                  <a:pt x="356" y="29"/>
                  <a:pt x="358" y="30"/>
                </a:cubicBezTo>
                <a:cubicBezTo>
                  <a:pt x="360" y="32"/>
                  <a:pt x="360" y="30"/>
                  <a:pt x="362" y="31"/>
                </a:cubicBezTo>
                <a:cubicBezTo>
                  <a:pt x="364" y="31"/>
                  <a:pt x="364" y="31"/>
                  <a:pt x="365" y="30"/>
                </a:cubicBezTo>
                <a:cubicBezTo>
                  <a:pt x="366" y="29"/>
                  <a:pt x="366" y="30"/>
                  <a:pt x="366" y="28"/>
                </a:cubicBezTo>
                <a:cubicBezTo>
                  <a:pt x="362" y="27"/>
                  <a:pt x="359" y="26"/>
                  <a:pt x="357" y="23"/>
                </a:cubicBezTo>
                <a:close/>
                <a:moveTo>
                  <a:pt x="399" y="27"/>
                </a:moveTo>
                <a:cubicBezTo>
                  <a:pt x="395" y="27"/>
                  <a:pt x="395" y="27"/>
                  <a:pt x="395" y="27"/>
                </a:cubicBezTo>
                <a:cubicBezTo>
                  <a:pt x="395" y="31"/>
                  <a:pt x="395" y="31"/>
                  <a:pt x="395" y="31"/>
                </a:cubicBezTo>
                <a:cubicBezTo>
                  <a:pt x="399" y="31"/>
                  <a:pt x="399" y="31"/>
                  <a:pt x="399" y="31"/>
                </a:cubicBezTo>
                <a:lnTo>
                  <a:pt x="399" y="27"/>
                </a:lnTo>
                <a:close/>
                <a:moveTo>
                  <a:pt x="408" y="29"/>
                </a:moveTo>
                <a:cubicBezTo>
                  <a:pt x="406" y="28"/>
                  <a:pt x="406" y="28"/>
                  <a:pt x="403" y="28"/>
                </a:cubicBezTo>
                <a:cubicBezTo>
                  <a:pt x="403" y="30"/>
                  <a:pt x="404" y="30"/>
                  <a:pt x="404" y="32"/>
                </a:cubicBezTo>
                <a:cubicBezTo>
                  <a:pt x="405" y="32"/>
                  <a:pt x="405" y="33"/>
                  <a:pt x="406" y="33"/>
                </a:cubicBezTo>
                <a:cubicBezTo>
                  <a:pt x="407" y="32"/>
                  <a:pt x="407" y="30"/>
                  <a:pt x="408" y="29"/>
                </a:cubicBezTo>
                <a:close/>
                <a:moveTo>
                  <a:pt x="427" y="31"/>
                </a:moveTo>
                <a:cubicBezTo>
                  <a:pt x="427" y="28"/>
                  <a:pt x="427" y="28"/>
                  <a:pt x="427" y="28"/>
                </a:cubicBezTo>
                <a:cubicBezTo>
                  <a:pt x="423" y="28"/>
                  <a:pt x="423" y="28"/>
                  <a:pt x="423" y="28"/>
                </a:cubicBezTo>
                <a:cubicBezTo>
                  <a:pt x="424" y="30"/>
                  <a:pt x="423" y="29"/>
                  <a:pt x="424" y="30"/>
                </a:cubicBezTo>
                <a:cubicBezTo>
                  <a:pt x="425" y="31"/>
                  <a:pt x="425" y="31"/>
                  <a:pt x="427" y="31"/>
                </a:cubicBezTo>
                <a:close/>
                <a:moveTo>
                  <a:pt x="247" y="38"/>
                </a:moveTo>
                <a:cubicBezTo>
                  <a:pt x="248" y="38"/>
                  <a:pt x="253" y="37"/>
                  <a:pt x="255" y="36"/>
                </a:cubicBezTo>
                <a:cubicBezTo>
                  <a:pt x="256" y="36"/>
                  <a:pt x="256" y="36"/>
                  <a:pt x="256" y="36"/>
                </a:cubicBezTo>
                <a:cubicBezTo>
                  <a:pt x="256" y="33"/>
                  <a:pt x="256" y="36"/>
                  <a:pt x="255" y="34"/>
                </a:cubicBezTo>
                <a:cubicBezTo>
                  <a:pt x="249" y="33"/>
                  <a:pt x="253" y="33"/>
                  <a:pt x="250" y="32"/>
                </a:cubicBezTo>
                <a:cubicBezTo>
                  <a:pt x="249" y="34"/>
                  <a:pt x="248" y="33"/>
                  <a:pt x="247" y="36"/>
                </a:cubicBezTo>
                <a:cubicBezTo>
                  <a:pt x="246" y="37"/>
                  <a:pt x="246" y="36"/>
                  <a:pt x="247" y="38"/>
                </a:cubicBezTo>
                <a:close/>
                <a:moveTo>
                  <a:pt x="250" y="37"/>
                </a:moveTo>
                <a:cubicBezTo>
                  <a:pt x="248" y="36"/>
                  <a:pt x="249" y="36"/>
                  <a:pt x="248" y="36"/>
                </a:cubicBezTo>
                <a:cubicBezTo>
                  <a:pt x="250" y="36"/>
                  <a:pt x="249" y="36"/>
                  <a:pt x="250" y="37"/>
                </a:cubicBezTo>
                <a:close/>
                <a:moveTo>
                  <a:pt x="221" y="34"/>
                </a:moveTo>
                <a:cubicBezTo>
                  <a:pt x="221" y="36"/>
                  <a:pt x="221" y="36"/>
                  <a:pt x="221" y="36"/>
                </a:cubicBezTo>
                <a:cubicBezTo>
                  <a:pt x="224" y="36"/>
                  <a:pt x="227" y="36"/>
                  <a:pt x="229" y="35"/>
                </a:cubicBezTo>
                <a:cubicBezTo>
                  <a:pt x="231" y="35"/>
                  <a:pt x="231" y="35"/>
                  <a:pt x="231" y="35"/>
                </a:cubicBezTo>
                <a:cubicBezTo>
                  <a:pt x="231" y="33"/>
                  <a:pt x="231" y="33"/>
                  <a:pt x="231" y="33"/>
                </a:cubicBezTo>
                <a:cubicBezTo>
                  <a:pt x="223" y="33"/>
                  <a:pt x="223" y="33"/>
                  <a:pt x="223" y="33"/>
                </a:cubicBezTo>
                <a:cubicBezTo>
                  <a:pt x="222" y="34"/>
                  <a:pt x="223" y="33"/>
                  <a:pt x="221" y="34"/>
                </a:cubicBezTo>
                <a:close/>
                <a:moveTo>
                  <a:pt x="242" y="36"/>
                </a:moveTo>
                <a:cubicBezTo>
                  <a:pt x="242" y="33"/>
                  <a:pt x="242" y="33"/>
                  <a:pt x="242" y="33"/>
                </a:cubicBezTo>
                <a:cubicBezTo>
                  <a:pt x="240" y="33"/>
                  <a:pt x="240" y="33"/>
                  <a:pt x="240" y="33"/>
                </a:cubicBezTo>
                <a:cubicBezTo>
                  <a:pt x="240" y="33"/>
                  <a:pt x="240" y="33"/>
                  <a:pt x="239" y="34"/>
                </a:cubicBezTo>
                <a:cubicBezTo>
                  <a:pt x="241" y="36"/>
                  <a:pt x="239" y="35"/>
                  <a:pt x="242" y="36"/>
                </a:cubicBezTo>
                <a:close/>
                <a:moveTo>
                  <a:pt x="808" y="37"/>
                </a:moveTo>
                <a:cubicBezTo>
                  <a:pt x="810" y="36"/>
                  <a:pt x="810" y="36"/>
                  <a:pt x="811" y="36"/>
                </a:cubicBezTo>
                <a:cubicBezTo>
                  <a:pt x="812" y="36"/>
                  <a:pt x="812" y="36"/>
                  <a:pt x="812" y="36"/>
                </a:cubicBezTo>
                <a:cubicBezTo>
                  <a:pt x="812" y="34"/>
                  <a:pt x="812" y="34"/>
                  <a:pt x="812" y="34"/>
                </a:cubicBezTo>
                <a:cubicBezTo>
                  <a:pt x="810" y="33"/>
                  <a:pt x="807" y="33"/>
                  <a:pt x="805" y="33"/>
                </a:cubicBezTo>
                <a:cubicBezTo>
                  <a:pt x="806" y="34"/>
                  <a:pt x="806" y="35"/>
                  <a:pt x="806" y="36"/>
                </a:cubicBezTo>
                <a:cubicBezTo>
                  <a:pt x="808" y="36"/>
                  <a:pt x="807" y="36"/>
                  <a:pt x="808" y="37"/>
                </a:cubicBezTo>
                <a:close/>
                <a:moveTo>
                  <a:pt x="574" y="37"/>
                </a:moveTo>
                <a:cubicBezTo>
                  <a:pt x="576" y="37"/>
                  <a:pt x="576" y="37"/>
                  <a:pt x="577" y="38"/>
                </a:cubicBezTo>
                <a:cubicBezTo>
                  <a:pt x="580" y="36"/>
                  <a:pt x="578" y="38"/>
                  <a:pt x="579" y="35"/>
                </a:cubicBezTo>
                <a:cubicBezTo>
                  <a:pt x="577" y="34"/>
                  <a:pt x="577" y="34"/>
                  <a:pt x="576" y="34"/>
                </a:cubicBezTo>
                <a:cubicBezTo>
                  <a:pt x="574" y="35"/>
                  <a:pt x="575" y="34"/>
                  <a:pt x="574" y="37"/>
                </a:cubicBezTo>
                <a:close/>
                <a:moveTo>
                  <a:pt x="622" y="40"/>
                </a:moveTo>
                <a:cubicBezTo>
                  <a:pt x="623" y="40"/>
                  <a:pt x="623" y="40"/>
                  <a:pt x="623" y="40"/>
                </a:cubicBezTo>
                <a:cubicBezTo>
                  <a:pt x="622" y="38"/>
                  <a:pt x="622" y="38"/>
                  <a:pt x="619" y="37"/>
                </a:cubicBezTo>
                <a:cubicBezTo>
                  <a:pt x="618" y="38"/>
                  <a:pt x="618" y="39"/>
                  <a:pt x="617" y="40"/>
                </a:cubicBezTo>
                <a:cubicBezTo>
                  <a:pt x="617" y="41"/>
                  <a:pt x="618" y="41"/>
                  <a:pt x="618" y="41"/>
                </a:cubicBezTo>
                <a:cubicBezTo>
                  <a:pt x="620" y="41"/>
                  <a:pt x="621" y="41"/>
                  <a:pt x="622" y="40"/>
                </a:cubicBezTo>
                <a:close/>
                <a:moveTo>
                  <a:pt x="639" y="38"/>
                </a:moveTo>
                <a:cubicBezTo>
                  <a:pt x="636" y="38"/>
                  <a:pt x="636" y="38"/>
                  <a:pt x="636" y="38"/>
                </a:cubicBezTo>
                <a:cubicBezTo>
                  <a:pt x="636" y="39"/>
                  <a:pt x="635" y="39"/>
                  <a:pt x="635" y="39"/>
                </a:cubicBezTo>
                <a:cubicBezTo>
                  <a:pt x="636" y="41"/>
                  <a:pt x="635" y="40"/>
                  <a:pt x="636" y="41"/>
                </a:cubicBezTo>
                <a:cubicBezTo>
                  <a:pt x="637" y="42"/>
                  <a:pt x="637" y="42"/>
                  <a:pt x="639" y="42"/>
                </a:cubicBezTo>
                <a:lnTo>
                  <a:pt x="639" y="38"/>
                </a:lnTo>
                <a:close/>
                <a:moveTo>
                  <a:pt x="383" y="40"/>
                </a:moveTo>
                <a:cubicBezTo>
                  <a:pt x="378" y="40"/>
                  <a:pt x="378" y="40"/>
                  <a:pt x="378" y="40"/>
                </a:cubicBezTo>
                <a:cubicBezTo>
                  <a:pt x="379" y="46"/>
                  <a:pt x="381" y="45"/>
                  <a:pt x="384" y="48"/>
                </a:cubicBezTo>
                <a:cubicBezTo>
                  <a:pt x="387" y="47"/>
                  <a:pt x="386" y="48"/>
                  <a:pt x="387" y="46"/>
                </a:cubicBezTo>
                <a:cubicBezTo>
                  <a:pt x="388" y="46"/>
                  <a:pt x="388" y="46"/>
                  <a:pt x="388" y="46"/>
                </a:cubicBezTo>
                <a:cubicBezTo>
                  <a:pt x="387" y="43"/>
                  <a:pt x="385" y="43"/>
                  <a:pt x="383" y="40"/>
                </a:cubicBezTo>
                <a:close/>
                <a:moveTo>
                  <a:pt x="402" y="49"/>
                </a:moveTo>
                <a:cubicBezTo>
                  <a:pt x="404" y="48"/>
                  <a:pt x="404" y="48"/>
                  <a:pt x="406" y="47"/>
                </a:cubicBezTo>
                <a:cubicBezTo>
                  <a:pt x="406" y="45"/>
                  <a:pt x="407" y="43"/>
                  <a:pt x="407" y="40"/>
                </a:cubicBezTo>
                <a:cubicBezTo>
                  <a:pt x="403" y="41"/>
                  <a:pt x="401" y="42"/>
                  <a:pt x="395" y="42"/>
                </a:cubicBezTo>
                <a:cubicBezTo>
                  <a:pt x="395" y="45"/>
                  <a:pt x="395" y="45"/>
                  <a:pt x="395" y="45"/>
                </a:cubicBezTo>
                <a:cubicBezTo>
                  <a:pt x="400" y="45"/>
                  <a:pt x="401" y="45"/>
                  <a:pt x="402" y="49"/>
                </a:cubicBezTo>
                <a:close/>
                <a:moveTo>
                  <a:pt x="429" y="40"/>
                </a:moveTo>
                <a:cubicBezTo>
                  <a:pt x="425" y="41"/>
                  <a:pt x="425" y="42"/>
                  <a:pt x="423" y="44"/>
                </a:cubicBezTo>
                <a:cubicBezTo>
                  <a:pt x="423" y="48"/>
                  <a:pt x="424" y="49"/>
                  <a:pt x="426" y="52"/>
                </a:cubicBezTo>
                <a:cubicBezTo>
                  <a:pt x="429" y="51"/>
                  <a:pt x="428" y="51"/>
                  <a:pt x="431" y="49"/>
                </a:cubicBezTo>
                <a:cubicBezTo>
                  <a:pt x="429" y="48"/>
                  <a:pt x="430" y="48"/>
                  <a:pt x="428" y="48"/>
                </a:cubicBezTo>
                <a:cubicBezTo>
                  <a:pt x="427" y="44"/>
                  <a:pt x="427" y="44"/>
                  <a:pt x="429" y="42"/>
                </a:cubicBezTo>
                <a:lnTo>
                  <a:pt x="429" y="40"/>
                </a:lnTo>
                <a:close/>
                <a:moveTo>
                  <a:pt x="943" y="41"/>
                </a:moveTo>
                <a:cubicBezTo>
                  <a:pt x="941" y="41"/>
                  <a:pt x="941" y="41"/>
                  <a:pt x="941" y="41"/>
                </a:cubicBezTo>
                <a:cubicBezTo>
                  <a:pt x="941" y="45"/>
                  <a:pt x="941" y="45"/>
                  <a:pt x="941" y="45"/>
                </a:cubicBezTo>
                <a:cubicBezTo>
                  <a:pt x="943" y="45"/>
                  <a:pt x="943" y="45"/>
                  <a:pt x="943" y="45"/>
                </a:cubicBezTo>
                <a:lnTo>
                  <a:pt x="943" y="41"/>
                </a:lnTo>
                <a:close/>
                <a:moveTo>
                  <a:pt x="684" y="46"/>
                </a:moveTo>
                <a:cubicBezTo>
                  <a:pt x="684" y="46"/>
                  <a:pt x="685" y="45"/>
                  <a:pt x="685" y="45"/>
                </a:cubicBezTo>
                <a:cubicBezTo>
                  <a:pt x="684" y="45"/>
                  <a:pt x="684" y="45"/>
                  <a:pt x="684" y="45"/>
                </a:cubicBezTo>
                <a:cubicBezTo>
                  <a:pt x="684" y="43"/>
                  <a:pt x="684" y="43"/>
                  <a:pt x="684" y="43"/>
                </a:cubicBezTo>
                <a:cubicBezTo>
                  <a:pt x="679" y="43"/>
                  <a:pt x="679" y="43"/>
                  <a:pt x="679" y="43"/>
                </a:cubicBezTo>
                <a:cubicBezTo>
                  <a:pt x="680" y="45"/>
                  <a:pt x="680" y="45"/>
                  <a:pt x="681" y="47"/>
                </a:cubicBezTo>
                <a:cubicBezTo>
                  <a:pt x="683" y="47"/>
                  <a:pt x="683" y="47"/>
                  <a:pt x="684" y="46"/>
                </a:cubicBezTo>
                <a:close/>
                <a:moveTo>
                  <a:pt x="720" y="47"/>
                </a:moveTo>
                <a:cubicBezTo>
                  <a:pt x="721" y="47"/>
                  <a:pt x="721" y="47"/>
                  <a:pt x="721" y="47"/>
                </a:cubicBezTo>
                <a:cubicBezTo>
                  <a:pt x="719" y="43"/>
                  <a:pt x="697" y="43"/>
                  <a:pt x="694" y="45"/>
                </a:cubicBezTo>
                <a:cubicBezTo>
                  <a:pt x="691" y="44"/>
                  <a:pt x="692" y="46"/>
                  <a:pt x="692" y="43"/>
                </a:cubicBezTo>
                <a:cubicBezTo>
                  <a:pt x="687" y="43"/>
                  <a:pt x="687" y="43"/>
                  <a:pt x="687" y="43"/>
                </a:cubicBezTo>
                <a:cubicBezTo>
                  <a:pt x="686" y="46"/>
                  <a:pt x="687" y="45"/>
                  <a:pt x="687" y="47"/>
                </a:cubicBezTo>
                <a:cubicBezTo>
                  <a:pt x="694" y="49"/>
                  <a:pt x="715" y="52"/>
                  <a:pt x="720" y="47"/>
                </a:cubicBezTo>
                <a:close/>
                <a:moveTo>
                  <a:pt x="987" y="45"/>
                </a:moveTo>
                <a:cubicBezTo>
                  <a:pt x="986" y="43"/>
                  <a:pt x="987" y="44"/>
                  <a:pt x="985" y="43"/>
                </a:cubicBezTo>
                <a:cubicBezTo>
                  <a:pt x="984" y="44"/>
                  <a:pt x="983" y="45"/>
                  <a:pt x="982" y="45"/>
                </a:cubicBezTo>
                <a:cubicBezTo>
                  <a:pt x="982" y="47"/>
                  <a:pt x="982" y="47"/>
                  <a:pt x="982" y="47"/>
                </a:cubicBezTo>
                <a:cubicBezTo>
                  <a:pt x="984" y="46"/>
                  <a:pt x="985" y="46"/>
                  <a:pt x="986" y="45"/>
                </a:cubicBezTo>
                <a:lnTo>
                  <a:pt x="987" y="45"/>
                </a:lnTo>
                <a:close/>
                <a:moveTo>
                  <a:pt x="481" y="51"/>
                </a:moveTo>
                <a:cubicBezTo>
                  <a:pt x="484" y="51"/>
                  <a:pt x="484" y="51"/>
                  <a:pt x="484" y="51"/>
                </a:cubicBezTo>
                <a:cubicBezTo>
                  <a:pt x="484" y="54"/>
                  <a:pt x="484" y="54"/>
                  <a:pt x="484" y="54"/>
                </a:cubicBezTo>
                <a:cubicBezTo>
                  <a:pt x="487" y="54"/>
                  <a:pt x="487" y="54"/>
                  <a:pt x="487" y="54"/>
                </a:cubicBezTo>
                <a:cubicBezTo>
                  <a:pt x="488" y="52"/>
                  <a:pt x="487" y="53"/>
                  <a:pt x="488" y="52"/>
                </a:cubicBezTo>
                <a:cubicBezTo>
                  <a:pt x="488" y="49"/>
                  <a:pt x="488" y="49"/>
                  <a:pt x="488" y="49"/>
                </a:cubicBezTo>
                <a:cubicBezTo>
                  <a:pt x="487" y="48"/>
                  <a:pt x="487" y="49"/>
                  <a:pt x="486" y="48"/>
                </a:cubicBezTo>
                <a:cubicBezTo>
                  <a:pt x="484" y="48"/>
                  <a:pt x="482" y="48"/>
                  <a:pt x="481" y="49"/>
                </a:cubicBezTo>
                <a:lnTo>
                  <a:pt x="481" y="51"/>
                </a:lnTo>
                <a:close/>
                <a:moveTo>
                  <a:pt x="619" y="53"/>
                </a:moveTo>
                <a:cubicBezTo>
                  <a:pt x="621" y="53"/>
                  <a:pt x="622" y="53"/>
                  <a:pt x="624" y="52"/>
                </a:cubicBezTo>
                <a:cubicBezTo>
                  <a:pt x="624" y="52"/>
                  <a:pt x="624" y="52"/>
                  <a:pt x="624" y="52"/>
                </a:cubicBezTo>
                <a:cubicBezTo>
                  <a:pt x="624" y="50"/>
                  <a:pt x="624" y="50"/>
                  <a:pt x="624" y="50"/>
                </a:cubicBezTo>
                <a:cubicBezTo>
                  <a:pt x="621" y="49"/>
                  <a:pt x="621" y="48"/>
                  <a:pt x="617" y="48"/>
                </a:cubicBezTo>
                <a:cubicBezTo>
                  <a:pt x="616" y="51"/>
                  <a:pt x="617" y="50"/>
                  <a:pt x="619" y="53"/>
                </a:cubicBezTo>
                <a:close/>
                <a:moveTo>
                  <a:pt x="726" y="50"/>
                </a:moveTo>
                <a:cubicBezTo>
                  <a:pt x="725" y="50"/>
                  <a:pt x="725" y="50"/>
                  <a:pt x="725" y="50"/>
                </a:cubicBezTo>
                <a:cubicBezTo>
                  <a:pt x="724" y="49"/>
                  <a:pt x="724" y="49"/>
                  <a:pt x="722" y="49"/>
                </a:cubicBezTo>
                <a:cubicBezTo>
                  <a:pt x="722" y="53"/>
                  <a:pt x="722" y="53"/>
                  <a:pt x="722" y="53"/>
                </a:cubicBezTo>
                <a:cubicBezTo>
                  <a:pt x="726" y="53"/>
                  <a:pt x="726" y="53"/>
                  <a:pt x="726" y="53"/>
                </a:cubicBezTo>
                <a:lnTo>
                  <a:pt x="726" y="50"/>
                </a:lnTo>
                <a:close/>
                <a:moveTo>
                  <a:pt x="636" y="53"/>
                </a:moveTo>
                <a:cubicBezTo>
                  <a:pt x="636" y="51"/>
                  <a:pt x="636" y="51"/>
                  <a:pt x="636" y="51"/>
                </a:cubicBezTo>
                <a:cubicBezTo>
                  <a:pt x="632" y="50"/>
                  <a:pt x="632" y="50"/>
                  <a:pt x="628" y="51"/>
                </a:cubicBezTo>
                <a:cubicBezTo>
                  <a:pt x="628" y="54"/>
                  <a:pt x="628" y="54"/>
                  <a:pt x="628" y="54"/>
                </a:cubicBezTo>
                <a:cubicBezTo>
                  <a:pt x="631" y="54"/>
                  <a:pt x="633" y="54"/>
                  <a:pt x="634" y="53"/>
                </a:cubicBezTo>
                <a:lnTo>
                  <a:pt x="636" y="53"/>
                </a:lnTo>
                <a:close/>
                <a:moveTo>
                  <a:pt x="639" y="50"/>
                </a:moveTo>
                <a:cubicBezTo>
                  <a:pt x="639" y="54"/>
                  <a:pt x="639" y="54"/>
                  <a:pt x="639" y="54"/>
                </a:cubicBezTo>
                <a:cubicBezTo>
                  <a:pt x="653" y="54"/>
                  <a:pt x="667" y="59"/>
                  <a:pt x="685" y="58"/>
                </a:cubicBezTo>
                <a:cubicBezTo>
                  <a:pt x="685" y="56"/>
                  <a:pt x="685" y="56"/>
                  <a:pt x="685" y="56"/>
                </a:cubicBezTo>
                <a:cubicBezTo>
                  <a:pt x="683" y="55"/>
                  <a:pt x="669" y="53"/>
                  <a:pt x="668" y="54"/>
                </a:cubicBezTo>
                <a:cubicBezTo>
                  <a:pt x="668" y="56"/>
                  <a:pt x="668" y="56"/>
                  <a:pt x="668" y="56"/>
                </a:cubicBezTo>
                <a:cubicBezTo>
                  <a:pt x="668" y="56"/>
                  <a:pt x="663" y="56"/>
                  <a:pt x="663" y="56"/>
                </a:cubicBezTo>
                <a:cubicBezTo>
                  <a:pt x="662" y="54"/>
                  <a:pt x="661" y="53"/>
                  <a:pt x="659" y="52"/>
                </a:cubicBezTo>
                <a:cubicBezTo>
                  <a:pt x="656" y="51"/>
                  <a:pt x="648" y="54"/>
                  <a:pt x="644" y="53"/>
                </a:cubicBezTo>
                <a:cubicBezTo>
                  <a:pt x="644" y="51"/>
                  <a:pt x="644" y="51"/>
                  <a:pt x="644" y="51"/>
                </a:cubicBezTo>
                <a:cubicBezTo>
                  <a:pt x="642" y="50"/>
                  <a:pt x="641" y="50"/>
                  <a:pt x="639" y="50"/>
                </a:cubicBezTo>
                <a:close/>
                <a:moveTo>
                  <a:pt x="970" y="53"/>
                </a:moveTo>
                <a:cubicBezTo>
                  <a:pt x="968" y="52"/>
                  <a:pt x="968" y="52"/>
                  <a:pt x="966" y="52"/>
                </a:cubicBezTo>
                <a:cubicBezTo>
                  <a:pt x="966" y="53"/>
                  <a:pt x="965" y="54"/>
                  <a:pt x="965" y="55"/>
                </a:cubicBezTo>
                <a:cubicBezTo>
                  <a:pt x="967" y="54"/>
                  <a:pt x="968" y="54"/>
                  <a:pt x="969" y="54"/>
                </a:cubicBezTo>
                <a:cubicBezTo>
                  <a:pt x="969" y="53"/>
                  <a:pt x="970" y="53"/>
                  <a:pt x="970" y="53"/>
                </a:cubicBezTo>
                <a:close/>
                <a:moveTo>
                  <a:pt x="549" y="56"/>
                </a:moveTo>
                <a:cubicBezTo>
                  <a:pt x="550" y="55"/>
                  <a:pt x="549" y="55"/>
                  <a:pt x="550" y="53"/>
                </a:cubicBezTo>
                <a:cubicBezTo>
                  <a:pt x="545" y="53"/>
                  <a:pt x="545" y="53"/>
                  <a:pt x="545" y="53"/>
                </a:cubicBezTo>
                <a:cubicBezTo>
                  <a:pt x="545" y="54"/>
                  <a:pt x="546" y="55"/>
                  <a:pt x="546" y="56"/>
                </a:cubicBezTo>
                <a:cubicBezTo>
                  <a:pt x="548" y="56"/>
                  <a:pt x="548" y="56"/>
                  <a:pt x="549" y="56"/>
                </a:cubicBezTo>
                <a:close/>
                <a:moveTo>
                  <a:pt x="949" y="54"/>
                </a:moveTo>
                <a:cubicBezTo>
                  <a:pt x="943" y="54"/>
                  <a:pt x="941" y="53"/>
                  <a:pt x="936" y="54"/>
                </a:cubicBezTo>
                <a:cubicBezTo>
                  <a:pt x="936" y="56"/>
                  <a:pt x="936" y="56"/>
                  <a:pt x="936" y="56"/>
                </a:cubicBezTo>
                <a:cubicBezTo>
                  <a:pt x="939" y="56"/>
                  <a:pt x="944" y="57"/>
                  <a:pt x="949" y="56"/>
                </a:cubicBezTo>
                <a:lnTo>
                  <a:pt x="949" y="54"/>
                </a:lnTo>
                <a:close/>
                <a:moveTo>
                  <a:pt x="393" y="55"/>
                </a:moveTo>
                <a:cubicBezTo>
                  <a:pt x="390" y="55"/>
                  <a:pt x="390" y="55"/>
                  <a:pt x="390" y="55"/>
                </a:cubicBezTo>
                <a:cubicBezTo>
                  <a:pt x="390" y="56"/>
                  <a:pt x="390" y="56"/>
                  <a:pt x="391" y="56"/>
                </a:cubicBezTo>
                <a:cubicBezTo>
                  <a:pt x="391" y="57"/>
                  <a:pt x="391" y="57"/>
                  <a:pt x="391" y="57"/>
                </a:cubicBezTo>
                <a:cubicBezTo>
                  <a:pt x="393" y="56"/>
                  <a:pt x="392" y="58"/>
                  <a:pt x="393" y="55"/>
                </a:cubicBezTo>
                <a:close/>
                <a:moveTo>
                  <a:pt x="587" y="60"/>
                </a:moveTo>
                <a:cubicBezTo>
                  <a:pt x="587" y="58"/>
                  <a:pt x="586" y="56"/>
                  <a:pt x="586" y="55"/>
                </a:cubicBezTo>
                <a:cubicBezTo>
                  <a:pt x="583" y="55"/>
                  <a:pt x="583" y="55"/>
                  <a:pt x="583" y="55"/>
                </a:cubicBezTo>
                <a:cubicBezTo>
                  <a:pt x="583" y="58"/>
                  <a:pt x="583" y="57"/>
                  <a:pt x="584" y="60"/>
                </a:cubicBezTo>
                <a:lnTo>
                  <a:pt x="587" y="60"/>
                </a:lnTo>
                <a:close/>
                <a:moveTo>
                  <a:pt x="709" y="58"/>
                </a:moveTo>
                <a:cubicBezTo>
                  <a:pt x="711" y="58"/>
                  <a:pt x="711" y="58"/>
                  <a:pt x="711" y="58"/>
                </a:cubicBezTo>
                <a:cubicBezTo>
                  <a:pt x="711" y="57"/>
                  <a:pt x="711" y="57"/>
                  <a:pt x="712" y="55"/>
                </a:cubicBezTo>
                <a:cubicBezTo>
                  <a:pt x="709" y="55"/>
                  <a:pt x="709" y="55"/>
                  <a:pt x="709" y="55"/>
                </a:cubicBezTo>
                <a:lnTo>
                  <a:pt x="709" y="58"/>
                </a:lnTo>
                <a:close/>
                <a:moveTo>
                  <a:pt x="593" y="61"/>
                </a:moveTo>
                <a:cubicBezTo>
                  <a:pt x="597" y="61"/>
                  <a:pt x="597" y="60"/>
                  <a:pt x="599" y="58"/>
                </a:cubicBezTo>
                <a:cubicBezTo>
                  <a:pt x="599" y="56"/>
                  <a:pt x="599" y="56"/>
                  <a:pt x="599" y="56"/>
                </a:cubicBezTo>
                <a:cubicBezTo>
                  <a:pt x="598" y="56"/>
                  <a:pt x="598" y="56"/>
                  <a:pt x="598" y="56"/>
                </a:cubicBezTo>
                <a:cubicBezTo>
                  <a:pt x="597" y="56"/>
                  <a:pt x="594" y="56"/>
                  <a:pt x="590" y="56"/>
                </a:cubicBezTo>
                <a:cubicBezTo>
                  <a:pt x="591" y="62"/>
                  <a:pt x="591" y="58"/>
                  <a:pt x="593" y="61"/>
                </a:cubicBezTo>
                <a:close/>
                <a:moveTo>
                  <a:pt x="430" y="66"/>
                </a:moveTo>
                <a:cubicBezTo>
                  <a:pt x="429" y="63"/>
                  <a:pt x="429" y="60"/>
                  <a:pt x="429" y="56"/>
                </a:cubicBezTo>
                <a:cubicBezTo>
                  <a:pt x="427" y="56"/>
                  <a:pt x="427" y="56"/>
                  <a:pt x="427" y="56"/>
                </a:cubicBezTo>
                <a:cubicBezTo>
                  <a:pt x="422" y="63"/>
                  <a:pt x="414" y="55"/>
                  <a:pt x="407" y="57"/>
                </a:cubicBezTo>
                <a:cubicBezTo>
                  <a:pt x="405" y="58"/>
                  <a:pt x="403" y="60"/>
                  <a:pt x="400" y="60"/>
                </a:cubicBezTo>
                <a:cubicBezTo>
                  <a:pt x="401" y="62"/>
                  <a:pt x="403" y="62"/>
                  <a:pt x="405" y="63"/>
                </a:cubicBezTo>
                <a:cubicBezTo>
                  <a:pt x="404" y="65"/>
                  <a:pt x="405" y="65"/>
                  <a:pt x="403" y="66"/>
                </a:cubicBezTo>
                <a:cubicBezTo>
                  <a:pt x="403" y="68"/>
                  <a:pt x="403" y="68"/>
                  <a:pt x="403" y="68"/>
                </a:cubicBezTo>
                <a:cubicBezTo>
                  <a:pt x="408" y="67"/>
                  <a:pt x="408" y="66"/>
                  <a:pt x="412" y="64"/>
                </a:cubicBezTo>
                <a:cubicBezTo>
                  <a:pt x="413" y="63"/>
                  <a:pt x="419" y="67"/>
                  <a:pt x="421" y="69"/>
                </a:cubicBezTo>
                <a:cubicBezTo>
                  <a:pt x="424" y="68"/>
                  <a:pt x="427" y="67"/>
                  <a:pt x="430" y="66"/>
                </a:cubicBezTo>
                <a:close/>
                <a:moveTo>
                  <a:pt x="955" y="63"/>
                </a:moveTo>
                <a:cubicBezTo>
                  <a:pt x="955" y="60"/>
                  <a:pt x="955" y="60"/>
                  <a:pt x="955" y="60"/>
                </a:cubicBezTo>
                <a:cubicBezTo>
                  <a:pt x="958" y="60"/>
                  <a:pt x="958" y="60"/>
                  <a:pt x="958" y="60"/>
                </a:cubicBezTo>
                <a:cubicBezTo>
                  <a:pt x="957" y="61"/>
                  <a:pt x="957" y="62"/>
                  <a:pt x="957" y="63"/>
                </a:cubicBezTo>
                <a:cubicBezTo>
                  <a:pt x="964" y="63"/>
                  <a:pt x="982" y="63"/>
                  <a:pt x="988" y="58"/>
                </a:cubicBezTo>
                <a:cubicBezTo>
                  <a:pt x="988" y="58"/>
                  <a:pt x="988" y="58"/>
                  <a:pt x="989" y="57"/>
                </a:cubicBezTo>
                <a:cubicBezTo>
                  <a:pt x="988" y="57"/>
                  <a:pt x="988" y="57"/>
                  <a:pt x="988" y="56"/>
                </a:cubicBezTo>
                <a:cubicBezTo>
                  <a:pt x="985" y="57"/>
                  <a:pt x="986" y="56"/>
                  <a:pt x="986" y="58"/>
                </a:cubicBezTo>
                <a:cubicBezTo>
                  <a:pt x="980" y="58"/>
                  <a:pt x="974" y="59"/>
                  <a:pt x="968" y="61"/>
                </a:cubicBezTo>
                <a:cubicBezTo>
                  <a:pt x="967" y="62"/>
                  <a:pt x="961" y="60"/>
                  <a:pt x="959" y="59"/>
                </a:cubicBezTo>
                <a:cubicBezTo>
                  <a:pt x="957" y="59"/>
                  <a:pt x="954" y="60"/>
                  <a:pt x="953" y="60"/>
                </a:cubicBezTo>
                <a:cubicBezTo>
                  <a:pt x="951" y="61"/>
                  <a:pt x="950" y="59"/>
                  <a:pt x="949" y="58"/>
                </a:cubicBezTo>
                <a:cubicBezTo>
                  <a:pt x="948" y="58"/>
                  <a:pt x="947" y="60"/>
                  <a:pt x="944" y="60"/>
                </a:cubicBezTo>
                <a:cubicBezTo>
                  <a:pt x="941" y="61"/>
                  <a:pt x="943" y="60"/>
                  <a:pt x="941" y="58"/>
                </a:cubicBezTo>
                <a:cubicBezTo>
                  <a:pt x="938" y="59"/>
                  <a:pt x="939" y="59"/>
                  <a:pt x="937" y="60"/>
                </a:cubicBezTo>
                <a:cubicBezTo>
                  <a:pt x="936" y="62"/>
                  <a:pt x="937" y="61"/>
                  <a:pt x="936" y="62"/>
                </a:cubicBezTo>
                <a:cubicBezTo>
                  <a:pt x="939" y="65"/>
                  <a:pt x="949" y="63"/>
                  <a:pt x="955" y="63"/>
                </a:cubicBezTo>
                <a:close/>
                <a:moveTo>
                  <a:pt x="615" y="64"/>
                </a:moveTo>
                <a:cubicBezTo>
                  <a:pt x="619" y="64"/>
                  <a:pt x="621" y="63"/>
                  <a:pt x="624" y="61"/>
                </a:cubicBezTo>
                <a:cubicBezTo>
                  <a:pt x="624" y="60"/>
                  <a:pt x="624" y="61"/>
                  <a:pt x="624" y="59"/>
                </a:cubicBezTo>
                <a:cubicBezTo>
                  <a:pt x="621" y="58"/>
                  <a:pt x="619" y="58"/>
                  <a:pt x="615" y="57"/>
                </a:cubicBezTo>
                <a:cubicBezTo>
                  <a:pt x="614" y="59"/>
                  <a:pt x="614" y="60"/>
                  <a:pt x="615" y="62"/>
                </a:cubicBezTo>
                <a:lnTo>
                  <a:pt x="615" y="64"/>
                </a:lnTo>
                <a:close/>
                <a:moveTo>
                  <a:pt x="214" y="62"/>
                </a:moveTo>
                <a:cubicBezTo>
                  <a:pt x="214" y="58"/>
                  <a:pt x="214" y="58"/>
                  <a:pt x="214" y="58"/>
                </a:cubicBezTo>
                <a:cubicBezTo>
                  <a:pt x="211" y="58"/>
                  <a:pt x="211" y="58"/>
                  <a:pt x="211" y="58"/>
                </a:cubicBezTo>
                <a:cubicBezTo>
                  <a:pt x="211" y="60"/>
                  <a:pt x="211" y="60"/>
                  <a:pt x="210" y="61"/>
                </a:cubicBezTo>
                <a:cubicBezTo>
                  <a:pt x="210" y="63"/>
                  <a:pt x="210" y="63"/>
                  <a:pt x="210" y="63"/>
                </a:cubicBezTo>
                <a:cubicBezTo>
                  <a:pt x="212" y="63"/>
                  <a:pt x="212" y="63"/>
                  <a:pt x="214" y="62"/>
                </a:cubicBezTo>
                <a:close/>
                <a:moveTo>
                  <a:pt x="436" y="58"/>
                </a:moveTo>
                <a:cubicBezTo>
                  <a:pt x="435" y="61"/>
                  <a:pt x="436" y="61"/>
                  <a:pt x="436" y="63"/>
                </a:cubicBezTo>
                <a:cubicBezTo>
                  <a:pt x="439" y="63"/>
                  <a:pt x="444" y="63"/>
                  <a:pt x="446" y="62"/>
                </a:cubicBezTo>
                <a:cubicBezTo>
                  <a:pt x="446" y="61"/>
                  <a:pt x="446" y="62"/>
                  <a:pt x="447" y="60"/>
                </a:cubicBezTo>
                <a:cubicBezTo>
                  <a:pt x="446" y="60"/>
                  <a:pt x="446" y="60"/>
                  <a:pt x="446" y="60"/>
                </a:cubicBezTo>
                <a:cubicBezTo>
                  <a:pt x="443" y="59"/>
                  <a:pt x="444" y="59"/>
                  <a:pt x="443" y="62"/>
                </a:cubicBezTo>
                <a:cubicBezTo>
                  <a:pt x="439" y="62"/>
                  <a:pt x="440" y="63"/>
                  <a:pt x="440" y="59"/>
                </a:cubicBezTo>
                <a:cubicBezTo>
                  <a:pt x="439" y="59"/>
                  <a:pt x="437" y="59"/>
                  <a:pt x="436" y="58"/>
                </a:cubicBezTo>
                <a:close/>
                <a:moveTo>
                  <a:pt x="629" y="66"/>
                </a:moveTo>
                <a:cubicBezTo>
                  <a:pt x="632" y="66"/>
                  <a:pt x="633" y="68"/>
                  <a:pt x="634" y="68"/>
                </a:cubicBezTo>
                <a:cubicBezTo>
                  <a:pt x="636" y="68"/>
                  <a:pt x="639" y="66"/>
                  <a:pt x="641" y="67"/>
                </a:cubicBezTo>
                <a:cubicBezTo>
                  <a:pt x="644" y="67"/>
                  <a:pt x="646" y="67"/>
                  <a:pt x="648" y="66"/>
                </a:cubicBezTo>
                <a:cubicBezTo>
                  <a:pt x="648" y="64"/>
                  <a:pt x="648" y="64"/>
                  <a:pt x="647" y="63"/>
                </a:cubicBezTo>
                <a:cubicBezTo>
                  <a:pt x="646" y="62"/>
                  <a:pt x="630" y="59"/>
                  <a:pt x="627" y="58"/>
                </a:cubicBezTo>
                <a:cubicBezTo>
                  <a:pt x="627" y="59"/>
                  <a:pt x="627" y="59"/>
                  <a:pt x="626" y="59"/>
                </a:cubicBezTo>
                <a:cubicBezTo>
                  <a:pt x="626" y="63"/>
                  <a:pt x="626" y="63"/>
                  <a:pt x="626" y="63"/>
                </a:cubicBezTo>
                <a:cubicBezTo>
                  <a:pt x="629" y="63"/>
                  <a:pt x="629" y="63"/>
                  <a:pt x="629" y="63"/>
                </a:cubicBezTo>
                <a:lnTo>
                  <a:pt x="629" y="66"/>
                </a:lnTo>
                <a:close/>
                <a:moveTo>
                  <a:pt x="646" y="66"/>
                </a:moveTo>
                <a:cubicBezTo>
                  <a:pt x="645" y="65"/>
                  <a:pt x="645" y="66"/>
                  <a:pt x="644" y="65"/>
                </a:cubicBezTo>
                <a:cubicBezTo>
                  <a:pt x="646" y="66"/>
                  <a:pt x="645" y="65"/>
                  <a:pt x="646" y="66"/>
                </a:cubicBezTo>
                <a:close/>
                <a:moveTo>
                  <a:pt x="203" y="61"/>
                </a:moveTo>
                <a:cubicBezTo>
                  <a:pt x="203" y="59"/>
                  <a:pt x="203" y="59"/>
                  <a:pt x="203" y="59"/>
                </a:cubicBezTo>
                <a:cubicBezTo>
                  <a:pt x="200" y="59"/>
                  <a:pt x="200" y="59"/>
                  <a:pt x="200" y="59"/>
                </a:cubicBezTo>
                <a:cubicBezTo>
                  <a:pt x="199" y="60"/>
                  <a:pt x="199" y="61"/>
                  <a:pt x="199" y="62"/>
                </a:cubicBezTo>
                <a:cubicBezTo>
                  <a:pt x="201" y="62"/>
                  <a:pt x="201" y="62"/>
                  <a:pt x="202" y="61"/>
                </a:cubicBezTo>
                <a:lnTo>
                  <a:pt x="203" y="61"/>
                </a:lnTo>
                <a:close/>
                <a:moveTo>
                  <a:pt x="450" y="72"/>
                </a:moveTo>
                <a:cubicBezTo>
                  <a:pt x="456" y="71"/>
                  <a:pt x="459" y="69"/>
                  <a:pt x="463" y="69"/>
                </a:cubicBezTo>
                <a:cubicBezTo>
                  <a:pt x="466" y="68"/>
                  <a:pt x="466" y="71"/>
                  <a:pt x="468" y="70"/>
                </a:cubicBezTo>
                <a:cubicBezTo>
                  <a:pt x="471" y="70"/>
                  <a:pt x="472" y="69"/>
                  <a:pt x="473" y="69"/>
                </a:cubicBezTo>
                <a:cubicBezTo>
                  <a:pt x="474" y="67"/>
                  <a:pt x="473" y="68"/>
                  <a:pt x="474" y="67"/>
                </a:cubicBezTo>
                <a:cubicBezTo>
                  <a:pt x="464" y="55"/>
                  <a:pt x="465" y="62"/>
                  <a:pt x="454" y="66"/>
                </a:cubicBezTo>
                <a:cubicBezTo>
                  <a:pt x="452" y="67"/>
                  <a:pt x="452" y="65"/>
                  <a:pt x="450" y="66"/>
                </a:cubicBezTo>
                <a:cubicBezTo>
                  <a:pt x="449" y="66"/>
                  <a:pt x="449" y="66"/>
                  <a:pt x="449" y="66"/>
                </a:cubicBezTo>
                <a:cubicBezTo>
                  <a:pt x="450" y="64"/>
                  <a:pt x="450" y="64"/>
                  <a:pt x="450" y="62"/>
                </a:cubicBezTo>
                <a:cubicBezTo>
                  <a:pt x="445" y="63"/>
                  <a:pt x="446" y="64"/>
                  <a:pt x="440" y="64"/>
                </a:cubicBezTo>
                <a:cubicBezTo>
                  <a:pt x="440" y="67"/>
                  <a:pt x="440" y="67"/>
                  <a:pt x="440" y="67"/>
                </a:cubicBezTo>
                <a:cubicBezTo>
                  <a:pt x="447" y="67"/>
                  <a:pt x="447" y="67"/>
                  <a:pt x="447" y="67"/>
                </a:cubicBezTo>
                <a:cubicBezTo>
                  <a:pt x="448" y="69"/>
                  <a:pt x="449" y="69"/>
                  <a:pt x="450" y="72"/>
                </a:cubicBezTo>
                <a:close/>
                <a:moveTo>
                  <a:pt x="185" y="69"/>
                </a:moveTo>
                <a:cubicBezTo>
                  <a:pt x="185" y="66"/>
                  <a:pt x="185" y="66"/>
                  <a:pt x="185" y="66"/>
                </a:cubicBezTo>
                <a:cubicBezTo>
                  <a:pt x="184" y="66"/>
                  <a:pt x="182" y="67"/>
                  <a:pt x="180" y="67"/>
                </a:cubicBezTo>
                <a:cubicBezTo>
                  <a:pt x="180" y="70"/>
                  <a:pt x="180" y="70"/>
                  <a:pt x="180" y="70"/>
                </a:cubicBezTo>
                <a:cubicBezTo>
                  <a:pt x="182" y="70"/>
                  <a:pt x="182" y="70"/>
                  <a:pt x="184" y="69"/>
                </a:cubicBezTo>
                <a:lnTo>
                  <a:pt x="185" y="69"/>
                </a:lnTo>
                <a:close/>
                <a:moveTo>
                  <a:pt x="906" y="70"/>
                </a:moveTo>
                <a:cubicBezTo>
                  <a:pt x="907" y="69"/>
                  <a:pt x="907" y="69"/>
                  <a:pt x="907" y="69"/>
                </a:cubicBezTo>
                <a:cubicBezTo>
                  <a:pt x="906" y="68"/>
                  <a:pt x="905" y="68"/>
                  <a:pt x="903" y="68"/>
                </a:cubicBezTo>
                <a:cubicBezTo>
                  <a:pt x="903" y="71"/>
                  <a:pt x="903" y="71"/>
                  <a:pt x="903" y="71"/>
                </a:cubicBezTo>
                <a:cubicBezTo>
                  <a:pt x="905" y="70"/>
                  <a:pt x="905" y="70"/>
                  <a:pt x="906" y="70"/>
                </a:cubicBezTo>
                <a:close/>
                <a:moveTo>
                  <a:pt x="989" y="73"/>
                </a:moveTo>
                <a:cubicBezTo>
                  <a:pt x="994" y="73"/>
                  <a:pt x="994" y="73"/>
                  <a:pt x="998" y="73"/>
                </a:cubicBezTo>
                <a:cubicBezTo>
                  <a:pt x="998" y="70"/>
                  <a:pt x="998" y="70"/>
                  <a:pt x="998" y="70"/>
                </a:cubicBezTo>
                <a:cubicBezTo>
                  <a:pt x="995" y="70"/>
                  <a:pt x="991" y="70"/>
                  <a:pt x="991" y="71"/>
                </a:cubicBezTo>
                <a:cubicBezTo>
                  <a:pt x="989" y="71"/>
                  <a:pt x="989" y="71"/>
                  <a:pt x="989" y="71"/>
                </a:cubicBezTo>
                <a:lnTo>
                  <a:pt x="989" y="73"/>
                </a:lnTo>
                <a:close/>
                <a:moveTo>
                  <a:pt x="791" y="79"/>
                </a:moveTo>
                <a:cubicBezTo>
                  <a:pt x="792" y="78"/>
                  <a:pt x="790" y="76"/>
                  <a:pt x="789" y="74"/>
                </a:cubicBezTo>
                <a:cubicBezTo>
                  <a:pt x="786" y="73"/>
                  <a:pt x="785" y="71"/>
                  <a:pt x="783" y="73"/>
                </a:cubicBezTo>
                <a:cubicBezTo>
                  <a:pt x="781" y="73"/>
                  <a:pt x="781" y="73"/>
                  <a:pt x="781" y="73"/>
                </a:cubicBezTo>
                <a:cubicBezTo>
                  <a:pt x="782" y="75"/>
                  <a:pt x="782" y="75"/>
                  <a:pt x="783" y="79"/>
                </a:cubicBezTo>
                <a:cubicBezTo>
                  <a:pt x="786" y="79"/>
                  <a:pt x="789" y="81"/>
                  <a:pt x="791" y="79"/>
                </a:cubicBezTo>
                <a:close/>
                <a:moveTo>
                  <a:pt x="984" y="72"/>
                </a:moveTo>
                <a:cubicBezTo>
                  <a:pt x="980" y="72"/>
                  <a:pt x="970" y="76"/>
                  <a:pt x="969" y="76"/>
                </a:cubicBezTo>
                <a:cubicBezTo>
                  <a:pt x="968" y="77"/>
                  <a:pt x="968" y="77"/>
                  <a:pt x="967" y="77"/>
                </a:cubicBezTo>
                <a:cubicBezTo>
                  <a:pt x="968" y="80"/>
                  <a:pt x="967" y="78"/>
                  <a:pt x="970" y="79"/>
                </a:cubicBezTo>
                <a:cubicBezTo>
                  <a:pt x="972" y="80"/>
                  <a:pt x="977" y="77"/>
                  <a:pt x="983" y="77"/>
                </a:cubicBezTo>
                <a:cubicBezTo>
                  <a:pt x="983" y="75"/>
                  <a:pt x="984" y="74"/>
                  <a:pt x="984" y="72"/>
                </a:cubicBezTo>
                <a:close/>
                <a:moveTo>
                  <a:pt x="412" y="75"/>
                </a:moveTo>
                <a:cubicBezTo>
                  <a:pt x="412" y="76"/>
                  <a:pt x="412" y="76"/>
                  <a:pt x="413" y="76"/>
                </a:cubicBezTo>
                <a:cubicBezTo>
                  <a:pt x="415" y="76"/>
                  <a:pt x="415" y="76"/>
                  <a:pt x="415" y="76"/>
                </a:cubicBezTo>
                <a:cubicBezTo>
                  <a:pt x="416" y="75"/>
                  <a:pt x="416" y="74"/>
                  <a:pt x="416" y="74"/>
                </a:cubicBezTo>
                <a:cubicBezTo>
                  <a:pt x="415" y="73"/>
                  <a:pt x="414" y="73"/>
                  <a:pt x="412" y="73"/>
                </a:cubicBezTo>
                <a:lnTo>
                  <a:pt x="412" y="75"/>
                </a:lnTo>
                <a:close/>
                <a:moveTo>
                  <a:pt x="207" y="75"/>
                </a:moveTo>
                <a:cubicBezTo>
                  <a:pt x="202" y="75"/>
                  <a:pt x="202" y="75"/>
                  <a:pt x="202" y="75"/>
                </a:cubicBezTo>
                <a:cubicBezTo>
                  <a:pt x="202" y="77"/>
                  <a:pt x="202" y="77"/>
                  <a:pt x="202" y="77"/>
                </a:cubicBezTo>
                <a:cubicBezTo>
                  <a:pt x="207" y="77"/>
                  <a:pt x="207" y="77"/>
                  <a:pt x="207" y="77"/>
                </a:cubicBezTo>
                <a:lnTo>
                  <a:pt x="207" y="75"/>
                </a:lnTo>
                <a:close/>
                <a:moveTo>
                  <a:pt x="759" y="79"/>
                </a:moveTo>
                <a:cubicBezTo>
                  <a:pt x="760" y="78"/>
                  <a:pt x="759" y="79"/>
                  <a:pt x="760" y="77"/>
                </a:cubicBezTo>
                <a:cubicBezTo>
                  <a:pt x="758" y="77"/>
                  <a:pt x="758" y="77"/>
                  <a:pt x="756" y="76"/>
                </a:cubicBezTo>
                <a:cubicBezTo>
                  <a:pt x="755" y="77"/>
                  <a:pt x="756" y="77"/>
                  <a:pt x="754" y="77"/>
                </a:cubicBezTo>
                <a:cubicBezTo>
                  <a:pt x="755" y="80"/>
                  <a:pt x="754" y="79"/>
                  <a:pt x="757" y="80"/>
                </a:cubicBezTo>
                <a:cubicBezTo>
                  <a:pt x="757" y="81"/>
                  <a:pt x="757" y="81"/>
                  <a:pt x="757" y="81"/>
                </a:cubicBezTo>
                <a:cubicBezTo>
                  <a:pt x="759" y="80"/>
                  <a:pt x="758" y="82"/>
                  <a:pt x="759" y="79"/>
                </a:cubicBezTo>
                <a:close/>
                <a:moveTo>
                  <a:pt x="775" y="83"/>
                </a:moveTo>
                <a:cubicBezTo>
                  <a:pt x="776" y="81"/>
                  <a:pt x="776" y="80"/>
                  <a:pt x="779" y="79"/>
                </a:cubicBezTo>
                <a:cubicBezTo>
                  <a:pt x="779" y="76"/>
                  <a:pt x="779" y="76"/>
                  <a:pt x="779" y="76"/>
                </a:cubicBezTo>
                <a:cubicBezTo>
                  <a:pt x="776" y="77"/>
                  <a:pt x="770" y="77"/>
                  <a:pt x="770" y="77"/>
                </a:cubicBezTo>
                <a:cubicBezTo>
                  <a:pt x="769" y="78"/>
                  <a:pt x="768" y="78"/>
                  <a:pt x="767" y="78"/>
                </a:cubicBezTo>
                <a:cubicBezTo>
                  <a:pt x="767" y="80"/>
                  <a:pt x="767" y="80"/>
                  <a:pt x="767" y="80"/>
                </a:cubicBezTo>
                <a:cubicBezTo>
                  <a:pt x="768" y="80"/>
                  <a:pt x="768" y="80"/>
                  <a:pt x="768" y="80"/>
                </a:cubicBezTo>
                <a:cubicBezTo>
                  <a:pt x="770" y="82"/>
                  <a:pt x="771" y="82"/>
                  <a:pt x="775" y="83"/>
                </a:cubicBezTo>
                <a:close/>
                <a:moveTo>
                  <a:pt x="773" y="81"/>
                </a:moveTo>
                <a:cubicBezTo>
                  <a:pt x="772" y="80"/>
                  <a:pt x="772" y="80"/>
                  <a:pt x="771" y="78"/>
                </a:cubicBezTo>
                <a:cubicBezTo>
                  <a:pt x="772" y="79"/>
                  <a:pt x="772" y="80"/>
                  <a:pt x="773" y="81"/>
                </a:cubicBezTo>
                <a:close/>
                <a:moveTo>
                  <a:pt x="186" y="81"/>
                </a:moveTo>
                <a:cubicBezTo>
                  <a:pt x="186" y="81"/>
                  <a:pt x="186" y="80"/>
                  <a:pt x="185" y="80"/>
                </a:cubicBezTo>
                <a:cubicBezTo>
                  <a:pt x="181" y="81"/>
                  <a:pt x="181" y="80"/>
                  <a:pt x="176" y="80"/>
                </a:cubicBezTo>
                <a:cubicBezTo>
                  <a:pt x="176" y="83"/>
                  <a:pt x="176" y="83"/>
                  <a:pt x="176" y="83"/>
                </a:cubicBezTo>
                <a:cubicBezTo>
                  <a:pt x="186" y="83"/>
                  <a:pt x="186" y="83"/>
                  <a:pt x="186" y="83"/>
                </a:cubicBezTo>
                <a:lnTo>
                  <a:pt x="186" y="81"/>
                </a:lnTo>
                <a:close/>
                <a:moveTo>
                  <a:pt x="723" y="84"/>
                </a:moveTo>
                <a:cubicBezTo>
                  <a:pt x="724" y="83"/>
                  <a:pt x="723" y="84"/>
                  <a:pt x="725" y="83"/>
                </a:cubicBezTo>
                <a:cubicBezTo>
                  <a:pt x="725" y="81"/>
                  <a:pt x="725" y="81"/>
                  <a:pt x="725" y="81"/>
                </a:cubicBezTo>
                <a:cubicBezTo>
                  <a:pt x="724" y="81"/>
                  <a:pt x="724" y="80"/>
                  <a:pt x="724" y="80"/>
                </a:cubicBezTo>
                <a:cubicBezTo>
                  <a:pt x="720" y="80"/>
                  <a:pt x="720" y="80"/>
                  <a:pt x="720" y="80"/>
                </a:cubicBezTo>
                <a:cubicBezTo>
                  <a:pt x="720" y="83"/>
                  <a:pt x="719" y="81"/>
                  <a:pt x="721" y="83"/>
                </a:cubicBezTo>
                <a:cubicBezTo>
                  <a:pt x="722" y="84"/>
                  <a:pt x="721" y="83"/>
                  <a:pt x="723" y="84"/>
                </a:cubicBezTo>
                <a:close/>
                <a:moveTo>
                  <a:pt x="976" y="93"/>
                </a:moveTo>
                <a:cubicBezTo>
                  <a:pt x="976" y="91"/>
                  <a:pt x="976" y="91"/>
                  <a:pt x="976" y="91"/>
                </a:cubicBezTo>
                <a:cubicBezTo>
                  <a:pt x="972" y="91"/>
                  <a:pt x="972" y="91"/>
                  <a:pt x="972" y="91"/>
                </a:cubicBezTo>
                <a:cubicBezTo>
                  <a:pt x="972" y="93"/>
                  <a:pt x="972" y="93"/>
                  <a:pt x="972" y="93"/>
                </a:cubicBezTo>
                <a:lnTo>
                  <a:pt x="976" y="93"/>
                </a:lnTo>
                <a:close/>
                <a:moveTo>
                  <a:pt x="114" y="125"/>
                </a:moveTo>
                <a:cubicBezTo>
                  <a:pt x="114" y="122"/>
                  <a:pt x="114" y="122"/>
                  <a:pt x="114" y="122"/>
                </a:cubicBezTo>
                <a:cubicBezTo>
                  <a:pt x="111" y="122"/>
                  <a:pt x="111" y="123"/>
                  <a:pt x="109" y="124"/>
                </a:cubicBezTo>
                <a:cubicBezTo>
                  <a:pt x="109" y="126"/>
                  <a:pt x="109" y="126"/>
                  <a:pt x="109" y="126"/>
                </a:cubicBezTo>
                <a:cubicBezTo>
                  <a:pt x="111" y="125"/>
                  <a:pt x="111" y="125"/>
                  <a:pt x="112" y="125"/>
                </a:cubicBezTo>
                <a:lnTo>
                  <a:pt x="114" y="125"/>
                </a:lnTo>
                <a:close/>
                <a:moveTo>
                  <a:pt x="173" y="128"/>
                </a:moveTo>
                <a:cubicBezTo>
                  <a:pt x="176" y="128"/>
                  <a:pt x="176" y="128"/>
                  <a:pt x="176" y="128"/>
                </a:cubicBezTo>
                <a:cubicBezTo>
                  <a:pt x="176" y="126"/>
                  <a:pt x="176" y="126"/>
                  <a:pt x="176" y="126"/>
                </a:cubicBezTo>
                <a:cubicBezTo>
                  <a:pt x="173" y="126"/>
                  <a:pt x="173" y="126"/>
                  <a:pt x="173" y="126"/>
                </a:cubicBezTo>
                <a:lnTo>
                  <a:pt x="173" y="128"/>
                </a:lnTo>
                <a:close/>
                <a:moveTo>
                  <a:pt x="152" y="131"/>
                </a:moveTo>
                <a:cubicBezTo>
                  <a:pt x="152" y="133"/>
                  <a:pt x="152" y="134"/>
                  <a:pt x="151" y="136"/>
                </a:cubicBezTo>
                <a:cubicBezTo>
                  <a:pt x="153" y="136"/>
                  <a:pt x="153" y="136"/>
                  <a:pt x="154" y="137"/>
                </a:cubicBezTo>
                <a:cubicBezTo>
                  <a:pt x="156" y="137"/>
                  <a:pt x="156" y="137"/>
                  <a:pt x="157" y="136"/>
                </a:cubicBezTo>
                <a:cubicBezTo>
                  <a:pt x="158" y="135"/>
                  <a:pt x="157" y="136"/>
                  <a:pt x="158" y="134"/>
                </a:cubicBezTo>
                <a:cubicBezTo>
                  <a:pt x="157" y="133"/>
                  <a:pt x="157" y="132"/>
                  <a:pt x="156" y="131"/>
                </a:cubicBezTo>
                <a:lnTo>
                  <a:pt x="152" y="131"/>
                </a:lnTo>
                <a:close/>
                <a:moveTo>
                  <a:pt x="1023" y="145"/>
                </a:moveTo>
                <a:cubicBezTo>
                  <a:pt x="1023" y="145"/>
                  <a:pt x="1023" y="145"/>
                  <a:pt x="1024" y="144"/>
                </a:cubicBezTo>
                <a:cubicBezTo>
                  <a:pt x="1023" y="144"/>
                  <a:pt x="1022" y="144"/>
                  <a:pt x="1021" y="144"/>
                </a:cubicBezTo>
                <a:cubicBezTo>
                  <a:pt x="1021" y="144"/>
                  <a:pt x="1020" y="145"/>
                  <a:pt x="1020" y="146"/>
                </a:cubicBezTo>
                <a:cubicBezTo>
                  <a:pt x="1022" y="146"/>
                  <a:pt x="1022" y="146"/>
                  <a:pt x="1023" y="145"/>
                </a:cubicBezTo>
                <a:close/>
                <a:moveTo>
                  <a:pt x="1171" y="146"/>
                </a:moveTo>
                <a:cubicBezTo>
                  <a:pt x="1171" y="148"/>
                  <a:pt x="1171" y="148"/>
                  <a:pt x="1171" y="148"/>
                </a:cubicBezTo>
                <a:cubicBezTo>
                  <a:pt x="1172" y="149"/>
                  <a:pt x="1173" y="149"/>
                  <a:pt x="1174" y="149"/>
                </a:cubicBezTo>
                <a:cubicBezTo>
                  <a:pt x="1175" y="149"/>
                  <a:pt x="1176" y="148"/>
                  <a:pt x="1176" y="147"/>
                </a:cubicBezTo>
                <a:cubicBezTo>
                  <a:pt x="1175" y="144"/>
                  <a:pt x="1177" y="146"/>
                  <a:pt x="1174" y="144"/>
                </a:cubicBezTo>
                <a:cubicBezTo>
                  <a:pt x="1173" y="145"/>
                  <a:pt x="1173" y="146"/>
                  <a:pt x="1171" y="146"/>
                </a:cubicBezTo>
                <a:close/>
                <a:moveTo>
                  <a:pt x="1011" y="151"/>
                </a:moveTo>
                <a:cubicBezTo>
                  <a:pt x="1013" y="151"/>
                  <a:pt x="1013" y="151"/>
                  <a:pt x="1013" y="151"/>
                </a:cubicBezTo>
                <a:cubicBezTo>
                  <a:pt x="1013" y="148"/>
                  <a:pt x="1013" y="148"/>
                  <a:pt x="1013" y="148"/>
                </a:cubicBezTo>
                <a:cubicBezTo>
                  <a:pt x="1011" y="148"/>
                  <a:pt x="1008" y="147"/>
                  <a:pt x="1005" y="146"/>
                </a:cubicBezTo>
                <a:cubicBezTo>
                  <a:pt x="1004" y="147"/>
                  <a:pt x="1005" y="147"/>
                  <a:pt x="1003" y="147"/>
                </a:cubicBezTo>
                <a:cubicBezTo>
                  <a:pt x="1003" y="151"/>
                  <a:pt x="1003" y="151"/>
                  <a:pt x="1003" y="151"/>
                </a:cubicBezTo>
                <a:cubicBezTo>
                  <a:pt x="1005" y="151"/>
                  <a:pt x="1006" y="151"/>
                  <a:pt x="1008" y="152"/>
                </a:cubicBezTo>
                <a:cubicBezTo>
                  <a:pt x="1010" y="151"/>
                  <a:pt x="1008" y="152"/>
                  <a:pt x="1009" y="150"/>
                </a:cubicBezTo>
                <a:cubicBezTo>
                  <a:pt x="1011" y="151"/>
                  <a:pt x="1011" y="152"/>
                  <a:pt x="1011" y="151"/>
                </a:cubicBezTo>
                <a:close/>
                <a:moveTo>
                  <a:pt x="1005" y="149"/>
                </a:moveTo>
                <a:cubicBezTo>
                  <a:pt x="1005" y="149"/>
                  <a:pt x="1006" y="149"/>
                  <a:pt x="1006" y="148"/>
                </a:cubicBezTo>
                <a:cubicBezTo>
                  <a:pt x="1007" y="149"/>
                  <a:pt x="1006" y="148"/>
                  <a:pt x="1007" y="150"/>
                </a:cubicBezTo>
                <a:cubicBezTo>
                  <a:pt x="1007" y="150"/>
                  <a:pt x="1003" y="150"/>
                  <a:pt x="1005" y="149"/>
                </a:cubicBezTo>
                <a:close/>
                <a:moveTo>
                  <a:pt x="169" y="148"/>
                </a:moveTo>
                <a:cubicBezTo>
                  <a:pt x="168" y="149"/>
                  <a:pt x="166" y="149"/>
                  <a:pt x="165" y="149"/>
                </a:cubicBezTo>
                <a:cubicBezTo>
                  <a:pt x="164" y="150"/>
                  <a:pt x="164" y="150"/>
                  <a:pt x="164" y="150"/>
                </a:cubicBezTo>
                <a:cubicBezTo>
                  <a:pt x="164" y="152"/>
                  <a:pt x="164" y="152"/>
                  <a:pt x="164" y="152"/>
                </a:cubicBezTo>
                <a:cubicBezTo>
                  <a:pt x="166" y="152"/>
                  <a:pt x="167" y="151"/>
                  <a:pt x="169" y="151"/>
                </a:cubicBezTo>
                <a:lnTo>
                  <a:pt x="169" y="148"/>
                </a:lnTo>
                <a:close/>
                <a:moveTo>
                  <a:pt x="193" y="150"/>
                </a:moveTo>
                <a:cubicBezTo>
                  <a:pt x="191" y="150"/>
                  <a:pt x="190" y="151"/>
                  <a:pt x="188" y="151"/>
                </a:cubicBezTo>
                <a:cubicBezTo>
                  <a:pt x="188" y="154"/>
                  <a:pt x="188" y="154"/>
                  <a:pt x="188" y="154"/>
                </a:cubicBezTo>
                <a:cubicBezTo>
                  <a:pt x="190" y="153"/>
                  <a:pt x="191" y="153"/>
                  <a:pt x="193" y="153"/>
                </a:cubicBezTo>
                <a:lnTo>
                  <a:pt x="193" y="150"/>
                </a:lnTo>
                <a:close/>
                <a:moveTo>
                  <a:pt x="970" y="158"/>
                </a:moveTo>
                <a:cubicBezTo>
                  <a:pt x="969" y="155"/>
                  <a:pt x="969" y="156"/>
                  <a:pt x="968" y="153"/>
                </a:cubicBezTo>
                <a:cubicBezTo>
                  <a:pt x="965" y="153"/>
                  <a:pt x="962" y="153"/>
                  <a:pt x="960" y="154"/>
                </a:cubicBezTo>
                <a:cubicBezTo>
                  <a:pt x="962" y="156"/>
                  <a:pt x="967" y="157"/>
                  <a:pt x="970" y="158"/>
                </a:cubicBezTo>
                <a:close/>
                <a:moveTo>
                  <a:pt x="209" y="161"/>
                </a:moveTo>
                <a:cubicBezTo>
                  <a:pt x="209" y="159"/>
                  <a:pt x="209" y="159"/>
                  <a:pt x="209" y="159"/>
                </a:cubicBezTo>
                <a:cubicBezTo>
                  <a:pt x="205" y="159"/>
                  <a:pt x="201" y="159"/>
                  <a:pt x="199" y="162"/>
                </a:cubicBezTo>
                <a:cubicBezTo>
                  <a:pt x="198" y="163"/>
                  <a:pt x="198" y="162"/>
                  <a:pt x="198" y="164"/>
                </a:cubicBezTo>
                <a:cubicBezTo>
                  <a:pt x="202" y="164"/>
                  <a:pt x="206" y="163"/>
                  <a:pt x="208" y="161"/>
                </a:cubicBezTo>
                <a:lnTo>
                  <a:pt x="209" y="161"/>
                </a:lnTo>
                <a:close/>
                <a:moveTo>
                  <a:pt x="978" y="162"/>
                </a:moveTo>
                <a:cubicBezTo>
                  <a:pt x="978" y="164"/>
                  <a:pt x="978" y="164"/>
                  <a:pt x="977" y="166"/>
                </a:cubicBezTo>
                <a:cubicBezTo>
                  <a:pt x="980" y="166"/>
                  <a:pt x="980" y="166"/>
                  <a:pt x="981" y="165"/>
                </a:cubicBezTo>
                <a:cubicBezTo>
                  <a:pt x="982" y="165"/>
                  <a:pt x="982" y="165"/>
                  <a:pt x="982" y="164"/>
                </a:cubicBezTo>
                <a:cubicBezTo>
                  <a:pt x="981" y="164"/>
                  <a:pt x="981" y="164"/>
                  <a:pt x="981" y="164"/>
                </a:cubicBezTo>
                <a:cubicBezTo>
                  <a:pt x="981" y="164"/>
                  <a:pt x="981" y="163"/>
                  <a:pt x="980" y="162"/>
                </a:cubicBezTo>
                <a:lnTo>
                  <a:pt x="978" y="162"/>
                </a:lnTo>
                <a:close/>
                <a:moveTo>
                  <a:pt x="974" y="168"/>
                </a:moveTo>
                <a:cubicBezTo>
                  <a:pt x="976" y="168"/>
                  <a:pt x="976" y="168"/>
                  <a:pt x="976" y="168"/>
                </a:cubicBezTo>
                <a:cubicBezTo>
                  <a:pt x="976" y="165"/>
                  <a:pt x="976" y="165"/>
                  <a:pt x="976" y="165"/>
                </a:cubicBezTo>
                <a:cubicBezTo>
                  <a:pt x="974" y="165"/>
                  <a:pt x="974" y="165"/>
                  <a:pt x="974" y="165"/>
                </a:cubicBezTo>
                <a:lnTo>
                  <a:pt x="974" y="168"/>
                </a:lnTo>
                <a:close/>
                <a:moveTo>
                  <a:pt x="186" y="185"/>
                </a:moveTo>
                <a:cubicBezTo>
                  <a:pt x="184" y="184"/>
                  <a:pt x="185" y="185"/>
                  <a:pt x="185" y="182"/>
                </a:cubicBezTo>
                <a:cubicBezTo>
                  <a:pt x="183" y="182"/>
                  <a:pt x="181" y="183"/>
                  <a:pt x="180" y="183"/>
                </a:cubicBezTo>
                <a:cubicBezTo>
                  <a:pt x="179" y="181"/>
                  <a:pt x="181" y="180"/>
                  <a:pt x="177" y="179"/>
                </a:cubicBezTo>
                <a:cubicBezTo>
                  <a:pt x="176" y="178"/>
                  <a:pt x="177" y="178"/>
                  <a:pt x="175" y="178"/>
                </a:cubicBezTo>
                <a:cubicBezTo>
                  <a:pt x="174" y="180"/>
                  <a:pt x="173" y="182"/>
                  <a:pt x="173" y="185"/>
                </a:cubicBezTo>
                <a:cubicBezTo>
                  <a:pt x="170" y="185"/>
                  <a:pt x="170" y="186"/>
                  <a:pt x="169" y="185"/>
                </a:cubicBezTo>
                <a:cubicBezTo>
                  <a:pt x="168" y="184"/>
                  <a:pt x="170" y="181"/>
                  <a:pt x="170" y="177"/>
                </a:cubicBezTo>
                <a:cubicBezTo>
                  <a:pt x="165" y="177"/>
                  <a:pt x="165" y="180"/>
                  <a:pt x="163" y="182"/>
                </a:cubicBezTo>
                <a:cubicBezTo>
                  <a:pt x="164" y="190"/>
                  <a:pt x="163" y="184"/>
                  <a:pt x="162" y="192"/>
                </a:cubicBezTo>
                <a:cubicBezTo>
                  <a:pt x="166" y="192"/>
                  <a:pt x="175" y="192"/>
                  <a:pt x="176" y="192"/>
                </a:cubicBezTo>
                <a:cubicBezTo>
                  <a:pt x="177" y="191"/>
                  <a:pt x="178" y="189"/>
                  <a:pt x="179" y="188"/>
                </a:cubicBezTo>
                <a:cubicBezTo>
                  <a:pt x="184" y="189"/>
                  <a:pt x="190" y="189"/>
                  <a:pt x="195" y="190"/>
                </a:cubicBezTo>
                <a:cubicBezTo>
                  <a:pt x="194" y="187"/>
                  <a:pt x="194" y="187"/>
                  <a:pt x="193" y="185"/>
                </a:cubicBezTo>
                <a:cubicBezTo>
                  <a:pt x="190" y="185"/>
                  <a:pt x="188" y="186"/>
                  <a:pt x="186" y="185"/>
                </a:cubicBezTo>
                <a:close/>
                <a:moveTo>
                  <a:pt x="176" y="179"/>
                </a:moveTo>
                <a:cubicBezTo>
                  <a:pt x="178" y="180"/>
                  <a:pt x="177" y="180"/>
                  <a:pt x="178" y="180"/>
                </a:cubicBezTo>
                <a:cubicBezTo>
                  <a:pt x="176" y="180"/>
                  <a:pt x="177" y="180"/>
                  <a:pt x="176" y="179"/>
                </a:cubicBezTo>
                <a:close/>
                <a:moveTo>
                  <a:pt x="153" y="184"/>
                </a:moveTo>
                <a:cubicBezTo>
                  <a:pt x="153" y="184"/>
                  <a:pt x="153" y="183"/>
                  <a:pt x="151" y="182"/>
                </a:cubicBezTo>
                <a:cubicBezTo>
                  <a:pt x="150" y="183"/>
                  <a:pt x="150" y="184"/>
                  <a:pt x="149" y="184"/>
                </a:cubicBezTo>
                <a:cubicBezTo>
                  <a:pt x="149" y="185"/>
                  <a:pt x="149" y="186"/>
                  <a:pt x="149" y="187"/>
                </a:cubicBezTo>
                <a:cubicBezTo>
                  <a:pt x="153" y="187"/>
                  <a:pt x="155" y="185"/>
                  <a:pt x="157" y="187"/>
                </a:cubicBezTo>
                <a:cubicBezTo>
                  <a:pt x="160" y="187"/>
                  <a:pt x="160" y="186"/>
                  <a:pt x="162" y="185"/>
                </a:cubicBezTo>
                <a:cubicBezTo>
                  <a:pt x="159" y="181"/>
                  <a:pt x="156" y="185"/>
                  <a:pt x="153" y="184"/>
                </a:cubicBezTo>
                <a:close/>
                <a:moveTo>
                  <a:pt x="941" y="185"/>
                </a:moveTo>
                <a:cubicBezTo>
                  <a:pt x="943" y="185"/>
                  <a:pt x="943" y="185"/>
                  <a:pt x="944" y="184"/>
                </a:cubicBezTo>
                <a:cubicBezTo>
                  <a:pt x="945" y="184"/>
                  <a:pt x="945" y="184"/>
                  <a:pt x="945" y="184"/>
                </a:cubicBezTo>
                <a:cubicBezTo>
                  <a:pt x="945" y="182"/>
                  <a:pt x="945" y="182"/>
                  <a:pt x="945" y="182"/>
                </a:cubicBezTo>
                <a:cubicBezTo>
                  <a:pt x="941" y="182"/>
                  <a:pt x="941" y="182"/>
                  <a:pt x="941" y="182"/>
                </a:cubicBezTo>
                <a:lnTo>
                  <a:pt x="941" y="185"/>
                </a:lnTo>
                <a:close/>
                <a:moveTo>
                  <a:pt x="1036" y="205"/>
                </a:moveTo>
                <a:cubicBezTo>
                  <a:pt x="1038" y="205"/>
                  <a:pt x="1038" y="205"/>
                  <a:pt x="1039" y="204"/>
                </a:cubicBezTo>
                <a:cubicBezTo>
                  <a:pt x="1040" y="204"/>
                  <a:pt x="1040" y="204"/>
                  <a:pt x="1040" y="204"/>
                </a:cubicBezTo>
                <a:cubicBezTo>
                  <a:pt x="1040" y="202"/>
                  <a:pt x="1040" y="202"/>
                  <a:pt x="1040" y="202"/>
                </a:cubicBezTo>
                <a:cubicBezTo>
                  <a:pt x="1039" y="202"/>
                  <a:pt x="1038" y="202"/>
                  <a:pt x="1037" y="201"/>
                </a:cubicBezTo>
                <a:cubicBezTo>
                  <a:pt x="1037" y="203"/>
                  <a:pt x="1036" y="203"/>
                  <a:pt x="1036" y="205"/>
                </a:cubicBezTo>
                <a:close/>
                <a:moveTo>
                  <a:pt x="1087" y="205"/>
                </a:moveTo>
                <a:cubicBezTo>
                  <a:pt x="1089" y="205"/>
                  <a:pt x="1089" y="205"/>
                  <a:pt x="1089" y="205"/>
                </a:cubicBezTo>
                <a:cubicBezTo>
                  <a:pt x="1089" y="203"/>
                  <a:pt x="1089" y="203"/>
                  <a:pt x="1088" y="202"/>
                </a:cubicBezTo>
                <a:cubicBezTo>
                  <a:pt x="1087" y="201"/>
                  <a:pt x="1087" y="202"/>
                  <a:pt x="1085" y="201"/>
                </a:cubicBezTo>
                <a:cubicBezTo>
                  <a:pt x="1083" y="205"/>
                  <a:pt x="1084" y="205"/>
                  <a:pt x="1087" y="205"/>
                </a:cubicBezTo>
                <a:close/>
                <a:moveTo>
                  <a:pt x="994" y="205"/>
                </a:moveTo>
                <a:cubicBezTo>
                  <a:pt x="994" y="203"/>
                  <a:pt x="994" y="203"/>
                  <a:pt x="994" y="203"/>
                </a:cubicBezTo>
                <a:cubicBezTo>
                  <a:pt x="989" y="203"/>
                  <a:pt x="989" y="203"/>
                  <a:pt x="989" y="203"/>
                </a:cubicBezTo>
                <a:cubicBezTo>
                  <a:pt x="988" y="204"/>
                  <a:pt x="989" y="203"/>
                  <a:pt x="987" y="204"/>
                </a:cubicBezTo>
                <a:cubicBezTo>
                  <a:pt x="987" y="207"/>
                  <a:pt x="987" y="207"/>
                  <a:pt x="987" y="207"/>
                </a:cubicBezTo>
                <a:cubicBezTo>
                  <a:pt x="989" y="206"/>
                  <a:pt x="990" y="206"/>
                  <a:pt x="992" y="205"/>
                </a:cubicBezTo>
                <a:lnTo>
                  <a:pt x="994" y="205"/>
                </a:lnTo>
                <a:close/>
                <a:moveTo>
                  <a:pt x="183" y="216"/>
                </a:moveTo>
                <a:cubicBezTo>
                  <a:pt x="184" y="217"/>
                  <a:pt x="185" y="216"/>
                  <a:pt x="186" y="214"/>
                </a:cubicBezTo>
                <a:cubicBezTo>
                  <a:pt x="187" y="215"/>
                  <a:pt x="187" y="216"/>
                  <a:pt x="187" y="217"/>
                </a:cubicBezTo>
                <a:cubicBezTo>
                  <a:pt x="189" y="217"/>
                  <a:pt x="189" y="217"/>
                  <a:pt x="189" y="217"/>
                </a:cubicBezTo>
                <a:cubicBezTo>
                  <a:pt x="190" y="217"/>
                  <a:pt x="190" y="216"/>
                  <a:pt x="191" y="215"/>
                </a:cubicBezTo>
                <a:cubicBezTo>
                  <a:pt x="197" y="214"/>
                  <a:pt x="202" y="218"/>
                  <a:pt x="206" y="214"/>
                </a:cubicBezTo>
                <a:cubicBezTo>
                  <a:pt x="207" y="214"/>
                  <a:pt x="207" y="214"/>
                  <a:pt x="207" y="214"/>
                </a:cubicBezTo>
                <a:cubicBezTo>
                  <a:pt x="207" y="213"/>
                  <a:pt x="207" y="213"/>
                  <a:pt x="207" y="213"/>
                </a:cubicBezTo>
                <a:cubicBezTo>
                  <a:pt x="202" y="213"/>
                  <a:pt x="199" y="211"/>
                  <a:pt x="197" y="212"/>
                </a:cubicBezTo>
                <a:cubicBezTo>
                  <a:pt x="192" y="213"/>
                  <a:pt x="189" y="214"/>
                  <a:pt x="182" y="214"/>
                </a:cubicBezTo>
                <a:cubicBezTo>
                  <a:pt x="182" y="215"/>
                  <a:pt x="182" y="215"/>
                  <a:pt x="183" y="216"/>
                </a:cubicBezTo>
                <a:close/>
                <a:moveTo>
                  <a:pt x="71" y="220"/>
                </a:moveTo>
                <a:cubicBezTo>
                  <a:pt x="69" y="220"/>
                  <a:pt x="67" y="221"/>
                  <a:pt x="64" y="221"/>
                </a:cubicBezTo>
                <a:cubicBezTo>
                  <a:pt x="64" y="221"/>
                  <a:pt x="64" y="222"/>
                  <a:pt x="63" y="222"/>
                </a:cubicBezTo>
                <a:cubicBezTo>
                  <a:pt x="63" y="224"/>
                  <a:pt x="63" y="224"/>
                  <a:pt x="63" y="224"/>
                </a:cubicBezTo>
                <a:cubicBezTo>
                  <a:pt x="66" y="224"/>
                  <a:pt x="68" y="225"/>
                  <a:pt x="71" y="225"/>
                </a:cubicBezTo>
                <a:lnTo>
                  <a:pt x="71" y="220"/>
                </a:lnTo>
                <a:close/>
                <a:moveTo>
                  <a:pt x="67" y="229"/>
                </a:moveTo>
                <a:cubicBezTo>
                  <a:pt x="67" y="230"/>
                  <a:pt x="68" y="231"/>
                  <a:pt x="68" y="232"/>
                </a:cubicBezTo>
                <a:cubicBezTo>
                  <a:pt x="72" y="231"/>
                  <a:pt x="74" y="231"/>
                  <a:pt x="76" y="232"/>
                </a:cubicBezTo>
                <a:cubicBezTo>
                  <a:pt x="77" y="232"/>
                  <a:pt x="77" y="232"/>
                  <a:pt x="77" y="232"/>
                </a:cubicBezTo>
                <a:cubicBezTo>
                  <a:pt x="76" y="228"/>
                  <a:pt x="76" y="227"/>
                  <a:pt x="75" y="226"/>
                </a:cubicBezTo>
                <a:cubicBezTo>
                  <a:pt x="73" y="227"/>
                  <a:pt x="71" y="228"/>
                  <a:pt x="68" y="228"/>
                </a:cubicBezTo>
                <a:cubicBezTo>
                  <a:pt x="68" y="228"/>
                  <a:pt x="67" y="228"/>
                  <a:pt x="67" y="229"/>
                </a:cubicBezTo>
                <a:close/>
                <a:moveTo>
                  <a:pt x="71" y="229"/>
                </a:moveTo>
                <a:cubicBezTo>
                  <a:pt x="72" y="229"/>
                  <a:pt x="72" y="229"/>
                  <a:pt x="72" y="229"/>
                </a:cubicBezTo>
                <a:cubicBezTo>
                  <a:pt x="72" y="231"/>
                  <a:pt x="72" y="231"/>
                  <a:pt x="72" y="231"/>
                </a:cubicBezTo>
                <a:cubicBezTo>
                  <a:pt x="71" y="231"/>
                  <a:pt x="71" y="231"/>
                  <a:pt x="71" y="231"/>
                </a:cubicBezTo>
                <a:lnTo>
                  <a:pt x="71" y="229"/>
                </a:lnTo>
                <a:close/>
                <a:moveTo>
                  <a:pt x="1165" y="226"/>
                </a:moveTo>
                <a:cubicBezTo>
                  <a:pt x="1164" y="232"/>
                  <a:pt x="1162" y="233"/>
                  <a:pt x="1157" y="232"/>
                </a:cubicBezTo>
                <a:cubicBezTo>
                  <a:pt x="1157" y="234"/>
                  <a:pt x="1157" y="233"/>
                  <a:pt x="1156" y="234"/>
                </a:cubicBezTo>
                <a:cubicBezTo>
                  <a:pt x="1156" y="236"/>
                  <a:pt x="1156" y="236"/>
                  <a:pt x="1156" y="236"/>
                </a:cubicBezTo>
                <a:cubicBezTo>
                  <a:pt x="1162" y="236"/>
                  <a:pt x="1165" y="237"/>
                  <a:pt x="1166" y="236"/>
                </a:cubicBezTo>
                <a:cubicBezTo>
                  <a:pt x="1173" y="236"/>
                  <a:pt x="1175" y="234"/>
                  <a:pt x="1177" y="230"/>
                </a:cubicBezTo>
                <a:cubicBezTo>
                  <a:pt x="1178" y="228"/>
                  <a:pt x="1178" y="229"/>
                  <a:pt x="1176" y="227"/>
                </a:cubicBezTo>
                <a:cubicBezTo>
                  <a:pt x="1174" y="225"/>
                  <a:pt x="1169" y="226"/>
                  <a:pt x="1165" y="226"/>
                </a:cubicBezTo>
                <a:close/>
                <a:moveTo>
                  <a:pt x="1152" y="237"/>
                </a:moveTo>
                <a:cubicBezTo>
                  <a:pt x="1153" y="236"/>
                  <a:pt x="1153" y="236"/>
                  <a:pt x="1153" y="234"/>
                </a:cubicBezTo>
                <a:cubicBezTo>
                  <a:pt x="1150" y="235"/>
                  <a:pt x="1151" y="235"/>
                  <a:pt x="1150" y="236"/>
                </a:cubicBezTo>
                <a:cubicBezTo>
                  <a:pt x="1150" y="238"/>
                  <a:pt x="1150" y="238"/>
                  <a:pt x="1150" y="238"/>
                </a:cubicBezTo>
                <a:cubicBezTo>
                  <a:pt x="1152" y="238"/>
                  <a:pt x="1151" y="238"/>
                  <a:pt x="1152" y="237"/>
                </a:cubicBezTo>
                <a:close/>
                <a:moveTo>
                  <a:pt x="80" y="247"/>
                </a:moveTo>
                <a:cubicBezTo>
                  <a:pt x="80" y="244"/>
                  <a:pt x="80" y="244"/>
                  <a:pt x="80" y="244"/>
                </a:cubicBezTo>
                <a:cubicBezTo>
                  <a:pt x="76" y="244"/>
                  <a:pt x="76" y="244"/>
                  <a:pt x="74" y="246"/>
                </a:cubicBezTo>
                <a:cubicBezTo>
                  <a:pt x="74" y="246"/>
                  <a:pt x="74" y="247"/>
                  <a:pt x="75" y="248"/>
                </a:cubicBezTo>
                <a:cubicBezTo>
                  <a:pt x="77" y="247"/>
                  <a:pt x="77" y="247"/>
                  <a:pt x="79" y="247"/>
                </a:cubicBezTo>
                <a:lnTo>
                  <a:pt x="80" y="247"/>
                </a:lnTo>
                <a:close/>
                <a:moveTo>
                  <a:pt x="1091" y="254"/>
                </a:moveTo>
                <a:cubicBezTo>
                  <a:pt x="1091" y="252"/>
                  <a:pt x="1091" y="252"/>
                  <a:pt x="1092" y="250"/>
                </a:cubicBezTo>
                <a:cubicBezTo>
                  <a:pt x="1092" y="250"/>
                  <a:pt x="1092" y="250"/>
                  <a:pt x="1092" y="250"/>
                </a:cubicBezTo>
                <a:cubicBezTo>
                  <a:pt x="1088" y="250"/>
                  <a:pt x="1088" y="250"/>
                  <a:pt x="1086" y="251"/>
                </a:cubicBezTo>
                <a:cubicBezTo>
                  <a:pt x="1087" y="252"/>
                  <a:pt x="1087" y="253"/>
                  <a:pt x="1087" y="254"/>
                </a:cubicBezTo>
                <a:lnTo>
                  <a:pt x="1091" y="254"/>
                </a:lnTo>
                <a:close/>
                <a:moveTo>
                  <a:pt x="1102" y="253"/>
                </a:moveTo>
                <a:cubicBezTo>
                  <a:pt x="1103" y="253"/>
                  <a:pt x="1103" y="253"/>
                  <a:pt x="1104" y="252"/>
                </a:cubicBezTo>
                <a:cubicBezTo>
                  <a:pt x="1104" y="250"/>
                  <a:pt x="1104" y="250"/>
                  <a:pt x="1104" y="250"/>
                </a:cubicBezTo>
                <a:cubicBezTo>
                  <a:pt x="1102" y="250"/>
                  <a:pt x="1101" y="250"/>
                  <a:pt x="1099" y="250"/>
                </a:cubicBezTo>
                <a:cubicBezTo>
                  <a:pt x="1100" y="252"/>
                  <a:pt x="1100" y="251"/>
                  <a:pt x="1100" y="252"/>
                </a:cubicBezTo>
                <a:cubicBezTo>
                  <a:pt x="1101" y="253"/>
                  <a:pt x="1101" y="253"/>
                  <a:pt x="1102" y="253"/>
                </a:cubicBezTo>
                <a:close/>
                <a:moveTo>
                  <a:pt x="1067" y="256"/>
                </a:moveTo>
                <a:cubicBezTo>
                  <a:pt x="1068" y="255"/>
                  <a:pt x="1068" y="256"/>
                  <a:pt x="1069" y="255"/>
                </a:cubicBezTo>
                <a:cubicBezTo>
                  <a:pt x="1069" y="251"/>
                  <a:pt x="1069" y="251"/>
                  <a:pt x="1069" y="251"/>
                </a:cubicBezTo>
                <a:cubicBezTo>
                  <a:pt x="1066" y="252"/>
                  <a:pt x="1067" y="251"/>
                  <a:pt x="1065" y="253"/>
                </a:cubicBezTo>
                <a:cubicBezTo>
                  <a:pt x="1064" y="253"/>
                  <a:pt x="1064" y="253"/>
                  <a:pt x="1064" y="253"/>
                </a:cubicBezTo>
                <a:cubicBezTo>
                  <a:pt x="1065" y="255"/>
                  <a:pt x="1065" y="254"/>
                  <a:pt x="1065" y="255"/>
                </a:cubicBezTo>
                <a:cubicBezTo>
                  <a:pt x="1066" y="256"/>
                  <a:pt x="1066" y="256"/>
                  <a:pt x="1067" y="256"/>
                </a:cubicBezTo>
                <a:close/>
                <a:moveTo>
                  <a:pt x="1085" y="251"/>
                </a:moveTo>
                <a:cubicBezTo>
                  <a:pt x="1082" y="251"/>
                  <a:pt x="1082" y="251"/>
                  <a:pt x="1082" y="251"/>
                </a:cubicBezTo>
                <a:cubicBezTo>
                  <a:pt x="1082" y="255"/>
                  <a:pt x="1082" y="255"/>
                  <a:pt x="1082" y="255"/>
                </a:cubicBezTo>
                <a:cubicBezTo>
                  <a:pt x="1084" y="254"/>
                  <a:pt x="1084" y="254"/>
                  <a:pt x="1085" y="253"/>
                </a:cubicBezTo>
                <a:lnTo>
                  <a:pt x="1085" y="251"/>
                </a:lnTo>
                <a:close/>
                <a:moveTo>
                  <a:pt x="1022" y="269"/>
                </a:moveTo>
                <a:cubicBezTo>
                  <a:pt x="1022" y="267"/>
                  <a:pt x="1022" y="267"/>
                  <a:pt x="1022" y="267"/>
                </a:cubicBezTo>
                <a:cubicBezTo>
                  <a:pt x="1017" y="267"/>
                  <a:pt x="1017" y="267"/>
                  <a:pt x="1017" y="267"/>
                </a:cubicBezTo>
                <a:cubicBezTo>
                  <a:pt x="1017" y="268"/>
                  <a:pt x="1017" y="269"/>
                  <a:pt x="1016" y="270"/>
                </a:cubicBezTo>
                <a:cubicBezTo>
                  <a:pt x="1019" y="270"/>
                  <a:pt x="1020" y="270"/>
                  <a:pt x="1021" y="269"/>
                </a:cubicBezTo>
                <a:lnTo>
                  <a:pt x="1022" y="269"/>
                </a:lnTo>
                <a:close/>
                <a:moveTo>
                  <a:pt x="1004" y="269"/>
                </a:moveTo>
                <a:cubicBezTo>
                  <a:pt x="1001" y="270"/>
                  <a:pt x="1001" y="270"/>
                  <a:pt x="999" y="270"/>
                </a:cubicBezTo>
                <a:cubicBezTo>
                  <a:pt x="999" y="272"/>
                  <a:pt x="999" y="272"/>
                  <a:pt x="999" y="272"/>
                </a:cubicBezTo>
                <a:cubicBezTo>
                  <a:pt x="1004" y="272"/>
                  <a:pt x="1004" y="272"/>
                  <a:pt x="1004" y="272"/>
                </a:cubicBezTo>
                <a:lnTo>
                  <a:pt x="1004" y="269"/>
                </a:lnTo>
                <a:close/>
                <a:moveTo>
                  <a:pt x="1080" y="275"/>
                </a:moveTo>
                <a:cubicBezTo>
                  <a:pt x="1079" y="271"/>
                  <a:pt x="1079" y="270"/>
                  <a:pt x="1076" y="269"/>
                </a:cubicBezTo>
                <a:cubicBezTo>
                  <a:pt x="1075" y="271"/>
                  <a:pt x="1073" y="272"/>
                  <a:pt x="1071" y="273"/>
                </a:cubicBezTo>
                <a:cubicBezTo>
                  <a:pt x="1072" y="275"/>
                  <a:pt x="1072" y="277"/>
                  <a:pt x="1073" y="279"/>
                </a:cubicBezTo>
                <a:cubicBezTo>
                  <a:pt x="1077" y="278"/>
                  <a:pt x="1077" y="277"/>
                  <a:pt x="1080" y="275"/>
                </a:cubicBezTo>
                <a:close/>
                <a:moveTo>
                  <a:pt x="1024" y="279"/>
                </a:moveTo>
                <a:cubicBezTo>
                  <a:pt x="1024" y="276"/>
                  <a:pt x="1024" y="276"/>
                  <a:pt x="1024" y="276"/>
                </a:cubicBezTo>
                <a:cubicBezTo>
                  <a:pt x="1020" y="276"/>
                  <a:pt x="1014" y="277"/>
                  <a:pt x="1007" y="277"/>
                </a:cubicBezTo>
                <a:cubicBezTo>
                  <a:pt x="1007" y="280"/>
                  <a:pt x="1007" y="280"/>
                  <a:pt x="1007" y="280"/>
                </a:cubicBezTo>
                <a:cubicBezTo>
                  <a:pt x="1007" y="280"/>
                  <a:pt x="1007" y="280"/>
                  <a:pt x="1008" y="281"/>
                </a:cubicBezTo>
                <a:cubicBezTo>
                  <a:pt x="1014" y="280"/>
                  <a:pt x="1017" y="280"/>
                  <a:pt x="1024" y="279"/>
                </a:cubicBezTo>
                <a:close/>
                <a:moveTo>
                  <a:pt x="1144" y="289"/>
                </a:moveTo>
                <a:cubicBezTo>
                  <a:pt x="1138" y="289"/>
                  <a:pt x="1138" y="290"/>
                  <a:pt x="1133" y="290"/>
                </a:cubicBezTo>
                <a:cubicBezTo>
                  <a:pt x="1133" y="294"/>
                  <a:pt x="1133" y="294"/>
                  <a:pt x="1133" y="294"/>
                </a:cubicBezTo>
                <a:cubicBezTo>
                  <a:pt x="1136" y="293"/>
                  <a:pt x="1139" y="292"/>
                  <a:pt x="1144" y="292"/>
                </a:cubicBezTo>
                <a:lnTo>
                  <a:pt x="1144" y="289"/>
                </a:lnTo>
                <a:close/>
                <a:moveTo>
                  <a:pt x="20" y="302"/>
                </a:moveTo>
                <a:cubicBezTo>
                  <a:pt x="20" y="302"/>
                  <a:pt x="20" y="302"/>
                  <a:pt x="20" y="302"/>
                </a:cubicBezTo>
                <a:cubicBezTo>
                  <a:pt x="17" y="302"/>
                  <a:pt x="10" y="303"/>
                  <a:pt x="5" y="303"/>
                </a:cubicBezTo>
                <a:cubicBezTo>
                  <a:pt x="4" y="304"/>
                  <a:pt x="4" y="304"/>
                  <a:pt x="4" y="304"/>
                </a:cubicBezTo>
                <a:cubicBezTo>
                  <a:pt x="4" y="306"/>
                  <a:pt x="4" y="306"/>
                  <a:pt x="4" y="306"/>
                </a:cubicBezTo>
                <a:cubicBezTo>
                  <a:pt x="8" y="307"/>
                  <a:pt x="24" y="307"/>
                  <a:pt x="26" y="305"/>
                </a:cubicBezTo>
                <a:cubicBezTo>
                  <a:pt x="31" y="305"/>
                  <a:pt x="30" y="306"/>
                  <a:pt x="30" y="303"/>
                </a:cubicBezTo>
                <a:cubicBezTo>
                  <a:pt x="33" y="305"/>
                  <a:pt x="35" y="305"/>
                  <a:pt x="40" y="305"/>
                </a:cubicBezTo>
                <a:cubicBezTo>
                  <a:pt x="40" y="302"/>
                  <a:pt x="40" y="302"/>
                  <a:pt x="40" y="302"/>
                </a:cubicBezTo>
                <a:cubicBezTo>
                  <a:pt x="34" y="302"/>
                  <a:pt x="25" y="302"/>
                  <a:pt x="22" y="301"/>
                </a:cubicBezTo>
                <a:cubicBezTo>
                  <a:pt x="20" y="301"/>
                  <a:pt x="20" y="302"/>
                  <a:pt x="20" y="302"/>
                </a:cubicBezTo>
                <a:close/>
                <a:moveTo>
                  <a:pt x="0" y="302"/>
                </a:moveTo>
                <a:cubicBezTo>
                  <a:pt x="0" y="305"/>
                  <a:pt x="0" y="305"/>
                  <a:pt x="0" y="305"/>
                </a:cubicBezTo>
                <a:cubicBezTo>
                  <a:pt x="2" y="304"/>
                  <a:pt x="0" y="304"/>
                  <a:pt x="3" y="304"/>
                </a:cubicBezTo>
                <a:cubicBezTo>
                  <a:pt x="2" y="302"/>
                  <a:pt x="3" y="303"/>
                  <a:pt x="2" y="302"/>
                </a:cubicBezTo>
                <a:cubicBezTo>
                  <a:pt x="1" y="302"/>
                  <a:pt x="2" y="302"/>
                  <a:pt x="0" y="302"/>
                </a:cubicBezTo>
                <a:close/>
                <a:moveTo>
                  <a:pt x="290" y="321"/>
                </a:moveTo>
                <a:cubicBezTo>
                  <a:pt x="297" y="321"/>
                  <a:pt x="297" y="321"/>
                  <a:pt x="297" y="321"/>
                </a:cubicBezTo>
                <a:cubicBezTo>
                  <a:pt x="297" y="320"/>
                  <a:pt x="297" y="320"/>
                  <a:pt x="297" y="320"/>
                </a:cubicBezTo>
                <a:cubicBezTo>
                  <a:pt x="295" y="319"/>
                  <a:pt x="293" y="319"/>
                  <a:pt x="290" y="319"/>
                </a:cubicBezTo>
                <a:cubicBezTo>
                  <a:pt x="290" y="320"/>
                  <a:pt x="290" y="320"/>
                  <a:pt x="290" y="321"/>
                </a:cubicBezTo>
                <a:close/>
                <a:moveTo>
                  <a:pt x="309" y="321"/>
                </a:moveTo>
                <a:cubicBezTo>
                  <a:pt x="313" y="321"/>
                  <a:pt x="313" y="321"/>
                  <a:pt x="313" y="321"/>
                </a:cubicBezTo>
                <a:cubicBezTo>
                  <a:pt x="313" y="319"/>
                  <a:pt x="313" y="319"/>
                  <a:pt x="313" y="319"/>
                </a:cubicBezTo>
                <a:cubicBezTo>
                  <a:pt x="309" y="319"/>
                  <a:pt x="309" y="319"/>
                  <a:pt x="309" y="319"/>
                </a:cubicBezTo>
                <a:lnTo>
                  <a:pt x="309" y="321"/>
                </a:lnTo>
                <a:close/>
                <a:moveTo>
                  <a:pt x="197" y="320"/>
                </a:moveTo>
                <a:cubicBezTo>
                  <a:pt x="197" y="323"/>
                  <a:pt x="197" y="323"/>
                  <a:pt x="197" y="323"/>
                </a:cubicBezTo>
                <a:cubicBezTo>
                  <a:pt x="199" y="323"/>
                  <a:pt x="199" y="323"/>
                  <a:pt x="202" y="323"/>
                </a:cubicBezTo>
                <a:cubicBezTo>
                  <a:pt x="202" y="323"/>
                  <a:pt x="202" y="323"/>
                  <a:pt x="202" y="322"/>
                </a:cubicBezTo>
                <a:cubicBezTo>
                  <a:pt x="201" y="320"/>
                  <a:pt x="200" y="321"/>
                  <a:pt x="197" y="320"/>
                </a:cubicBezTo>
                <a:close/>
                <a:moveTo>
                  <a:pt x="316" y="322"/>
                </a:moveTo>
                <a:cubicBezTo>
                  <a:pt x="315" y="324"/>
                  <a:pt x="315" y="324"/>
                  <a:pt x="315" y="326"/>
                </a:cubicBezTo>
                <a:cubicBezTo>
                  <a:pt x="316" y="326"/>
                  <a:pt x="317" y="325"/>
                  <a:pt x="318" y="324"/>
                </a:cubicBezTo>
                <a:cubicBezTo>
                  <a:pt x="319" y="324"/>
                  <a:pt x="319" y="324"/>
                  <a:pt x="319" y="324"/>
                </a:cubicBezTo>
                <a:cubicBezTo>
                  <a:pt x="317" y="322"/>
                  <a:pt x="319" y="323"/>
                  <a:pt x="316" y="322"/>
                </a:cubicBezTo>
                <a:close/>
                <a:moveTo>
                  <a:pt x="325" y="334"/>
                </a:moveTo>
                <a:cubicBezTo>
                  <a:pt x="325" y="335"/>
                  <a:pt x="324" y="335"/>
                  <a:pt x="323" y="336"/>
                </a:cubicBezTo>
                <a:cubicBezTo>
                  <a:pt x="323" y="338"/>
                  <a:pt x="323" y="338"/>
                  <a:pt x="323" y="338"/>
                </a:cubicBezTo>
                <a:cubicBezTo>
                  <a:pt x="326" y="337"/>
                  <a:pt x="325" y="337"/>
                  <a:pt x="326" y="336"/>
                </a:cubicBezTo>
                <a:cubicBezTo>
                  <a:pt x="327" y="336"/>
                  <a:pt x="327" y="336"/>
                  <a:pt x="327" y="336"/>
                </a:cubicBezTo>
                <a:cubicBezTo>
                  <a:pt x="326" y="333"/>
                  <a:pt x="328" y="335"/>
                  <a:pt x="325" y="334"/>
                </a:cubicBezTo>
                <a:close/>
                <a:moveTo>
                  <a:pt x="1002" y="346"/>
                </a:moveTo>
                <a:cubicBezTo>
                  <a:pt x="1005" y="346"/>
                  <a:pt x="1005" y="345"/>
                  <a:pt x="1007" y="346"/>
                </a:cubicBezTo>
                <a:cubicBezTo>
                  <a:pt x="1009" y="346"/>
                  <a:pt x="1009" y="346"/>
                  <a:pt x="1011" y="345"/>
                </a:cubicBezTo>
                <a:cubicBezTo>
                  <a:pt x="1011" y="343"/>
                  <a:pt x="1011" y="344"/>
                  <a:pt x="1011" y="343"/>
                </a:cubicBezTo>
                <a:cubicBezTo>
                  <a:pt x="1011" y="337"/>
                  <a:pt x="1010" y="340"/>
                  <a:pt x="1008" y="337"/>
                </a:cubicBezTo>
                <a:cubicBezTo>
                  <a:pt x="1004" y="338"/>
                  <a:pt x="1007" y="338"/>
                  <a:pt x="1003" y="337"/>
                </a:cubicBezTo>
                <a:cubicBezTo>
                  <a:pt x="1002" y="337"/>
                  <a:pt x="1002" y="338"/>
                  <a:pt x="1001" y="338"/>
                </a:cubicBezTo>
                <a:cubicBezTo>
                  <a:pt x="1000" y="339"/>
                  <a:pt x="1000" y="341"/>
                  <a:pt x="999" y="342"/>
                </a:cubicBezTo>
                <a:cubicBezTo>
                  <a:pt x="1001" y="343"/>
                  <a:pt x="1001" y="344"/>
                  <a:pt x="1002" y="346"/>
                </a:cubicBezTo>
                <a:close/>
                <a:moveTo>
                  <a:pt x="316" y="363"/>
                </a:moveTo>
                <a:cubicBezTo>
                  <a:pt x="317" y="363"/>
                  <a:pt x="317" y="363"/>
                  <a:pt x="317" y="363"/>
                </a:cubicBezTo>
                <a:cubicBezTo>
                  <a:pt x="317" y="361"/>
                  <a:pt x="317" y="361"/>
                  <a:pt x="317" y="361"/>
                </a:cubicBezTo>
                <a:cubicBezTo>
                  <a:pt x="312" y="361"/>
                  <a:pt x="312" y="361"/>
                  <a:pt x="312" y="361"/>
                </a:cubicBezTo>
                <a:cubicBezTo>
                  <a:pt x="313" y="363"/>
                  <a:pt x="312" y="363"/>
                  <a:pt x="313" y="364"/>
                </a:cubicBezTo>
                <a:cubicBezTo>
                  <a:pt x="313" y="365"/>
                  <a:pt x="313" y="365"/>
                  <a:pt x="313" y="365"/>
                </a:cubicBezTo>
                <a:cubicBezTo>
                  <a:pt x="315" y="364"/>
                  <a:pt x="315" y="365"/>
                  <a:pt x="316" y="363"/>
                </a:cubicBezTo>
                <a:close/>
                <a:moveTo>
                  <a:pt x="328" y="365"/>
                </a:moveTo>
                <a:cubicBezTo>
                  <a:pt x="329" y="367"/>
                  <a:pt x="329" y="367"/>
                  <a:pt x="329" y="368"/>
                </a:cubicBezTo>
                <a:cubicBezTo>
                  <a:pt x="330" y="368"/>
                  <a:pt x="330" y="368"/>
                  <a:pt x="330" y="369"/>
                </a:cubicBezTo>
                <a:cubicBezTo>
                  <a:pt x="330" y="368"/>
                  <a:pt x="330" y="368"/>
                  <a:pt x="330" y="368"/>
                </a:cubicBezTo>
                <a:cubicBezTo>
                  <a:pt x="331" y="367"/>
                  <a:pt x="331" y="367"/>
                  <a:pt x="332" y="367"/>
                </a:cubicBezTo>
                <a:cubicBezTo>
                  <a:pt x="332" y="364"/>
                  <a:pt x="332" y="364"/>
                  <a:pt x="332" y="364"/>
                </a:cubicBezTo>
                <a:cubicBezTo>
                  <a:pt x="329" y="364"/>
                  <a:pt x="329" y="364"/>
                  <a:pt x="329" y="364"/>
                </a:cubicBezTo>
                <a:cubicBezTo>
                  <a:pt x="329" y="364"/>
                  <a:pt x="329" y="365"/>
                  <a:pt x="328" y="365"/>
                </a:cubicBezTo>
                <a:close/>
                <a:moveTo>
                  <a:pt x="354" y="364"/>
                </a:moveTo>
                <a:cubicBezTo>
                  <a:pt x="352" y="364"/>
                  <a:pt x="351" y="365"/>
                  <a:pt x="349" y="365"/>
                </a:cubicBezTo>
                <a:cubicBezTo>
                  <a:pt x="349" y="369"/>
                  <a:pt x="349" y="369"/>
                  <a:pt x="349" y="369"/>
                </a:cubicBezTo>
                <a:cubicBezTo>
                  <a:pt x="352" y="368"/>
                  <a:pt x="352" y="367"/>
                  <a:pt x="354" y="366"/>
                </a:cubicBezTo>
                <a:lnTo>
                  <a:pt x="354" y="364"/>
                </a:lnTo>
                <a:close/>
                <a:moveTo>
                  <a:pt x="325" y="374"/>
                </a:moveTo>
                <a:cubicBezTo>
                  <a:pt x="328" y="374"/>
                  <a:pt x="328" y="374"/>
                  <a:pt x="328" y="374"/>
                </a:cubicBezTo>
                <a:cubicBezTo>
                  <a:pt x="329" y="374"/>
                  <a:pt x="329" y="374"/>
                  <a:pt x="329" y="373"/>
                </a:cubicBezTo>
                <a:cubicBezTo>
                  <a:pt x="329" y="371"/>
                  <a:pt x="329" y="371"/>
                  <a:pt x="329" y="371"/>
                </a:cubicBezTo>
                <a:cubicBezTo>
                  <a:pt x="328" y="371"/>
                  <a:pt x="327" y="371"/>
                  <a:pt x="325" y="372"/>
                </a:cubicBezTo>
                <a:lnTo>
                  <a:pt x="325" y="374"/>
                </a:lnTo>
                <a:close/>
                <a:moveTo>
                  <a:pt x="272" y="374"/>
                </a:moveTo>
                <a:cubicBezTo>
                  <a:pt x="270" y="375"/>
                  <a:pt x="268" y="375"/>
                  <a:pt x="267" y="375"/>
                </a:cubicBezTo>
                <a:cubicBezTo>
                  <a:pt x="266" y="374"/>
                  <a:pt x="266" y="373"/>
                  <a:pt x="265" y="373"/>
                </a:cubicBezTo>
                <a:cubicBezTo>
                  <a:pt x="261" y="370"/>
                  <a:pt x="259" y="374"/>
                  <a:pt x="254" y="374"/>
                </a:cubicBezTo>
                <a:cubicBezTo>
                  <a:pt x="253" y="375"/>
                  <a:pt x="253" y="375"/>
                  <a:pt x="253" y="375"/>
                </a:cubicBezTo>
                <a:cubicBezTo>
                  <a:pt x="253" y="377"/>
                  <a:pt x="253" y="376"/>
                  <a:pt x="254" y="377"/>
                </a:cubicBezTo>
                <a:cubicBezTo>
                  <a:pt x="255" y="378"/>
                  <a:pt x="256" y="378"/>
                  <a:pt x="257" y="376"/>
                </a:cubicBezTo>
                <a:cubicBezTo>
                  <a:pt x="261" y="377"/>
                  <a:pt x="260" y="376"/>
                  <a:pt x="260" y="378"/>
                </a:cubicBezTo>
                <a:cubicBezTo>
                  <a:pt x="264" y="378"/>
                  <a:pt x="268" y="378"/>
                  <a:pt x="272" y="377"/>
                </a:cubicBezTo>
                <a:lnTo>
                  <a:pt x="272" y="374"/>
                </a:lnTo>
                <a:close/>
                <a:moveTo>
                  <a:pt x="344" y="376"/>
                </a:moveTo>
                <a:cubicBezTo>
                  <a:pt x="347" y="378"/>
                  <a:pt x="350" y="377"/>
                  <a:pt x="353" y="376"/>
                </a:cubicBezTo>
                <a:cubicBezTo>
                  <a:pt x="352" y="374"/>
                  <a:pt x="352" y="373"/>
                  <a:pt x="349" y="372"/>
                </a:cubicBezTo>
                <a:cubicBezTo>
                  <a:pt x="348" y="374"/>
                  <a:pt x="348" y="373"/>
                  <a:pt x="350" y="374"/>
                </a:cubicBezTo>
                <a:cubicBezTo>
                  <a:pt x="350" y="375"/>
                  <a:pt x="349" y="375"/>
                  <a:pt x="349" y="375"/>
                </a:cubicBezTo>
                <a:cubicBezTo>
                  <a:pt x="348" y="376"/>
                  <a:pt x="347" y="376"/>
                  <a:pt x="344" y="376"/>
                </a:cubicBezTo>
                <a:close/>
                <a:moveTo>
                  <a:pt x="300" y="373"/>
                </a:moveTo>
                <a:cubicBezTo>
                  <a:pt x="299" y="374"/>
                  <a:pt x="299" y="374"/>
                  <a:pt x="299" y="376"/>
                </a:cubicBezTo>
                <a:cubicBezTo>
                  <a:pt x="301" y="376"/>
                  <a:pt x="301" y="376"/>
                  <a:pt x="302" y="375"/>
                </a:cubicBezTo>
                <a:cubicBezTo>
                  <a:pt x="303" y="374"/>
                  <a:pt x="302" y="375"/>
                  <a:pt x="303" y="373"/>
                </a:cubicBezTo>
                <a:cubicBezTo>
                  <a:pt x="302" y="373"/>
                  <a:pt x="302" y="373"/>
                  <a:pt x="302" y="373"/>
                </a:cubicBezTo>
                <a:cubicBezTo>
                  <a:pt x="301" y="373"/>
                  <a:pt x="302" y="373"/>
                  <a:pt x="300" y="373"/>
                </a:cubicBezTo>
                <a:close/>
                <a:moveTo>
                  <a:pt x="283" y="373"/>
                </a:moveTo>
                <a:cubicBezTo>
                  <a:pt x="281" y="374"/>
                  <a:pt x="281" y="374"/>
                  <a:pt x="279" y="374"/>
                </a:cubicBezTo>
                <a:cubicBezTo>
                  <a:pt x="279" y="377"/>
                  <a:pt x="279" y="377"/>
                  <a:pt x="279" y="377"/>
                </a:cubicBezTo>
                <a:cubicBezTo>
                  <a:pt x="280" y="377"/>
                  <a:pt x="282" y="377"/>
                  <a:pt x="283" y="376"/>
                </a:cubicBezTo>
                <a:lnTo>
                  <a:pt x="283" y="373"/>
                </a:lnTo>
                <a:close/>
                <a:moveTo>
                  <a:pt x="343" y="376"/>
                </a:moveTo>
                <a:cubicBezTo>
                  <a:pt x="344" y="376"/>
                  <a:pt x="344" y="376"/>
                  <a:pt x="344" y="375"/>
                </a:cubicBezTo>
                <a:cubicBezTo>
                  <a:pt x="345" y="375"/>
                  <a:pt x="346" y="374"/>
                  <a:pt x="346" y="373"/>
                </a:cubicBezTo>
                <a:cubicBezTo>
                  <a:pt x="344" y="373"/>
                  <a:pt x="344" y="373"/>
                  <a:pt x="344" y="373"/>
                </a:cubicBezTo>
                <a:cubicBezTo>
                  <a:pt x="344" y="374"/>
                  <a:pt x="344" y="375"/>
                  <a:pt x="343" y="376"/>
                </a:cubicBezTo>
                <a:close/>
                <a:moveTo>
                  <a:pt x="294" y="374"/>
                </a:moveTo>
                <a:cubicBezTo>
                  <a:pt x="289" y="375"/>
                  <a:pt x="290" y="376"/>
                  <a:pt x="285" y="374"/>
                </a:cubicBezTo>
                <a:cubicBezTo>
                  <a:pt x="285" y="378"/>
                  <a:pt x="285" y="378"/>
                  <a:pt x="285" y="378"/>
                </a:cubicBezTo>
                <a:cubicBezTo>
                  <a:pt x="288" y="378"/>
                  <a:pt x="291" y="377"/>
                  <a:pt x="294" y="376"/>
                </a:cubicBezTo>
                <a:lnTo>
                  <a:pt x="294" y="374"/>
                </a:lnTo>
                <a:close/>
                <a:moveTo>
                  <a:pt x="997" y="384"/>
                </a:moveTo>
                <a:cubicBezTo>
                  <a:pt x="997" y="386"/>
                  <a:pt x="997" y="386"/>
                  <a:pt x="997" y="386"/>
                </a:cubicBezTo>
                <a:cubicBezTo>
                  <a:pt x="1001" y="385"/>
                  <a:pt x="1001" y="384"/>
                  <a:pt x="1001" y="380"/>
                </a:cubicBezTo>
                <a:cubicBezTo>
                  <a:pt x="998" y="380"/>
                  <a:pt x="998" y="380"/>
                  <a:pt x="998" y="380"/>
                </a:cubicBezTo>
                <a:cubicBezTo>
                  <a:pt x="998" y="382"/>
                  <a:pt x="998" y="383"/>
                  <a:pt x="997" y="384"/>
                </a:cubicBezTo>
                <a:close/>
                <a:moveTo>
                  <a:pt x="347" y="408"/>
                </a:moveTo>
                <a:cubicBezTo>
                  <a:pt x="347" y="411"/>
                  <a:pt x="347" y="411"/>
                  <a:pt x="347" y="411"/>
                </a:cubicBezTo>
                <a:cubicBezTo>
                  <a:pt x="352" y="411"/>
                  <a:pt x="352" y="411"/>
                  <a:pt x="352" y="411"/>
                </a:cubicBezTo>
                <a:cubicBezTo>
                  <a:pt x="352" y="408"/>
                  <a:pt x="352" y="408"/>
                  <a:pt x="352" y="408"/>
                </a:cubicBezTo>
                <a:lnTo>
                  <a:pt x="347" y="408"/>
                </a:lnTo>
                <a:close/>
                <a:moveTo>
                  <a:pt x="332" y="427"/>
                </a:moveTo>
                <a:cubicBezTo>
                  <a:pt x="335" y="427"/>
                  <a:pt x="335" y="427"/>
                  <a:pt x="335" y="427"/>
                </a:cubicBezTo>
                <a:cubicBezTo>
                  <a:pt x="334" y="425"/>
                  <a:pt x="335" y="425"/>
                  <a:pt x="332" y="424"/>
                </a:cubicBezTo>
                <a:cubicBezTo>
                  <a:pt x="332" y="426"/>
                  <a:pt x="332" y="425"/>
                  <a:pt x="332" y="427"/>
                </a:cubicBezTo>
                <a:close/>
                <a:moveTo>
                  <a:pt x="343" y="427"/>
                </a:moveTo>
                <a:cubicBezTo>
                  <a:pt x="343" y="425"/>
                  <a:pt x="343" y="425"/>
                  <a:pt x="343" y="425"/>
                </a:cubicBezTo>
                <a:cubicBezTo>
                  <a:pt x="339" y="425"/>
                  <a:pt x="339" y="425"/>
                  <a:pt x="337" y="426"/>
                </a:cubicBezTo>
                <a:cubicBezTo>
                  <a:pt x="338" y="428"/>
                  <a:pt x="339" y="428"/>
                  <a:pt x="342" y="428"/>
                </a:cubicBezTo>
                <a:cubicBezTo>
                  <a:pt x="343" y="428"/>
                  <a:pt x="342" y="428"/>
                  <a:pt x="343" y="427"/>
                </a:cubicBezTo>
                <a:close/>
                <a:moveTo>
                  <a:pt x="308" y="443"/>
                </a:moveTo>
                <a:cubicBezTo>
                  <a:pt x="314" y="445"/>
                  <a:pt x="328" y="441"/>
                  <a:pt x="336" y="441"/>
                </a:cubicBezTo>
                <a:cubicBezTo>
                  <a:pt x="337" y="442"/>
                  <a:pt x="336" y="443"/>
                  <a:pt x="339" y="443"/>
                </a:cubicBezTo>
                <a:cubicBezTo>
                  <a:pt x="340" y="441"/>
                  <a:pt x="340" y="441"/>
                  <a:pt x="343" y="440"/>
                </a:cubicBezTo>
                <a:cubicBezTo>
                  <a:pt x="343" y="438"/>
                  <a:pt x="343" y="438"/>
                  <a:pt x="343" y="438"/>
                </a:cubicBezTo>
                <a:cubicBezTo>
                  <a:pt x="342" y="437"/>
                  <a:pt x="342" y="438"/>
                  <a:pt x="342" y="436"/>
                </a:cubicBezTo>
                <a:cubicBezTo>
                  <a:pt x="341" y="436"/>
                  <a:pt x="341" y="437"/>
                  <a:pt x="341" y="437"/>
                </a:cubicBezTo>
                <a:cubicBezTo>
                  <a:pt x="338" y="438"/>
                  <a:pt x="340" y="437"/>
                  <a:pt x="339" y="440"/>
                </a:cubicBezTo>
                <a:cubicBezTo>
                  <a:pt x="332" y="435"/>
                  <a:pt x="318" y="438"/>
                  <a:pt x="307" y="440"/>
                </a:cubicBezTo>
                <a:cubicBezTo>
                  <a:pt x="308" y="442"/>
                  <a:pt x="308" y="442"/>
                  <a:pt x="308" y="443"/>
                </a:cubicBezTo>
                <a:close/>
                <a:moveTo>
                  <a:pt x="302" y="443"/>
                </a:moveTo>
                <a:cubicBezTo>
                  <a:pt x="307" y="443"/>
                  <a:pt x="307" y="443"/>
                  <a:pt x="307" y="443"/>
                </a:cubicBezTo>
                <a:cubicBezTo>
                  <a:pt x="307" y="442"/>
                  <a:pt x="307" y="442"/>
                  <a:pt x="307" y="440"/>
                </a:cubicBezTo>
                <a:cubicBezTo>
                  <a:pt x="305" y="440"/>
                  <a:pt x="305" y="440"/>
                  <a:pt x="305" y="440"/>
                </a:cubicBezTo>
                <a:cubicBezTo>
                  <a:pt x="303" y="441"/>
                  <a:pt x="304" y="441"/>
                  <a:pt x="302" y="442"/>
                </a:cubicBezTo>
                <a:lnTo>
                  <a:pt x="302" y="443"/>
                </a:lnTo>
                <a:close/>
                <a:moveTo>
                  <a:pt x="295" y="443"/>
                </a:moveTo>
                <a:cubicBezTo>
                  <a:pt x="295" y="444"/>
                  <a:pt x="295" y="444"/>
                  <a:pt x="295" y="444"/>
                </a:cubicBezTo>
                <a:cubicBezTo>
                  <a:pt x="300" y="444"/>
                  <a:pt x="300" y="444"/>
                  <a:pt x="300" y="444"/>
                </a:cubicBezTo>
                <a:cubicBezTo>
                  <a:pt x="300" y="442"/>
                  <a:pt x="300" y="443"/>
                  <a:pt x="299" y="442"/>
                </a:cubicBezTo>
                <a:cubicBezTo>
                  <a:pt x="299" y="441"/>
                  <a:pt x="299" y="441"/>
                  <a:pt x="299" y="441"/>
                </a:cubicBezTo>
                <a:cubicBezTo>
                  <a:pt x="297" y="441"/>
                  <a:pt x="297" y="442"/>
                  <a:pt x="295" y="443"/>
                </a:cubicBezTo>
                <a:close/>
                <a:moveTo>
                  <a:pt x="287" y="443"/>
                </a:moveTo>
                <a:cubicBezTo>
                  <a:pt x="287" y="444"/>
                  <a:pt x="287" y="445"/>
                  <a:pt x="288" y="446"/>
                </a:cubicBezTo>
                <a:cubicBezTo>
                  <a:pt x="290" y="446"/>
                  <a:pt x="290" y="446"/>
                  <a:pt x="291" y="445"/>
                </a:cubicBezTo>
                <a:cubicBezTo>
                  <a:pt x="291" y="443"/>
                  <a:pt x="291" y="444"/>
                  <a:pt x="290" y="443"/>
                </a:cubicBezTo>
                <a:cubicBezTo>
                  <a:pt x="289" y="442"/>
                  <a:pt x="290" y="442"/>
                  <a:pt x="288" y="442"/>
                </a:cubicBezTo>
                <a:cubicBezTo>
                  <a:pt x="287" y="443"/>
                  <a:pt x="287" y="443"/>
                  <a:pt x="287" y="443"/>
                </a:cubicBezTo>
                <a:close/>
                <a:moveTo>
                  <a:pt x="272" y="470"/>
                </a:moveTo>
                <a:cubicBezTo>
                  <a:pt x="272" y="467"/>
                  <a:pt x="272" y="467"/>
                  <a:pt x="272" y="467"/>
                </a:cubicBezTo>
                <a:cubicBezTo>
                  <a:pt x="269" y="468"/>
                  <a:pt x="266" y="468"/>
                  <a:pt x="263" y="469"/>
                </a:cubicBezTo>
                <a:cubicBezTo>
                  <a:pt x="263" y="471"/>
                  <a:pt x="263" y="471"/>
                  <a:pt x="263" y="471"/>
                </a:cubicBezTo>
                <a:cubicBezTo>
                  <a:pt x="266" y="471"/>
                  <a:pt x="269" y="470"/>
                  <a:pt x="272" y="470"/>
                </a:cubicBezTo>
                <a:close/>
                <a:moveTo>
                  <a:pt x="383" y="506"/>
                </a:moveTo>
                <a:cubicBezTo>
                  <a:pt x="382" y="504"/>
                  <a:pt x="384" y="505"/>
                  <a:pt x="381" y="504"/>
                </a:cubicBezTo>
                <a:cubicBezTo>
                  <a:pt x="380" y="506"/>
                  <a:pt x="379" y="507"/>
                  <a:pt x="375" y="507"/>
                </a:cubicBezTo>
                <a:cubicBezTo>
                  <a:pt x="375" y="509"/>
                  <a:pt x="375" y="509"/>
                  <a:pt x="375" y="509"/>
                </a:cubicBezTo>
                <a:cubicBezTo>
                  <a:pt x="377" y="508"/>
                  <a:pt x="379" y="509"/>
                  <a:pt x="381" y="508"/>
                </a:cubicBezTo>
                <a:cubicBezTo>
                  <a:pt x="384" y="507"/>
                  <a:pt x="381" y="507"/>
                  <a:pt x="383" y="506"/>
                </a:cubicBezTo>
                <a:close/>
                <a:moveTo>
                  <a:pt x="368" y="513"/>
                </a:moveTo>
                <a:cubicBezTo>
                  <a:pt x="368" y="513"/>
                  <a:pt x="367" y="513"/>
                  <a:pt x="367" y="513"/>
                </a:cubicBezTo>
                <a:cubicBezTo>
                  <a:pt x="368" y="515"/>
                  <a:pt x="367" y="514"/>
                  <a:pt x="368" y="515"/>
                </a:cubicBezTo>
                <a:cubicBezTo>
                  <a:pt x="370" y="517"/>
                  <a:pt x="373" y="517"/>
                  <a:pt x="375" y="518"/>
                </a:cubicBezTo>
                <a:cubicBezTo>
                  <a:pt x="377" y="518"/>
                  <a:pt x="377" y="518"/>
                  <a:pt x="377" y="518"/>
                </a:cubicBezTo>
                <a:cubicBezTo>
                  <a:pt x="377" y="516"/>
                  <a:pt x="377" y="514"/>
                  <a:pt x="378" y="512"/>
                </a:cubicBezTo>
                <a:cubicBezTo>
                  <a:pt x="372" y="513"/>
                  <a:pt x="374" y="512"/>
                  <a:pt x="368" y="513"/>
                </a:cubicBezTo>
                <a:close/>
                <a:moveTo>
                  <a:pt x="390" y="518"/>
                </a:moveTo>
                <a:cubicBezTo>
                  <a:pt x="391" y="519"/>
                  <a:pt x="394" y="518"/>
                  <a:pt x="397" y="518"/>
                </a:cubicBezTo>
                <a:cubicBezTo>
                  <a:pt x="397" y="514"/>
                  <a:pt x="397" y="514"/>
                  <a:pt x="397" y="514"/>
                </a:cubicBezTo>
                <a:cubicBezTo>
                  <a:pt x="395" y="515"/>
                  <a:pt x="392" y="515"/>
                  <a:pt x="389" y="515"/>
                </a:cubicBezTo>
                <a:cubicBezTo>
                  <a:pt x="389" y="517"/>
                  <a:pt x="389" y="517"/>
                  <a:pt x="390" y="518"/>
                </a:cubicBezTo>
                <a:close/>
                <a:moveTo>
                  <a:pt x="1073" y="522"/>
                </a:moveTo>
                <a:cubicBezTo>
                  <a:pt x="1073" y="519"/>
                  <a:pt x="1073" y="519"/>
                  <a:pt x="1073" y="519"/>
                </a:cubicBezTo>
                <a:cubicBezTo>
                  <a:pt x="1070" y="519"/>
                  <a:pt x="1070" y="519"/>
                  <a:pt x="1070" y="519"/>
                </a:cubicBezTo>
                <a:cubicBezTo>
                  <a:pt x="1070" y="522"/>
                  <a:pt x="1070" y="522"/>
                  <a:pt x="1070" y="522"/>
                </a:cubicBezTo>
                <a:lnTo>
                  <a:pt x="1073" y="522"/>
                </a:lnTo>
                <a:close/>
                <a:moveTo>
                  <a:pt x="211" y="595"/>
                </a:moveTo>
                <a:cubicBezTo>
                  <a:pt x="211" y="598"/>
                  <a:pt x="211" y="598"/>
                  <a:pt x="211" y="598"/>
                </a:cubicBezTo>
                <a:cubicBezTo>
                  <a:pt x="212" y="598"/>
                  <a:pt x="215" y="599"/>
                  <a:pt x="216" y="600"/>
                </a:cubicBezTo>
                <a:cubicBezTo>
                  <a:pt x="218" y="600"/>
                  <a:pt x="219" y="599"/>
                  <a:pt x="220" y="599"/>
                </a:cubicBezTo>
                <a:cubicBezTo>
                  <a:pt x="221" y="599"/>
                  <a:pt x="221" y="599"/>
                  <a:pt x="221" y="599"/>
                </a:cubicBezTo>
                <a:cubicBezTo>
                  <a:pt x="220" y="597"/>
                  <a:pt x="215" y="595"/>
                  <a:pt x="211" y="595"/>
                </a:cubicBezTo>
                <a:close/>
                <a:moveTo>
                  <a:pt x="237" y="620"/>
                </a:moveTo>
                <a:cubicBezTo>
                  <a:pt x="237" y="617"/>
                  <a:pt x="237" y="617"/>
                  <a:pt x="236" y="615"/>
                </a:cubicBezTo>
                <a:cubicBezTo>
                  <a:pt x="233" y="615"/>
                  <a:pt x="233" y="615"/>
                  <a:pt x="233" y="615"/>
                </a:cubicBezTo>
                <a:cubicBezTo>
                  <a:pt x="233" y="618"/>
                  <a:pt x="234" y="618"/>
                  <a:pt x="236" y="620"/>
                </a:cubicBezTo>
                <a:lnTo>
                  <a:pt x="237" y="620"/>
                </a:lnTo>
                <a:close/>
              </a:path>
            </a:pathLst>
          </a:custGeom>
          <a:blipFill>
            <a:blip r:embed="rId6"/>
            <a:stretch>
              <a:fillRect/>
            </a:stretch>
          </a:blip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2" name="Right Arrow 10">
            <a:extLst>
              <a:ext uri="{FF2B5EF4-FFF2-40B4-BE49-F238E27FC236}">
                <a16:creationId xmlns:a16="http://schemas.microsoft.com/office/drawing/2014/main" id="{E3984D38-7800-4C0E-A158-797926F1E86B}"/>
              </a:ext>
            </a:extLst>
          </p:cNvPr>
          <p:cNvSpPr/>
          <p:nvPr/>
        </p:nvSpPr>
        <p:spPr>
          <a:xfrm>
            <a:off x="4801416" y="514680"/>
            <a:ext cx="5236391" cy="1818346"/>
          </a:xfrm>
          <a:prstGeom prst="roundRect">
            <a:avLst/>
          </a:prstGeom>
          <a:solidFill>
            <a:srgbClr val="316A27">
              <a:alpha val="62000"/>
            </a:srgbClr>
          </a:solidFill>
          <a:ln>
            <a:solidFill>
              <a:srgbClr val="000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r>
              <a:rPr lang="en-US" altLang="en-US" sz="2800" b="1" dirty="0" err="1">
                <a:solidFill>
                  <a:schemeClr val="bg1"/>
                </a:solidFill>
                <a:latin typeface="UTM Cooper Black" panose="02040603050506020204" pitchFamily="18" charset="0"/>
                <a:cs typeface="Arial"/>
              </a:rPr>
              <a:t>Để</a:t>
            </a:r>
            <a:r>
              <a:rPr lang="en-US" altLang="en-US" sz="2800" b="1" dirty="0">
                <a:solidFill>
                  <a:schemeClr val="bg1"/>
                </a:solidFill>
                <a:latin typeface="UTM Cooper Black" panose="02040603050506020204" pitchFamily="18" charset="0"/>
                <a:cs typeface="Arial"/>
              </a:rPr>
              <a:t> </a:t>
            </a:r>
            <a:r>
              <a:rPr lang="en-US" altLang="en-US" sz="2800" b="1" dirty="0" err="1">
                <a:solidFill>
                  <a:schemeClr val="bg1"/>
                </a:solidFill>
                <a:latin typeface="UTM Cooper Black" panose="02040603050506020204" pitchFamily="18" charset="0"/>
                <a:cs typeface="Arial"/>
              </a:rPr>
              <a:t>có</a:t>
            </a:r>
            <a:r>
              <a:rPr lang="en-US" altLang="en-US" sz="2800" b="1" dirty="0">
                <a:solidFill>
                  <a:schemeClr val="bg1"/>
                </a:solidFill>
                <a:latin typeface="UTM Cooper Black" panose="02040603050506020204" pitchFamily="18" charset="0"/>
                <a:cs typeface="Arial"/>
              </a:rPr>
              <a:t> </a:t>
            </a:r>
            <a:r>
              <a:rPr lang="en-US" altLang="en-US" sz="2800" b="1" dirty="0" err="1">
                <a:solidFill>
                  <a:schemeClr val="bg1"/>
                </a:solidFill>
                <a:latin typeface="UTM Cooper Black" panose="02040603050506020204" pitchFamily="18" charset="0"/>
                <a:cs typeface="Arial"/>
              </a:rPr>
              <a:t>những</a:t>
            </a:r>
            <a:r>
              <a:rPr lang="en-US" altLang="en-US" sz="2800" b="1" dirty="0">
                <a:solidFill>
                  <a:schemeClr val="bg1"/>
                </a:solidFill>
                <a:latin typeface="UTM Cooper Black" panose="02040603050506020204" pitchFamily="18" charset="0"/>
                <a:cs typeface="Arial"/>
              </a:rPr>
              <a:t> </a:t>
            </a:r>
            <a:r>
              <a:rPr lang="en-US" altLang="en-US" sz="2800" b="1" dirty="0" err="1">
                <a:solidFill>
                  <a:schemeClr val="bg1"/>
                </a:solidFill>
                <a:latin typeface="UTM Cooper Black" panose="02040603050506020204" pitchFamily="18" charset="0"/>
                <a:cs typeface="Arial"/>
              </a:rPr>
              <a:t>hạt</a:t>
            </a:r>
            <a:r>
              <a:rPr lang="en-US" altLang="en-US" sz="2800" b="1" dirty="0">
                <a:solidFill>
                  <a:schemeClr val="bg1"/>
                </a:solidFill>
                <a:latin typeface="UTM Cooper Black" panose="02040603050506020204" pitchFamily="18" charset="0"/>
                <a:cs typeface="Arial"/>
              </a:rPr>
              <a:t> </a:t>
            </a:r>
            <a:r>
              <a:rPr lang="en-US" altLang="en-US" sz="2800" b="1" dirty="0" err="1">
                <a:solidFill>
                  <a:schemeClr val="bg1"/>
                </a:solidFill>
                <a:latin typeface="UTM Cooper Black" panose="02040603050506020204" pitchFamily="18" charset="0"/>
                <a:cs typeface="Arial"/>
              </a:rPr>
              <a:t>gaọ</a:t>
            </a:r>
            <a:r>
              <a:rPr lang="en-US" altLang="en-US" sz="2800" b="1" dirty="0">
                <a:solidFill>
                  <a:schemeClr val="bg1"/>
                </a:solidFill>
                <a:latin typeface="UTM Cooper Black" panose="02040603050506020204" pitchFamily="18" charset="0"/>
                <a:cs typeface="Arial"/>
              </a:rPr>
              <a:t> </a:t>
            </a:r>
            <a:r>
              <a:rPr lang="en-US" altLang="en-US" sz="2800" b="1" dirty="0" err="1">
                <a:solidFill>
                  <a:schemeClr val="bg1"/>
                </a:solidFill>
                <a:latin typeface="UTM Cooper Black" panose="02040603050506020204" pitchFamily="18" charset="0"/>
                <a:cs typeface="Arial"/>
              </a:rPr>
              <a:t>ngon</a:t>
            </a:r>
            <a:r>
              <a:rPr lang="en-US" altLang="en-US" sz="2800" b="1" dirty="0">
                <a:solidFill>
                  <a:schemeClr val="bg1"/>
                </a:solidFill>
                <a:latin typeface="UTM Cooper Black" panose="02040603050506020204" pitchFamily="18" charset="0"/>
                <a:cs typeface="Arial"/>
              </a:rPr>
              <a:t>, </a:t>
            </a:r>
            <a:r>
              <a:rPr lang="en-US" altLang="en-US" sz="2800" b="1" dirty="0" err="1">
                <a:solidFill>
                  <a:schemeClr val="bg1"/>
                </a:solidFill>
                <a:latin typeface="UTM Cooper Black" panose="02040603050506020204" pitchFamily="18" charset="0"/>
                <a:cs typeface="Arial"/>
              </a:rPr>
              <a:t>người</a:t>
            </a:r>
            <a:r>
              <a:rPr lang="en-US" altLang="en-US" sz="2800" b="1" dirty="0">
                <a:solidFill>
                  <a:schemeClr val="bg1"/>
                </a:solidFill>
                <a:latin typeface="UTM Cooper Black" panose="02040603050506020204" pitchFamily="18" charset="0"/>
                <a:cs typeface="Arial"/>
              </a:rPr>
              <a:t> </a:t>
            </a:r>
            <a:r>
              <a:rPr lang="en-US" altLang="en-US" sz="2800" b="1" dirty="0" err="1">
                <a:solidFill>
                  <a:schemeClr val="bg1"/>
                </a:solidFill>
                <a:latin typeface="UTM Cooper Black" panose="02040603050506020204" pitchFamily="18" charset="0"/>
                <a:cs typeface="Arial"/>
              </a:rPr>
              <a:t>nông</a:t>
            </a:r>
            <a:r>
              <a:rPr lang="en-US" altLang="en-US" sz="2800" b="1" dirty="0">
                <a:solidFill>
                  <a:schemeClr val="bg1"/>
                </a:solidFill>
                <a:latin typeface="UTM Cooper Black" panose="02040603050506020204" pitchFamily="18" charset="0"/>
                <a:cs typeface="Arial"/>
              </a:rPr>
              <a:t> </a:t>
            </a:r>
            <a:r>
              <a:rPr lang="en-US" altLang="en-US" sz="2800" b="1" dirty="0" err="1">
                <a:solidFill>
                  <a:schemeClr val="bg1"/>
                </a:solidFill>
                <a:latin typeface="UTM Cooper Black" panose="02040603050506020204" pitchFamily="18" charset="0"/>
                <a:cs typeface="Arial"/>
              </a:rPr>
              <a:t>dân</a:t>
            </a:r>
            <a:r>
              <a:rPr lang="en-US" altLang="en-US" sz="2800" b="1" dirty="0">
                <a:solidFill>
                  <a:schemeClr val="bg1"/>
                </a:solidFill>
                <a:latin typeface="UTM Cooper Black" panose="02040603050506020204" pitchFamily="18" charset="0"/>
                <a:cs typeface="Arial"/>
              </a:rPr>
              <a:t> </a:t>
            </a:r>
            <a:r>
              <a:rPr lang="en-US" altLang="en-US" sz="2800" b="1" dirty="0" err="1">
                <a:solidFill>
                  <a:schemeClr val="bg1"/>
                </a:solidFill>
                <a:latin typeface="UTM Cooper Black" panose="02040603050506020204" pitchFamily="18" charset="0"/>
                <a:cs typeface="Arial"/>
              </a:rPr>
              <a:t>phải</a:t>
            </a:r>
            <a:r>
              <a:rPr lang="en-US" altLang="en-US" sz="2800" b="1" dirty="0">
                <a:solidFill>
                  <a:schemeClr val="bg1"/>
                </a:solidFill>
                <a:latin typeface="UTM Cooper Black" panose="02040603050506020204" pitchFamily="18" charset="0"/>
                <a:cs typeface="Arial"/>
              </a:rPr>
              <a:t> </a:t>
            </a:r>
            <a:r>
              <a:rPr lang="en-US" altLang="en-US" sz="2800" b="1" dirty="0" err="1">
                <a:solidFill>
                  <a:schemeClr val="bg1"/>
                </a:solidFill>
                <a:latin typeface="UTM Cooper Black" panose="02040603050506020204" pitchFamily="18" charset="0"/>
                <a:cs typeface="Arial"/>
              </a:rPr>
              <a:t>mất</a:t>
            </a:r>
            <a:r>
              <a:rPr lang="en-US" altLang="en-US" sz="2800" b="1" dirty="0">
                <a:solidFill>
                  <a:schemeClr val="bg1"/>
                </a:solidFill>
                <a:latin typeface="UTM Cooper Black" panose="02040603050506020204" pitchFamily="18" charset="0"/>
                <a:cs typeface="Arial"/>
              </a:rPr>
              <a:t> </a:t>
            </a:r>
            <a:r>
              <a:rPr lang="en-US" altLang="en-US" sz="2800" b="1" dirty="0" err="1">
                <a:solidFill>
                  <a:schemeClr val="bg1"/>
                </a:solidFill>
                <a:latin typeface="UTM Cooper Black" panose="02040603050506020204" pitchFamily="18" charset="0"/>
                <a:cs typeface="Arial"/>
              </a:rPr>
              <a:t>rất</a:t>
            </a:r>
            <a:r>
              <a:rPr lang="en-US" altLang="en-US" sz="2800" b="1" dirty="0">
                <a:solidFill>
                  <a:schemeClr val="bg1"/>
                </a:solidFill>
                <a:latin typeface="UTM Cooper Black" panose="02040603050506020204" pitchFamily="18" charset="0"/>
                <a:cs typeface="Arial"/>
              </a:rPr>
              <a:t> </a:t>
            </a:r>
            <a:r>
              <a:rPr lang="en-US" altLang="en-US" sz="2800" b="1" dirty="0" err="1">
                <a:solidFill>
                  <a:schemeClr val="bg1"/>
                </a:solidFill>
                <a:latin typeface="UTM Cooper Black" panose="02040603050506020204" pitchFamily="18" charset="0"/>
                <a:cs typeface="Arial"/>
              </a:rPr>
              <a:t>nhiều</a:t>
            </a:r>
            <a:r>
              <a:rPr lang="en-US" altLang="en-US" sz="2800" b="1" dirty="0">
                <a:solidFill>
                  <a:schemeClr val="bg1"/>
                </a:solidFill>
                <a:latin typeface="UTM Cooper Black" panose="02040603050506020204" pitchFamily="18" charset="0"/>
                <a:cs typeface="Arial"/>
              </a:rPr>
              <a:t> </a:t>
            </a:r>
            <a:r>
              <a:rPr lang="en-US" altLang="en-US" sz="2800" b="1" dirty="0" err="1">
                <a:solidFill>
                  <a:schemeClr val="bg1"/>
                </a:solidFill>
                <a:latin typeface="UTM Cooper Black" panose="02040603050506020204" pitchFamily="18" charset="0"/>
                <a:cs typeface="Arial"/>
              </a:rPr>
              <a:t>công</a:t>
            </a:r>
            <a:r>
              <a:rPr lang="en-US" altLang="en-US" sz="2800" b="1" dirty="0">
                <a:solidFill>
                  <a:schemeClr val="bg1"/>
                </a:solidFill>
                <a:latin typeface="UTM Cooper Black" panose="02040603050506020204" pitchFamily="18" charset="0"/>
                <a:cs typeface="Arial"/>
              </a:rPr>
              <a:t> </a:t>
            </a:r>
            <a:r>
              <a:rPr lang="en-US" altLang="en-US" sz="2800" b="1" dirty="0" err="1">
                <a:solidFill>
                  <a:schemeClr val="bg1"/>
                </a:solidFill>
                <a:latin typeface="UTM Cooper Black" panose="02040603050506020204" pitchFamily="18" charset="0"/>
                <a:cs typeface="Arial"/>
              </a:rPr>
              <a:t>sức</a:t>
            </a:r>
            <a:r>
              <a:rPr lang="en-US" altLang="en-US" sz="2800" b="1" dirty="0">
                <a:solidFill>
                  <a:schemeClr val="bg1"/>
                </a:solidFill>
                <a:latin typeface="UTM Cooper Black" panose="02040603050506020204" pitchFamily="18" charset="0"/>
                <a:cs typeface="Arial"/>
              </a:rPr>
              <a:t> </a:t>
            </a:r>
            <a:r>
              <a:rPr lang="en-US" altLang="en-US" sz="2800" b="1" dirty="0" err="1">
                <a:solidFill>
                  <a:schemeClr val="bg1"/>
                </a:solidFill>
                <a:latin typeface="UTM Cooper Black" panose="02040603050506020204" pitchFamily="18" charset="0"/>
                <a:cs typeface="Arial"/>
              </a:rPr>
              <a:t>trên</a:t>
            </a:r>
            <a:r>
              <a:rPr lang="en-US" altLang="en-US" sz="2800" b="1" dirty="0">
                <a:solidFill>
                  <a:schemeClr val="bg1"/>
                </a:solidFill>
                <a:latin typeface="UTM Cooper Black" panose="02040603050506020204" pitchFamily="18" charset="0"/>
                <a:cs typeface="Arial"/>
              </a:rPr>
              <a:t> </a:t>
            </a:r>
            <a:r>
              <a:rPr lang="en-US" altLang="en-US" sz="2800" b="1" dirty="0" err="1">
                <a:solidFill>
                  <a:schemeClr val="bg1"/>
                </a:solidFill>
                <a:latin typeface="UTM Cooper Black" panose="02040603050506020204" pitchFamily="18" charset="0"/>
                <a:cs typeface="Arial"/>
              </a:rPr>
              <a:t>đồng</a:t>
            </a:r>
            <a:r>
              <a:rPr lang="en-US" altLang="en-US" sz="2800" b="1" dirty="0">
                <a:solidFill>
                  <a:schemeClr val="bg1"/>
                </a:solidFill>
                <a:latin typeface="UTM Cooper Black" panose="02040603050506020204" pitchFamily="18" charset="0"/>
                <a:cs typeface="Arial"/>
              </a:rPr>
              <a:t> </a:t>
            </a:r>
            <a:r>
              <a:rPr lang="en-US" altLang="en-US" sz="2800" b="1" dirty="0" err="1">
                <a:solidFill>
                  <a:schemeClr val="bg1"/>
                </a:solidFill>
                <a:latin typeface="UTM Cooper Black" panose="02040603050506020204" pitchFamily="18" charset="0"/>
                <a:cs typeface="Arial"/>
              </a:rPr>
              <a:t>ruộng</a:t>
            </a:r>
            <a:endParaRPr kumimoji="0" lang="vi-VN" altLang="en-US" sz="2800" b="1" i="0" u="none" strike="noStrike" kern="1200" cap="none" spc="0" normalizeH="0" baseline="0" noProof="0" dirty="0">
              <a:ln>
                <a:noFill/>
              </a:ln>
              <a:solidFill>
                <a:schemeClr val="bg1"/>
              </a:solidFill>
              <a:effectLst/>
              <a:uLnTx/>
              <a:uFillTx/>
              <a:latin typeface="+mj-lt"/>
              <a:cs typeface="Arial"/>
            </a:endParaRPr>
          </a:p>
        </p:txBody>
      </p:sp>
    </p:spTree>
    <p:extLst>
      <p:ext uri="{BB962C8B-B14F-4D97-AF65-F5344CB8AC3E}">
        <p14:creationId xmlns:p14="http://schemas.microsoft.com/office/powerpoint/2010/main" val="1970484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pic>
        <p:nvPicPr>
          <p:cNvPr id="3" name="Picture 2" descr="A picture containing green&#10;&#10;Description automatically generated">
            <a:extLst>
              <a:ext uri="{FF2B5EF4-FFF2-40B4-BE49-F238E27FC236}">
                <a16:creationId xmlns:a16="http://schemas.microsoft.com/office/drawing/2014/main" id="{5AFE6348-D6FF-47F1-BA74-D99DC94AA3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66" y="-17474"/>
            <a:ext cx="12233866" cy="6875474"/>
          </a:xfrm>
          <a:prstGeom prst="rect">
            <a:avLst/>
          </a:prstGeom>
        </p:spPr>
      </p:pic>
      <p:grpSp>
        <p:nvGrpSpPr>
          <p:cNvPr id="42" name="Group 22">
            <a:extLst>
              <a:ext uri="{FF2B5EF4-FFF2-40B4-BE49-F238E27FC236}">
                <a16:creationId xmlns:a16="http://schemas.microsoft.com/office/drawing/2014/main" id="{9E608EB4-8496-4030-9F97-83CDE6B951F5}"/>
              </a:ext>
            </a:extLst>
          </p:cNvPr>
          <p:cNvGrpSpPr>
            <a:grpSpLocks/>
          </p:cNvGrpSpPr>
          <p:nvPr/>
        </p:nvGrpSpPr>
        <p:grpSpPr bwMode="auto">
          <a:xfrm>
            <a:off x="275945" y="266148"/>
            <a:ext cx="2362200" cy="1512357"/>
            <a:chOff x="2064" y="0"/>
            <a:chExt cx="1488" cy="983"/>
          </a:xfrm>
        </p:grpSpPr>
        <p:pic>
          <p:nvPicPr>
            <p:cNvPr id="43" name="Picture 8" descr="1">
              <a:extLst>
                <a:ext uri="{FF2B5EF4-FFF2-40B4-BE49-F238E27FC236}">
                  <a16:creationId xmlns:a16="http://schemas.microsoft.com/office/drawing/2014/main" id="{092DE848-C67A-4A15-9C4C-DE3779DC4327}"/>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064" y="0"/>
              <a:ext cx="1488" cy="98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44" name="Oval 13">
              <a:extLst>
                <a:ext uri="{FF2B5EF4-FFF2-40B4-BE49-F238E27FC236}">
                  <a16:creationId xmlns:a16="http://schemas.microsoft.com/office/drawing/2014/main" id="{9EEB9E8B-CBAC-429E-B903-9EF49B13550B}"/>
                </a:ext>
              </a:extLst>
            </p:cNvPr>
            <p:cNvSpPr>
              <a:spLocks noChangeArrowheads="1"/>
            </p:cNvSpPr>
            <p:nvPr/>
          </p:nvSpPr>
          <p:spPr bwMode="auto">
            <a:xfrm>
              <a:off x="3252" y="780"/>
              <a:ext cx="288" cy="192"/>
            </a:xfrm>
            <a:prstGeom prst="ellipse">
              <a:avLst/>
            </a:prstGeom>
            <a:solidFill>
              <a:srgbClr val="00FFFF"/>
            </a:solidFill>
            <a:ln w="9525">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219170" fontAlgn="base">
                <a:spcBef>
                  <a:spcPct val="0"/>
                </a:spcBef>
                <a:spcAft>
                  <a:spcPct val="0"/>
                </a:spcAft>
                <a:buNone/>
                <a:defRPr/>
              </a:pPr>
              <a:r>
                <a:rPr lang="en-US" altLang="en-US" b="1">
                  <a:solidFill>
                    <a:srgbClr val="00B050"/>
                  </a:solidFill>
                  <a:latin typeface="Times New Roman" panose="02020603050405020304" pitchFamily="18" charset="0"/>
                  <a:cs typeface="Times New Roman" panose="02020603050405020304" pitchFamily="18" charset="0"/>
                  <a:sym typeface="Arial"/>
                </a:rPr>
                <a:t>1</a:t>
              </a:r>
            </a:p>
          </p:txBody>
        </p:sp>
      </p:grpSp>
      <p:grpSp>
        <p:nvGrpSpPr>
          <p:cNvPr id="45" name="Group 28">
            <a:extLst>
              <a:ext uri="{FF2B5EF4-FFF2-40B4-BE49-F238E27FC236}">
                <a16:creationId xmlns:a16="http://schemas.microsoft.com/office/drawing/2014/main" id="{09AF0A33-3D40-439B-89C2-A2ACFE6E66FB}"/>
              </a:ext>
            </a:extLst>
          </p:cNvPr>
          <p:cNvGrpSpPr>
            <a:grpSpLocks/>
          </p:cNvGrpSpPr>
          <p:nvPr/>
        </p:nvGrpSpPr>
        <p:grpSpPr bwMode="auto">
          <a:xfrm>
            <a:off x="5019337" y="297391"/>
            <a:ext cx="2362200" cy="1524000"/>
            <a:chOff x="4272" y="3089"/>
            <a:chExt cx="1488" cy="960"/>
          </a:xfrm>
        </p:grpSpPr>
        <p:pic>
          <p:nvPicPr>
            <p:cNvPr id="46" name="Picture 9" descr="2">
              <a:extLst>
                <a:ext uri="{FF2B5EF4-FFF2-40B4-BE49-F238E27FC236}">
                  <a16:creationId xmlns:a16="http://schemas.microsoft.com/office/drawing/2014/main" id="{27D2CFB9-2150-4CA7-8574-67920FD3D4F7}"/>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272" y="3089"/>
              <a:ext cx="1488" cy="96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47" name="Oval 14">
              <a:extLst>
                <a:ext uri="{FF2B5EF4-FFF2-40B4-BE49-F238E27FC236}">
                  <a16:creationId xmlns:a16="http://schemas.microsoft.com/office/drawing/2014/main" id="{82ADF245-DE5D-45DB-AB31-1B4D09491A35}"/>
                </a:ext>
              </a:extLst>
            </p:cNvPr>
            <p:cNvSpPr>
              <a:spLocks noChangeArrowheads="1"/>
            </p:cNvSpPr>
            <p:nvPr/>
          </p:nvSpPr>
          <p:spPr bwMode="auto">
            <a:xfrm>
              <a:off x="5448" y="3816"/>
              <a:ext cx="288" cy="192"/>
            </a:xfrm>
            <a:prstGeom prst="ellipse">
              <a:avLst/>
            </a:prstGeom>
            <a:solidFill>
              <a:srgbClr val="00FFFF"/>
            </a:solidFill>
            <a:ln w="9525">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219170" fontAlgn="base">
                <a:spcBef>
                  <a:spcPct val="0"/>
                </a:spcBef>
                <a:spcAft>
                  <a:spcPct val="0"/>
                </a:spcAft>
                <a:buNone/>
                <a:defRPr/>
              </a:pPr>
              <a:r>
                <a:rPr lang="en-US" altLang="en-US" b="1">
                  <a:solidFill>
                    <a:srgbClr val="00B050"/>
                  </a:solidFill>
                  <a:latin typeface="Times New Roman" panose="02020603050405020304" pitchFamily="18" charset="0"/>
                  <a:cs typeface="Times New Roman" panose="02020603050405020304" pitchFamily="18" charset="0"/>
                  <a:sym typeface="Arial"/>
                </a:rPr>
                <a:t>2</a:t>
              </a:r>
            </a:p>
          </p:txBody>
        </p:sp>
      </p:grpSp>
      <p:grpSp>
        <p:nvGrpSpPr>
          <p:cNvPr id="48" name="Group 21">
            <a:extLst>
              <a:ext uri="{FF2B5EF4-FFF2-40B4-BE49-F238E27FC236}">
                <a16:creationId xmlns:a16="http://schemas.microsoft.com/office/drawing/2014/main" id="{BFF92F3E-EBE2-4D08-8587-98E957886121}"/>
              </a:ext>
            </a:extLst>
          </p:cNvPr>
          <p:cNvGrpSpPr>
            <a:grpSpLocks/>
          </p:cNvGrpSpPr>
          <p:nvPr/>
        </p:nvGrpSpPr>
        <p:grpSpPr bwMode="auto">
          <a:xfrm>
            <a:off x="9510111" y="309033"/>
            <a:ext cx="2362200" cy="1600200"/>
            <a:chOff x="0" y="0"/>
            <a:chExt cx="1488" cy="1008"/>
          </a:xfrm>
        </p:grpSpPr>
        <p:pic>
          <p:nvPicPr>
            <p:cNvPr id="49" name="Picture 4" descr="4">
              <a:extLst>
                <a:ext uri="{FF2B5EF4-FFF2-40B4-BE49-F238E27FC236}">
                  <a16:creationId xmlns:a16="http://schemas.microsoft.com/office/drawing/2014/main" id="{785AC663-0C0E-49D9-A06F-0B753D120734}"/>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0" y="0"/>
              <a:ext cx="1488" cy="1008"/>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50" name="Oval 15">
              <a:extLst>
                <a:ext uri="{FF2B5EF4-FFF2-40B4-BE49-F238E27FC236}">
                  <a16:creationId xmlns:a16="http://schemas.microsoft.com/office/drawing/2014/main" id="{AD5B81CA-44C2-4BA0-9224-C5999B83D75B}"/>
                </a:ext>
              </a:extLst>
            </p:cNvPr>
            <p:cNvSpPr>
              <a:spLocks noChangeArrowheads="1"/>
            </p:cNvSpPr>
            <p:nvPr/>
          </p:nvSpPr>
          <p:spPr bwMode="auto">
            <a:xfrm>
              <a:off x="1176" y="780"/>
              <a:ext cx="288" cy="192"/>
            </a:xfrm>
            <a:prstGeom prst="ellipse">
              <a:avLst/>
            </a:prstGeom>
            <a:solidFill>
              <a:srgbClr val="00FFFF"/>
            </a:solidFill>
            <a:ln w="9525">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219170" fontAlgn="base">
                <a:spcBef>
                  <a:spcPct val="0"/>
                </a:spcBef>
                <a:spcAft>
                  <a:spcPct val="0"/>
                </a:spcAft>
                <a:buNone/>
                <a:defRPr/>
              </a:pPr>
              <a:r>
                <a:rPr lang="en-US" altLang="en-US" b="1">
                  <a:solidFill>
                    <a:srgbClr val="00B050"/>
                  </a:solidFill>
                  <a:latin typeface="Times New Roman" panose="02020603050405020304" pitchFamily="18" charset="0"/>
                  <a:cs typeface="Times New Roman" panose="02020603050405020304" pitchFamily="18" charset="0"/>
                  <a:sym typeface="Arial"/>
                </a:rPr>
                <a:t>3</a:t>
              </a:r>
            </a:p>
          </p:txBody>
        </p:sp>
      </p:grpSp>
      <p:grpSp>
        <p:nvGrpSpPr>
          <p:cNvPr id="51" name="Group 23">
            <a:extLst>
              <a:ext uri="{FF2B5EF4-FFF2-40B4-BE49-F238E27FC236}">
                <a16:creationId xmlns:a16="http://schemas.microsoft.com/office/drawing/2014/main" id="{457730D7-F928-4387-87D8-D9D379F26F6C}"/>
              </a:ext>
            </a:extLst>
          </p:cNvPr>
          <p:cNvGrpSpPr>
            <a:grpSpLocks/>
          </p:cNvGrpSpPr>
          <p:nvPr/>
        </p:nvGrpSpPr>
        <p:grpSpPr bwMode="auto">
          <a:xfrm>
            <a:off x="9503760" y="2414097"/>
            <a:ext cx="2362200" cy="1577975"/>
            <a:chOff x="4272" y="-11"/>
            <a:chExt cx="1488" cy="994"/>
          </a:xfrm>
          <a:solidFill>
            <a:srgbClr val="00B050"/>
          </a:solidFill>
        </p:grpSpPr>
        <p:pic>
          <p:nvPicPr>
            <p:cNvPr id="52" name="Picture 11" descr="5">
              <a:extLst>
                <a:ext uri="{FF2B5EF4-FFF2-40B4-BE49-F238E27FC236}">
                  <a16:creationId xmlns:a16="http://schemas.microsoft.com/office/drawing/2014/main" id="{04E2786B-E3D5-4B9A-96DD-2C53650C3917}"/>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272" y="-11"/>
              <a:ext cx="1488" cy="994"/>
            </a:xfrm>
            <a:prstGeom prst="rect">
              <a:avLst/>
            </a:prstGeom>
            <a:grpFill/>
            <a:ln w="88900" cap="sq" cmpd="thickThin">
              <a:solidFill>
                <a:srgbClr val="000000"/>
              </a:solidFill>
              <a:prstDash val="solid"/>
              <a:miter lim="800000"/>
            </a:ln>
            <a:effectLst>
              <a:innerShdw blurRad="76200">
                <a:srgbClr val="000000"/>
              </a:innerShdw>
            </a:effectLst>
          </p:spPr>
        </p:pic>
        <p:sp>
          <p:nvSpPr>
            <p:cNvPr id="53" name="Oval 16">
              <a:extLst>
                <a:ext uri="{FF2B5EF4-FFF2-40B4-BE49-F238E27FC236}">
                  <a16:creationId xmlns:a16="http://schemas.microsoft.com/office/drawing/2014/main" id="{C6612C91-B33A-4D5E-8097-77E5F72ABE41}"/>
                </a:ext>
              </a:extLst>
            </p:cNvPr>
            <p:cNvSpPr>
              <a:spLocks noChangeArrowheads="1"/>
            </p:cNvSpPr>
            <p:nvPr/>
          </p:nvSpPr>
          <p:spPr bwMode="auto">
            <a:xfrm>
              <a:off x="5424" y="780"/>
              <a:ext cx="288" cy="192"/>
            </a:xfrm>
            <a:prstGeom prst="ellipse">
              <a:avLst/>
            </a:prstGeom>
            <a:grpFill/>
            <a:ln w="9525">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219170" fontAlgn="base">
                <a:spcBef>
                  <a:spcPct val="0"/>
                </a:spcBef>
                <a:spcAft>
                  <a:spcPct val="0"/>
                </a:spcAft>
                <a:buNone/>
                <a:defRPr/>
              </a:pPr>
              <a:r>
                <a:rPr lang="en-US" altLang="en-US" b="1">
                  <a:solidFill>
                    <a:schemeClr val="bg1"/>
                  </a:solidFill>
                  <a:latin typeface="UTM Colossalis" panose="02040603050506020204" pitchFamily="18" charset="0"/>
                  <a:cs typeface="Times New Roman" panose="02020603050405020304" pitchFamily="18" charset="0"/>
                  <a:sym typeface="Arial"/>
                </a:rPr>
                <a:t>4</a:t>
              </a:r>
            </a:p>
          </p:txBody>
        </p:sp>
      </p:grpSp>
      <p:grpSp>
        <p:nvGrpSpPr>
          <p:cNvPr id="54" name="Group 26">
            <a:extLst>
              <a:ext uri="{FF2B5EF4-FFF2-40B4-BE49-F238E27FC236}">
                <a16:creationId xmlns:a16="http://schemas.microsoft.com/office/drawing/2014/main" id="{B712C1D5-BDDF-4411-8E97-2F2500AA5AB9}"/>
              </a:ext>
            </a:extLst>
          </p:cNvPr>
          <p:cNvGrpSpPr>
            <a:grpSpLocks/>
          </p:cNvGrpSpPr>
          <p:nvPr/>
        </p:nvGrpSpPr>
        <p:grpSpPr bwMode="auto">
          <a:xfrm>
            <a:off x="9414934" y="4520973"/>
            <a:ext cx="2460359" cy="1524000"/>
            <a:chOff x="2064" y="3089"/>
            <a:chExt cx="1488" cy="960"/>
          </a:xfrm>
          <a:solidFill>
            <a:srgbClr val="00B050"/>
          </a:solidFill>
        </p:grpSpPr>
        <p:pic>
          <p:nvPicPr>
            <p:cNvPr id="55" name="Picture 5" descr="6">
              <a:extLst>
                <a:ext uri="{FF2B5EF4-FFF2-40B4-BE49-F238E27FC236}">
                  <a16:creationId xmlns:a16="http://schemas.microsoft.com/office/drawing/2014/main" id="{7B91DFCC-217D-4BD1-91F6-5CACDECB8157}"/>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2064" y="3089"/>
              <a:ext cx="1488" cy="960"/>
            </a:xfrm>
            <a:prstGeom prst="rect">
              <a:avLst/>
            </a:prstGeom>
            <a:grpFill/>
            <a:ln w="88900" cap="sq" cmpd="thickThin">
              <a:solidFill>
                <a:srgbClr val="000000"/>
              </a:solidFill>
              <a:prstDash val="solid"/>
              <a:miter lim="800000"/>
            </a:ln>
            <a:effectLst>
              <a:innerShdw blurRad="76200">
                <a:srgbClr val="000000"/>
              </a:innerShdw>
            </a:effectLst>
          </p:spPr>
        </p:pic>
        <p:sp>
          <p:nvSpPr>
            <p:cNvPr id="56" name="Oval 17">
              <a:extLst>
                <a:ext uri="{FF2B5EF4-FFF2-40B4-BE49-F238E27FC236}">
                  <a16:creationId xmlns:a16="http://schemas.microsoft.com/office/drawing/2014/main" id="{3827ADC2-3F07-4DE5-B7D2-3DF8DD726A32}"/>
                </a:ext>
              </a:extLst>
            </p:cNvPr>
            <p:cNvSpPr>
              <a:spLocks noChangeArrowheads="1"/>
            </p:cNvSpPr>
            <p:nvPr/>
          </p:nvSpPr>
          <p:spPr bwMode="auto">
            <a:xfrm>
              <a:off x="3252" y="3840"/>
              <a:ext cx="288" cy="192"/>
            </a:xfrm>
            <a:prstGeom prst="ellipse">
              <a:avLst/>
            </a:prstGeom>
            <a:grpFill/>
            <a:ln w="9525">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219170" fontAlgn="base">
                <a:spcBef>
                  <a:spcPct val="0"/>
                </a:spcBef>
                <a:spcAft>
                  <a:spcPct val="0"/>
                </a:spcAft>
                <a:buNone/>
                <a:defRPr/>
              </a:pPr>
              <a:r>
                <a:rPr lang="en-US" altLang="en-US" b="1">
                  <a:solidFill>
                    <a:schemeClr val="bg1"/>
                  </a:solidFill>
                  <a:latin typeface="UTM Colossalis" panose="02040603050506020204" pitchFamily="18" charset="0"/>
                  <a:cs typeface="Times New Roman" panose="02020603050405020304" pitchFamily="18" charset="0"/>
                  <a:sym typeface="Arial"/>
                </a:rPr>
                <a:t>5</a:t>
              </a:r>
            </a:p>
          </p:txBody>
        </p:sp>
      </p:grpSp>
      <p:grpSp>
        <p:nvGrpSpPr>
          <p:cNvPr id="57" name="Group 27">
            <a:extLst>
              <a:ext uri="{FF2B5EF4-FFF2-40B4-BE49-F238E27FC236}">
                <a16:creationId xmlns:a16="http://schemas.microsoft.com/office/drawing/2014/main" id="{0F60F647-4359-41AD-B061-7D1811D4AB12}"/>
              </a:ext>
            </a:extLst>
          </p:cNvPr>
          <p:cNvGrpSpPr>
            <a:grpSpLocks/>
          </p:cNvGrpSpPr>
          <p:nvPr/>
        </p:nvGrpSpPr>
        <p:grpSpPr bwMode="auto">
          <a:xfrm>
            <a:off x="5019337" y="4473311"/>
            <a:ext cx="2362200" cy="1550988"/>
            <a:chOff x="0" y="3072"/>
            <a:chExt cx="1488" cy="977"/>
          </a:xfrm>
          <a:solidFill>
            <a:srgbClr val="00B050"/>
          </a:solidFill>
        </p:grpSpPr>
        <p:pic>
          <p:nvPicPr>
            <p:cNvPr id="58" name="Picture 6" descr="7">
              <a:extLst>
                <a:ext uri="{FF2B5EF4-FFF2-40B4-BE49-F238E27FC236}">
                  <a16:creationId xmlns:a16="http://schemas.microsoft.com/office/drawing/2014/main" id="{03343A8E-B7BB-4989-9543-FE4E1AF45607}"/>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3072"/>
              <a:ext cx="1488" cy="977"/>
            </a:xfrm>
            <a:prstGeom prst="rect">
              <a:avLst/>
            </a:prstGeom>
            <a:grpFill/>
            <a:ln w="88900" cap="sq" cmpd="thickThin">
              <a:solidFill>
                <a:srgbClr val="000000"/>
              </a:solidFill>
              <a:prstDash val="solid"/>
              <a:miter lim="800000"/>
            </a:ln>
            <a:effectLst>
              <a:innerShdw blurRad="76200">
                <a:srgbClr val="000000"/>
              </a:innerShdw>
            </a:effectLst>
          </p:spPr>
        </p:pic>
        <p:sp>
          <p:nvSpPr>
            <p:cNvPr id="59" name="Oval 18">
              <a:extLst>
                <a:ext uri="{FF2B5EF4-FFF2-40B4-BE49-F238E27FC236}">
                  <a16:creationId xmlns:a16="http://schemas.microsoft.com/office/drawing/2014/main" id="{654A2A92-501D-472F-90B0-782923F8CF7D}"/>
                </a:ext>
              </a:extLst>
            </p:cNvPr>
            <p:cNvSpPr>
              <a:spLocks noChangeArrowheads="1"/>
            </p:cNvSpPr>
            <p:nvPr/>
          </p:nvSpPr>
          <p:spPr bwMode="auto">
            <a:xfrm>
              <a:off x="1140" y="3828"/>
              <a:ext cx="288" cy="192"/>
            </a:xfrm>
            <a:prstGeom prst="ellipse">
              <a:avLst/>
            </a:prstGeom>
            <a:grpFill/>
            <a:ln w="9525">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219170" fontAlgn="base">
                <a:spcBef>
                  <a:spcPct val="0"/>
                </a:spcBef>
                <a:spcAft>
                  <a:spcPct val="0"/>
                </a:spcAft>
                <a:buNone/>
                <a:defRPr/>
              </a:pPr>
              <a:r>
                <a:rPr lang="en-US" altLang="en-US" b="1">
                  <a:solidFill>
                    <a:schemeClr val="bg1"/>
                  </a:solidFill>
                  <a:latin typeface="UTM Colossalis" panose="02040603050506020204" pitchFamily="18" charset="0"/>
                  <a:cs typeface="Times New Roman" panose="02020603050405020304" pitchFamily="18" charset="0"/>
                  <a:sym typeface="Arial"/>
                </a:rPr>
                <a:t>6</a:t>
              </a:r>
            </a:p>
          </p:txBody>
        </p:sp>
      </p:grpSp>
      <p:grpSp>
        <p:nvGrpSpPr>
          <p:cNvPr id="60" name="Group 25">
            <a:extLst>
              <a:ext uri="{FF2B5EF4-FFF2-40B4-BE49-F238E27FC236}">
                <a16:creationId xmlns:a16="http://schemas.microsoft.com/office/drawing/2014/main" id="{6CBFA74A-00E8-4214-A7E3-E5BCFABFA04F}"/>
              </a:ext>
            </a:extLst>
          </p:cNvPr>
          <p:cNvGrpSpPr>
            <a:grpSpLocks/>
          </p:cNvGrpSpPr>
          <p:nvPr/>
        </p:nvGrpSpPr>
        <p:grpSpPr bwMode="auto">
          <a:xfrm>
            <a:off x="275608" y="4544310"/>
            <a:ext cx="2362200" cy="1600200"/>
            <a:chOff x="0" y="1422"/>
            <a:chExt cx="1488" cy="1008"/>
          </a:xfrm>
          <a:solidFill>
            <a:srgbClr val="00B050"/>
          </a:solidFill>
        </p:grpSpPr>
        <p:pic>
          <p:nvPicPr>
            <p:cNvPr id="61" name="Picture 7" descr="8">
              <a:extLst>
                <a:ext uri="{FF2B5EF4-FFF2-40B4-BE49-F238E27FC236}">
                  <a16:creationId xmlns:a16="http://schemas.microsoft.com/office/drawing/2014/main" id="{88D1DA6F-353D-4870-9D02-EE92F18E15EC}"/>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1422"/>
              <a:ext cx="1488" cy="1008"/>
            </a:xfrm>
            <a:prstGeom prst="rect">
              <a:avLst/>
            </a:prstGeom>
            <a:grpFill/>
            <a:ln w="88900" cap="sq" cmpd="thickThin">
              <a:solidFill>
                <a:srgbClr val="000000"/>
              </a:solidFill>
              <a:prstDash val="solid"/>
              <a:miter lim="800000"/>
            </a:ln>
            <a:effectLst>
              <a:innerShdw blurRad="76200">
                <a:srgbClr val="000000"/>
              </a:innerShdw>
            </a:effectLst>
          </p:spPr>
        </p:pic>
        <p:sp>
          <p:nvSpPr>
            <p:cNvPr id="62" name="Oval 19">
              <a:extLst>
                <a:ext uri="{FF2B5EF4-FFF2-40B4-BE49-F238E27FC236}">
                  <a16:creationId xmlns:a16="http://schemas.microsoft.com/office/drawing/2014/main" id="{46E747DC-2BA1-4B22-8AE6-1A36F82C95B8}"/>
                </a:ext>
              </a:extLst>
            </p:cNvPr>
            <p:cNvSpPr>
              <a:spLocks noChangeArrowheads="1"/>
            </p:cNvSpPr>
            <p:nvPr/>
          </p:nvSpPr>
          <p:spPr bwMode="auto">
            <a:xfrm>
              <a:off x="1164" y="2232"/>
              <a:ext cx="288" cy="192"/>
            </a:xfrm>
            <a:prstGeom prst="ellipse">
              <a:avLst/>
            </a:prstGeom>
            <a:grpFill/>
            <a:ln w="9525">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219170" fontAlgn="base">
                <a:spcBef>
                  <a:spcPct val="0"/>
                </a:spcBef>
                <a:spcAft>
                  <a:spcPct val="0"/>
                </a:spcAft>
                <a:buNone/>
                <a:defRPr/>
              </a:pPr>
              <a:r>
                <a:rPr lang="en-US" altLang="en-US" b="1">
                  <a:solidFill>
                    <a:schemeClr val="bg1"/>
                  </a:solidFill>
                  <a:latin typeface="UTM Colossalis" panose="02040603050506020204" pitchFamily="18" charset="0"/>
                  <a:cs typeface="Times New Roman" panose="02020603050405020304" pitchFamily="18" charset="0"/>
                  <a:sym typeface="Arial"/>
                </a:rPr>
                <a:t>7</a:t>
              </a:r>
            </a:p>
          </p:txBody>
        </p:sp>
      </p:grpSp>
      <p:grpSp>
        <p:nvGrpSpPr>
          <p:cNvPr id="63" name="Group 24">
            <a:extLst>
              <a:ext uri="{FF2B5EF4-FFF2-40B4-BE49-F238E27FC236}">
                <a16:creationId xmlns:a16="http://schemas.microsoft.com/office/drawing/2014/main" id="{AB24A8C7-2DDC-4611-AB6A-E9B888E63881}"/>
              </a:ext>
            </a:extLst>
          </p:cNvPr>
          <p:cNvGrpSpPr>
            <a:grpSpLocks/>
          </p:cNvGrpSpPr>
          <p:nvPr/>
        </p:nvGrpSpPr>
        <p:grpSpPr bwMode="auto">
          <a:xfrm>
            <a:off x="293425" y="2265170"/>
            <a:ext cx="2362200" cy="1600200"/>
            <a:chOff x="4272" y="1443"/>
            <a:chExt cx="1488" cy="1008"/>
          </a:xfrm>
          <a:solidFill>
            <a:srgbClr val="00B050"/>
          </a:solidFill>
        </p:grpSpPr>
        <p:pic>
          <p:nvPicPr>
            <p:cNvPr id="64" name="Picture 10" descr="3">
              <a:extLst>
                <a:ext uri="{FF2B5EF4-FFF2-40B4-BE49-F238E27FC236}">
                  <a16:creationId xmlns:a16="http://schemas.microsoft.com/office/drawing/2014/main" id="{26FCF814-1AA4-40A2-8831-3D97A657D21F}"/>
                </a:ext>
              </a:extLst>
            </p:cNvPr>
            <p:cNvPicPr>
              <a:picLocks noChangeAspect="1" noChangeArrowheads="1"/>
            </p:cNvPicPr>
            <p:nvPr/>
          </p:nvPicPr>
          <p:blipFill>
            <a:blip r:embed="rId18">
              <a:extLst>
                <a:ext uri="{BEBA8EAE-BF5A-486C-A8C5-ECC9F3942E4B}">
                  <a14:imgProps xmlns:a14="http://schemas.microsoft.com/office/drawing/2010/main">
                    <a14:imgLayer r:embed="rId19">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272" y="1443"/>
              <a:ext cx="1488" cy="1008"/>
            </a:xfrm>
            <a:prstGeom prst="rect">
              <a:avLst/>
            </a:prstGeom>
            <a:grpFill/>
            <a:ln w="88900" cap="sq" cmpd="thickThin">
              <a:solidFill>
                <a:srgbClr val="000000"/>
              </a:solidFill>
              <a:prstDash val="solid"/>
              <a:miter lim="800000"/>
            </a:ln>
            <a:effectLst>
              <a:innerShdw blurRad="76200">
                <a:srgbClr val="000000"/>
              </a:innerShdw>
            </a:effectLst>
          </p:spPr>
        </p:pic>
        <p:sp>
          <p:nvSpPr>
            <p:cNvPr id="65" name="Oval 20">
              <a:extLst>
                <a:ext uri="{FF2B5EF4-FFF2-40B4-BE49-F238E27FC236}">
                  <a16:creationId xmlns:a16="http://schemas.microsoft.com/office/drawing/2014/main" id="{92335AD2-5C49-4A8B-984F-327C87D44223}"/>
                </a:ext>
              </a:extLst>
            </p:cNvPr>
            <p:cNvSpPr>
              <a:spLocks noChangeArrowheads="1"/>
            </p:cNvSpPr>
            <p:nvPr/>
          </p:nvSpPr>
          <p:spPr bwMode="auto">
            <a:xfrm>
              <a:off x="5460" y="2220"/>
              <a:ext cx="288" cy="192"/>
            </a:xfrm>
            <a:prstGeom prst="ellipse">
              <a:avLst/>
            </a:prstGeom>
            <a:grpFill/>
            <a:ln w="9525">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219170" fontAlgn="base">
                <a:spcBef>
                  <a:spcPct val="0"/>
                </a:spcBef>
                <a:spcAft>
                  <a:spcPct val="0"/>
                </a:spcAft>
                <a:buNone/>
                <a:defRPr/>
              </a:pPr>
              <a:r>
                <a:rPr lang="en-US" altLang="en-US" b="1">
                  <a:solidFill>
                    <a:schemeClr val="bg1"/>
                  </a:solidFill>
                  <a:latin typeface="UTM Colossalis" panose="02040603050506020204" pitchFamily="18" charset="0"/>
                  <a:cs typeface="Times New Roman" panose="02020603050405020304" pitchFamily="18" charset="0"/>
                  <a:sym typeface="Arial"/>
                </a:rPr>
                <a:t>8</a:t>
              </a:r>
            </a:p>
          </p:txBody>
        </p:sp>
      </p:grpSp>
      <p:sp>
        <p:nvSpPr>
          <p:cNvPr id="67" name="Text Box 30">
            <a:extLst>
              <a:ext uri="{FF2B5EF4-FFF2-40B4-BE49-F238E27FC236}">
                <a16:creationId xmlns:a16="http://schemas.microsoft.com/office/drawing/2014/main" id="{B271248B-C002-4985-B792-7934A0C704C6}"/>
              </a:ext>
            </a:extLst>
          </p:cNvPr>
          <p:cNvSpPr txBox="1">
            <a:spLocks noChangeArrowheads="1"/>
          </p:cNvSpPr>
          <p:nvPr/>
        </p:nvSpPr>
        <p:spPr bwMode="auto">
          <a:xfrm>
            <a:off x="5019337" y="1830957"/>
            <a:ext cx="2362200" cy="556252"/>
          </a:xfrm>
          <a:prstGeom prst="roundRect">
            <a:avLst/>
          </a:prstGeom>
          <a:solidFill>
            <a:srgbClr val="00B050"/>
          </a:solidFill>
          <a:ln w="28575">
            <a:solidFill>
              <a:srgbClr val="150AF4"/>
            </a:solidFill>
            <a:prstDash val="sysDash"/>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219170" fontAlgn="base">
              <a:spcBef>
                <a:spcPct val="0"/>
              </a:spcBef>
              <a:spcAft>
                <a:spcPct val="0"/>
              </a:spcAft>
              <a:buNone/>
            </a:pPr>
            <a:r>
              <a:rPr lang="en-US" altLang="en-US" sz="2667" b="1" dirty="0" err="1">
                <a:solidFill>
                  <a:schemeClr val="bg1"/>
                </a:solidFill>
                <a:latin typeface="UTM Colossalis" panose="02040603050506020204" pitchFamily="18" charset="0"/>
                <a:cs typeface="Times New Roman" panose="02020603050405020304" pitchFamily="18" charset="0"/>
                <a:sym typeface="Arial"/>
              </a:rPr>
              <a:t>Gieo</a:t>
            </a:r>
            <a:r>
              <a:rPr lang="en-US" altLang="en-US" sz="2667" b="1" dirty="0">
                <a:solidFill>
                  <a:schemeClr val="bg1"/>
                </a:solidFill>
                <a:latin typeface="UTM Colossalis" panose="02040603050506020204" pitchFamily="18" charset="0"/>
                <a:cs typeface="Times New Roman" panose="02020603050405020304" pitchFamily="18" charset="0"/>
                <a:sym typeface="Arial"/>
              </a:rPr>
              <a:t> </a:t>
            </a:r>
            <a:r>
              <a:rPr lang="en-US" altLang="en-US" sz="2667" b="1" dirty="0" err="1">
                <a:solidFill>
                  <a:schemeClr val="bg1"/>
                </a:solidFill>
                <a:latin typeface="UTM Colossalis" panose="02040603050506020204" pitchFamily="18" charset="0"/>
                <a:cs typeface="Times New Roman" panose="02020603050405020304" pitchFamily="18" charset="0"/>
                <a:sym typeface="Arial"/>
              </a:rPr>
              <a:t>mạ</a:t>
            </a:r>
            <a:endParaRPr lang="en-US" altLang="en-US" b="1" dirty="0">
              <a:solidFill>
                <a:schemeClr val="bg1"/>
              </a:solidFill>
              <a:latin typeface="UTM Colossalis" panose="02040603050506020204" pitchFamily="18" charset="0"/>
              <a:cs typeface="Times New Roman" panose="02020603050405020304" pitchFamily="18" charset="0"/>
              <a:sym typeface="Arial"/>
            </a:endParaRPr>
          </a:p>
        </p:txBody>
      </p:sp>
      <p:sp>
        <p:nvSpPr>
          <p:cNvPr id="68" name="Text Box 31">
            <a:extLst>
              <a:ext uri="{FF2B5EF4-FFF2-40B4-BE49-F238E27FC236}">
                <a16:creationId xmlns:a16="http://schemas.microsoft.com/office/drawing/2014/main" id="{9512272F-3735-49CB-A165-62FA388A4540}"/>
              </a:ext>
            </a:extLst>
          </p:cNvPr>
          <p:cNvSpPr txBox="1">
            <a:spLocks noChangeArrowheads="1"/>
          </p:cNvSpPr>
          <p:nvPr/>
        </p:nvSpPr>
        <p:spPr bwMode="auto">
          <a:xfrm>
            <a:off x="9560912" y="1862667"/>
            <a:ext cx="2305049" cy="556252"/>
          </a:xfrm>
          <a:prstGeom prst="roundRect">
            <a:avLst/>
          </a:prstGeom>
          <a:solidFill>
            <a:srgbClr val="00B050"/>
          </a:solidFill>
          <a:ln w="28575">
            <a:solidFill>
              <a:srgbClr val="150AF4"/>
            </a:solidFill>
            <a:prstDash val="sysDash"/>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219170" fontAlgn="base">
              <a:spcBef>
                <a:spcPct val="0"/>
              </a:spcBef>
              <a:spcAft>
                <a:spcPct val="0"/>
              </a:spcAft>
              <a:buNone/>
            </a:pPr>
            <a:r>
              <a:rPr lang="en-US" altLang="en-US" sz="2667" b="1" dirty="0" err="1">
                <a:solidFill>
                  <a:schemeClr val="bg1"/>
                </a:solidFill>
                <a:latin typeface="UTM Colossalis" panose="02040603050506020204" pitchFamily="18" charset="0"/>
                <a:cs typeface="Times New Roman" panose="02020603050405020304" pitchFamily="18" charset="0"/>
                <a:sym typeface="Arial"/>
              </a:rPr>
              <a:t>Nhổ</a:t>
            </a:r>
            <a:r>
              <a:rPr lang="en-US" altLang="en-US" sz="2667" b="1" dirty="0">
                <a:solidFill>
                  <a:schemeClr val="bg1"/>
                </a:solidFill>
                <a:latin typeface="UTM Colossalis" panose="02040603050506020204" pitchFamily="18" charset="0"/>
                <a:cs typeface="Times New Roman" panose="02020603050405020304" pitchFamily="18" charset="0"/>
                <a:sym typeface="Arial"/>
              </a:rPr>
              <a:t> </a:t>
            </a:r>
            <a:r>
              <a:rPr lang="en-US" altLang="en-US" sz="2667" b="1" dirty="0" err="1">
                <a:solidFill>
                  <a:schemeClr val="bg1"/>
                </a:solidFill>
                <a:latin typeface="UTM Colossalis" panose="02040603050506020204" pitchFamily="18" charset="0"/>
                <a:cs typeface="Times New Roman" panose="02020603050405020304" pitchFamily="18" charset="0"/>
                <a:sym typeface="Arial"/>
              </a:rPr>
              <a:t>mạ</a:t>
            </a:r>
            <a:endParaRPr lang="en-US" altLang="en-US" sz="2667" b="1" dirty="0">
              <a:solidFill>
                <a:schemeClr val="bg1"/>
              </a:solidFill>
              <a:latin typeface="UTM Colossalis" panose="02040603050506020204" pitchFamily="18" charset="0"/>
              <a:cs typeface="Times New Roman" panose="02020603050405020304" pitchFamily="18" charset="0"/>
              <a:sym typeface="Arial"/>
            </a:endParaRPr>
          </a:p>
        </p:txBody>
      </p:sp>
      <p:sp>
        <p:nvSpPr>
          <p:cNvPr id="69" name="Text Box 32">
            <a:extLst>
              <a:ext uri="{FF2B5EF4-FFF2-40B4-BE49-F238E27FC236}">
                <a16:creationId xmlns:a16="http://schemas.microsoft.com/office/drawing/2014/main" id="{F39590E4-0FC0-417E-B908-8409D1365395}"/>
              </a:ext>
            </a:extLst>
          </p:cNvPr>
          <p:cNvSpPr txBox="1">
            <a:spLocks noChangeArrowheads="1"/>
          </p:cNvSpPr>
          <p:nvPr/>
        </p:nvSpPr>
        <p:spPr bwMode="auto">
          <a:xfrm>
            <a:off x="9465735" y="3996267"/>
            <a:ext cx="2362199" cy="556252"/>
          </a:xfrm>
          <a:prstGeom prst="roundRect">
            <a:avLst/>
          </a:prstGeom>
          <a:solidFill>
            <a:srgbClr val="00B050"/>
          </a:solidFill>
          <a:ln w="28575">
            <a:solidFill>
              <a:srgbClr val="150AF4"/>
            </a:solidFill>
            <a:prstDash val="sysDash"/>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219170" fontAlgn="base">
              <a:spcBef>
                <a:spcPct val="0"/>
              </a:spcBef>
              <a:spcAft>
                <a:spcPct val="0"/>
              </a:spcAft>
              <a:buNone/>
            </a:pPr>
            <a:r>
              <a:rPr lang="en-US" altLang="en-US" sz="2667" b="1" dirty="0" err="1">
                <a:solidFill>
                  <a:schemeClr val="bg1"/>
                </a:solidFill>
                <a:latin typeface="UTM Colossalis" panose="02040603050506020204" pitchFamily="18" charset="0"/>
                <a:cs typeface="Times New Roman" panose="02020603050405020304" pitchFamily="18" charset="0"/>
                <a:sym typeface="Arial"/>
              </a:rPr>
              <a:t>Cấy</a:t>
            </a:r>
            <a:r>
              <a:rPr lang="en-US" altLang="en-US" sz="2667" b="1" dirty="0">
                <a:solidFill>
                  <a:schemeClr val="bg1"/>
                </a:solidFill>
                <a:latin typeface="UTM Colossalis" panose="02040603050506020204" pitchFamily="18" charset="0"/>
                <a:cs typeface="Times New Roman" panose="02020603050405020304" pitchFamily="18" charset="0"/>
                <a:sym typeface="Arial"/>
              </a:rPr>
              <a:t> </a:t>
            </a:r>
            <a:r>
              <a:rPr lang="en-US" altLang="en-US" sz="2667" b="1" dirty="0" err="1">
                <a:solidFill>
                  <a:schemeClr val="bg1"/>
                </a:solidFill>
                <a:latin typeface="UTM Colossalis" panose="02040603050506020204" pitchFamily="18" charset="0"/>
                <a:cs typeface="Times New Roman" panose="02020603050405020304" pitchFamily="18" charset="0"/>
                <a:sym typeface="Arial"/>
              </a:rPr>
              <a:t>lúa</a:t>
            </a:r>
            <a:endParaRPr lang="en-US" altLang="en-US" sz="2667" b="1" dirty="0">
              <a:solidFill>
                <a:schemeClr val="bg1"/>
              </a:solidFill>
              <a:latin typeface="UTM Colossalis" panose="02040603050506020204" pitchFamily="18" charset="0"/>
              <a:cs typeface="Times New Roman" panose="02020603050405020304" pitchFamily="18" charset="0"/>
              <a:sym typeface="Arial"/>
            </a:endParaRPr>
          </a:p>
        </p:txBody>
      </p:sp>
      <p:sp>
        <p:nvSpPr>
          <p:cNvPr id="70" name="Text Box 33">
            <a:extLst>
              <a:ext uri="{FF2B5EF4-FFF2-40B4-BE49-F238E27FC236}">
                <a16:creationId xmlns:a16="http://schemas.microsoft.com/office/drawing/2014/main" id="{1C031176-43E8-4B77-8916-EC9B75F69DC1}"/>
              </a:ext>
            </a:extLst>
          </p:cNvPr>
          <p:cNvSpPr txBox="1">
            <a:spLocks noChangeArrowheads="1"/>
          </p:cNvSpPr>
          <p:nvPr/>
        </p:nvSpPr>
        <p:spPr bwMode="auto">
          <a:xfrm>
            <a:off x="9465735" y="6011334"/>
            <a:ext cx="2379133" cy="556252"/>
          </a:xfrm>
          <a:prstGeom prst="roundRect">
            <a:avLst/>
          </a:prstGeom>
          <a:solidFill>
            <a:srgbClr val="00B050"/>
          </a:solidFill>
          <a:ln w="28575">
            <a:solidFill>
              <a:srgbClr val="150AF4"/>
            </a:solidFill>
            <a:prstDash val="sysDash"/>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219170" fontAlgn="base">
              <a:spcBef>
                <a:spcPct val="0"/>
              </a:spcBef>
              <a:spcAft>
                <a:spcPct val="0"/>
              </a:spcAft>
              <a:buNone/>
            </a:pPr>
            <a:r>
              <a:rPr lang="en-US" altLang="en-US" sz="2667" b="1" dirty="0" err="1">
                <a:solidFill>
                  <a:schemeClr val="bg1"/>
                </a:solidFill>
                <a:latin typeface="UTM Colossalis" panose="02040603050506020204" pitchFamily="18" charset="0"/>
                <a:cs typeface="Times New Roman" panose="02020603050405020304" pitchFamily="18" charset="0"/>
                <a:sym typeface="Arial"/>
              </a:rPr>
              <a:t>Chăm</a:t>
            </a:r>
            <a:r>
              <a:rPr lang="en-US" altLang="en-US" sz="2667" b="1" dirty="0">
                <a:solidFill>
                  <a:schemeClr val="bg1"/>
                </a:solidFill>
                <a:latin typeface="UTM Colossalis" panose="02040603050506020204" pitchFamily="18" charset="0"/>
                <a:cs typeface="Times New Roman" panose="02020603050405020304" pitchFamily="18" charset="0"/>
                <a:sym typeface="Arial"/>
              </a:rPr>
              <a:t> </a:t>
            </a:r>
            <a:r>
              <a:rPr lang="en-US" altLang="en-US" sz="2667" b="1" dirty="0" err="1">
                <a:solidFill>
                  <a:schemeClr val="bg1"/>
                </a:solidFill>
                <a:latin typeface="UTM Colossalis" panose="02040603050506020204" pitchFamily="18" charset="0"/>
                <a:cs typeface="Times New Roman" panose="02020603050405020304" pitchFamily="18" charset="0"/>
                <a:sym typeface="Arial"/>
              </a:rPr>
              <a:t>sóc</a:t>
            </a:r>
            <a:r>
              <a:rPr lang="en-US" altLang="en-US" sz="2667" b="1" dirty="0">
                <a:solidFill>
                  <a:schemeClr val="bg1"/>
                </a:solidFill>
                <a:latin typeface="UTM Colossalis" panose="02040603050506020204" pitchFamily="18" charset="0"/>
                <a:cs typeface="Times New Roman" panose="02020603050405020304" pitchFamily="18" charset="0"/>
                <a:sym typeface="Arial"/>
              </a:rPr>
              <a:t> </a:t>
            </a:r>
            <a:r>
              <a:rPr lang="en-US" altLang="en-US" sz="2667" b="1" dirty="0" err="1">
                <a:solidFill>
                  <a:schemeClr val="bg1"/>
                </a:solidFill>
                <a:latin typeface="UTM Colossalis" panose="02040603050506020204" pitchFamily="18" charset="0"/>
                <a:cs typeface="Times New Roman" panose="02020603050405020304" pitchFamily="18" charset="0"/>
                <a:sym typeface="Arial"/>
              </a:rPr>
              <a:t>lúa</a:t>
            </a:r>
            <a:endParaRPr lang="en-US" altLang="en-US" sz="2667" b="1" dirty="0">
              <a:solidFill>
                <a:schemeClr val="bg1"/>
              </a:solidFill>
              <a:latin typeface="UTM Colossalis" panose="02040603050506020204" pitchFamily="18" charset="0"/>
              <a:cs typeface="Times New Roman" panose="02020603050405020304" pitchFamily="18" charset="0"/>
              <a:sym typeface="Arial"/>
            </a:endParaRPr>
          </a:p>
        </p:txBody>
      </p:sp>
      <p:sp>
        <p:nvSpPr>
          <p:cNvPr id="71" name="Text Box 34">
            <a:extLst>
              <a:ext uri="{FF2B5EF4-FFF2-40B4-BE49-F238E27FC236}">
                <a16:creationId xmlns:a16="http://schemas.microsoft.com/office/drawing/2014/main" id="{8F1DF6A5-6D7F-41EF-8D75-2E73FBCEA94D}"/>
              </a:ext>
            </a:extLst>
          </p:cNvPr>
          <p:cNvSpPr txBox="1">
            <a:spLocks noChangeArrowheads="1"/>
          </p:cNvSpPr>
          <p:nvPr/>
        </p:nvSpPr>
        <p:spPr bwMode="auto">
          <a:xfrm>
            <a:off x="5063067" y="6011333"/>
            <a:ext cx="2223221" cy="556252"/>
          </a:xfrm>
          <a:prstGeom prst="roundRect">
            <a:avLst/>
          </a:prstGeom>
          <a:solidFill>
            <a:srgbClr val="00B050"/>
          </a:solidFill>
          <a:ln w="28575">
            <a:solidFill>
              <a:srgbClr val="150AF4"/>
            </a:solidFill>
            <a:prstDash val="sysDash"/>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219170" fontAlgn="base">
              <a:spcBef>
                <a:spcPct val="0"/>
              </a:spcBef>
              <a:spcAft>
                <a:spcPct val="0"/>
              </a:spcAft>
              <a:buNone/>
            </a:pPr>
            <a:r>
              <a:rPr lang="en-US" altLang="en-US" sz="2667" b="1" dirty="0" err="1">
                <a:solidFill>
                  <a:schemeClr val="bg1"/>
                </a:solidFill>
                <a:latin typeface="UTM Colossalis" panose="02040603050506020204" pitchFamily="18" charset="0"/>
                <a:cs typeface="Times New Roman" panose="02020603050405020304" pitchFamily="18" charset="0"/>
                <a:sym typeface="Arial"/>
              </a:rPr>
              <a:t>Gặt</a:t>
            </a:r>
            <a:r>
              <a:rPr lang="en-US" altLang="en-US" sz="2667" b="1" dirty="0">
                <a:solidFill>
                  <a:schemeClr val="bg1"/>
                </a:solidFill>
                <a:latin typeface="UTM Colossalis" panose="02040603050506020204" pitchFamily="18" charset="0"/>
                <a:cs typeface="Times New Roman" panose="02020603050405020304" pitchFamily="18" charset="0"/>
                <a:sym typeface="Arial"/>
              </a:rPr>
              <a:t> </a:t>
            </a:r>
            <a:r>
              <a:rPr lang="en-US" altLang="en-US" sz="2667" b="1" dirty="0" err="1">
                <a:solidFill>
                  <a:schemeClr val="bg1"/>
                </a:solidFill>
                <a:latin typeface="UTM Colossalis" panose="02040603050506020204" pitchFamily="18" charset="0"/>
                <a:cs typeface="Times New Roman" panose="02020603050405020304" pitchFamily="18" charset="0"/>
                <a:sym typeface="Arial"/>
              </a:rPr>
              <a:t>lúa</a:t>
            </a:r>
            <a:endParaRPr lang="en-US" altLang="en-US" sz="2667" b="1" dirty="0">
              <a:solidFill>
                <a:schemeClr val="bg1"/>
              </a:solidFill>
              <a:latin typeface="UTM Colossalis" panose="02040603050506020204" pitchFamily="18" charset="0"/>
              <a:cs typeface="Times New Roman" panose="02020603050405020304" pitchFamily="18" charset="0"/>
              <a:sym typeface="Arial"/>
            </a:endParaRPr>
          </a:p>
        </p:txBody>
      </p:sp>
      <p:sp>
        <p:nvSpPr>
          <p:cNvPr id="72" name="Text Box 35">
            <a:extLst>
              <a:ext uri="{FF2B5EF4-FFF2-40B4-BE49-F238E27FC236}">
                <a16:creationId xmlns:a16="http://schemas.microsoft.com/office/drawing/2014/main" id="{98C37A01-65F7-4898-ADE3-FF76216E3643}"/>
              </a:ext>
            </a:extLst>
          </p:cNvPr>
          <p:cNvSpPr txBox="1">
            <a:spLocks noChangeArrowheads="1"/>
          </p:cNvSpPr>
          <p:nvPr/>
        </p:nvSpPr>
        <p:spPr bwMode="auto">
          <a:xfrm>
            <a:off x="321734" y="6028267"/>
            <a:ext cx="2356381" cy="556252"/>
          </a:xfrm>
          <a:prstGeom prst="roundRect">
            <a:avLst/>
          </a:prstGeom>
          <a:solidFill>
            <a:srgbClr val="00B050"/>
          </a:solidFill>
          <a:ln w="28575">
            <a:solidFill>
              <a:srgbClr val="150AF4"/>
            </a:solidFill>
            <a:prstDash val="sysDash"/>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219170" fontAlgn="base">
              <a:spcBef>
                <a:spcPct val="0"/>
              </a:spcBef>
              <a:spcAft>
                <a:spcPct val="0"/>
              </a:spcAft>
              <a:buNone/>
            </a:pPr>
            <a:r>
              <a:rPr lang="en-US" altLang="en-US" sz="2667" b="1" dirty="0" err="1">
                <a:solidFill>
                  <a:schemeClr val="bg1"/>
                </a:solidFill>
                <a:latin typeface="UTM Colossalis" panose="02040603050506020204" pitchFamily="18" charset="0"/>
                <a:cs typeface="Times New Roman" panose="02020603050405020304" pitchFamily="18" charset="0"/>
                <a:sym typeface="Arial"/>
              </a:rPr>
              <a:t>Tuốt</a:t>
            </a:r>
            <a:r>
              <a:rPr lang="en-US" altLang="en-US" sz="2667" b="1" dirty="0">
                <a:solidFill>
                  <a:schemeClr val="bg1"/>
                </a:solidFill>
                <a:latin typeface="UTM Colossalis" panose="02040603050506020204" pitchFamily="18" charset="0"/>
                <a:cs typeface="Times New Roman" panose="02020603050405020304" pitchFamily="18" charset="0"/>
                <a:sym typeface="Arial"/>
              </a:rPr>
              <a:t> </a:t>
            </a:r>
            <a:r>
              <a:rPr lang="en-US" altLang="en-US" sz="2667" b="1" dirty="0" err="1">
                <a:solidFill>
                  <a:schemeClr val="bg1"/>
                </a:solidFill>
                <a:latin typeface="UTM Colossalis" panose="02040603050506020204" pitchFamily="18" charset="0"/>
                <a:cs typeface="Times New Roman" panose="02020603050405020304" pitchFamily="18" charset="0"/>
                <a:sym typeface="Arial"/>
              </a:rPr>
              <a:t>lúa</a:t>
            </a:r>
            <a:endParaRPr lang="en-US" altLang="en-US" sz="2667" b="1" dirty="0">
              <a:solidFill>
                <a:schemeClr val="bg1"/>
              </a:solidFill>
              <a:latin typeface="UTM Colossalis" panose="02040603050506020204" pitchFamily="18" charset="0"/>
              <a:cs typeface="Times New Roman" panose="02020603050405020304" pitchFamily="18" charset="0"/>
              <a:sym typeface="Arial"/>
            </a:endParaRPr>
          </a:p>
        </p:txBody>
      </p:sp>
      <p:sp>
        <p:nvSpPr>
          <p:cNvPr id="74" name="Line 39">
            <a:extLst>
              <a:ext uri="{FF2B5EF4-FFF2-40B4-BE49-F238E27FC236}">
                <a16:creationId xmlns:a16="http://schemas.microsoft.com/office/drawing/2014/main" id="{F3FBEE35-150A-4846-91DD-ABE44901EF8C}"/>
              </a:ext>
            </a:extLst>
          </p:cNvPr>
          <p:cNvSpPr>
            <a:spLocks noChangeShapeType="1"/>
          </p:cNvSpPr>
          <p:nvPr/>
        </p:nvSpPr>
        <p:spPr bwMode="auto">
          <a:xfrm>
            <a:off x="2697127" y="931330"/>
            <a:ext cx="2322211" cy="22644"/>
          </a:xfrm>
          <a:prstGeom prst="line">
            <a:avLst/>
          </a:prstGeom>
          <a:ln w="76200">
            <a:solidFill>
              <a:schemeClr val="bg1"/>
            </a:solidFill>
            <a:prstDash val="sysDot"/>
            <a:headEnd/>
            <a:tailEnd type="triangle" w="med" len="med"/>
          </a:ln>
          <a:extLst>
            <a:ext uri="{909E8E84-426E-40DD-AFC4-6F175D3DCCD1}">
              <a14:hiddenFill xmlns:a14="http://schemas.microsoft.com/office/drawing/2010/main">
                <a:noFill/>
              </a14:hiddenFill>
            </a:ext>
          </a:extLst>
        </p:spPr>
        <p:style>
          <a:lnRef idx="3">
            <a:schemeClr val="accent3"/>
          </a:lnRef>
          <a:fillRef idx="0">
            <a:schemeClr val="accent3"/>
          </a:fillRef>
          <a:effectRef idx="2">
            <a:schemeClr val="accent3"/>
          </a:effectRef>
          <a:fontRef idx="minor">
            <a:schemeClr val="tx1"/>
          </a:fontRef>
        </p:style>
        <p:txBody>
          <a:bodyPr/>
          <a:lstStyle/>
          <a:p>
            <a:pPr defTabSz="1219170" eaLnBrk="0" fontAlgn="base" hangingPunct="0">
              <a:spcBef>
                <a:spcPct val="0"/>
              </a:spcBef>
              <a:spcAft>
                <a:spcPct val="0"/>
              </a:spcAft>
            </a:pPr>
            <a:endParaRPr lang="en-US" sz="2400">
              <a:solidFill>
                <a:srgbClr val="316A27"/>
              </a:solidFill>
              <a:latin typeface="UTM Colossalis" panose="02040603050506020204" pitchFamily="18" charset="0"/>
              <a:cs typeface="Times New Roman" panose="02020603050405020304" pitchFamily="18" charset="0"/>
              <a:sym typeface="Arial"/>
            </a:endParaRPr>
          </a:p>
        </p:txBody>
      </p:sp>
      <p:sp>
        <p:nvSpPr>
          <p:cNvPr id="75" name="Line 40">
            <a:extLst>
              <a:ext uri="{FF2B5EF4-FFF2-40B4-BE49-F238E27FC236}">
                <a16:creationId xmlns:a16="http://schemas.microsoft.com/office/drawing/2014/main" id="{66CDA4E2-E69B-485C-8962-1C4FADE62418}"/>
              </a:ext>
            </a:extLst>
          </p:cNvPr>
          <p:cNvSpPr>
            <a:spLocks noChangeShapeType="1"/>
          </p:cNvSpPr>
          <p:nvPr/>
        </p:nvSpPr>
        <p:spPr bwMode="auto">
          <a:xfrm flipV="1">
            <a:off x="7341549" y="973819"/>
            <a:ext cx="2162212" cy="4"/>
          </a:xfrm>
          <a:prstGeom prst="line">
            <a:avLst/>
          </a:prstGeom>
          <a:ln w="76200">
            <a:solidFill>
              <a:schemeClr val="bg1"/>
            </a:solidFill>
            <a:prstDash val="sysDot"/>
            <a:headEnd/>
            <a:tailEnd type="triangle" w="med" len="med"/>
          </a:ln>
          <a:extLst>
            <a:ext uri="{909E8E84-426E-40DD-AFC4-6F175D3DCCD1}">
              <a14:hiddenFill xmlns:a14="http://schemas.microsoft.com/office/drawing/2010/main">
                <a:noFill/>
              </a14:hiddenFill>
            </a:ext>
          </a:extLst>
        </p:spPr>
        <p:style>
          <a:lnRef idx="3">
            <a:schemeClr val="accent3"/>
          </a:lnRef>
          <a:fillRef idx="0">
            <a:schemeClr val="accent3"/>
          </a:fillRef>
          <a:effectRef idx="2">
            <a:schemeClr val="accent3"/>
          </a:effectRef>
          <a:fontRef idx="minor">
            <a:schemeClr val="tx1"/>
          </a:fontRef>
        </p:style>
        <p:txBody>
          <a:bodyPr/>
          <a:lstStyle/>
          <a:p>
            <a:pPr defTabSz="1219170" eaLnBrk="0" fontAlgn="base" hangingPunct="0">
              <a:spcBef>
                <a:spcPct val="0"/>
              </a:spcBef>
              <a:spcAft>
                <a:spcPct val="0"/>
              </a:spcAft>
            </a:pPr>
            <a:endParaRPr lang="en-US" sz="2400">
              <a:solidFill>
                <a:srgbClr val="316A27"/>
              </a:solidFill>
              <a:latin typeface="UTM Colossalis" panose="02040603050506020204" pitchFamily="18" charset="0"/>
              <a:cs typeface="Times New Roman" panose="02020603050405020304" pitchFamily="18" charset="0"/>
              <a:sym typeface="Arial"/>
            </a:endParaRPr>
          </a:p>
        </p:txBody>
      </p:sp>
      <p:sp>
        <p:nvSpPr>
          <p:cNvPr id="81" name="AutoShape 48">
            <a:extLst>
              <a:ext uri="{FF2B5EF4-FFF2-40B4-BE49-F238E27FC236}">
                <a16:creationId xmlns:a16="http://schemas.microsoft.com/office/drawing/2014/main" id="{E951F1DF-25B9-4F4F-9846-401DF6B37088}"/>
              </a:ext>
            </a:extLst>
          </p:cNvPr>
          <p:cNvSpPr>
            <a:spLocks noChangeArrowheads="1"/>
          </p:cNvSpPr>
          <p:nvPr/>
        </p:nvSpPr>
        <p:spPr bwMode="auto">
          <a:xfrm>
            <a:off x="3759200" y="2607733"/>
            <a:ext cx="4724397" cy="1653440"/>
          </a:xfrm>
          <a:prstGeom prst="flowChartAlternateProcess">
            <a:avLst/>
          </a:prstGeom>
          <a:solidFill>
            <a:srgbClr val="92D050"/>
          </a:solidFill>
          <a:ln w="9525">
            <a:noFill/>
            <a:miter lim="800000"/>
            <a:headEnd/>
            <a:tailEnd/>
          </a:ln>
          <a:effectLst>
            <a:glow rad="228600">
              <a:schemeClr val="accent6">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219170" fontAlgn="base">
              <a:spcBef>
                <a:spcPct val="0"/>
              </a:spcBef>
              <a:spcAft>
                <a:spcPct val="0"/>
              </a:spcAft>
              <a:buNone/>
              <a:defRPr/>
            </a:pPr>
            <a:r>
              <a:rPr lang="en-US" altLang="en-US" sz="4267" b="1" dirty="0" err="1">
                <a:solidFill>
                  <a:schemeClr val="bg1"/>
                </a:solidFill>
                <a:effectLst>
                  <a:outerShdw blurRad="38100" dist="38100" dir="2700000" algn="tl">
                    <a:srgbClr val="000000">
                      <a:alpha val="43137"/>
                    </a:srgbClr>
                  </a:outerShdw>
                </a:effectLst>
                <a:latin typeface="UTM Colossalis" panose="02040603050506020204" pitchFamily="18" charset="0"/>
                <a:cs typeface="Times New Roman" panose="02020603050405020304" pitchFamily="18" charset="0"/>
                <a:sym typeface="Arial"/>
              </a:rPr>
              <a:t>Quy</a:t>
            </a:r>
            <a:r>
              <a:rPr lang="en-US" altLang="en-US" sz="4267" b="1" dirty="0">
                <a:solidFill>
                  <a:schemeClr val="bg1"/>
                </a:solidFill>
                <a:effectLst>
                  <a:outerShdw blurRad="38100" dist="38100" dir="2700000" algn="tl">
                    <a:srgbClr val="000000">
                      <a:alpha val="43137"/>
                    </a:srgbClr>
                  </a:outerShdw>
                </a:effectLst>
                <a:latin typeface="UTM Colossalis" panose="02040603050506020204" pitchFamily="18" charset="0"/>
                <a:cs typeface="Times New Roman" panose="02020603050405020304" pitchFamily="18" charset="0"/>
                <a:sym typeface="Arial"/>
              </a:rPr>
              <a:t> </a:t>
            </a:r>
            <a:r>
              <a:rPr lang="en-US" altLang="en-US" sz="4267" b="1" dirty="0" err="1">
                <a:solidFill>
                  <a:schemeClr val="bg1"/>
                </a:solidFill>
                <a:effectLst>
                  <a:outerShdw blurRad="38100" dist="38100" dir="2700000" algn="tl">
                    <a:srgbClr val="000000">
                      <a:alpha val="43137"/>
                    </a:srgbClr>
                  </a:outerShdw>
                </a:effectLst>
                <a:latin typeface="UTM Colossalis" panose="02040603050506020204" pitchFamily="18" charset="0"/>
                <a:cs typeface="Times New Roman" panose="02020603050405020304" pitchFamily="18" charset="0"/>
                <a:sym typeface="Arial"/>
              </a:rPr>
              <a:t>trình</a:t>
            </a:r>
            <a:r>
              <a:rPr lang="en-US" altLang="en-US" sz="4267" b="1" dirty="0">
                <a:solidFill>
                  <a:schemeClr val="bg1"/>
                </a:solidFill>
                <a:effectLst>
                  <a:outerShdw blurRad="38100" dist="38100" dir="2700000" algn="tl">
                    <a:srgbClr val="000000">
                      <a:alpha val="43137"/>
                    </a:srgbClr>
                  </a:outerShdw>
                </a:effectLst>
                <a:latin typeface="UTM Colossalis" panose="02040603050506020204" pitchFamily="18" charset="0"/>
                <a:cs typeface="Times New Roman" panose="02020603050405020304" pitchFamily="18" charset="0"/>
                <a:sym typeface="Arial"/>
              </a:rPr>
              <a:t> </a:t>
            </a:r>
          </a:p>
          <a:p>
            <a:pPr algn="ctr" defTabSz="1219170" fontAlgn="base">
              <a:spcBef>
                <a:spcPct val="0"/>
              </a:spcBef>
              <a:spcAft>
                <a:spcPct val="0"/>
              </a:spcAft>
              <a:buNone/>
              <a:defRPr/>
            </a:pPr>
            <a:r>
              <a:rPr lang="en-US" altLang="en-US" sz="4267" b="1" dirty="0" err="1">
                <a:solidFill>
                  <a:schemeClr val="bg1"/>
                </a:solidFill>
                <a:effectLst>
                  <a:outerShdw blurRad="38100" dist="38100" dir="2700000" algn="tl">
                    <a:srgbClr val="000000">
                      <a:alpha val="43137"/>
                    </a:srgbClr>
                  </a:outerShdw>
                </a:effectLst>
                <a:latin typeface="UTM Colossalis" panose="02040603050506020204" pitchFamily="18" charset="0"/>
                <a:cs typeface="Times New Roman" panose="02020603050405020304" pitchFamily="18" charset="0"/>
                <a:sym typeface="Arial"/>
              </a:rPr>
              <a:t>sản</a:t>
            </a:r>
            <a:r>
              <a:rPr lang="en-US" altLang="en-US" sz="4267" b="1" dirty="0">
                <a:solidFill>
                  <a:schemeClr val="bg1"/>
                </a:solidFill>
                <a:effectLst>
                  <a:outerShdw blurRad="38100" dist="38100" dir="2700000" algn="tl">
                    <a:srgbClr val="000000">
                      <a:alpha val="43137"/>
                    </a:srgbClr>
                  </a:outerShdw>
                </a:effectLst>
                <a:latin typeface="UTM Colossalis" panose="02040603050506020204" pitchFamily="18" charset="0"/>
                <a:cs typeface="Times New Roman" panose="02020603050405020304" pitchFamily="18" charset="0"/>
                <a:sym typeface="Arial"/>
              </a:rPr>
              <a:t> </a:t>
            </a:r>
            <a:r>
              <a:rPr lang="en-US" altLang="en-US" sz="4267" b="1" dirty="0" err="1">
                <a:solidFill>
                  <a:schemeClr val="bg1"/>
                </a:solidFill>
                <a:effectLst>
                  <a:outerShdw blurRad="38100" dist="38100" dir="2700000" algn="tl">
                    <a:srgbClr val="000000">
                      <a:alpha val="43137"/>
                    </a:srgbClr>
                  </a:outerShdw>
                </a:effectLst>
                <a:latin typeface="UTM Colossalis" panose="02040603050506020204" pitchFamily="18" charset="0"/>
                <a:cs typeface="Times New Roman" panose="02020603050405020304" pitchFamily="18" charset="0"/>
                <a:sym typeface="Arial"/>
              </a:rPr>
              <a:t>xuất</a:t>
            </a:r>
            <a:r>
              <a:rPr lang="en-US" altLang="en-US" sz="4267" b="1" dirty="0">
                <a:solidFill>
                  <a:schemeClr val="bg1"/>
                </a:solidFill>
                <a:effectLst>
                  <a:outerShdw blurRad="38100" dist="38100" dir="2700000" algn="tl">
                    <a:srgbClr val="000000">
                      <a:alpha val="43137"/>
                    </a:srgbClr>
                  </a:outerShdw>
                </a:effectLst>
                <a:latin typeface="UTM Colossalis" panose="02040603050506020204" pitchFamily="18" charset="0"/>
                <a:cs typeface="Times New Roman" panose="02020603050405020304" pitchFamily="18" charset="0"/>
                <a:sym typeface="Arial"/>
              </a:rPr>
              <a:t> </a:t>
            </a:r>
            <a:r>
              <a:rPr lang="en-US" altLang="en-US" sz="4267" b="1" dirty="0" err="1">
                <a:solidFill>
                  <a:schemeClr val="bg1"/>
                </a:solidFill>
                <a:effectLst>
                  <a:outerShdw blurRad="38100" dist="38100" dir="2700000" algn="tl">
                    <a:srgbClr val="000000">
                      <a:alpha val="43137"/>
                    </a:srgbClr>
                  </a:outerShdw>
                </a:effectLst>
                <a:latin typeface="UTM Colossalis" panose="02040603050506020204" pitchFamily="18" charset="0"/>
                <a:cs typeface="Times New Roman" panose="02020603050405020304" pitchFamily="18" charset="0"/>
                <a:sym typeface="Arial"/>
              </a:rPr>
              <a:t>lúa</a:t>
            </a:r>
            <a:r>
              <a:rPr lang="en-US" altLang="en-US" sz="4267" b="1" dirty="0">
                <a:solidFill>
                  <a:schemeClr val="bg1"/>
                </a:solidFill>
                <a:effectLst>
                  <a:outerShdw blurRad="38100" dist="38100" dir="2700000" algn="tl">
                    <a:srgbClr val="000000">
                      <a:alpha val="43137"/>
                    </a:srgbClr>
                  </a:outerShdw>
                </a:effectLst>
                <a:latin typeface="UTM Colossalis" panose="02040603050506020204" pitchFamily="18" charset="0"/>
                <a:cs typeface="Times New Roman" panose="02020603050405020304" pitchFamily="18" charset="0"/>
                <a:sym typeface="Arial"/>
              </a:rPr>
              <a:t> </a:t>
            </a:r>
            <a:r>
              <a:rPr lang="en-US" altLang="en-US" sz="4267" b="1" dirty="0" err="1">
                <a:solidFill>
                  <a:schemeClr val="bg1"/>
                </a:solidFill>
                <a:effectLst>
                  <a:outerShdw blurRad="38100" dist="38100" dir="2700000" algn="tl">
                    <a:srgbClr val="000000">
                      <a:alpha val="43137"/>
                    </a:srgbClr>
                  </a:outerShdw>
                </a:effectLst>
                <a:latin typeface="UTM Colossalis" panose="02040603050506020204" pitchFamily="18" charset="0"/>
                <a:cs typeface="Times New Roman" panose="02020603050405020304" pitchFamily="18" charset="0"/>
                <a:sym typeface="Arial"/>
              </a:rPr>
              <a:t>gạo</a:t>
            </a:r>
            <a:r>
              <a:rPr lang="en-US" altLang="en-US" sz="4267" b="1" dirty="0">
                <a:solidFill>
                  <a:schemeClr val="bg1"/>
                </a:solidFill>
                <a:effectLst>
                  <a:outerShdw blurRad="38100" dist="38100" dir="2700000" algn="tl">
                    <a:srgbClr val="000000">
                      <a:alpha val="43137"/>
                    </a:srgbClr>
                  </a:outerShdw>
                </a:effectLst>
                <a:latin typeface="UTM Colossalis" panose="02040603050506020204" pitchFamily="18" charset="0"/>
                <a:cs typeface="Times New Roman" panose="02020603050405020304" pitchFamily="18" charset="0"/>
                <a:sym typeface="Arial"/>
              </a:rPr>
              <a:t> </a:t>
            </a:r>
          </a:p>
        </p:txBody>
      </p:sp>
      <p:sp>
        <p:nvSpPr>
          <p:cNvPr id="85" name="Text Box 29">
            <a:extLst>
              <a:ext uri="{FF2B5EF4-FFF2-40B4-BE49-F238E27FC236}">
                <a16:creationId xmlns:a16="http://schemas.microsoft.com/office/drawing/2014/main" id="{EA67AF96-2E08-4FF8-85AB-DAF1FCE797CD}"/>
              </a:ext>
            </a:extLst>
          </p:cNvPr>
          <p:cNvSpPr txBox="1">
            <a:spLocks noChangeArrowheads="1"/>
          </p:cNvSpPr>
          <p:nvPr/>
        </p:nvSpPr>
        <p:spPr bwMode="auto">
          <a:xfrm>
            <a:off x="259164" y="1763777"/>
            <a:ext cx="2305049" cy="556252"/>
          </a:xfrm>
          <a:prstGeom prst="roundRect">
            <a:avLst/>
          </a:prstGeom>
          <a:solidFill>
            <a:srgbClr val="00B050"/>
          </a:solidFill>
          <a:ln w="28575">
            <a:solidFill>
              <a:srgbClr val="150AF4"/>
            </a:solidFill>
            <a:prstDash val="sysDash"/>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219170" fontAlgn="base">
              <a:spcBef>
                <a:spcPct val="0"/>
              </a:spcBef>
              <a:spcAft>
                <a:spcPct val="0"/>
              </a:spcAft>
              <a:buNone/>
            </a:pPr>
            <a:r>
              <a:rPr lang="en-US" altLang="en-US" sz="2667" b="1" dirty="0" err="1">
                <a:solidFill>
                  <a:schemeClr val="bg1"/>
                </a:solidFill>
                <a:latin typeface="UTM Colossalis" panose="02040603050506020204" pitchFamily="18" charset="0"/>
                <a:cs typeface="Times New Roman" panose="02020603050405020304" pitchFamily="18" charset="0"/>
                <a:sym typeface="Arial"/>
              </a:rPr>
              <a:t>Làm</a:t>
            </a:r>
            <a:r>
              <a:rPr lang="en-US" altLang="en-US" sz="2667" b="1" dirty="0">
                <a:solidFill>
                  <a:schemeClr val="bg1"/>
                </a:solidFill>
                <a:latin typeface="UTM Colossalis" panose="02040603050506020204" pitchFamily="18" charset="0"/>
                <a:cs typeface="Times New Roman" panose="02020603050405020304" pitchFamily="18" charset="0"/>
                <a:sym typeface="Arial"/>
              </a:rPr>
              <a:t> </a:t>
            </a:r>
            <a:r>
              <a:rPr lang="en-US" altLang="en-US" sz="2667" b="1" dirty="0" err="1">
                <a:solidFill>
                  <a:schemeClr val="bg1"/>
                </a:solidFill>
                <a:latin typeface="UTM Colossalis" panose="02040603050506020204" pitchFamily="18" charset="0"/>
                <a:cs typeface="Times New Roman" panose="02020603050405020304" pitchFamily="18" charset="0"/>
                <a:sym typeface="Arial"/>
              </a:rPr>
              <a:t>đất</a:t>
            </a:r>
            <a:endParaRPr lang="en-US" altLang="en-US" sz="2667" b="1" dirty="0">
              <a:solidFill>
                <a:schemeClr val="bg1"/>
              </a:solidFill>
              <a:latin typeface="UTM Colossalis" panose="02040603050506020204" pitchFamily="18" charset="0"/>
              <a:cs typeface="Times New Roman" panose="02020603050405020304" pitchFamily="18" charset="0"/>
              <a:sym typeface="Arial"/>
            </a:endParaRPr>
          </a:p>
        </p:txBody>
      </p:sp>
      <p:sp>
        <p:nvSpPr>
          <p:cNvPr id="86" name="Text Box 36">
            <a:extLst>
              <a:ext uri="{FF2B5EF4-FFF2-40B4-BE49-F238E27FC236}">
                <a16:creationId xmlns:a16="http://schemas.microsoft.com/office/drawing/2014/main" id="{02116083-C8DE-4665-A0B9-62256282EA4E}"/>
              </a:ext>
            </a:extLst>
          </p:cNvPr>
          <p:cNvSpPr txBox="1">
            <a:spLocks noChangeArrowheads="1"/>
          </p:cNvSpPr>
          <p:nvPr/>
        </p:nvSpPr>
        <p:spPr bwMode="auto">
          <a:xfrm flipH="1">
            <a:off x="251326" y="3941402"/>
            <a:ext cx="2381215" cy="556252"/>
          </a:xfrm>
          <a:prstGeom prst="roundRect">
            <a:avLst/>
          </a:prstGeom>
          <a:solidFill>
            <a:srgbClr val="00B050"/>
          </a:solidFill>
          <a:ln w="28575">
            <a:solidFill>
              <a:srgbClr val="150AF4"/>
            </a:solidFill>
            <a:prstDash val="sysDash"/>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219170" fontAlgn="base">
              <a:spcBef>
                <a:spcPct val="0"/>
              </a:spcBef>
              <a:spcAft>
                <a:spcPct val="0"/>
              </a:spcAft>
              <a:buNone/>
            </a:pPr>
            <a:r>
              <a:rPr lang="en-US" altLang="en-US" sz="2667" b="1" dirty="0" err="1">
                <a:solidFill>
                  <a:schemeClr val="bg1"/>
                </a:solidFill>
                <a:latin typeface="UTM Colossalis" panose="02040603050506020204" pitchFamily="18" charset="0"/>
                <a:cs typeface="Times New Roman" panose="02020603050405020304" pitchFamily="18" charset="0"/>
                <a:sym typeface="Arial"/>
              </a:rPr>
              <a:t>Phơi</a:t>
            </a:r>
            <a:r>
              <a:rPr lang="en-US" altLang="en-US" sz="2667" b="1" dirty="0">
                <a:solidFill>
                  <a:schemeClr val="bg1"/>
                </a:solidFill>
                <a:latin typeface="UTM Colossalis" panose="02040603050506020204" pitchFamily="18" charset="0"/>
                <a:cs typeface="Times New Roman" panose="02020603050405020304" pitchFamily="18" charset="0"/>
                <a:sym typeface="Arial"/>
              </a:rPr>
              <a:t> </a:t>
            </a:r>
            <a:r>
              <a:rPr lang="en-US" altLang="en-US" sz="2667" b="1" dirty="0" err="1">
                <a:solidFill>
                  <a:schemeClr val="bg1"/>
                </a:solidFill>
                <a:latin typeface="UTM Colossalis" panose="02040603050506020204" pitchFamily="18" charset="0"/>
                <a:cs typeface="Times New Roman" panose="02020603050405020304" pitchFamily="18" charset="0"/>
                <a:sym typeface="Arial"/>
              </a:rPr>
              <a:t>thóc</a:t>
            </a:r>
            <a:endParaRPr lang="en-US" altLang="en-US" sz="2667" b="1" dirty="0">
              <a:solidFill>
                <a:schemeClr val="bg1"/>
              </a:solidFill>
              <a:latin typeface="UTM Colossalis" panose="02040603050506020204" pitchFamily="18" charset="0"/>
              <a:cs typeface="Times New Roman" panose="02020603050405020304" pitchFamily="18" charset="0"/>
              <a:sym typeface="Arial"/>
            </a:endParaRPr>
          </a:p>
        </p:txBody>
      </p:sp>
      <p:sp>
        <p:nvSpPr>
          <p:cNvPr id="87" name="Line 40">
            <a:extLst>
              <a:ext uri="{FF2B5EF4-FFF2-40B4-BE49-F238E27FC236}">
                <a16:creationId xmlns:a16="http://schemas.microsoft.com/office/drawing/2014/main" id="{AB7B215A-97EC-4840-A96A-D063A86AB164}"/>
              </a:ext>
            </a:extLst>
          </p:cNvPr>
          <p:cNvSpPr>
            <a:spLocks noChangeShapeType="1"/>
          </p:cNvSpPr>
          <p:nvPr/>
        </p:nvSpPr>
        <p:spPr bwMode="auto">
          <a:xfrm flipH="1">
            <a:off x="9213132" y="1547283"/>
            <a:ext cx="0" cy="1959696"/>
          </a:xfrm>
          <a:prstGeom prst="line">
            <a:avLst/>
          </a:prstGeom>
          <a:ln w="76200">
            <a:solidFill>
              <a:schemeClr val="bg1"/>
            </a:solidFill>
            <a:prstDash val="sysDot"/>
            <a:headEnd/>
            <a:tailEnd type="triangle" w="med" len="med"/>
          </a:ln>
          <a:extLst>
            <a:ext uri="{909E8E84-426E-40DD-AFC4-6F175D3DCCD1}">
              <a14:hiddenFill xmlns:a14="http://schemas.microsoft.com/office/drawing/2010/main">
                <a:noFill/>
              </a14:hiddenFill>
            </a:ext>
          </a:extLst>
        </p:spPr>
        <p:style>
          <a:lnRef idx="3">
            <a:schemeClr val="accent3"/>
          </a:lnRef>
          <a:fillRef idx="0">
            <a:schemeClr val="accent3"/>
          </a:fillRef>
          <a:effectRef idx="2">
            <a:schemeClr val="accent3"/>
          </a:effectRef>
          <a:fontRef idx="minor">
            <a:schemeClr val="tx1"/>
          </a:fontRef>
        </p:style>
        <p:txBody>
          <a:bodyPr/>
          <a:lstStyle/>
          <a:p>
            <a:pPr defTabSz="1219170" eaLnBrk="0" fontAlgn="base" hangingPunct="0">
              <a:spcBef>
                <a:spcPct val="0"/>
              </a:spcBef>
              <a:spcAft>
                <a:spcPct val="0"/>
              </a:spcAft>
            </a:pPr>
            <a:endParaRPr lang="en-US" sz="2400">
              <a:solidFill>
                <a:schemeClr val="bg1"/>
              </a:solidFill>
              <a:latin typeface="UTM Colossalis" panose="02040603050506020204" pitchFamily="18" charset="0"/>
              <a:cs typeface="Times New Roman" panose="02020603050405020304" pitchFamily="18" charset="0"/>
              <a:sym typeface="Arial"/>
            </a:endParaRPr>
          </a:p>
        </p:txBody>
      </p:sp>
      <p:sp>
        <p:nvSpPr>
          <p:cNvPr id="88" name="Line 40">
            <a:extLst>
              <a:ext uri="{FF2B5EF4-FFF2-40B4-BE49-F238E27FC236}">
                <a16:creationId xmlns:a16="http://schemas.microsoft.com/office/drawing/2014/main" id="{4CFB0703-2CC1-4AE5-9F06-43E8C215CDD3}"/>
              </a:ext>
            </a:extLst>
          </p:cNvPr>
          <p:cNvSpPr>
            <a:spLocks noChangeShapeType="1"/>
          </p:cNvSpPr>
          <p:nvPr/>
        </p:nvSpPr>
        <p:spPr bwMode="auto">
          <a:xfrm>
            <a:off x="9139695" y="3920366"/>
            <a:ext cx="35775" cy="1693008"/>
          </a:xfrm>
          <a:prstGeom prst="line">
            <a:avLst/>
          </a:prstGeom>
          <a:ln w="76200">
            <a:solidFill>
              <a:schemeClr val="bg1"/>
            </a:solidFill>
            <a:prstDash val="sysDot"/>
            <a:headEnd/>
            <a:tailEnd type="triangle" w="med" len="med"/>
          </a:ln>
          <a:extLst>
            <a:ext uri="{909E8E84-426E-40DD-AFC4-6F175D3DCCD1}">
              <a14:hiddenFill xmlns:a14="http://schemas.microsoft.com/office/drawing/2010/main">
                <a:noFill/>
              </a14:hiddenFill>
            </a:ext>
          </a:extLst>
        </p:spPr>
        <p:style>
          <a:lnRef idx="3">
            <a:schemeClr val="accent3"/>
          </a:lnRef>
          <a:fillRef idx="0">
            <a:schemeClr val="accent3"/>
          </a:fillRef>
          <a:effectRef idx="2">
            <a:schemeClr val="accent3"/>
          </a:effectRef>
          <a:fontRef idx="minor">
            <a:schemeClr val="tx1"/>
          </a:fontRef>
        </p:style>
        <p:txBody>
          <a:bodyPr/>
          <a:lstStyle/>
          <a:p>
            <a:pPr defTabSz="1219170" eaLnBrk="0" fontAlgn="base" hangingPunct="0">
              <a:spcBef>
                <a:spcPct val="0"/>
              </a:spcBef>
              <a:spcAft>
                <a:spcPct val="0"/>
              </a:spcAft>
            </a:pPr>
            <a:endParaRPr lang="en-US" sz="2400">
              <a:solidFill>
                <a:schemeClr val="bg1"/>
              </a:solidFill>
              <a:latin typeface="UTM Colossalis" panose="02040603050506020204" pitchFamily="18" charset="0"/>
              <a:cs typeface="Times New Roman" panose="02020603050405020304" pitchFamily="18" charset="0"/>
              <a:sym typeface="Arial"/>
            </a:endParaRPr>
          </a:p>
        </p:txBody>
      </p:sp>
      <p:sp>
        <p:nvSpPr>
          <p:cNvPr id="89" name="Line 40">
            <a:extLst>
              <a:ext uri="{FF2B5EF4-FFF2-40B4-BE49-F238E27FC236}">
                <a16:creationId xmlns:a16="http://schemas.microsoft.com/office/drawing/2014/main" id="{07BBC537-7E4B-4EF4-99B3-E86A7F68C93C}"/>
              </a:ext>
            </a:extLst>
          </p:cNvPr>
          <p:cNvSpPr>
            <a:spLocks noChangeShapeType="1"/>
          </p:cNvSpPr>
          <p:nvPr/>
        </p:nvSpPr>
        <p:spPr bwMode="auto">
          <a:xfrm flipH="1">
            <a:off x="7371690" y="6295009"/>
            <a:ext cx="2043243" cy="5"/>
          </a:xfrm>
          <a:prstGeom prst="line">
            <a:avLst/>
          </a:prstGeom>
          <a:ln w="76200">
            <a:solidFill>
              <a:schemeClr val="bg1"/>
            </a:solidFill>
            <a:prstDash val="sysDot"/>
            <a:headEnd/>
            <a:tailEnd type="triangle" w="med" len="med"/>
          </a:ln>
          <a:extLst>
            <a:ext uri="{909E8E84-426E-40DD-AFC4-6F175D3DCCD1}">
              <a14:hiddenFill xmlns:a14="http://schemas.microsoft.com/office/drawing/2010/main">
                <a:noFill/>
              </a14:hiddenFill>
            </a:ext>
          </a:extLst>
        </p:spPr>
        <p:style>
          <a:lnRef idx="3">
            <a:schemeClr val="accent3"/>
          </a:lnRef>
          <a:fillRef idx="0">
            <a:schemeClr val="accent3"/>
          </a:fillRef>
          <a:effectRef idx="2">
            <a:schemeClr val="accent3"/>
          </a:effectRef>
          <a:fontRef idx="minor">
            <a:schemeClr val="tx1"/>
          </a:fontRef>
        </p:style>
        <p:txBody>
          <a:bodyPr/>
          <a:lstStyle/>
          <a:p>
            <a:pPr defTabSz="1219170" eaLnBrk="0" fontAlgn="base" hangingPunct="0">
              <a:spcBef>
                <a:spcPct val="0"/>
              </a:spcBef>
              <a:spcAft>
                <a:spcPct val="0"/>
              </a:spcAft>
            </a:pPr>
            <a:endParaRPr lang="en-US" sz="2400">
              <a:solidFill>
                <a:schemeClr val="bg1"/>
              </a:solidFill>
              <a:latin typeface="UTM Colossalis" panose="02040603050506020204" pitchFamily="18" charset="0"/>
              <a:cs typeface="Times New Roman" panose="02020603050405020304" pitchFamily="18" charset="0"/>
              <a:sym typeface="Arial"/>
            </a:endParaRPr>
          </a:p>
        </p:txBody>
      </p:sp>
      <p:sp>
        <p:nvSpPr>
          <p:cNvPr id="90" name="Line 40">
            <a:extLst>
              <a:ext uri="{FF2B5EF4-FFF2-40B4-BE49-F238E27FC236}">
                <a16:creationId xmlns:a16="http://schemas.microsoft.com/office/drawing/2014/main" id="{DE1862F8-565B-4808-96E6-E81997FF5491}"/>
              </a:ext>
            </a:extLst>
          </p:cNvPr>
          <p:cNvSpPr>
            <a:spLocks noChangeShapeType="1"/>
          </p:cNvSpPr>
          <p:nvPr/>
        </p:nvSpPr>
        <p:spPr bwMode="auto">
          <a:xfrm flipH="1">
            <a:off x="2775199" y="6314758"/>
            <a:ext cx="2043243" cy="5"/>
          </a:xfrm>
          <a:prstGeom prst="line">
            <a:avLst/>
          </a:prstGeom>
          <a:ln w="76200">
            <a:solidFill>
              <a:schemeClr val="bg1"/>
            </a:solidFill>
            <a:prstDash val="sysDot"/>
            <a:headEnd/>
            <a:tailEnd type="triangle" w="med" len="med"/>
          </a:ln>
          <a:extLst>
            <a:ext uri="{909E8E84-426E-40DD-AFC4-6F175D3DCCD1}">
              <a14:hiddenFill xmlns:a14="http://schemas.microsoft.com/office/drawing/2010/main">
                <a:noFill/>
              </a14:hiddenFill>
            </a:ext>
          </a:extLst>
        </p:spPr>
        <p:style>
          <a:lnRef idx="3">
            <a:schemeClr val="accent3"/>
          </a:lnRef>
          <a:fillRef idx="0">
            <a:schemeClr val="accent3"/>
          </a:fillRef>
          <a:effectRef idx="2">
            <a:schemeClr val="accent3"/>
          </a:effectRef>
          <a:fontRef idx="minor">
            <a:schemeClr val="tx1"/>
          </a:fontRef>
        </p:style>
        <p:txBody>
          <a:bodyPr/>
          <a:lstStyle/>
          <a:p>
            <a:pPr defTabSz="1219170" eaLnBrk="0" fontAlgn="base" hangingPunct="0">
              <a:spcBef>
                <a:spcPct val="0"/>
              </a:spcBef>
              <a:spcAft>
                <a:spcPct val="0"/>
              </a:spcAft>
            </a:pPr>
            <a:endParaRPr lang="en-US" sz="2400">
              <a:solidFill>
                <a:schemeClr val="bg1"/>
              </a:solidFill>
              <a:latin typeface="UTM Colossalis" panose="02040603050506020204" pitchFamily="18" charset="0"/>
              <a:cs typeface="Times New Roman" panose="02020603050405020304" pitchFamily="18" charset="0"/>
              <a:sym typeface="Arial"/>
            </a:endParaRPr>
          </a:p>
        </p:txBody>
      </p:sp>
      <p:sp>
        <p:nvSpPr>
          <p:cNvPr id="91" name="Line 40">
            <a:extLst>
              <a:ext uri="{FF2B5EF4-FFF2-40B4-BE49-F238E27FC236}">
                <a16:creationId xmlns:a16="http://schemas.microsoft.com/office/drawing/2014/main" id="{78B0CDB5-057F-4F78-9433-40399A21046F}"/>
              </a:ext>
            </a:extLst>
          </p:cNvPr>
          <p:cNvSpPr>
            <a:spLocks noChangeShapeType="1"/>
          </p:cNvSpPr>
          <p:nvPr/>
        </p:nvSpPr>
        <p:spPr bwMode="auto">
          <a:xfrm flipH="1" flipV="1">
            <a:off x="2872005" y="4335416"/>
            <a:ext cx="10357" cy="1654820"/>
          </a:xfrm>
          <a:prstGeom prst="line">
            <a:avLst/>
          </a:prstGeom>
          <a:ln w="76200">
            <a:solidFill>
              <a:schemeClr val="bg1"/>
            </a:solidFill>
            <a:prstDash val="sysDot"/>
            <a:headEnd/>
            <a:tailEnd type="triangle" w="med" len="med"/>
          </a:ln>
          <a:extLst>
            <a:ext uri="{909E8E84-426E-40DD-AFC4-6F175D3DCCD1}">
              <a14:hiddenFill xmlns:a14="http://schemas.microsoft.com/office/drawing/2010/main">
                <a:noFill/>
              </a14:hiddenFill>
            </a:ext>
          </a:extLst>
        </p:spPr>
        <p:style>
          <a:lnRef idx="3">
            <a:schemeClr val="accent3"/>
          </a:lnRef>
          <a:fillRef idx="0">
            <a:schemeClr val="accent3"/>
          </a:fillRef>
          <a:effectRef idx="2">
            <a:schemeClr val="accent3"/>
          </a:effectRef>
          <a:fontRef idx="minor">
            <a:schemeClr val="tx1"/>
          </a:fontRef>
        </p:style>
        <p:txBody>
          <a:bodyPr/>
          <a:lstStyle/>
          <a:p>
            <a:pPr defTabSz="1219170" eaLnBrk="0" fontAlgn="base" hangingPunct="0">
              <a:spcBef>
                <a:spcPct val="0"/>
              </a:spcBef>
              <a:spcAft>
                <a:spcPct val="0"/>
              </a:spcAft>
            </a:pPr>
            <a:endParaRPr lang="en-US" sz="2400">
              <a:solidFill>
                <a:schemeClr val="bg1"/>
              </a:solidFill>
              <a:latin typeface="UTM Colossalis" panose="020406030505060202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2864815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5"/>
                                        </p:tgtEl>
                                        <p:attrNameLst>
                                          <p:attrName>style.visibility</p:attrName>
                                        </p:attrNameLst>
                                      </p:cBhvr>
                                      <p:to>
                                        <p:strVal val="visible"/>
                                      </p:to>
                                    </p:set>
                                    <p:animEffect transition="in" filter="fade">
                                      <p:cBhvr>
                                        <p:cTn id="12" dur="1000"/>
                                        <p:tgtEl>
                                          <p:spTgt spid="85"/>
                                        </p:tgtEl>
                                      </p:cBhvr>
                                    </p:animEffect>
                                    <p:anim calcmode="lin" valueType="num">
                                      <p:cBhvr>
                                        <p:cTn id="13" dur="1000" fill="hold"/>
                                        <p:tgtEl>
                                          <p:spTgt spid="85"/>
                                        </p:tgtEl>
                                        <p:attrNameLst>
                                          <p:attrName>ppt_x</p:attrName>
                                        </p:attrNameLst>
                                      </p:cBhvr>
                                      <p:tavLst>
                                        <p:tav tm="0">
                                          <p:val>
                                            <p:strVal val="#ppt_x"/>
                                          </p:val>
                                        </p:tav>
                                        <p:tav tm="100000">
                                          <p:val>
                                            <p:strVal val="#ppt_x"/>
                                          </p:val>
                                        </p:tav>
                                      </p:tavLst>
                                    </p:anim>
                                    <p:anim calcmode="lin" valueType="num">
                                      <p:cBhvr>
                                        <p:cTn id="14" dur="1000" fill="hold"/>
                                        <p:tgtEl>
                                          <p:spTgt spid="8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74"/>
                                        </p:tgtEl>
                                        <p:attrNameLst>
                                          <p:attrName>style.visibility</p:attrName>
                                        </p:attrNameLst>
                                      </p:cBhvr>
                                      <p:to>
                                        <p:strVal val="visible"/>
                                      </p:to>
                                    </p:set>
                                    <p:anim calcmode="lin" valueType="num">
                                      <p:cBhvr additive="base">
                                        <p:cTn id="19" dur="500"/>
                                        <p:tgtEl>
                                          <p:spTgt spid="74"/>
                                        </p:tgtEl>
                                        <p:attrNameLst>
                                          <p:attrName>ppt_y</p:attrName>
                                        </p:attrNameLst>
                                      </p:cBhvr>
                                      <p:tavLst>
                                        <p:tav tm="0">
                                          <p:val>
                                            <p:strVal val="#ppt_y+#ppt_h*1.125000"/>
                                          </p:val>
                                        </p:tav>
                                        <p:tav tm="100000">
                                          <p:val>
                                            <p:strVal val="#ppt_y"/>
                                          </p:val>
                                        </p:tav>
                                      </p:tavLst>
                                    </p:anim>
                                    <p:animEffect transition="in" filter="wipe(up)">
                                      <p:cBhvr>
                                        <p:cTn id="20" dur="500"/>
                                        <p:tgtEl>
                                          <p:spTgt spid="74"/>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fade">
                                      <p:cBhvr>
                                        <p:cTn id="25" dur="1000"/>
                                        <p:tgtEl>
                                          <p:spTgt spid="45"/>
                                        </p:tgtEl>
                                      </p:cBhvr>
                                    </p:animEffect>
                                    <p:anim calcmode="lin" valueType="num">
                                      <p:cBhvr>
                                        <p:cTn id="26" dur="1000" fill="hold"/>
                                        <p:tgtEl>
                                          <p:spTgt spid="45"/>
                                        </p:tgtEl>
                                        <p:attrNameLst>
                                          <p:attrName>ppt_x</p:attrName>
                                        </p:attrNameLst>
                                      </p:cBhvr>
                                      <p:tavLst>
                                        <p:tav tm="0">
                                          <p:val>
                                            <p:strVal val="#ppt_x"/>
                                          </p:val>
                                        </p:tav>
                                        <p:tav tm="100000">
                                          <p:val>
                                            <p:strVal val="#ppt_x"/>
                                          </p:val>
                                        </p:tav>
                                      </p:tavLst>
                                    </p:anim>
                                    <p:anim calcmode="lin" valueType="num">
                                      <p:cBhvr>
                                        <p:cTn id="27" dur="1000" fill="hold"/>
                                        <p:tgtEl>
                                          <p:spTgt spid="45"/>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67"/>
                                        </p:tgtEl>
                                        <p:attrNameLst>
                                          <p:attrName>style.visibility</p:attrName>
                                        </p:attrNameLst>
                                      </p:cBhvr>
                                      <p:to>
                                        <p:strVal val="visible"/>
                                      </p:to>
                                    </p:set>
                                    <p:animEffect transition="in" filter="fade">
                                      <p:cBhvr>
                                        <p:cTn id="30" dur="1000"/>
                                        <p:tgtEl>
                                          <p:spTgt spid="67"/>
                                        </p:tgtEl>
                                      </p:cBhvr>
                                    </p:animEffect>
                                    <p:anim calcmode="lin" valueType="num">
                                      <p:cBhvr>
                                        <p:cTn id="31" dur="1000" fill="hold"/>
                                        <p:tgtEl>
                                          <p:spTgt spid="67"/>
                                        </p:tgtEl>
                                        <p:attrNameLst>
                                          <p:attrName>ppt_x</p:attrName>
                                        </p:attrNameLst>
                                      </p:cBhvr>
                                      <p:tavLst>
                                        <p:tav tm="0">
                                          <p:val>
                                            <p:strVal val="#ppt_x"/>
                                          </p:val>
                                        </p:tav>
                                        <p:tav tm="100000">
                                          <p:val>
                                            <p:strVal val="#ppt_x"/>
                                          </p:val>
                                        </p:tav>
                                      </p:tavLst>
                                    </p:anim>
                                    <p:anim calcmode="lin" valueType="num">
                                      <p:cBhvr>
                                        <p:cTn id="32"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5"/>
                                        </p:tgtEl>
                                        <p:attrNameLst>
                                          <p:attrName>style.visibility</p:attrName>
                                        </p:attrNameLst>
                                      </p:cBhvr>
                                      <p:to>
                                        <p:strVal val="visible"/>
                                      </p:to>
                                    </p:set>
                                    <p:animEffect transition="in" filter="fade">
                                      <p:cBhvr>
                                        <p:cTn id="37" dur="500"/>
                                        <p:tgtEl>
                                          <p:spTgt spid="75"/>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8"/>
                                        </p:tgtEl>
                                        <p:attrNameLst>
                                          <p:attrName>style.visibility</p:attrName>
                                        </p:attrNameLst>
                                      </p:cBhvr>
                                      <p:to>
                                        <p:strVal val="visible"/>
                                      </p:to>
                                    </p:set>
                                    <p:animEffect transition="in" filter="fade">
                                      <p:cBhvr>
                                        <p:cTn id="42" dur="1000"/>
                                        <p:tgtEl>
                                          <p:spTgt spid="48"/>
                                        </p:tgtEl>
                                      </p:cBhvr>
                                    </p:animEffect>
                                    <p:anim calcmode="lin" valueType="num">
                                      <p:cBhvr>
                                        <p:cTn id="43" dur="1000" fill="hold"/>
                                        <p:tgtEl>
                                          <p:spTgt spid="48"/>
                                        </p:tgtEl>
                                        <p:attrNameLst>
                                          <p:attrName>ppt_x</p:attrName>
                                        </p:attrNameLst>
                                      </p:cBhvr>
                                      <p:tavLst>
                                        <p:tav tm="0">
                                          <p:val>
                                            <p:strVal val="#ppt_x"/>
                                          </p:val>
                                        </p:tav>
                                        <p:tav tm="100000">
                                          <p:val>
                                            <p:strVal val="#ppt_x"/>
                                          </p:val>
                                        </p:tav>
                                      </p:tavLst>
                                    </p:anim>
                                    <p:anim calcmode="lin" valueType="num">
                                      <p:cBhvr>
                                        <p:cTn id="44" dur="1000" fill="hold"/>
                                        <p:tgtEl>
                                          <p:spTgt spid="48"/>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68"/>
                                        </p:tgtEl>
                                        <p:attrNameLst>
                                          <p:attrName>style.visibility</p:attrName>
                                        </p:attrNameLst>
                                      </p:cBhvr>
                                      <p:to>
                                        <p:strVal val="visible"/>
                                      </p:to>
                                    </p:set>
                                    <p:animEffect transition="in" filter="fade">
                                      <p:cBhvr>
                                        <p:cTn id="47" dur="1000"/>
                                        <p:tgtEl>
                                          <p:spTgt spid="68"/>
                                        </p:tgtEl>
                                      </p:cBhvr>
                                    </p:animEffect>
                                    <p:anim calcmode="lin" valueType="num">
                                      <p:cBhvr>
                                        <p:cTn id="48" dur="1000" fill="hold"/>
                                        <p:tgtEl>
                                          <p:spTgt spid="68"/>
                                        </p:tgtEl>
                                        <p:attrNameLst>
                                          <p:attrName>ppt_x</p:attrName>
                                        </p:attrNameLst>
                                      </p:cBhvr>
                                      <p:tavLst>
                                        <p:tav tm="0">
                                          <p:val>
                                            <p:strVal val="#ppt_x"/>
                                          </p:val>
                                        </p:tav>
                                        <p:tav tm="100000">
                                          <p:val>
                                            <p:strVal val="#ppt_x"/>
                                          </p:val>
                                        </p:tav>
                                      </p:tavLst>
                                    </p:anim>
                                    <p:anim calcmode="lin" valueType="num">
                                      <p:cBhvr>
                                        <p:cTn id="49" dur="1000" fill="hold"/>
                                        <p:tgtEl>
                                          <p:spTgt spid="68"/>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87"/>
                                        </p:tgtEl>
                                        <p:attrNameLst>
                                          <p:attrName>style.visibility</p:attrName>
                                        </p:attrNameLst>
                                      </p:cBhvr>
                                      <p:to>
                                        <p:strVal val="visible"/>
                                      </p:to>
                                    </p:set>
                                    <p:animEffect transition="in" filter="fade">
                                      <p:cBhvr>
                                        <p:cTn id="54" dur="500"/>
                                        <p:tgtEl>
                                          <p:spTgt spid="87"/>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51"/>
                                        </p:tgtEl>
                                        <p:attrNameLst>
                                          <p:attrName>style.visibility</p:attrName>
                                        </p:attrNameLst>
                                      </p:cBhvr>
                                      <p:to>
                                        <p:strVal val="visible"/>
                                      </p:to>
                                    </p:set>
                                    <p:animEffect transition="in" filter="fade">
                                      <p:cBhvr>
                                        <p:cTn id="59" dur="1000"/>
                                        <p:tgtEl>
                                          <p:spTgt spid="51"/>
                                        </p:tgtEl>
                                      </p:cBhvr>
                                    </p:animEffect>
                                    <p:anim calcmode="lin" valueType="num">
                                      <p:cBhvr>
                                        <p:cTn id="60" dur="1000" fill="hold"/>
                                        <p:tgtEl>
                                          <p:spTgt spid="51"/>
                                        </p:tgtEl>
                                        <p:attrNameLst>
                                          <p:attrName>ppt_x</p:attrName>
                                        </p:attrNameLst>
                                      </p:cBhvr>
                                      <p:tavLst>
                                        <p:tav tm="0">
                                          <p:val>
                                            <p:strVal val="#ppt_x"/>
                                          </p:val>
                                        </p:tav>
                                        <p:tav tm="100000">
                                          <p:val>
                                            <p:strVal val="#ppt_x"/>
                                          </p:val>
                                        </p:tav>
                                      </p:tavLst>
                                    </p:anim>
                                    <p:anim calcmode="lin" valueType="num">
                                      <p:cBhvr>
                                        <p:cTn id="61" dur="1000" fill="hold"/>
                                        <p:tgtEl>
                                          <p:spTgt spid="51"/>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69"/>
                                        </p:tgtEl>
                                        <p:attrNameLst>
                                          <p:attrName>style.visibility</p:attrName>
                                        </p:attrNameLst>
                                      </p:cBhvr>
                                      <p:to>
                                        <p:strVal val="visible"/>
                                      </p:to>
                                    </p:set>
                                    <p:animEffect transition="in" filter="fade">
                                      <p:cBhvr>
                                        <p:cTn id="64" dur="1000"/>
                                        <p:tgtEl>
                                          <p:spTgt spid="69"/>
                                        </p:tgtEl>
                                      </p:cBhvr>
                                    </p:animEffect>
                                    <p:anim calcmode="lin" valueType="num">
                                      <p:cBhvr>
                                        <p:cTn id="65" dur="1000" fill="hold"/>
                                        <p:tgtEl>
                                          <p:spTgt spid="69"/>
                                        </p:tgtEl>
                                        <p:attrNameLst>
                                          <p:attrName>ppt_x</p:attrName>
                                        </p:attrNameLst>
                                      </p:cBhvr>
                                      <p:tavLst>
                                        <p:tav tm="0">
                                          <p:val>
                                            <p:strVal val="#ppt_x"/>
                                          </p:val>
                                        </p:tav>
                                        <p:tav tm="100000">
                                          <p:val>
                                            <p:strVal val="#ppt_x"/>
                                          </p:val>
                                        </p:tav>
                                      </p:tavLst>
                                    </p:anim>
                                    <p:anim calcmode="lin" valueType="num">
                                      <p:cBhvr>
                                        <p:cTn id="66" dur="1000" fill="hold"/>
                                        <p:tgtEl>
                                          <p:spTgt spid="69"/>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88"/>
                                        </p:tgtEl>
                                        <p:attrNameLst>
                                          <p:attrName>style.visibility</p:attrName>
                                        </p:attrNameLst>
                                      </p:cBhvr>
                                      <p:to>
                                        <p:strVal val="visible"/>
                                      </p:to>
                                    </p:set>
                                    <p:animEffect transition="in" filter="fade">
                                      <p:cBhvr>
                                        <p:cTn id="71" dur="500"/>
                                        <p:tgtEl>
                                          <p:spTgt spid="88"/>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nodeType="clickEffect">
                                  <p:stCondLst>
                                    <p:cond delay="0"/>
                                  </p:stCondLst>
                                  <p:childTnLst>
                                    <p:set>
                                      <p:cBhvr>
                                        <p:cTn id="75" dur="1" fill="hold">
                                          <p:stCondLst>
                                            <p:cond delay="0"/>
                                          </p:stCondLst>
                                        </p:cTn>
                                        <p:tgtEl>
                                          <p:spTgt spid="54"/>
                                        </p:tgtEl>
                                        <p:attrNameLst>
                                          <p:attrName>style.visibility</p:attrName>
                                        </p:attrNameLst>
                                      </p:cBhvr>
                                      <p:to>
                                        <p:strVal val="visible"/>
                                      </p:to>
                                    </p:set>
                                    <p:anim calcmode="lin" valueType="num">
                                      <p:cBhvr additive="base">
                                        <p:cTn id="76" dur="500" fill="hold"/>
                                        <p:tgtEl>
                                          <p:spTgt spid="54"/>
                                        </p:tgtEl>
                                        <p:attrNameLst>
                                          <p:attrName>ppt_x</p:attrName>
                                        </p:attrNameLst>
                                      </p:cBhvr>
                                      <p:tavLst>
                                        <p:tav tm="0">
                                          <p:val>
                                            <p:strVal val="#ppt_x"/>
                                          </p:val>
                                        </p:tav>
                                        <p:tav tm="100000">
                                          <p:val>
                                            <p:strVal val="#ppt_x"/>
                                          </p:val>
                                        </p:tav>
                                      </p:tavLst>
                                    </p:anim>
                                    <p:anim calcmode="lin" valueType="num">
                                      <p:cBhvr additive="base">
                                        <p:cTn id="77" dur="500" fill="hold"/>
                                        <p:tgtEl>
                                          <p:spTgt spid="54"/>
                                        </p:tgtEl>
                                        <p:attrNameLst>
                                          <p:attrName>ppt_y</p:attrName>
                                        </p:attrNameLst>
                                      </p:cBhvr>
                                      <p:tavLst>
                                        <p:tav tm="0">
                                          <p:val>
                                            <p:strVal val="1+#ppt_h/2"/>
                                          </p:val>
                                        </p:tav>
                                        <p:tav tm="100000">
                                          <p:val>
                                            <p:strVal val="#ppt_y"/>
                                          </p:val>
                                        </p:tav>
                                      </p:tavLst>
                                    </p:anim>
                                  </p:childTnLst>
                                </p:cTn>
                              </p:par>
                              <p:par>
                                <p:cTn id="78" presetID="2" presetClass="entr" presetSubtype="4" fill="hold" grpId="0" nodeType="withEffect">
                                  <p:stCondLst>
                                    <p:cond delay="0"/>
                                  </p:stCondLst>
                                  <p:childTnLst>
                                    <p:set>
                                      <p:cBhvr>
                                        <p:cTn id="79" dur="1" fill="hold">
                                          <p:stCondLst>
                                            <p:cond delay="0"/>
                                          </p:stCondLst>
                                        </p:cTn>
                                        <p:tgtEl>
                                          <p:spTgt spid="70"/>
                                        </p:tgtEl>
                                        <p:attrNameLst>
                                          <p:attrName>style.visibility</p:attrName>
                                        </p:attrNameLst>
                                      </p:cBhvr>
                                      <p:to>
                                        <p:strVal val="visible"/>
                                      </p:to>
                                    </p:set>
                                    <p:anim calcmode="lin" valueType="num">
                                      <p:cBhvr additive="base">
                                        <p:cTn id="80" dur="500" fill="hold"/>
                                        <p:tgtEl>
                                          <p:spTgt spid="70"/>
                                        </p:tgtEl>
                                        <p:attrNameLst>
                                          <p:attrName>ppt_x</p:attrName>
                                        </p:attrNameLst>
                                      </p:cBhvr>
                                      <p:tavLst>
                                        <p:tav tm="0">
                                          <p:val>
                                            <p:strVal val="#ppt_x"/>
                                          </p:val>
                                        </p:tav>
                                        <p:tav tm="100000">
                                          <p:val>
                                            <p:strVal val="#ppt_x"/>
                                          </p:val>
                                        </p:tav>
                                      </p:tavLst>
                                    </p:anim>
                                    <p:anim calcmode="lin" valueType="num">
                                      <p:cBhvr additive="base">
                                        <p:cTn id="81"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89"/>
                                        </p:tgtEl>
                                        <p:attrNameLst>
                                          <p:attrName>style.visibility</p:attrName>
                                        </p:attrNameLst>
                                      </p:cBhvr>
                                      <p:to>
                                        <p:strVal val="visible"/>
                                      </p:to>
                                    </p:set>
                                    <p:animEffect transition="in" filter="fade">
                                      <p:cBhvr>
                                        <p:cTn id="86" dur="500"/>
                                        <p:tgtEl>
                                          <p:spTgt spid="89"/>
                                        </p:tgtEl>
                                      </p:cBhvr>
                                    </p:animEffect>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57"/>
                                        </p:tgtEl>
                                        <p:attrNameLst>
                                          <p:attrName>style.visibility</p:attrName>
                                        </p:attrNameLst>
                                      </p:cBhvr>
                                      <p:to>
                                        <p:strVal val="visible"/>
                                      </p:to>
                                    </p:set>
                                    <p:anim calcmode="lin" valueType="num">
                                      <p:cBhvr additive="base">
                                        <p:cTn id="91" dur="500" fill="hold"/>
                                        <p:tgtEl>
                                          <p:spTgt spid="57"/>
                                        </p:tgtEl>
                                        <p:attrNameLst>
                                          <p:attrName>ppt_x</p:attrName>
                                        </p:attrNameLst>
                                      </p:cBhvr>
                                      <p:tavLst>
                                        <p:tav tm="0">
                                          <p:val>
                                            <p:strVal val="#ppt_x"/>
                                          </p:val>
                                        </p:tav>
                                        <p:tav tm="100000">
                                          <p:val>
                                            <p:strVal val="#ppt_x"/>
                                          </p:val>
                                        </p:tav>
                                      </p:tavLst>
                                    </p:anim>
                                    <p:anim calcmode="lin" valueType="num">
                                      <p:cBhvr additive="base">
                                        <p:cTn id="92" dur="500" fill="hold"/>
                                        <p:tgtEl>
                                          <p:spTgt spid="57"/>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71"/>
                                        </p:tgtEl>
                                        <p:attrNameLst>
                                          <p:attrName>style.visibility</p:attrName>
                                        </p:attrNameLst>
                                      </p:cBhvr>
                                      <p:to>
                                        <p:strVal val="visible"/>
                                      </p:to>
                                    </p:set>
                                    <p:anim calcmode="lin" valueType="num">
                                      <p:cBhvr additive="base">
                                        <p:cTn id="95" dur="500" fill="hold"/>
                                        <p:tgtEl>
                                          <p:spTgt spid="71"/>
                                        </p:tgtEl>
                                        <p:attrNameLst>
                                          <p:attrName>ppt_x</p:attrName>
                                        </p:attrNameLst>
                                      </p:cBhvr>
                                      <p:tavLst>
                                        <p:tav tm="0">
                                          <p:val>
                                            <p:strVal val="#ppt_x"/>
                                          </p:val>
                                        </p:tav>
                                        <p:tav tm="100000">
                                          <p:val>
                                            <p:strVal val="#ppt_x"/>
                                          </p:val>
                                        </p:tav>
                                      </p:tavLst>
                                    </p:anim>
                                    <p:anim calcmode="lin" valueType="num">
                                      <p:cBhvr additive="base">
                                        <p:cTn id="96" dur="500" fill="hold"/>
                                        <p:tgtEl>
                                          <p:spTgt spid="71"/>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90"/>
                                        </p:tgtEl>
                                        <p:attrNameLst>
                                          <p:attrName>style.visibility</p:attrName>
                                        </p:attrNameLst>
                                      </p:cBhvr>
                                      <p:to>
                                        <p:strVal val="visible"/>
                                      </p:to>
                                    </p:set>
                                    <p:animEffect transition="in" filter="fade">
                                      <p:cBhvr>
                                        <p:cTn id="101" dur="500"/>
                                        <p:tgtEl>
                                          <p:spTgt spid="90"/>
                                        </p:tgtEl>
                                      </p:cBhvr>
                                    </p:animEffect>
                                  </p:childTnLst>
                                </p:cTn>
                              </p:par>
                            </p:childTnLst>
                          </p:cTn>
                        </p:par>
                      </p:childTnLst>
                    </p:cTn>
                  </p:par>
                  <p:par>
                    <p:cTn id="102" fill="hold">
                      <p:stCondLst>
                        <p:cond delay="indefinite"/>
                      </p:stCondLst>
                      <p:childTnLst>
                        <p:par>
                          <p:cTn id="103" fill="hold">
                            <p:stCondLst>
                              <p:cond delay="0"/>
                            </p:stCondLst>
                            <p:childTnLst>
                              <p:par>
                                <p:cTn id="104" presetID="42" presetClass="entr" presetSubtype="0" fill="hold" nodeType="clickEffect">
                                  <p:stCondLst>
                                    <p:cond delay="0"/>
                                  </p:stCondLst>
                                  <p:childTnLst>
                                    <p:set>
                                      <p:cBhvr>
                                        <p:cTn id="105" dur="1" fill="hold">
                                          <p:stCondLst>
                                            <p:cond delay="0"/>
                                          </p:stCondLst>
                                        </p:cTn>
                                        <p:tgtEl>
                                          <p:spTgt spid="60"/>
                                        </p:tgtEl>
                                        <p:attrNameLst>
                                          <p:attrName>style.visibility</p:attrName>
                                        </p:attrNameLst>
                                      </p:cBhvr>
                                      <p:to>
                                        <p:strVal val="visible"/>
                                      </p:to>
                                    </p:set>
                                    <p:animEffect transition="in" filter="fade">
                                      <p:cBhvr>
                                        <p:cTn id="106" dur="1000"/>
                                        <p:tgtEl>
                                          <p:spTgt spid="60"/>
                                        </p:tgtEl>
                                      </p:cBhvr>
                                    </p:animEffect>
                                    <p:anim calcmode="lin" valueType="num">
                                      <p:cBhvr>
                                        <p:cTn id="107" dur="1000" fill="hold"/>
                                        <p:tgtEl>
                                          <p:spTgt spid="60"/>
                                        </p:tgtEl>
                                        <p:attrNameLst>
                                          <p:attrName>ppt_x</p:attrName>
                                        </p:attrNameLst>
                                      </p:cBhvr>
                                      <p:tavLst>
                                        <p:tav tm="0">
                                          <p:val>
                                            <p:strVal val="#ppt_x"/>
                                          </p:val>
                                        </p:tav>
                                        <p:tav tm="100000">
                                          <p:val>
                                            <p:strVal val="#ppt_x"/>
                                          </p:val>
                                        </p:tav>
                                      </p:tavLst>
                                    </p:anim>
                                    <p:anim calcmode="lin" valueType="num">
                                      <p:cBhvr>
                                        <p:cTn id="108" dur="1000" fill="hold"/>
                                        <p:tgtEl>
                                          <p:spTgt spid="60"/>
                                        </p:tgtEl>
                                        <p:attrNameLst>
                                          <p:attrName>ppt_y</p:attrName>
                                        </p:attrNameLst>
                                      </p:cBhvr>
                                      <p:tavLst>
                                        <p:tav tm="0">
                                          <p:val>
                                            <p:strVal val="#ppt_y+.1"/>
                                          </p:val>
                                        </p:tav>
                                        <p:tav tm="100000">
                                          <p:val>
                                            <p:strVal val="#ppt_y"/>
                                          </p:val>
                                        </p:tav>
                                      </p:tavLst>
                                    </p:anim>
                                  </p:childTnLst>
                                </p:cTn>
                              </p:par>
                              <p:par>
                                <p:cTn id="109" presetID="42" presetClass="entr" presetSubtype="0" fill="hold" grpId="0" nodeType="withEffect">
                                  <p:stCondLst>
                                    <p:cond delay="0"/>
                                  </p:stCondLst>
                                  <p:childTnLst>
                                    <p:set>
                                      <p:cBhvr>
                                        <p:cTn id="110" dur="1" fill="hold">
                                          <p:stCondLst>
                                            <p:cond delay="0"/>
                                          </p:stCondLst>
                                        </p:cTn>
                                        <p:tgtEl>
                                          <p:spTgt spid="72"/>
                                        </p:tgtEl>
                                        <p:attrNameLst>
                                          <p:attrName>style.visibility</p:attrName>
                                        </p:attrNameLst>
                                      </p:cBhvr>
                                      <p:to>
                                        <p:strVal val="visible"/>
                                      </p:to>
                                    </p:set>
                                    <p:animEffect transition="in" filter="fade">
                                      <p:cBhvr>
                                        <p:cTn id="111" dur="1000"/>
                                        <p:tgtEl>
                                          <p:spTgt spid="72"/>
                                        </p:tgtEl>
                                      </p:cBhvr>
                                    </p:animEffect>
                                    <p:anim calcmode="lin" valueType="num">
                                      <p:cBhvr>
                                        <p:cTn id="112" dur="1000" fill="hold"/>
                                        <p:tgtEl>
                                          <p:spTgt spid="72"/>
                                        </p:tgtEl>
                                        <p:attrNameLst>
                                          <p:attrName>ppt_x</p:attrName>
                                        </p:attrNameLst>
                                      </p:cBhvr>
                                      <p:tavLst>
                                        <p:tav tm="0">
                                          <p:val>
                                            <p:strVal val="#ppt_x"/>
                                          </p:val>
                                        </p:tav>
                                        <p:tav tm="100000">
                                          <p:val>
                                            <p:strVal val="#ppt_x"/>
                                          </p:val>
                                        </p:tav>
                                      </p:tavLst>
                                    </p:anim>
                                    <p:anim calcmode="lin" valueType="num">
                                      <p:cBhvr>
                                        <p:cTn id="113"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childTnLst>
                                    <p:set>
                                      <p:cBhvr>
                                        <p:cTn id="117" dur="1" fill="hold">
                                          <p:stCondLst>
                                            <p:cond delay="0"/>
                                          </p:stCondLst>
                                        </p:cTn>
                                        <p:tgtEl>
                                          <p:spTgt spid="91"/>
                                        </p:tgtEl>
                                        <p:attrNameLst>
                                          <p:attrName>style.visibility</p:attrName>
                                        </p:attrNameLst>
                                      </p:cBhvr>
                                      <p:to>
                                        <p:strVal val="visible"/>
                                      </p:to>
                                    </p:set>
                                    <p:animEffect transition="in" filter="fade">
                                      <p:cBhvr>
                                        <p:cTn id="118" dur="500"/>
                                        <p:tgtEl>
                                          <p:spTgt spid="91"/>
                                        </p:tgtEl>
                                      </p:cBhvr>
                                    </p:animEffect>
                                  </p:childTnLst>
                                </p:cTn>
                              </p:par>
                            </p:childTnLst>
                          </p:cTn>
                        </p:par>
                      </p:childTnLst>
                    </p:cTn>
                  </p:par>
                  <p:par>
                    <p:cTn id="119" fill="hold">
                      <p:stCondLst>
                        <p:cond delay="indefinite"/>
                      </p:stCondLst>
                      <p:childTnLst>
                        <p:par>
                          <p:cTn id="120" fill="hold">
                            <p:stCondLst>
                              <p:cond delay="0"/>
                            </p:stCondLst>
                            <p:childTnLst>
                              <p:par>
                                <p:cTn id="121" presetID="2" presetClass="entr" presetSubtype="4" fill="hold" nodeType="clickEffect">
                                  <p:stCondLst>
                                    <p:cond delay="0"/>
                                  </p:stCondLst>
                                  <p:childTnLst>
                                    <p:set>
                                      <p:cBhvr>
                                        <p:cTn id="122" dur="1" fill="hold">
                                          <p:stCondLst>
                                            <p:cond delay="0"/>
                                          </p:stCondLst>
                                        </p:cTn>
                                        <p:tgtEl>
                                          <p:spTgt spid="63"/>
                                        </p:tgtEl>
                                        <p:attrNameLst>
                                          <p:attrName>style.visibility</p:attrName>
                                        </p:attrNameLst>
                                      </p:cBhvr>
                                      <p:to>
                                        <p:strVal val="visible"/>
                                      </p:to>
                                    </p:set>
                                    <p:anim calcmode="lin" valueType="num">
                                      <p:cBhvr additive="base">
                                        <p:cTn id="123" dur="500" fill="hold"/>
                                        <p:tgtEl>
                                          <p:spTgt spid="63"/>
                                        </p:tgtEl>
                                        <p:attrNameLst>
                                          <p:attrName>ppt_x</p:attrName>
                                        </p:attrNameLst>
                                      </p:cBhvr>
                                      <p:tavLst>
                                        <p:tav tm="0">
                                          <p:val>
                                            <p:strVal val="#ppt_x"/>
                                          </p:val>
                                        </p:tav>
                                        <p:tav tm="100000">
                                          <p:val>
                                            <p:strVal val="#ppt_x"/>
                                          </p:val>
                                        </p:tav>
                                      </p:tavLst>
                                    </p:anim>
                                    <p:anim calcmode="lin" valueType="num">
                                      <p:cBhvr additive="base">
                                        <p:cTn id="124" dur="500" fill="hold"/>
                                        <p:tgtEl>
                                          <p:spTgt spid="63"/>
                                        </p:tgtEl>
                                        <p:attrNameLst>
                                          <p:attrName>ppt_y</p:attrName>
                                        </p:attrNameLst>
                                      </p:cBhvr>
                                      <p:tavLst>
                                        <p:tav tm="0">
                                          <p:val>
                                            <p:strVal val="1+#ppt_h/2"/>
                                          </p:val>
                                        </p:tav>
                                        <p:tav tm="100000">
                                          <p:val>
                                            <p:strVal val="#ppt_y"/>
                                          </p:val>
                                        </p:tav>
                                      </p:tavLst>
                                    </p:anim>
                                  </p:childTnLst>
                                </p:cTn>
                              </p:par>
                              <p:par>
                                <p:cTn id="125" presetID="2" presetClass="entr" presetSubtype="4" fill="hold" grpId="0" nodeType="withEffect">
                                  <p:stCondLst>
                                    <p:cond delay="0"/>
                                  </p:stCondLst>
                                  <p:childTnLst>
                                    <p:set>
                                      <p:cBhvr>
                                        <p:cTn id="126" dur="1" fill="hold">
                                          <p:stCondLst>
                                            <p:cond delay="0"/>
                                          </p:stCondLst>
                                        </p:cTn>
                                        <p:tgtEl>
                                          <p:spTgt spid="86"/>
                                        </p:tgtEl>
                                        <p:attrNameLst>
                                          <p:attrName>style.visibility</p:attrName>
                                        </p:attrNameLst>
                                      </p:cBhvr>
                                      <p:to>
                                        <p:strVal val="visible"/>
                                      </p:to>
                                    </p:set>
                                    <p:anim calcmode="lin" valueType="num">
                                      <p:cBhvr additive="base">
                                        <p:cTn id="127" dur="500" fill="hold"/>
                                        <p:tgtEl>
                                          <p:spTgt spid="86"/>
                                        </p:tgtEl>
                                        <p:attrNameLst>
                                          <p:attrName>ppt_x</p:attrName>
                                        </p:attrNameLst>
                                      </p:cBhvr>
                                      <p:tavLst>
                                        <p:tav tm="0">
                                          <p:val>
                                            <p:strVal val="#ppt_x"/>
                                          </p:val>
                                        </p:tav>
                                        <p:tav tm="100000">
                                          <p:val>
                                            <p:strVal val="#ppt_x"/>
                                          </p:val>
                                        </p:tav>
                                      </p:tavLst>
                                    </p:anim>
                                    <p:anim calcmode="lin" valueType="num">
                                      <p:cBhvr additive="base">
                                        <p:cTn id="128" dur="500" fill="hold"/>
                                        <p:tgtEl>
                                          <p:spTgt spid="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68" grpId="0" animBg="1"/>
      <p:bldP spid="69" grpId="0" animBg="1"/>
      <p:bldP spid="70" grpId="0" animBg="1"/>
      <p:bldP spid="71" grpId="0" animBg="1"/>
      <p:bldP spid="72" grpId="0" animBg="1"/>
      <p:bldP spid="74" grpId="0" animBg="1"/>
      <p:bldP spid="75" grpId="0" animBg="1"/>
      <p:bldP spid="85" grpId="0" animBg="1"/>
      <p:bldP spid="86" grpId="0" animBg="1"/>
      <p:bldP spid="87" grpId="0" animBg="1"/>
      <p:bldP spid="88" grpId="0" animBg="1"/>
      <p:bldP spid="89" grpId="0" animBg="1"/>
      <p:bldP spid="90" grpId="0" animBg="1"/>
      <p:bldP spid="9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085C9CF8-4D1D-47AC-8B38-3F42E06CC747}"/>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94" r="97031">
                        <a14:foregroundMark x1="8438" y1="52188" x2="1094" y2="63125"/>
                        <a14:foregroundMark x1="1094" y1="63125" x2="2656" y2="66875"/>
                        <a14:foregroundMark x1="92656" y1="64063" x2="96719" y2="71719"/>
                        <a14:foregroundMark x1="96719" y1="71719" x2="97031" y2="82188"/>
                        <a14:foregroundMark x1="81250" y1="65625" x2="81250" y2="65625"/>
                        <a14:foregroundMark x1="80313" y1="55313" x2="80313" y2="55313"/>
                        <a14:foregroundMark x1="43438" y1="51250" x2="43438" y2="51250"/>
                        <a14:foregroundMark x1="47969" y1="51563" x2="47969" y2="51563"/>
                        <a14:foregroundMark x1="51719" y1="52656" x2="51719" y2="52656"/>
                        <a14:foregroundMark x1="55937" y1="52969" x2="55937" y2="52969"/>
                        <a14:foregroundMark x1="58906" y1="54063" x2="58906" y2="54063"/>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571574" y="-2577345"/>
            <a:ext cx="13134109" cy="11152564"/>
          </a:xfrm>
          <a:prstGeom prst="rect">
            <a:avLst/>
          </a:prstGeom>
        </p:spPr>
      </p:pic>
      <p:grpSp>
        <p:nvGrpSpPr>
          <p:cNvPr id="54" name="组合 11">
            <a:extLst>
              <a:ext uri="{FF2B5EF4-FFF2-40B4-BE49-F238E27FC236}">
                <a16:creationId xmlns:a16="http://schemas.microsoft.com/office/drawing/2014/main" id="{264F705E-4339-4D2D-B4EF-A31005E95385}"/>
              </a:ext>
            </a:extLst>
          </p:cNvPr>
          <p:cNvGrpSpPr/>
          <p:nvPr/>
        </p:nvGrpSpPr>
        <p:grpSpPr>
          <a:xfrm>
            <a:off x="411324" y="626047"/>
            <a:ext cx="7263744" cy="2579885"/>
            <a:chOff x="2454774" y="1526911"/>
            <a:chExt cx="7263744" cy="2579885"/>
          </a:xfrm>
        </p:grpSpPr>
        <p:sp>
          <p:nvSpPr>
            <p:cNvPr id="55" name="TextBox 24">
              <a:extLst>
                <a:ext uri="{FF2B5EF4-FFF2-40B4-BE49-F238E27FC236}">
                  <a16:creationId xmlns:a16="http://schemas.microsoft.com/office/drawing/2014/main" id="{DF2B2DC0-3E65-4E0D-BD99-9D4F4029310D}"/>
                </a:ext>
              </a:extLst>
            </p:cNvPr>
            <p:cNvSpPr txBox="1"/>
            <p:nvPr/>
          </p:nvSpPr>
          <p:spPr>
            <a:xfrm>
              <a:off x="2753656" y="1729232"/>
              <a:ext cx="6390480" cy="2377564"/>
            </a:xfrm>
            <a:prstGeom prst="rect">
              <a:avLst/>
            </a:prstGeom>
            <a:noFill/>
          </p:spPr>
          <p:txBody>
            <a:bodyPr wrap="square" lIns="68571" tIns="34285" rIns="68571" bIns="34285" rtlCol="0">
              <a:spAutoFit/>
            </a:bodyPr>
            <a:lstStyle/>
            <a:p>
              <a:pPr algn="ctr"/>
              <a:r>
                <a:rPr lang="en-US" altLang="zh-CN" sz="5000" b="1" dirty="0">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2. </a:t>
              </a:r>
              <a:r>
                <a:rPr lang="en-US" altLang="zh-CN" sz="5000" b="1" dirty="0" err="1">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Cây</a:t>
              </a:r>
              <a:r>
                <a:rPr lang="en-US" altLang="zh-CN" sz="5000" b="1" dirty="0">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 </a:t>
              </a:r>
              <a:r>
                <a:rPr lang="en-US" altLang="zh-CN" sz="5000" b="1" dirty="0" err="1">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trồng</a:t>
              </a:r>
              <a:r>
                <a:rPr lang="en-US" altLang="zh-CN" sz="5000" b="1" dirty="0">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 </a:t>
              </a:r>
              <a:r>
                <a:rPr lang="en-US" altLang="zh-CN" sz="5000" b="1" dirty="0" err="1">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và</a:t>
              </a:r>
              <a:endParaRPr lang="en-US" altLang="zh-CN" sz="5000" b="1" dirty="0">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endParaRPr>
            </a:p>
            <a:p>
              <a:pPr algn="ctr"/>
              <a:r>
                <a:rPr lang="en-US" altLang="zh-CN" sz="5000" b="1" dirty="0">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 </a:t>
              </a:r>
              <a:r>
                <a:rPr lang="en-US" altLang="zh-CN" sz="5000" b="1" dirty="0" err="1">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vật</a:t>
              </a:r>
              <a:r>
                <a:rPr lang="en-US" altLang="zh-CN" sz="5000" b="1" dirty="0">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 </a:t>
              </a:r>
              <a:r>
                <a:rPr lang="en-US" altLang="zh-CN" sz="5000" b="1" dirty="0" err="1">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nuôi</a:t>
              </a:r>
              <a:endParaRPr lang="en-US" altLang="zh-CN" sz="5000" b="1" dirty="0">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endParaRPr>
            </a:p>
            <a:p>
              <a:pPr marL="1028700" indent="-1028700" algn="dist">
                <a:buAutoNum type="romanUcPeriod"/>
              </a:pPr>
              <a:endParaRPr lang="zh-CN" altLang="en-US" sz="5000" b="1" dirty="0">
                <a:blipFill>
                  <a:blip r:embed="rId4"/>
                  <a:stretch>
                    <a:fillRect/>
                  </a:stretch>
                </a:blipFill>
                <a:latin typeface="Times New Roman" panose="02020603050405020304" pitchFamily="18" charset="0"/>
                <a:ea typeface="汉仪雪君体简" panose="02010604000101010101" pitchFamily="2" charset="-122"/>
                <a:cs typeface="Times New Roman" panose="02020603050405020304" pitchFamily="18" charset="0"/>
              </a:endParaRPr>
            </a:p>
          </p:txBody>
        </p:sp>
        <p:grpSp>
          <p:nvGrpSpPr>
            <p:cNvPr id="56" name="组合 4">
              <a:extLst>
                <a:ext uri="{FF2B5EF4-FFF2-40B4-BE49-F238E27FC236}">
                  <a16:creationId xmlns:a16="http://schemas.microsoft.com/office/drawing/2014/main" id="{EC732865-A203-42D6-8129-84F7E33D014D}"/>
                </a:ext>
              </a:extLst>
            </p:cNvPr>
            <p:cNvGrpSpPr/>
            <p:nvPr/>
          </p:nvGrpSpPr>
          <p:grpSpPr>
            <a:xfrm flipV="1">
              <a:off x="2454774" y="1526911"/>
              <a:ext cx="404642" cy="404642"/>
              <a:chOff x="5462758" y="180975"/>
              <a:chExt cx="611512" cy="611512"/>
            </a:xfrm>
            <a:blipFill>
              <a:blip r:embed="rId4"/>
              <a:stretch>
                <a:fillRect/>
              </a:stretch>
            </a:blipFill>
          </p:grpSpPr>
          <p:sp>
            <p:nvSpPr>
              <p:cNvPr id="60" name="矩形 5">
                <a:extLst>
                  <a:ext uri="{FF2B5EF4-FFF2-40B4-BE49-F238E27FC236}">
                    <a16:creationId xmlns:a16="http://schemas.microsoft.com/office/drawing/2014/main" id="{F6BAD46A-3D1C-4ED0-92F0-5C716C2657F5}"/>
                  </a:ext>
                </a:extLst>
              </p:cNvPr>
              <p:cNvSpPr/>
              <p:nvPr/>
            </p:nvSpPr>
            <p:spPr>
              <a:xfrm>
                <a:off x="5462758" y="180975"/>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
                <a:extLst>
                  <a:ext uri="{FF2B5EF4-FFF2-40B4-BE49-F238E27FC236}">
                    <a16:creationId xmlns:a16="http://schemas.microsoft.com/office/drawing/2014/main" id="{9E5BB3E5-0145-4500-AE13-534E91EFEB2F}"/>
                  </a:ext>
                </a:extLst>
              </p:cNvPr>
              <p:cNvSpPr/>
              <p:nvPr/>
            </p:nvSpPr>
            <p:spPr>
              <a:xfrm rot="5400000">
                <a:off x="5719277" y="437494"/>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7" name="组合 7">
              <a:extLst>
                <a:ext uri="{FF2B5EF4-FFF2-40B4-BE49-F238E27FC236}">
                  <a16:creationId xmlns:a16="http://schemas.microsoft.com/office/drawing/2014/main" id="{60E574EA-68DC-4319-9E7E-707927D72268}"/>
                </a:ext>
              </a:extLst>
            </p:cNvPr>
            <p:cNvGrpSpPr/>
            <p:nvPr/>
          </p:nvGrpSpPr>
          <p:grpSpPr>
            <a:xfrm flipH="1">
              <a:off x="9313876" y="2957113"/>
              <a:ext cx="404642" cy="404642"/>
              <a:chOff x="5462758" y="180975"/>
              <a:chExt cx="611512" cy="611512"/>
            </a:xfrm>
            <a:blipFill>
              <a:blip r:embed="rId4"/>
              <a:stretch>
                <a:fillRect/>
              </a:stretch>
            </a:blipFill>
          </p:grpSpPr>
          <p:sp>
            <p:nvSpPr>
              <p:cNvPr id="58" name="矩形 8">
                <a:extLst>
                  <a:ext uri="{FF2B5EF4-FFF2-40B4-BE49-F238E27FC236}">
                    <a16:creationId xmlns:a16="http://schemas.microsoft.com/office/drawing/2014/main" id="{59568858-F43E-468E-BEE8-53BB84BB56DD}"/>
                  </a:ext>
                </a:extLst>
              </p:cNvPr>
              <p:cNvSpPr/>
              <p:nvPr/>
            </p:nvSpPr>
            <p:spPr>
              <a:xfrm>
                <a:off x="5462758" y="180975"/>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矩形 9">
                <a:extLst>
                  <a:ext uri="{FF2B5EF4-FFF2-40B4-BE49-F238E27FC236}">
                    <a16:creationId xmlns:a16="http://schemas.microsoft.com/office/drawing/2014/main" id="{DE91469C-59F3-4B0C-BDD4-0BE25A3A8D80}"/>
                  </a:ext>
                </a:extLst>
              </p:cNvPr>
              <p:cNvSpPr/>
              <p:nvPr/>
            </p:nvSpPr>
            <p:spPr>
              <a:xfrm rot="5400000">
                <a:off x="5719277" y="437494"/>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64" name="Picture 63" descr="A picture containing text, clipart&#10;&#10;Description automatically generated">
            <a:extLst>
              <a:ext uri="{FF2B5EF4-FFF2-40B4-BE49-F238E27FC236}">
                <a16:creationId xmlns:a16="http://schemas.microsoft.com/office/drawing/2014/main" id="{5267A0F5-2BDC-451D-A5CB-F3397BF0B7C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966" b="89888" l="10000" r="90000">
                        <a14:foregroundMark x1="23778" y1="7865" x2="23778" y2="7865"/>
                        <a14:foregroundMark x1="23778" y1="60674" x2="23778" y2="60674"/>
                        <a14:foregroundMark x1="78444" y1="13764" x2="78444" y2="13764"/>
                        <a14:foregroundMark x1="74444" y1="65730" x2="74444" y2="65730"/>
                        <a14:foregroundMark x1="72667" y1="82584" x2="72667" y2="82584"/>
                        <a14:foregroundMark x1="81556" y1="81461" x2="81556" y2="81461"/>
                        <a14:foregroundMark x1="18444" y1="40449" x2="18444" y2="40449"/>
                        <a14:foregroundMark x1="14222" y1="42416" x2="16222" y2="41854"/>
                        <a14:foregroundMark x1="20222" y1="39045" x2="20222" y2="39045"/>
                        <a14:foregroundMark x1="27333" y1="4213" x2="27333" y2="4213"/>
                        <a14:foregroundMark x1="28222" y1="1966" x2="28222" y2="1966"/>
                        <a14:foregroundMark x1="76222" y1="66854" x2="76444" y2="73596"/>
                      </a14:backgroundRemoval>
                    </a14:imgEffect>
                  </a14:imgLayer>
                </a14:imgProps>
              </a:ext>
              <a:ext uri="{28A0092B-C50C-407E-A947-70E740481C1C}">
                <a14:useLocalDpi xmlns:a14="http://schemas.microsoft.com/office/drawing/2010/main" val="0"/>
              </a:ext>
            </a:extLst>
          </a:blip>
          <a:stretch>
            <a:fillRect/>
          </a:stretch>
        </p:blipFill>
        <p:spPr>
          <a:xfrm>
            <a:off x="6519718" y="1386247"/>
            <a:ext cx="5849161" cy="4891347"/>
          </a:xfrm>
          <a:prstGeom prst="rect">
            <a:avLst/>
          </a:prstGeom>
        </p:spPr>
      </p:pic>
      <p:pic>
        <p:nvPicPr>
          <p:cNvPr id="13" name="Picture 12">
            <a:extLst>
              <a:ext uri="{FF2B5EF4-FFF2-40B4-BE49-F238E27FC236}">
                <a16:creationId xmlns:a16="http://schemas.microsoft.com/office/drawing/2014/main" id="{677C1372-77EF-43FD-B960-1C4233D9AA05}"/>
              </a:ext>
            </a:extLst>
          </p:cNvPr>
          <p:cNvPicPr>
            <a:picLocks noChangeAspect="1"/>
          </p:cNvPicPr>
          <p:nvPr/>
        </p:nvPicPr>
        <p:blipFill rotWithShape="1">
          <a:blip r:embed="rId7">
            <a:extLst>
              <a:ext uri="{28A0092B-C50C-407E-A947-70E740481C1C}">
                <a14:useLocalDpi xmlns:a14="http://schemas.microsoft.com/office/drawing/2010/main" val="0"/>
              </a:ext>
            </a:extLst>
          </a:blip>
          <a:srcRect l="53899" t="-4218" r="2130" b="4218"/>
          <a:stretch/>
        </p:blipFill>
        <p:spPr>
          <a:xfrm flipH="1">
            <a:off x="5061507" y="4541861"/>
            <a:ext cx="8435163" cy="3246913"/>
          </a:xfrm>
          <a:prstGeom prst="rect">
            <a:avLst/>
          </a:prstGeom>
        </p:spPr>
      </p:pic>
      <p:pic>
        <p:nvPicPr>
          <p:cNvPr id="66" name="Picture 65" descr="A picture containing plant&#10;&#10;Description automatically generated">
            <a:extLst>
              <a:ext uri="{FF2B5EF4-FFF2-40B4-BE49-F238E27FC236}">
                <a16:creationId xmlns:a16="http://schemas.microsoft.com/office/drawing/2014/main" id="{23FE09AE-8E96-4BAE-8D57-12CA8ECD0584}"/>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51288" y="2056249"/>
            <a:ext cx="5443330" cy="5443330"/>
          </a:xfrm>
          <a:prstGeom prst="rect">
            <a:avLst/>
          </a:prstGeom>
        </p:spPr>
      </p:pic>
      <p:pic>
        <p:nvPicPr>
          <p:cNvPr id="67" name="Picture 66" descr="A picture containing plant&#10;&#10;Description automatically generated">
            <a:extLst>
              <a:ext uri="{FF2B5EF4-FFF2-40B4-BE49-F238E27FC236}">
                <a16:creationId xmlns:a16="http://schemas.microsoft.com/office/drawing/2014/main" id="{14A4B5F1-CC8F-482A-BFFB-D1750F33C54A}"/>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133873" y="1726194"/>
            <a:ext cx="5443330" cy="5443330"/>
          </a:xfrm>
          <a:prstGeom prst="rect">
            <a:avLst/>
          </a:prstGeom>
        </p:spPr>
      </p:pic>
      <p:pic>
        <p:nvPicPr>
          <p:cNvPr id="12" name="Picture 11">
            <a:extLst>
              <a:ext uri="{FF2B5EF4-FFF2-40B4-BE49-F238E27FC236}">
                <a16:creationId xmlns:a16="http://schemas.microsoft.com/office/drawing/2014/main" id="{F04A001E-8C3D-4D7B-922C-2384F64E9C54}"/>
              </a:ext>
            </a:extLst>
          </p:cNvPr>
          <p:cNvPicPr>
            <a:picLocks noChangeAspect="1"/>
          </p:cNvPicPr>
          <p:nvPr/>
        </p:nvPicPr>
        <p:blipFill rotWithShape="1">
          <a:blip r:embed="rId7">
            <a:extLst>
              <a:ext uri="{28A0092B-C50C-407E-A947-70E740481C1C}">
                <a14:useLocalDpi xmlns:a14="http://schemas.microsoft.com/office/drawing/2010/main" val="0"/>
              </a:ext>
            </a:extLst>
          </a:blip>
          <a:srcRect l="53899" t="-4218" r="2130" b="4218"/>
          <a:stretch/>
        </p:blipFill>
        <p:spPr>
          <a:xfrm>
            <a:off x="-379183" y="4510291"/>
            <a:ext cx="8228925" cy="3441326"/>
          </a:xfrm>
          <a:prstGeom prst="rect">
            <a:avLst/>
          </a:prstGeom>
        </p:spPr>
      </p:pic>
      <p:pic>
        <p:nvPicPr>
          <p:cNvPr id="68" name="Picture 67">
            <a:extLst>
              <a:ext uri="{FF2B5EF4-FFF2-40B4-BE49-F238E27FC236}">
                <a16:creationId xmlns:a16="http://schemas.microsoft.com/office/drawing/2014/main" id="{F830F15C-F435-4917-9C62-7148209A9432}"/>
              </a:ext>
            </a:extLst>
          </p:cNvPr>
          <p:cNvPicPr>
            <a:picLocks noChangeAspect="1"/>
          </p:cNvPicPr>
          <p:nvPr/>
        </p:nvPicPr>
        <p:blipFill rotWithShape="1">
          <a:blip r:embed="rId7">
            <a:extLst>
              <a:ext uri="{28A0092B-C50C-407E-A947-70E740481C1C}">
                <a14:useLocalDpi xmlns:a14="http://schemas.microsoft.com/office/drawing/2010/main" val="0"/>
              </a:ext>
            </a:extLst>
          </a:blip>
          <a:srcRect l="53899" t="-4218" r="2130" b="4218"/>
          <a:stretch/>
        </p:blipFill>
        <p:spPr>
          <a:xfrm>
            <a:off x="-339427" y="4511290"/>
            <a:ext cx="8228925" cy="3441326"/>
          </a:xfrm>
          <a:prstGeom prst="rect">
            <a:avLst/>
          </a:prstGeom>
        </p:spPr>
      </p:pic>
    </p:spTree>
    <p:extLst>
      <p:ext uri="{BB962C8B-B14F-4D97-AF65-F5344CB8AC3E}">
        <p14:creationId xmlns:p14="http://schemas.microsoft.com/office/powerpoint/2010/main" val="2266066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p:cTn id="7" dur="750" fill="hold"/>
                                        <p:tgtEl>
                                          <p:spTgt spid="54"/>
                                        </p:tgtEl>
                                        <p:attrNameLst>
                                          <p:attrName>ppt_w</p:attrName>
                                        </p:attrNameLst>
                                      </p:cBhvr>
                                      <p:tavLst>
                                        <p:tav tm="0">
                                          <p:val>
                                            <p:fltVal val="0"/>
                                          </p:val>
                                        </p:tav>
                                        <p:tav tm="100000">
                                          <p:val>
                                            <p:strVal val="#ppt_w"/>
                                          </p:val>
                                        </p:tav>
                                      </p:tavLst>
                                    </p:anim>
                                    <p:anim calcmode="lin" valueType="num">
                                      <p:cBhvr>
                                        <p:cTn id="8" dur="750" fill="hold"/>
                                        <p:tgtEl>
                                          <p:spTgt spid="5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68086125-E61A-4B95-A784-990D1813CD1C}"/>
              </a:ext>
            </a:extLst>
          </p:cNvPr>
          <p:cNvSpPr txBox="1"/>
          <p:nvPr/>
        </p:nvSpPr>
        <p:spPr>
          <a:xfrm>
            <a:off x="2842679" y="1706618"/>
            <a:ext cx="6506641" cy="1790760"/>
          </a:xfrm>
          <a:prstGeom prst="round2SameRect">
            <a:avLst/>
          </a:prstGeom>
          <a:solidFill>
            <a:schemeClr val="accent6">
              <a:lumMod val="20000"/>
              <a:lumOff val="80000"/>
              <a:alpha val="56000"/>
            </a:schemeClr>
          </a:solidFill>
          <a:ln w="38100">
            <a:solidFill>
              <a:schemeClr val="tx1"/>
            </a:solidFill>
            <a:prstDash val="sysDash"/>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Ngoài</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lúa</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gạo</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người</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dân</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đồng</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bằng</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Bắc</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Bộ</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còn</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trồng</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các</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loại</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cây</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nào</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a:t>
            </a:r>
            <a:endParaRPr kumimoji="0" lang="en-US" sz="3500" b="0" i="0" u="none" strike="noStrike" kern="1200" cap="none" spc="0" normalizeH="0" baseline="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endParaRPr>
          </a:p>
        </p:txBody>
      </p:sp>
      <p:sp>
        <p:nvSpPr>
          <p:cNvPr id="7" name="TextBox 6">
            <a:extLst>
              <a:ext uri="{FF2B5EF4-FFF2-40B4-BE49-F238E27FC236}">
                <a16:creationId xmlns:a16="http://schemas.microsoft.com/office/drawing/2014/main" id="{319FC571-372B-4880-83AD-D7707AF303F6}"/>
              </a:ext>
            </a:extLst>
          </p:cNvPr>
          <p:cNvSpPr txBox="1"/>
          <p:nvPr/>
        </p:nvSpPr>
        <p:spPr>
          <a:xfrm>
            <a:off x="2842679" y="206828"/>
            <a:ext cx="6506641" cy="2355413"/>
          </a:xfrm>
          <a:prstGeom prst="round2SameRect">
            <a:avLst/>
          </a:prstGeom>
          <a:solidFill>
            <a:schemeClr val="accent6">
              <a:lumMod val="20000"/>
              <a:lumOff val="80000"/>
              <a:alpha val="56000"/>
            </a:schemeClr>
          </a:solidFill>
          <a:ln w="38100">
            <a:solidFill>
              <a:schemeClr val="tx1"/>
            </a:solidFill>
            <a:prstDash val="sysDash"/>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Ngoài</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lúa</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gạo</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người</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dân</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đồng</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bằng</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Bắc</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Bộ</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còn</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trồng</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ngô</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khoai</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cây</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ăn</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 </a:t>
            </a:r>
            <a:r>
              <a:rPr kumimoji="0" lang="en-US" sz="3500" b="0" i="0" u="none" strike="noStrike" kern="1200" cap="none" spc="0" normalizeH="0" noProof="0" dirty="0" err="1">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quả</a:t>
            </a:r>
            <a:r>
              <a:rPr kumimoji="0" lang="en-US" sz="3500" b="0" i="0" u="none" strike="noStrike" kern="1200" cap="none" spc="0" normalizeH="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rPr>
              <a:t>.</a:t>
            </a:r>
            <a:endParaRPr kumimoji="0" lang="en-US" sz="3500" b="0" i="0" u="none" strike="noStrike" kern="1200" cap="none" spc="0" normalizeH="0" baseline="0" noProof="0" dirty="0">
              <a:ln>
                <a:noFill/>
              </a:ln>
              <a:solidFill>
                <a:srgbClr val="70AD47">
                  <a:lumMod val="75000"/>
                </a:srgbClr>
              </a:solidFill>
              <a:effectLst/>
              <a:uLnTx/>
              <a:uFillTx/>
              <a:latin typeface="UTM Cooper Black" panose="02040603050506020204" pitchFamily="18" charset="0"/>
              <a:ea typeface="Times New Roman" panose="02020603050405020304" pitchFamily="18" charset="0"/>
              <a:cs typeface="+mn-cs"/>
            </a:endParaRPr>
          </a:p>
        </p:txBody>
      </p:sp>
      <p:pic>
        <p:nvPicPr>
          <p:cNvPr id="12" name="Picture 11" descr="A close-up of some grass&#10;&#10;Description automatically generated with medium confidence">
            <a:extLst>
              <a:ext uri="{FF2B5EF4-FFF2-40B4-BE49-F238E27FC236}">
                <a16:creationId xmlns:a16="http://schemas.microsoft.com/office/drawing/2014/main" id="{DF462F39-26F8-404D-BB8A-75764ACCA350}"/>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9231" l="125" r="99499">
                        <a14:foregroundMark x1="1003" y1="23846" x2="30827" y2="40000"/>
                        <a14:foregroundMark x1="91353" y1="35769" x2="99499" y2="36154"/>
                        <a14:foregroundMark x1="22306" y1="86538" x2="99373" y2="79615"/>
                        <a14:foregroundMark x1="91604" y1="83846" x2="92732" y2="95385"/>
                        <a14:foregroundMark x1="4511" y1="93077" x2="2506" y2="99615"/>
                        <a14:foregroundMark x1="4135" y1="78462" x2="125" y2="93462"/>
                        <a14:foregroundMark x1="6516" y1="92692" x2="125" y2="80385"/>
                        <a14:foregroundMark x1="125" y1="80385" x2="125" y2="80385"/>
                      </a14:backgroundRemoval>
                    </a14:imgEffect>
                  </a14:imgLayer>
                </a14:imgProps>
              </a:ext>
              <a:ext uri="{28A0092B-C50C-407E-A947-70E740481C1C}">
                <a14:useLocalDpi xmlns:a14="http://schemas.microsoft.com/office/drawing/2010/main" val="0"/>
              </a:ext>
            </a:extLst>
          </a:blip>
          <a:stretch>
            <a:fillRect/>
          </a:stretch>
        </p:blipFill>
        <p:spPr>
          <a:xfrm>
            <a:off x="-88891" y="3697357"/>
            <a:ext cx="12369782" cy="3283228"/>
          </a:xfrm>
          <a:prstGeom prst="rect">
            <a:avLst/>
          </a:prstGeom>
        </p:spPr>
      </p:pic>
      <p:pic>
        <p:nvPicPr>
          <p:cNvPr id="13" name="Picture 12" descr="Diagram&#10;&#10;Description automatically generated">
            <a:extLst>
              <a:ext uri="{FF2B5EF4-FFF2-40B4-BE49-F238E27FC236}">
                <a16:creationId xmlns:a16="http://schemas.microsoft.com/office/drawing/2014/main" id="{E1C907F5-AAD9-4658-A58D-5E4FB4E9BDC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469" b="90000" l="10000" r="90000">
                        <a14:foregroundMark x1="45625" y1="5469" x2="45625" y2="5469"/>
                      </a14:backgroundRemoval>
                    </a14:imgEffect>
                  </a14:imgLayer>
                </a14:imgProps>
              </a:ext>
              <a:ext uri="{28A0092B-C50C-407E-A947-70E740481C1C}">
                <a14:useLocalDpi xmlns:a14="http://schemas.microsoft.com/office/drawing/2010/main" val="0"/>
              </a:ext>
            </a:extLst>
          </a:blip>
          <a:stretch>
            <a:fillRect/>
          </a:stretch>
        </p:blipFill>
        <p:spPr>
          <a:xfrm>
            <a:off x="-620902" y="2252870"/>
            <a:ext cx="6096000" cy="5090890"/>
          </a:xfrm>
          <a:prstGeom prst="rect">
            <a:avLst/>
          </a:prstGeom>
        </p:spPr>
      </p:pic>
      <p:pic>
        <p:nvPicPr>
          <p:cNvPr id="16" name="Picture 15" descr="Diagram&#10;&#10;Description automatically generated with medium confidence">
            <a:extLst>
              <a:ext uri="{FF2B5EF4-FFF2-40B4-BE49-F238E27FC236}">
                <a16:creationId xmlns:a16="http://schemas.microsoft.com/office/drawing/2014/main" id="{E9D6620F-0A86-469F-B8ED-36952051B9A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6667" b="90000" l="10000" r="90000">
                        <a14:foregroundMark x1="59000" y1="68667" x2="69333" y2="79500"/>
                        <a14:foregroundMark x1="46444" y1="6667" x2="46444" y2="6667"/>
                        <a14:foregroundMark x1="54000" y1="67000" x2="54000" y2="67000"/>
                      </a14:backgroundRemoval>
                    </a14:imgEffect>
                  </a14:imgLayer>
                </a14:imgProps>
              </a:ext>
              <a:ext uri="{28A0092B-C50C-407E-A947-70E740481C1C}">
                <a14:useLocalDpi xmlns:a14="http://schemas.microsoft.com/office/drawing/2010/main" val="0"/>
              </a:ext>
            </a:extLst>
          </a:blip>
          <a:stretch>
            <a:fillRect/>
          </a:stretch>
        </p:blipFill>
        <p:spPr>
          <a:xfrm>
            <a:off x="2959109" y="3279760"/>
            <a:ext cx="6096000" cy="4064000"/>
          </a:xfrm>
          <a:prstGeom prst="rect">
            <a:avLst/>
          </a:prstGeom>
        </p:spPr>
      </p:pic>
      <p:pic>
        <p:nvPicPr>
          <p:cNvPr id="19" name="Picture 18" descr="Diagram&#10;&#10;Description automatically generated">
            <a:extLst>
              <a:ext uri="{FF2B5EF4-FFF2-40B4-BE49-F238E27FC236}">
                <a16:creationId xmlns:a16="http://schemas.microsoft.com/office/drawing/2014/main" id="{22DC5359-D115-427C-85D3-4F677120223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469" b="90000" l="10000" r="90000">
                        <a14:foregroundMark x1="45625" y1="5469" x2="45625" y2="5469"/>
                      </a14:backgroundRemoval>
                    </a14:imgEffect>
                  </a14:imgLayer>
                </a14:imgProps>
              </a:ext>
              <a:ext uri="{28A0092B-C50C-407E-A947-70E740481C1C}">
                <a14:useLocalDpi xmlns:a14="http://schemas.microsoft.com/office/drawing/2010/main" val="0"/>
              </a:ext>
            </a:extLst>
          </a:blip>
          <a:stretch>
            <a:fillRect/>
          </a:stretch>
        </p:blipFill>
        <p:spPr>
          <a:xfrm>
            <a:off x="-1878896" y="2451723"/>
            <a:ext cx="6096000" cy="5090890"/>
          </a:xfrm>
          <a:prstGeom prst="rect">
            <a:avLst/>
          </a:prstGeom>
        </p:spPr>
      </p:pic>
      <p:pic>
        <p:nvPicPr>
          <p:cNvPr id="21" name="Picture 20" descr="A picture containing vegetable&#10;&#10;Description automatically generated">
            <a:extLst>
              <a:ext uri="{FF2B5EF4-FFF2-40B4-BE49-F238E27FC236}">
                <a16:creationId xmlns:a16="http://schemas.microsoft.com/office/drawing/2014/main" id="{23F19539-04BE-4E9B-9800-6937BA1FED38}"/>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8201" b="89935" l="10000" r="90000">
                        <a14:foregroundMark x1="52889" y1="8201" x2="52889" y2="8201"/>
                      </a14:backgroundRemoval>
                    </a14:imgEffect>
                  </a14:imgLayer>
                </a14:imgProps>
              </a:ext>
              <a:ext uri="{28A0092B-C50C-407E-A947-70E740481C1C}">
                <a14:useLocalDpi xmlns:a14="http://schemas.microsoft.com/office/drawing/2010/main" val="0"/>
              </a:ext>
            </a:extLst>
          </a:blip>
          <a:stretch>
            <a:fillRect/>
          </a:stretch>
        </p:blipFill>
        <p:spPr>
          <a:xfrm>
            <a:off x="9171539" y="2252870"/>
            <a:ext cx="4414587" cy="5263169"/>
          </a:xfrm>
          <a:prstGeom prst="rect">
            <a:avLst/>
          </a:prstGeom>
        </p:spPr>
      </p:pic>
      <p:pic>
        <p:nvPicPr>
          <p:cNvPr id="18" name="Picture 17" descr="A picture containing plant, vegetable&#10;&#10;Description automatically generated">
            <a:extLst>
              <a:ext uri="{FF2B5EF4-FFF2-40B4-BE49-F238E27FC236}">
                <a16:creationId xmlns:a16="http://schemas.microsoft.com/office/drawing/2014/main" id="{D77B7E06-6378-48A0-8208-8B5110D6E7BA}"/>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4400" l="10000" r="90000">
                        <a14:foregroundMark x1="46556" y1="79800" x2="54111" y2="94400"/>
                        <a14:foregroundMark x1="54111" y1="94400" x2="56778" y2="93800"/>
                        <a14:foregroundMark x1="61889" y1="94400" x2="61889" y2="94400"/>
                        <a14:foregroundMark x1="63556" y1="94000" x2="63556" y2="94000"/>
                      </a14:backgroundRemoval>
                    </a14:imgEffect>
                  </a14:imgLayer>
                </a14:imgProps>
              </a:ext>
              <a:ext uri="{28A0092B-C50C-407E-A947-70E740481C1C}">
                <a14:useLocalDpi xmlns:a14="http://schemas.microsoft.com/office/drawing/2010/main" val="0"/>
              </a:ext>
            </a:extLst>
          </a:blip>
          <a:stretch>
            <a:fillRect/>
          </a:stretch>
        </p:blipFill>
        <p:spPr>
          <a:xfrm>
            <a:off x="6007109" y="2725380"/>
            <a:ext cx="7886376" cy="4762500"/>
          </a:xfrm>
          <a:prstGeom prst="rect">
            <a:avLst/>
          </a:prstGeom>
        </p:spPr>
      </p:pic>
    </p:spTree>
    <p:extLst>
      <p:ext uri="{BB962C8B-B14F-4D97-AF65-F5344CB8AC3E}">
        <p14:creationId xmlns:p14="http://schemas.microsoft.com/office/powerpoint/2010/main" val="356833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xit" presetSubtype="0" fill="hold" grpId="1" nodeType="clickEffect">
                                  <p:stCondLst>
                                    <p:cond delay="0"/>
                                  </p:stCondLst>
                                  <p:childTnLst>
                                    <p:animEffect transition="out" filter="wedge">
                                      <p:cBhvr>
                                        <p:cTn id="11" dur="2000"/>
                                        <p:tgtEl>
                                          <p:spTgt spid="10"/>
                                        </p:tgtEl>
                                      </p:cBhvr>
                                    </p:animEffect>
                                    <p:set>
                                      <p:cBhvr>
                                        <p:cTn id="12" dur="1" fill="hold">
                                          <p:stCondLst>
                                            <p:cond delay="1999"/>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arn(inVertical)">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1000"/>
                                        <p:tgtEl>
                                          <p:spTgt spid="18"/>
                                        </p:tgtEl>
                                      </p:cBhvr>
                                    </p:animEffect>
                                    <p:anim calcmode="lin" valueType="num">
                                      <p:cBhvr>
                                        <p:cTn id="37" dur="1000" fill="hold"/>
                                        <p:tgtEl>
                                          <p:spTgt spid="18"/>
                                        </p:tgtEl>
                                        <p:attrNameLst>
                                          <p:attrName>ppt_x</p:attrName>
                                        </p:attrNameLst>
                                      </p:cBhvr>
                                      <p:tavLst>
                                        <p:tav tm="0">
                                          <p:val>
                                            <p:strVal val="#ppt_x"/>
                                          </p:val>
                                        </p:tav>
                                        <p:tav tm="100000">
                                          <p:val>
                                            <p:strVal val="#ppt_x"/>
                                          </p:val>
                                        </p:tav>
                                      </p:tavLst>
                                    </p:anim>
                                    <p:anim calcmode="lin" valueType="num">
                                      <p:cBhvr>
                                        <p:cTn id="3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1000"/>
                                        <p:tgtEl>
                                          <p:spTgt spid="21"/>
                                        </p:tgtEl>
                                      </p:cBhvr>
                                    </p:animEffect>
                                    <p:anim calcmode="lin" valueType="num">
                                      <p:cBhvr>
                                        <p:cTn id="44" dur="1000" fill="hold"/>
                                        <p:tgtEl>
                                          <p:spTgt spid="21"/>
                                        </p:tgtEl>
                                        <p:attrNameLst>
                                          <p:attrName>ppt_x</p:attrName>
                                        </p:attrNameLst>
                                      </p:cBhvr>
                                      <p:tavLst>
                                        <p:tav tm="0">
                                          <p:val>
                                            <p:strVal val="#ppt_x"/>
                                          </p:val>
                                        </p:tav>
                                        <p:tav tm="100000">
                                          <p:val>
                                            <p:strVal val="#ppt_x"/>
                                          </p:val>
                                        </p:tav>
                                      </p:tavLst>
                                    </p:anim>
                                    <p:anim calcmode="lin" valueType="num">
                                      <p:cBhvr>
                                        <p:cTn id="4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wipe(down)">
                                      <p:cBhvr>
                                        <p:cTn id="5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8D198388-0C39-4F6C-B1DC-1A83B5A1B71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6719" r="97031">
                        <a14:foregroundMark x1="6719" y1="49375" x2="6719" y2="49375"/>
                        <a14:foregroundMark x1="93281" y1="64375" x2="93281" y2="64375"/>
                        <a14:foregroundMark x1="97031" y1="68594" x2="97031" y2="68594"/>
                        <a14:foregroundMark x1="53281" y1="25781" x2="53281" y2="25781"/>
                      </a14:backgroundRemoval>
                    </a14:imgEffect>
                  </a14:imgLayer>
                </a14:imgProps>
              </a:ext>
              <a:ext uri="{28A0092B-C50C-407E-A947-70E740481C1C}">
                <a14:useLocalDpi xmlns:a14="http://schemas.microsoft.com/office/drawing/2010/main" val="0"/>
              </a:ext>
            </a:extLst>
          </a:blip>
          <a:stretch>
            <a:fillRect/>
          </a:stretch>
        </p:blipFill>
        <p:spPr>
          <a:xfrm>
            <a:off x="-1514716" y="-338217"/>
            <a:ext cx="10115376" cy="7534433"/>
          </a:xfrm>
          <a:prstGeom prst="rect">
            <a:avLst/>
          </a:prstGeom>
        </p:spPr>
      </p:pic>
      <p:pic>
        <p:nvPicPr>
          <p:cNvPr id="20" name="Picture 19">
            <a:extLst>
              <a:ext uri="{FF2B5EF4-FFF2-40B4-BE49-F238E27FC236}">
                <a16:creationId xmlns:a16="http://schemas.microsoft.com/office/drawing/2014/main" id="{3FC9C3E1-2331-4772-82A2-DD485F612575}"/>
              </a:ext>
            </a:extLst>
          </p:cNvPr>
          <p:cNvPicPr>
            <a:picLocks noChangeAspect="1"/>
          </p:cNvPicPr>
          <p:nvPr/>
        </p:nvPicPr>
        <p:blipFill rotWithShape="1">
          <a:blip r:embed="rId4">
            <a:extLst>
              <a:ext uri="{28A0092B-C50C-407E-A947-70E740481C1C}">
                <a14:useLocalDpi xmlns:a14="http://schemas.microsoft.com/office/drawing/2010/main" val="0"/>
              </a:ext>
            </a:extLst>
          </a:blip>
          <a:srcRect l="53899" t="-4218" r="2130" b="4218"/>
          <a:stretch/>
        </p:blipFill>
        <p:spPr>
          <a:xfrm>
            <a:off x="-349113" y="4750205"/>
            <a:ext cx="8228925" cy="3775466"/>
          </a:xfrm>
          <a:prstGeom prst="rect">
            <a:avLst/>
          </a:prstGeom>
        </p:spPr>
      </p:pic>
      <p:sp>
        <p:nvSpPr>
          <p:cNvPr id="21" name="TextBox 20">
            <a:extLst>
              <a:ext uri="{FF2B5EF4-FFF2-40B4-BE49-F238E27FC236}">
                <a16:creationId xmlns:a16="http://schemas.microsoft.com/office/drawing/2014/main" id="{E980D397-8E0E-42BE-BEFC-D92A7FE3859C}"/>
              </a:ext>
            </a:extLst>
          </p:cNvPr>
          <p:cNvSpPr txBox="1"/>
          <p:nvPr/>
        </p:nvSpPr>
        <p:spPr>
          <a:xfrm>
            <a:off x="475048" y="124501"/>
            <a:ext cx="11241904" cy="1464231"/>
          </a:xfrm>
          <a:prstGeom prst="roundRect">
            <a:avLst/>
          </a:prstGeom>
          <a:solidFill>
            <a:schemeClr val="accent6">
              <a:lumMod val="60000"/>
              <a:lumOff val="40000"/>
              <a:alpha val="42000"/>
            </a:schemeClr>
          </a:solidFill>
          <a:ln w="28575">
            <a:solidFill>
              <a:schemeClr val="tx1"/>
            </a:solidFill>
            <a:prstDash val="dash"/>
          </a:ln>
        </p:spPr>
        <p:txBody>
          <a:bodyPr wrap="square" rtlCol="0">
            <a:spAutoFit/>
          </a:bodyPr>
          <a:lstStyle/>
          <a:p>
            <a:pPr algn="ctr" eaLnBrk="1" hangingPunct="1">
              <a:spcBef>
                <a:spcPct val="50000"/>
              </a:spcBef>
            </a:pP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Ngoài</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lúa</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gạo</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người</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dân</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ở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đồng</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bằng</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Bắc</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Bộ</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còn</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chăn</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nuôi</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p>
          <a:p>
            <a:pPr algn="ctr" eaLnBrk="1" hangingPunct="1">
              <a:spcBef>
                <a:spcPct val="50000"/>
              </a:spcBef>
            </a:pP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những</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con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vật</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nào</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a:t>
            </a:r>
          </a:p>
        </p:txBody>
      </p:sp>
      <p:sp>
        <p:nvSpPr>
          <p:cNvPr id="24" name="TextBox 23">
            <a:extLst>
              <a:ext uri="{FF2B5EF4-FFF2-40B4-BE49-F238E27FC236}">
                <a16:creationId xmlns:a16="http://schemas.microsoft.com/office/drawing/2014/main" id="{695B7C98-F5FF-48E6-A433-023A816DC490}"/>
              </a:ext>
            </a:extLst>
          </p:cNvPr>
          <p:cNvSpPr txBox="1"/>
          <p:nvPr/>
        </p:nvSpPr>
        <p:spPr>
          <a:xfrm>
            <a:off x="370174" y="220062"/>
            <a:ext cx="11241904" cy="2281476"/>
          </a:xfrm>
          <a:prstGeom prst="roundRect">
            <a:avLst/>
          </a:prstGeom>
          <a:solidFill>
            <a:schemeClr val="accent6">
              <a:lumMod val="60000"/>
              <a:lumOff val="40000"/>
              <a:alpha val="42000"/>
            </a:schemeClr>
          </a:solidFill>
          <a:ln w="28575">
            <a:solidFill>
              <a:schemeClr val="tx1"/>
            </a:solidFill>
            <a:prstDash val="dash"/>
          </a:ln>
        </p:spPr>
        <p:txBody>
          <a:bodyPr wrap="square" rtlCol="0">
            <a:spAutoFit/>
          </a:bodyPr>
          <a:lstStyle/>
          <a:p>
            <a:pPr algn="ctr" eaLnBrk="1" hangingPunct="1">
              <a:spcBef>
                <a:spcPct val="50000"/>
              </a:spcBef>
            </a:pP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Ngoài</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lúa</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gạo</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người</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dân</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ở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đồng</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bằng</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Bắc</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Bộ</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còn</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chăn</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nuôi</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gia</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súc</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gia</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cầm</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do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có</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nguồn</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thức</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ăn</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từ</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lúa</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gạo</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và</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các</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sản</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phẩm</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phụ</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từ</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cám</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ngô</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khoai</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Nuôi</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và</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đánh</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bắt</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cá</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tôm</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nuôi</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gà</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vịt</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vào</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loại</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nhiều</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nhất</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cả</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 </a:t>
            </a:r>
            <a:r>
              <a:rPr lang="en-US" altLang="en-US" sz="3200" b="1" dirty="0" err="1">
                <a:solidFill>
                  <a:schemeClr val="accent6">
                    <a:lumMod val="50000"/>
                  </a:schemeClr>
                </a:solidFill>
                <a:latin typeface="UTM Colossalis" panose="02040603050506020204" pitchFamily="18" charset="0"/>
                <a:cs typeface="Times New Roman" panose="02020603050405020304" pitchFamily="18" charset="0"/>
              </a:rPr>
              <a:t>nước</a:t>
            </a:r>
            <a:r>
              <a:rPr lang="en-US" altLang="en-US" sz="3200" b="1" dirty="0">
                <a:solidFill>
                  <a:schemeClr val="accent6">
                    <a:lumMod val="50000"/>
                  </a:schemeClr>
                </a:solidFill>
                <a:latin typeface="UTM Colossalis" panose="02040603050506020204" pitchFamily="18" charset="0"/>
                <a:cs typeface="Times New Roman" panose="02020603050405020304" pitchFamily="18" charset="0"/>
              </a:rPr>
              <a:t>.</a:t>
            </a:r>
          </a:p>
        </p:txBody>
      </p:sp>
      <p:pic>
        <p:nvPicPr>
          <p:cNvPr id="19" name="Picture 18">
            <a:extLst>
              <a:ext uri="{FF2B5EF4-FFF2-40B4-BE49-F238E27FC236}">
                <a16:creationId xmlns:a16="http://schemas.microsoft.com/office/drawing/2014/main" id="{E44D319C-ED31-428D-9BF4-F8330D74278F}"/>
              </a:ext>
            </a:extLst>
          </p:cNvPr>
          <p:cNvPicPr>
            <a:picLocks noChangeAspect="1"/>
          </p:cNvPicPr>
          <p:nvPr/>
        </p:nvPicPr>
        <p:blipFill rotWithShape="1">
          <a:blip r:embed="rId4">
            <a:extLst>
              <a:ext uri="{28A0092B-C50C-407E-A947-70E740481C1C}">
                <a14:useLocalDpi xmlns:a14="http://schemas.microsoft.com/office/drawing/2010/main" val="0"/>
              </a:ext>
            </a:extLst>
          </a:blip>
          <a:srcRect l="53899" t="-4218" r="2130" b="4218"/>
          <a:stretch/>
        </p:blipFill>
        <p:spPr>
          <a:xfrm flipH="1">
            <a:off x="4806997" y="4910983"/>
            <a:ext cx="8435163" cy="3339209"/>
          </a:xfrm>
          <a:prstGeom prst="rect">
            <a:avLst/>
          </a:prstGeom>
        </p:spPr>
      </p:pic>
      <p:pic>
        <p:nvPicPr>
          <p:cNvPr id="14" name="Picture 13" descr="Diagram&#10;&#10;Description automatically generated">
            <a:extLst>
              <a:ext uri="{FF2B5EF4-FFF2-40B4-BE49-F238E27FC236}">
                <a16:creationId xmlns:a16="http://schemas.microsoft.com/office/drawing/2014/main" id="{87F72C64-E835-4810-903C-75B25C9CD6DD}"/>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4000" b="95625" l="7667" r="90000">
                        <a14:foregroundMark x1="24222" y1="4000" x2="24222" y2="4000"/>
                        <a14:foregroundMark x1="10444" y1="8875" x2="10444" y2="9375"/>
                        <a14:foregroundMark x1="7667" y1="20375" x2="7667" y2="20375"/>
                        <a14:foregroundMark x1="90000" y1="16375" x2="90000" y2="16375"/>
                        <a14:foregroundMark x1="55111" y1="79500" x2="55111" y2="79500"/>
                        <a14:foregroundMark x1="57667" y1="87625" x2="57667" y2="87625"/>
                        <a14:foregroundMark x1="58889" y1="91750" x2="58889" y2="91750"/>
                        <a14:foregroundMark x1="57333" y1="95625" x2="57333" y2="95625"/>
                        <a14:foregroundMark x1="87889" y1="29125" x2="87889" y2="29125"/>
                      </a14:backgroundRemoval>
                    </a14:imgEffect>
                  </a14:imgLayer>
                </a14:imgProps>
              </a:ext>
              <a:ext uri="{28A0092B-C50C-407E-A947-70E740481C1C}">
                <a14:useLocalDpi xmlns:a14="http://schemas.microsoft.com/office/drawing/2010/main" val="0"/>
              </a:ext>
            </a:extLst>
          </a:blip>
          <a:stretch>
            <a:fillRect/>
          </a:stretch>
        </p:blipFill>
        <p:spPr>
          <a:xfrm>
            <a:off x="5007240" y="2901519"/>
            <a:ext cx="2707729" cy="2406870"/>
          </a:xfrm>
          <a:prstGeom prst="rect">
            <a:avLst/>
          </a:prstGeom>
        </p:spPr>
      </p:pic>
      <p:pic>
        <p:nvPicPr>
          <p:cNvPr id="17" name="Picture 16">
            <a:extLst>
              <a:ext uri="{FF2B5EF4-FFF2-40B4-BE49-F238E27FC236}">
                <a16:creationId xmlns:a16="http://schemas.microsoft.com/office/drawing/2014/main" id="{5AD0EBD6-E4F8-4222-BB34-76F1EF0AC0D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48714" y="4104954"/>
            <a:ext cx="4552209" cy="3581618"/>
          </a:xfrm>
          <a:prstGeom prst="rect">
            <a:avLst/>
          </a:prstGeom>
        </p:spPr>
      </p:pic>
      <p:pic>
        <p:nvPicPr>
          <p:cNvPr id="22" name="Picture 21" descr="A picture containing vector graphics&#10;&#10;Description automatically generated">
            <a:extLst>
              <a:ext uri="{FF2B5EF4-FFF2-40B4-BE49-F238E27FC236}">
                <a16:creationId xmlns:a16="http://schemas.microsoft.com/office/drawing/2014/main" id="{039B6E22-BF6E-4CD2-908B-0EAE6D1C18BB}"/>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5833" b="90000" l="8056" r="91111">
                        <a14:foregroundMark x1="8333" y1="9167" x2="8333" y2="9167"/>
                        <a14:foregroundMark x1="9167" y1="6111" x2="9167" y2="6111"/>
                        <a14:foregroundMark x1="66667" y1="85000" x2="66667" y2="85000"/>
                        <a14:foregroundMark x1="34167" y1="85556" x2="34167" y2="85556"/>
                        <a14:foregroundMark x1="91111" y1="65556" x2="91111" y2="65556"/>
                        <a14:foregroundMark x1="34167" y1="37222" x2="32500" y2="34167"/>
                        <a14:foregroundMark x1="20278" y1="34167" x2="20278" y2="34167"/>
                      </a14:backgroundRemoval>
                    </a14:imgEffect>
                  </a14:imgLayer>
                </a14:imgProps>
              </a:ext>
              <a:ext uri="{28A0092B-C50C-407E-A947-70E740481C1C}">
                <a14:useLocalDpi xmlns:a14="http://schemas.microsoft.com/office/drawing/2010/main" val="0"/>
              </a:ext>
            </a:extLst>
          </a:blip>
          <a:stretch>
            <a:fillRect/>
          </a:stretch>
        </p:blipFill>
        <p:spPr>
          <a:xfrm>
            <a:off x="2543840" y="2343334"/>
            <a:ext cx="2406871" cy="2406871"/>
          </a:xfrm>
          <a:prstGeom prst="rect">
            <a:avLst/>
          </a:prstGeom>
        </p:spPr>
      </p:pic>
      <p:pic>
        <p:nvPicPr>
          <p:cNvPr id="35" name="Picture 34">
            <a:extLst>
              <a:ext uri="{FF2B5EF4-FFF2-40B4-BE49-F238E27FC236}">
                <a16:creationId xmlns:a16="http://schemas.microsoft.com/office/drawing/2014/main" id="{3EC3B58C-4CBD-4DC3-8444-74D5CE23EE1B}"/>
              </a:ext>
            </a:extLst>
          </p:cNvPr>
          <p:cNvPicPr>
            <a:picLocks noChangeAspect="1"/>
          </p:cNvPicPr>
          <p:nvPr/>
        </p:nvPicPr>
        <p:blipFill>
          <a:blip r:embed="rId10" cstate="print">
            <a:extLst>
              <a:ext uri="{BEBA8EAE-BF5A-486C-A8C5-ECC9F3942E4B}">
                <a14:imgProps xmlns:a14="http://schemas.microsoft.com/office/drawing/2010/main">
                  <a14:imgLayer r:embed="rId11">
                    <a14:imgEffect>
                      <a14:backgroundRemoval t="10000" b="90000" l="10000" r="90000">
                        <a14:foregroundMark x1="67222" y1="25294" x2="62000" y2="32794"/>
                        <a14:foregroundMark x1="62000" y1="32794" x2="61778" y2="51765"/>
                        <a14:foregroundMark x1="61778" y1="51765" x2="63000" y2="53676"/>
                        <a14:foregroundMark x1="63444" y1="18676" x2="68556" y2="21324"/>
                        <a14:foregroundMark x1="68556" y1="21324" x2="77556" y2="38088"/>
                        <a14:foregroundMark x1="77556" y1="38088" x2="78667" y2="38382"/>
                        <a14:foregroundMark x1="59000" y1="43235" x2="59222" y2="50882"/>
                        <a14:foregroundMark x1="56556" y1="43676" x2="57778" y2="49706"/>
                        <a14:foregroundMark x1="70111" y1="26324" x2="69556" y2="26029"/>
                        <a14:foregroundMark x1="69556" y1="22941" x2="72333" y2="22353"/>
                      </a14:backgroundRemoval>
                    </a14:imgEffect>
                  </a14:imgLayer>
                </a14:imgProps>
              </a:ext>
              <a:ext uri="{28A0092B-C50C-407E-A947-70E740481C1C}">
                <a14:useLocalDpi xmlns:a14="http://schemas.microsoft.com/office/drawing/2010/main" val="0"/>
              </a:ext>
            </a:extLst>
          </a:blip>
          <a:stretch>
            <a:fillRect/>
          </a:stretch>
        </p:blipFill>
        <p:spPr>
          <a:xfrm flipH="1">
            <a:off x="6691359" y="3766648"/>
            <a:ext cx="3175334" cy="2634858"/>
          </a:xfrm>
          <a:prstGeom prst="rect">
            <a:avLst/>
          </a:prstGeom>
        </p:spPr>
      </p:pic>
      <p:pic>
        <p:nvPicPr>
          <p:cNvPr id="25" name="Picture 24" descr="Logo&#10;&#10;Description automatically generated">
            <a:extLst>
              <a:ext uri="{FF2B5EF4-FFF2-40B4-BE49-F238E27FC236}">
                <a16:creationId xmlns:a16="http://schemas.microsoft.com/office/drawing/2014/main" id="{CCC73454-E8FC-414C-B5CB-855B4C9F8113}"/>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foregroundMark x1="19531" y1="38594" x2="25156" y2="36406"/>
                        <a14:foregroundMark x1="39844" y1="33125" x2="55000" y2="32188"/>
                        <a14:foregroundMark x1="55000" y1="32188" x2="69531" y2="37188"/>
                        <a14:foregroundMark x1="69531" y1="37188" x2="70938" y2="43906"/>
                      </a14:backgroundRemoval>
                    </a14:imgEffect>
                  </a14:imgLayer>
                </a14:imgProps>
              </a:ext>
              <a:ext uri="{28A0092B-C50C-407E-A947-70E740481C1C}">
                <a14:useLocalDpi xmlns:a14="http://schemas.microsoft.com/office/drawing/2010/main" val="0"/>
              </a:ext>
            </a:extLst>
          </a:blip>
          <a:stretch>
            <a:fillRect/>
          </a:stretch>
        </p:blipFill>
        <p:spPr>
          <a:xfrm>
            <a:off x="9267992" y="3392684"/>
            <a:ext cx="3086539" cy="3086539"/>
          </a:xfrm>
          <a:prstGeom prst="rect">
            <a:avLst/>
          </a:prstGeom>
        </p:spPr>
      </p:pic>
      <p:pic>
        <p:nvPicPr>
          <p:cNvPr id="27" name="Picture 26" descr="A picture containing vector graphics&#10;&#10;Description automatically generated">
            <a:extLst>
              <a:ext uri="{FF2B5EF4-FFF2-40B4-BE49-F238E27FC236}">
                <a16:creationId xmlns:a16="http://schemas.microsoft.com/office/drawing/2014/main" id="{5E67FB03-FE9C-416B-B732-E6988A4AD79F}"/>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9483" b="89943" l="9483" r="96264">
                        <a14:foregroundMark x1="56034" y1="37644" x2="64080" y2="30460"/>
                        <a14:foregroundMark x1="64080" y1="34195" x2="64368" y2="41379"/>
                        <a14:foregroundMark x1="91667" y1="53736" x2="91667" y2="53736"/>
                        <a14:foregroundMark x1="96264" y1="50575" x2="96264" y2="50575"/>
                      </a14:backgroundRemoval>
                    </a14:imgEffect>
                  </a14:imgLayer>
                </a14:imgProps>
              </a:ext>
              <a:ext uri="{28A0092B-C50C-407E-A947-70E740481C1C}">
                <a14:useLocalDpi xmlns:a14="http://schemas.microsoft.com/office/drawing/2010/main" val="0"/>
              </a:ext>
            </a:extLst>
          </a:blip>
          <a:stretch>
            <a:fillRect/>
          </a:stretch>
        </p:blipFill>
        <p:spPr>
          <a:xfrm>
            <a:off x="7879812" y="2228225"/>
            <a:ext cx="2707729" cy="2707729"/>
          </a:xfrm>
          <a:prstGeom prst="rect">
            <a:avLst/>
          </a:prstGeom>
        </p:spPr>
      </p:pic>
      <p:pic>
        <p:nvPicPr>
          <p:cNvPr id="29" name="Picture 28" descr="A pink piggy bank&#10;&#10;Description automatically generated with low confidence">
            <a:extLst>
              <a:ext uri="{FF2B5EF4-FFF2-40B4-BE49-F238E27FC236}">
                <a16:creationId xmlns:a16="http://schemas.microsoft.com/office/drawing/2014/main" id="{582400A4-212F-4D6A-8E1E-B2F651C7B4AC}"/>
              </a:ext>
            </a:extLst>
          </p:cNvPr>
          <p:cNvPicPr>
            <a:picLocks noChangeAspect="1"/>
          </p:cNvPicPr>
          <p:nvPr/>
        </p:nvPicPr>
        <p:blipFill>
          <a:blip r:embed="rId16" cstate="print">
            <a:extLst>
              <a:ext uri="{BEBA8EAE-BF5A-486C-A8C5-ECC9F3942E4B}">
                <a14:imgProps xmlns:a14="http://schemas.microsoft.com/office/drawing/2010/main">
                  <a14:imgLayer r:embed="rId17">
                    <a14:imgEffect>
                      <a14:backgroundRemoval t="3194" b="94167" l="9111" r="90000">
                        <a14:foregroundMark x1="36444" y1="62361" x2="36444" y2="62361"/>
                        <a14:foregroundMark x1="10111" y1="94167" x2="10111" y2="94167"/>
                        <a14:foregroundMark x1="48222" y1="90833" x2="48222" y2="90833"/>
                        <a14:foregroundMark x1="63444" y1="89444" x2="63000" y2="89444"/>
                        <a14:foregroundMark x1="75889" y1="90833" x2="75889" y2="90833"/>
                        <a14:foregroundMark x1="63333" y1="23194" x2="68889" y2="28056"/>
                        <a14:foregroundMark x1="81889" y1="21528" x2="76333" y2="26528"/>
                        <a14:foregroundMark x1="89778" y1="3333" x2="89778" y2="3333"/>
                        <a14:foregroundMark x1="89889" y1="13194" x2="88667" y2="22778"/>
                        <a14:foregroundMark x1="9111" y1="90000" x2="9111" y2="90000"/>
                        <a14:foregroundMark x1="48778" y1="28056" x2="51778" y2="26528"/>
                        <a14:foregroundMark x1="77111" y1="45278" x2="77111" y2="45278"/>
                        <a14:foregroundMark x1="77444" y1="42778" x2="78111" y2="57222"/>
                      </a14:backgroundRemoval>
                    </a14:imgEffect>
                  </a14:imgLayer>
                </a14:imgProps>
              </a:ext>
              <a:ext uri="{28A0092B-C50C-407E-A947-70E740481C1C}">
                <a14:useLocalDpi xmlns:a14="http://schemas.microsoft.com/office/drawing/2010/main" val="0"/>
              </a:ext>
            </a:extLst>
          </a:blip>
          <a:stretch>
            <a:fillRect/>
          </a:stretch>
        </p:blipFill>
        <p:spPr>
          <a:xfrm>
            <a:off x="165497" y="4183264"/>
            <a:ext cx="3096955" cy="2477564"/>
          </a:xfrm>
          <a:prstGeom prst="rect">
            <a:avLst/>
          </a:prstGeom>
        </p:spPr>
      </p:pic>
    </p:spTree>
    <p:extLst>
      <p:ext uri="{BB962C8B-B14F-4D97-AF65-F5344CB8AC3E}">
        <p14:creationId xmlns:p14="http://schemas.microsoft.com/office/powerpoint/2010/main" val="3745200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xit" presetSubtype="32" fill="hold" grpId="1" nodeType="clickEffect">
                                  <p:stCondLst>
                                    <p:cond delay="0"/>
                                  </p:stCondLst>
                                  <p:childTnLst>
                                    <p:animEffect transition="out" filter="circle(out)">
                                      <p:cBhvr>
                                        <p:cTn id="13" dur="2000"/>
                                        <p:tgtEl>
                                          <p:spTgt spid="21"/>
                                        </p:tgtEl>
                                      </p:cBhvr>
                                    </p:animEffect>
                                    <p:set>
                                      <p:cBhvr>
                                        <p:cTn id="14" dur="1" fill="hold">
                                          <p:stCondLst>
                                            <p:cond delay="1999"/>
                                          </p:stCondLst>
                                        </p:cTn>
                                        <p:tgtEl>
                                          <p:spTgt spid="2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randombar(horizontal)">
                                      <p:cBhvr>
                                        <p:cTn id="19" dur="5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1000"/>
                                        <p:tgtEl>
                                          <p:spTgt spid="29"/>
                                        </p:tgtEl>
                                      </p:cBhvr>
                                    </p:animEffect>
                                    <p:anim calcmode="lin" valueType="num">
                                      <p:cBhvr>
                                        <p:cTn id="32" dur="1000" fill="hold"/>
                                        <p:tgtEl>
                                          <p:spTgt spid="29"/>
                                        </p:tgtEl>
                                        <p:attrNameLst>
                                          <p:attrName>ppt_x</p:attrName>
                                        </p:attrNameLst>
                                      </p:cBhvr>
                                      <p:tavLst>
                                        <p:tav tm="0">
                                          <p:val>
                                            <p:strVal val="#ppt_x"/>
                                          </p:val>
                                        </p:tav>
                                        <p:tav tm="100000">
                                          <p:val>
                                            <p:strVal val="#ppt_x"/>
                                          </p:val>
                                        </p:tav>
                                      </p:tavLst>
                                    </p:anim>
                                    <p:anim calcmode="lin" valueType="num">
                                      <p:cBhvr>
                                        <p:cTn id="33" dur="1000" fill="hold"/>
                                        <p:tgtEl>
                                          <p:spTgt spid="29"/>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1000"/>
                                        <p:tgtEl>
                                          <p:spTgt spid="17"/>
                                        </p:tgtEl>
                                      </p:cBhvr>
                                    </p:animEffect>
                                    <p:anim calcmode="lin" valueType="num">
                                      <p:cBhvr>
                                        <p:cTn id="37" dur="1000" fill="hold"/>
                                        <p:tgtEl>
                                          <p:spTgt spid="17"/>
                                        </p:tgtEl>
                                        <p:attrNameLst>
                                          <p:attrName>ppt_x</p:attrName>
                                        </p:attrNameLst>
                                      </p:cBhvr>
                                      <p:tavLst>
                                        <p:tav tm="0">
                                          <p:val>
                                            <p:strVal val="#ppt_x"/>
                                          </p:val>
                                        </p:tav>
                                        <p:tav tm="100000">
                                          <p:val>
                                            <p:strVal val="#ppt_x"/>
                                          </p:val>
                                        </p:tav>
                                      </p:tavLst>
                                    </p:anim>
                                    <p:anim calcmode="lin" valueType="num">
                                      <p:cBhvr>
                                        <p:cTn id="38" dur="1000" fill="hold"/>
                                        <p:tgtEl>
                                          <p:spTgt spid="17"/>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1000"/>
                                        <p:tgtEl>
                                          <p:spTgt spid="14"/>
                                        </p:tgtEl>
                                      </p:cBhvr>
                                    </p:animEffect>
                                    <p:anim calcmode="lin" valueType="num">
                                      <p:cBhvr>
                                        <p:cTn id="42" dur="1000" fill="hold"/>
                                        <p:tgtEl>
                                          <p:spTgt spid="14"/>
                                        </p:tgtEl>
                                        <p:attrNameLst>
                                          <p:attrName>ppt_x</p:attrName>
                                        </p:attrNameLst>
                                      </p:cBhvr>
                                      <p:tavLst>
                                        <p:tav tm="0">
                                          <p:val>
                                            <p:strVal val="#ppt_x"/>
                                          </p:val>
                                        </p:tav>
                                        <p:tav tm="100000">
                                          <p:val>
                                            <p:strVal val="#ppt_x"/>
                                          </p:val>
                                        </p:tav>
                                      </p:tavLst>
                                    </p:anim>
                                    <p:anim calcmode="lin" valueType="num">
                                      <p:cBhvr>
                                        <p:cTn id="43" dur="1000" fill="hold"/>
                                        <p:tgtEl>
                                          <p:spTgt spid="14"/>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fade">
                                      <p:cBhvr>
                                        <p:cTn id="46" dur="1000"/>
                                        <p:tgtEl>
                                          <p:spTgt spid="35"/>
                                        </p:tgtEl>
                                      </p:cBhvr>
                                    </p:animEffect>
                                    <p:anim calcmode="lin" valueType="num">
                                      <p:cBhvr>
                                        <p:cTn id="47" dur="1000" fill="hold"/>
                                        <p:tgtEl>
                                          <p:spTgt spid="35"/>
                                        </p:tgtEl>
                                        <p:attrNameLst>
                                          <p:attrName>ppt_x</p:attrName>
                                        </p:attrNameLst>
                                      </p:cBhvr>
                                      <p:tavLst>
                                        <p:tav tm="0">
                                          <p:val>
                                            <p:strVal val="#ppt_x"/>
                                          </p:val>
                                        </p:tav>
                                        <p:tav tm="100000">
                                          <p:val>
                                            <p:strVal val="#ppt_x"/>
                                          </p:val>
                                        </p:tav>
                                      </p:tavLst>
                                    </p:anim>
                                    <p:anim calcmode="lin" valueType="num">
                                      <p:cBhvr>
                                        <p:cTn id="48"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fade">
                                      <p:cBhvr>
                                        <p:cTn id="53" dur="1000"/>
                                        <p:tgtEl>
                                          <p:spTgt spid="25"/>
                                        </p:tgtEl>
                                      </p:cBhvr>
                                    </p:animEffect>
                                    <p:anim calcmode="lin" valueType="num">
                                      <p:cBhvr>
                                        <p:cTn id="54" dur="1000" fill="hold"/>
                                        <p:tgtEl>
                                          <p:spTgt spid="25"/>
                                        </p:tgtEl>
                                        <p:attrNameLst>
                                          <p:attrName>ppt_x</p:attrName>
                                        </p:attrNameLst>
                                      </p:cBhvr>
                                      <p:tavLst>
                                        <p:tav tm="0">
                                          <p:val>
                                            <p:strVal val="#ppt_x"/>
                                          </p:val>
                                        </p:tav>
                                        <p:tav tm="100000">
                                          <p:val>
                                            <p:strVal val="#ppt_x"/>
                                          </p:val>
                                        </p:tav>
                                      </p:tavLst>
                                    </p:anim>
                                    <p:anim calcmode="lin" valueType="num">
                                      <p:cBhvr>
                                        <p:cTn id="5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fade">
                                      <p:cBhvr>
                                        <p:cTn id="60" dur="1000"/>
                                        <p:tgtEl>
                                          <p:spTgt spid="27"/>
                                        </p:tgtEl>
                                      </p:cBhvr>
                                    </p:animEffect>
                                    <p:anim calcmode="lin" valueType="num">
                                      <p:cBhvr>
                                        <p:cTn id="61" dur="1000" fill="hold"/>
                                        <p:tgtEl>
                                          <p:spTgt spid="27"/>
                                        </p:tgtEl>
                                        <p:attrNameLst>
                                          <p:attrName>ppt_x</p:attrName>
                                        </p:attrNameLst>
                                      </p:cBhvr>
                                      <p:tavLst>
                                        <p:tav tm="0">
                                          <p:val>
                                            <p:strVal val="#ppt_x"/>
                                          </p:val>
                                        </p:tav>
                                        <p:tav tm="100000">
                                          <p:val>
                                            <p:strVal val="#ppt_x"/>
                                          </p:val>
                                        </p:tav>
                                      </p:tavLst>
                                    </p:anim>
                                    <p:anim calcmode="lin" valueType="num">
                                      <p:cBhvr>
                                        <p:cTn id="6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085C9CF8-4D1D-47AC-8B38-3F42E06CC747}"/>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94" r="97031">
                        <a14:foregroundMark x1="8438" y1="52188" x2="1094" y2="63125"/>
                        <a14:foregroundMark x1="1094" y1="63125" x2="2656" y2="66875"/>
                        <a14:foregroundMark x1="92656" y1="64063" x2="96719" y2="71719"/>
                        <a14:foregroundMark x1="96719" y1="71719" x2="97031" y2="82188"/>
                        <a14:foregroundMark x1="81250" y1="65625" x2="81250" y2="65625"/>
                        <a14:foregroundMark x1="80313" y1="55313" x2="80313" y2="55313"/>
                        <a14:foregroundMark x1="43438" y1="51250" x2="43438" y2="51250"/>
                        <a14:foregroundMark x1="47969" y1="51563" x2="47969" y2="51563"/>
                        <a14:foregroundMark x1="51719" y1="52656" x2="51719" y2="52656"/>
                        <a14:foregroundMark x1="55937" y1="52969" x2="55937" y2="52969"/>
                        <a14:foregroundMark x1="58906" y1="54063" x2="58906" y2="54063"/>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571574" y="-2577345"/>
            <a:ext cx="13134109" cy="11152564"/>
          </a:xfrm>
          <a:prstGeom prst="rect">
            <a:avLst/>
          </a:prstGeom>
        </p:spPr>
      </p:pic>
      <p:grpSp>
        <p:nvGrpSpPr>
          <p:cNvPr id="54" name="组合 11">
            <a:extLst>
              <a:ext uri="{FF2B5EF4-FFF2-40B4-BE49-F238E27FC236}">
                <a16:creationId xmlns:a16="http://schemas.microsoft.com/office/drawing/2014/main" id="{264F705E-4339-4D2D-B4EF-A31005E95385}"/>
              </a:ext>
            </a:extLst>
          </p:cNvPr>
          <p:cNvGrpSpPr/>
          <p:nvPr/>
        </p:nvGrpSpPr>
        <p:grpSpPr>
          <a:xfrm>
            <a:off x="411324" y="626047"/>
            <a:ext cx="7263744" cy="2579885"/>
            <a:chOff x="2454774" y="1526911"/>
            <a:chExt cx="7263744" cy="2579885"/>
          </a:xfrm>
        </p:grpSpPr>
        <p:sp>
          <p:nvSpPr>
            <p:cNvPr id="55" name="TextBox 24">
              <a:extLst>
                <a:ext uri="{FF2B5EF4-FFF2-40B4-BE49-F238E27FC236}">
                  <a16:creationId xmlns:a16="http://schemas.microsoft.com/office/drawing/2014/main" id="{DF2B2DC0-3E65-4E0D-BD99-9D4F4029310D}"/>
                </a:ext>
              </a:extLst>
            </p:cNvPr>
            <p:cNvSpPr txBox="1"/>
            <p:nvPr/>
          </p:nvSpPr>
          <p:spPr>
            <a:xfrm>
              <a:off x="2753656" y="1729232"/>
              <a:ext cx="6390480" cy="2377564"/>
            </a:xfrm>
            <a:prstGeom prst="rect">
              <a:avLst/>
            </a:prstGeom>
            <a:noFill/>
          </p:spPr>
          <p:txBody>
            <a:bodyPr wrap="square" lIns="68571" tIns="34285" rIns="68571" bIns="34285" rtlCol="0">
              <a:spAutoFit/>
            </a:bodyPr>
            <a:lstStyle/>
            <a:p>
              <a:pPr algn="ctr"/>
              <a:r>
                <a:rPr lang="en-US" altLang="zh-CN" sz="5000" b="1" dirty="0">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3. </a:t>
              </a:r>
              <a:r>
                <a:rPr lang="en-US" altLang="zh-CN" sz="5000" b="1" dirty="0" err="1">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Vùng</a:t>
              </a:r>
              <a:r>
                <a:rPr lang="en-US" altLang="zh-CN" sz="5000" b="1" dirty="0">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 </a:t>
              </a:r>
              <a:r>
                <a:rPr lang="en-US" altLang="zh-CN" sz="5000" b="1" dirty="0" err="1">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trồng</a:t>
              </a:r>
              <a:r>
                <a:rPr lang="en-US" altLang="zh-CN" sz="5000" b="1" dirty="0">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 </a:t>
              </a:r>
              <a:r>
                <a:rPr lang="en-US" altLang="zh-CN" sz="5000" b="1" dirty="0" err="1">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nhiều</a:t>
              </a:r>
              <a:r>
                <a:rPr lang="en-US" altLang="zh-CN" sz="5000" b="1" dirty="0">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 </a:t>
              </a:r>
              <a:r>
                <a:rPr lang="en-US" altLang="zh-CN" sz="5000" b="1" dirty="0" err="1">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rau</a:t>
              </a:r>
              <a:r>
                <a:rPr lang="en-US" altLang="zh-CN" sz="5000" b="1" dirty="0">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 </a:t>
              </a:r>
              <a:r>
                <a:rPr lang="en-US" altLang="zh-CN" sz="5000" b="1" dirty="0" err="1">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xứ</a:t>
              </a:r>
              <a:r>
                <a:rPr lang="en-US" altLang="zh-CN" sz="5000" b="1" dirty="0">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 </a:t>
              </a:r>
              <a:r>
                <a:rPr lang="en-US" altLang="zh-CN" sz="5000" b="1" dirty="0" err="1">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lạnh</a:t>
              </a:r>
              <a:endParaRPr lang="en-US" altLang="zh-CN" sz="5000" b="1" dirty="0">
                <a:blipFill>
                  <a:blip r:embed="rId4"/>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endParaRPr>
            </a:p>
            <a:p>
              <a:pPr marL="1028700" indent="-1028700" algn="dist">
                <a:buAutoNum type="romanUcPeriod"/>
              </a:pPr>
              <a:endParaRPr lang="zh-CN" altLang="en-US" sz="5000" b="1" dirty="0">
                <a:blipFill>
                  <a:blip r:embed="rId4"/>
                  <a:stretch>
                    <a:fillRect/>
                  </a:stretch>
                </a:blipFill>
                <a:latin typeface="Times New Roman" panose="02020603050405020304" pitchFamily="18" charset="0"/>
                <a:ea typeface="汉仪雪君体简" panose="02010604000101010101" pitchFamily="2" charset="-122"/>
                <a:cs typeface="Times New Roman" panose="02020603050405020304" pitchFamily="18" charset="0"/>
              </a:endParaRPr>
            </a:p>
          </p:txBody>
        </p:sp>
        <p:grpSp>
          <p:nvGrpSpPr>
            <p:cNvPr id="56" name="组合 4">
              <a:extLst>
                <a:ext uri="{FF2B5EF4-FFF2-40B4-BE49-F238E27FC236}">
                  <a16:creationId xmlns:a16="http://schemas.microsoft.com/office/drawing/2014/main" id="{EC732865-A203-42D6-8129-84F7E33D014D}"/>
                </a:ext>
              </a:extLst>
            </p:cNvPr>
            <p:cNvGrpSpPr/>
            <p:nvPr/>
          </p:nvGrpSpPr>
          <p:grpSpPr>
            <a:xfrm flipV="1">
              <a:off x="2454774" y="1526911"/>
              <a:ext cx="404642" cy="404642"/>
              <a:chOff x="5462758" y="180975"/>
              <a:chExt cx="611512" cy="611512"/>
            </a:xfrm>
            <a:blipFill>
              <a:blip r:embed="rId4"/>
              <a:stretch>
                <a:fillRect/>
              </a:stretch>
            </a:blipFill>
          </p:grpSpPr>
          <p:sp>
            <p:nvSpPr>
              <p:cNvPr id="60" name="矩形 5">
                <a:extLst>
                  <a:ext uri="{FF2B5EF4-FFF2-40B4-BE49-F238E27FC236}">
                    <a16:creationId xmlns:a16="http://schemas.microsoft.com/office/drawing/2014/main" id="{F6BAD46A-3D1C-4ED0-92F0-5C716C2657F5}"/>
                  </a:ext>
                </a:extLst>
              </p:cNvPr>
              <p:cNvSpPr/>
              <p:nvPr/>
            </p:nvSpPr>
            <p:spPr>
              <a:xfrm>
                <a:off x="5462758" y="180975"/>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
                <a:extLst>
                  <a:ext uri="{FF2B5EF4-FFF2-40B4-BE49-F238E27FC236}">
                    <a16:creationId xmlns:a16="http://schemas.microsoft.com/office/drawing/2014/main" id="{9E5BB3E5-0145-4500-AE13-534E91EFEB2F}"/>
                  </a:ext>
                </a:extLst>
              </p:cNvPr>
              <p:cNvSpPr/>
              <p:nvPr/>
            </p:nvSpPr>
            <p:spPr>
              <a:xfrm rot="5400000">
                <a:off x="5719277" y="437494"/>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7" name="组合 7">
              <a:extLst>
                <a:ext uri="{FF2B5EF4-FFF2-40B4-BE49-F238E27FC236}">
                  <a16:creationId xmlns:a16="http://schemas.microsoft.com/office/drawing/2014/main" id="{60E574EA-68DC-4319-9E7E-707927D72268}"/>
                </a:ext>
              </a:extLst>
            </p:cNvPr>
            <p:cNvGrpSpPr/>
            <p:nvPr/>
          </p:nvGrpSpPr>
          <p:grpSpPr>
            <a:xfrm flipH="1">
              <a:off x="9313876" y="2957113"/>
              <a:ext cx="404642" cy="404642"/>
              <a:chOff x="5462758" y="180975"/>
              <a:chExt cx="611512" cy="611512"/>
            </a:xfrm>
            <a:blipFill>
              <a:blip r:embed="rId4"/>
              <a:stretch>
                <a:fillRect/>
              </a:stretch>
            </a:blipFill>
          </p:grpSpPr>
          <p:sp>
            <p:nvSpPr>
              <p:cNvPr id="58" name="矩形 8">
                <a:extLst>
                  <a:ext uri="{FF2B5EF4-FFF2-40B4-BE49-F238E27FC236}">
                    <a16:creationId xmlns:a16="http://schemas.microsoft.com/office/drawing/2014/main" id="{59568858-F43E-468E-BEE8-53BB84BB56DD}"/>
                  </a:ext>
                </a:extLst>
              </p:cNvPr>
              <p:cNvSpPr/>
              <p:nvPr/>
            </p:nvSpPr>
            <p:spPr>
              <a:xfrm>
                <a:off x="5462758" y="180975"/>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矩形 9">
                <a:extLst>
                  <a:ext uri="{FF2B5EF4-FFF2-40B4-BE49-F238E27FC236}">
                    <a16:creationId xmlns:a16="http://schemas.microsoft.com/office/drawing/2014/main" id="{DE91469C-59F3-4B0C-BDD4-0BE25A3A8D80}"/>
                  </a:ext>
                </a:extLst>
              </p:cNvPr>
              <p:cNvSpPr/>
              <p:nvPr/>
            </p:nvSpPr>
            <p:spPr>
              <a:xfrm rot="5400000">
                <a:off x="5719277" y="437494"/>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13" name="Picture 12">
            <a:extLst>
              <a:ext uri="{FF2B5EF4-FFF2-40B4-BE49-F238E27FC236}">
                <a16:creationId xmlns:a16="http://schemas.microsoft.com/office/drawing/2014/main" id="{677C1372-77EF-43FD-B960-1C4233D9AA05}"/>
              </a:ext>
            </a:extLst>
          </p:cNvPr>
          <p:cNvPicPr>
            <a:picLocks noChangeAspect="1"/>
          </p:cNvPicPr>
          <p:nvPr/>
        </p:nvPicPr>
        <p:blipFill rotWithShape="1">
          <a:blip r:embed="rId5">
            <a:extLst>
              <a:ext uri="{28A0092B-C50C-407E-A947-70E740481C1C}">
                <a14:useLocalDpi xmlns:a14="http://schemas.microsoft.com/office/drawing/2010/main" val="0"/>
              </a:ext>
            </a:extLst>
          </a:blip>
          <a:srcRect l="53899" t="-4218" r="2130" b="4218"/>
          <a:stretch/>
        </p:blipFill>
        <p:spPr>
          <a:xfrm flipH="1">
            <a:off x="5061507" y="4541861"/>
            <a:ext cx="8435163" cy="3246913"/>
          </a:xfrm>
          <a:prstGeom prst="rect">
            <a:avLst/>
          </a:prstGeom>
        </p:spPr>
      </p:pic>
      <p:pic>
        <p:nvPicPr>
          <p:cNvPr id="12" name="Picture 11">
            <a:extLst>
              <a:ext uri="{FF2B5EF4-FFF2-40B4-BE49-F238E27FC236}">
                <a16:creationId xmlns:a16="http://schemas.microsoft.com/office/drawing/2014/main" id="{F04A001E-8C3D-4D7B-922C-2384F64E9C54}"/>
              </a:ext>
            </a:extLst>
          </p:cNvPr>
          <p:cNvPicPr>
            <a:picLocks noChangeAspect="1"/>
          </p:cNvPicPr>
          <p:nvPr/>
        </p:nvPicPr>
        <p:blipFill rotWithShape="1">
          <a:blip r:embed="rId5">
            <a:extLst>
              <a:ext uri="{28A0092B-C50C-407E-A947-70E740481C1C}">
                <a14:useLocalDpi xmlns:a14="http://schemas.microsoft.com/office/drawing/2010/main" val="0"/>
              </a:ext>
            </a:extLst>
          </a:blip>
          <a:srcRect l="53899" t="-4218" r="2130" b="4218"/>
          <a:stretch/>
        </p:blipFill>
        <p:spPr>
          <a:xfrm>
            <a:off x="-379183" y="4510291"/>
            <a:ext cx="8228925" cy="3441326"/>
          </a:xfrm>
          <a:prstGeom prst="rect">
            <a:avLst/>
          </a:prstGeom>
        </p:spPr>
      </p:pic>
      <p:pic>
        <p:nvPicPr>
          <p:cNvPr id="68" name="Picture 67">
            <a:extLst>
              <a:ext uri="{FF2B5EF4-FFF2-40B4-BE49-F238E27FC236}">
                <a16:creationId xmlns:a16="http://schemas.microsoft.com/office/drawing/2014/main" id="{F830F15C-F435-4917-9C62-7148209A9432}"/>
              </a:ext>
            </a:extLst>
          </p:cNvPr>
          <p:cNvPicPr>
            <a:picLocks noChangeAspect="1"/>
          </p:cNvPicPr>
          <p:nvPr/>
        </p:nvPicPr>
        <p:blipFill rotWithShape="1">
          <a:blip r:embed="rId5">
            <a:extLst>
              <a:ext uri="{28A0092B-C50C-407E-A947-70E740481C1C}">
                <a14:useLocalDpi xmlns:a14="http://schemas.microsoft.com/office/drawing/2010/main" val="0"/>
              </a:ext>
            </a:extLst>
          </a:blip>
          <a:srcRect l="53899" t="-4218" r="2130" b="4218"/>
          <a:stretch/>
        </p:blipFill>
        <p:spPr>
          <a:xfrm>
            <a:off x="-339427" y="4511290"/>
            <a:ext cx="8228925" cy="3441326"/>
          </a:xfrm>
          <a:prstGeom prst="rect">
            <a:avLst/>
          </a:prstGeom>
        </p:spPr>
      </p:pic>
      <p:pic>
        <p:nvPicPr>
          <p:cNvPr id="17" name="图片 2">
            <a:extLst>
              <a:ext uri="{FF2B5EF4-FFF2-40B4-BE49-F238E27FC236}">
                <a16:creationId xmlns:a16="http://schemas.microsoft.com/office/drawing/2014/main" id="{1EEA87A9-113F-4082-A59E-3EFE2E6ED6FE}"/>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39630" y1="66389" x2="39630" y2="66389"/>
                        <a14:foregroundMark x1="72593" y1="58611" x2="72593" y2="58611"/>
                        <a14:foregroundMark x1="75062" y1="39167" x2="75062" y2="39167"/>
                        <a14:foregroundMark x1="73333" y1="43333" x2="73951" y2="48056"/>
                        <a14:foregroundMark x1="39383" y1="60556" x2="39383" y2="60556"/>
                        <a14:foregroundMark x1="28148" y1="49167" x2="28148" y2="49167"/>
                        <a14:foregroundMark x1="13086" y1="61667" x2="13086" y2="61667"/>
                        <a14:foregroundMark x1="86049" y1="38611" x2="86049" y2="38611"/>
                        <a14:foregroundMark x1="86667" y1="47778" x2="86667" y2="47778"/>
                        <a14:foregroundMark x1="86914" y1="50000" x2="83827" y2="78333"/>
                        <a14:foregroundMark x1="72963" y1="55278" x2="71605" y2="80278"/>
                      </a14:backgroundRemoval>
                    </a14:imgEffect>
                  </a14:imgLayer>
                </a14:imgProps>
              </a:ext>
              <a:ext uri="{28A0092B-C50C-407E-A947-70E740481C1C}">
                <a14:useLocalDpi xmlns:a14="http://schemas.microsoft.com/office/drawing/2010/main" val="0"/>
              </a:ext>
            </a:extLst>
          </a:blip>
          <a:stretch>
            <a:fillRect/>
          </a:stretch>
        </p:blipFill>
        <p:spPr>
          <a:xfrm>
            <a:off x="602682" y="1337310"/>
            <a:ext cx="12192000" cy="4582809"/>
          </a:xfrm>
          <a:prstGeom prst="rect">
            <a:avLst/>
          </a:prstGeom>
        </p:spPr>
      </p:pic>
    </p:spTree>
    <p:extLst>
      <p:ext uri="{BB962C8B-B14F-4D97-AF65-F5344CB8AC3E}">
        <p14:creationId xmlns:p14="http://schemas.microsoft.com/office/powerpoint/2010/main" val="36484063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p:cTn id="7" dur="750" fill="hold"/>
                                        <p:tgtEl>
                                          <p:spTgt spid="54"/>
                                        </p:tgtEl>
                                        <p:attrNameLst>
                                          <p:attrName>ppt_w</p:attrName>
                                        </p:attrNameLst>
                                      </p:cBhvr>
                                      <p:tavLst>
                                        <p:tav tm="0">
                                          <p:val>
                                            <p:fltVal val="0"/>
                                          </p:val>
                                        </p:tav>
                                        <p:tav tm="100000">
                                          <p:val>
                                            <p:strVal val="#ppt_w"/>
                                          </p:val>
                                        </p:tav>
                                      </p:tavLst>
                                    </p:anim>
                                    <p:anim calcmode="lin" valueType="num">
                                      <p:cBhvr>
                                        <p:cTn id="8" dur="750" fill="hold"/>
                                        <p:tgtEl>
                                          <p:spTgt spid="54"/>
                                        </p:tgtEl>
                                        <p:attrNameLst>
                                          <p:attrName>ppt_h</p:attrName>
                                        </p:attrNameLst>
                                      </p:cBhvr>
                                      <p:tavLst>
                                        <p:tav tm="0">
                                          <p:val>
                                            <p:fltVal val="0"/>
                                          </p:val>
                                        </p:tav>
                                        <p:tav tm="100000">
                                          <p:val>
                                            <p:strVal val="#ppt_h"/>
                                          </p:val>
                                        </p:tav>
                                      </p:tavLst>
                                    </p:anim>
                                  </p:childTnLst>
                                </p:cTn>
                              </p:par>
                              <p:par>
                                <p:cTn id="9" presetID="42" presetClass="entr" presetSubtype="0" fill="hold" nodeType="withEffect">
                                  <p:stCondLst>
                                    <p:cond delay="125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1000"/>
                                        <p:tgtEl>
                                          <p:spTgt spid="17"/>
                                        </p:tgtEl>
                                      </p:cBhvr>
                                    </p:animEffect>
                                    <p:anim calcmode="lin" valueType="num">
                                      <p:cBhvr>
                                        <p:cTn id="12" dur="1000" fill="hold"/>
                                        <p:tgtEl>
                                          <p:spTgt spid="17"/>
                                        </p:tgtEl>
                                        <p:attrNameLst>
                                          <p:attrName>ppt_x</p:attrName>
                                        </p:attrNameLst>
                                      </p:cBhvr>
                                      <p:tavLst>
                                        <p:tav tm="0">
                                          <p:val>
                                            <p:strVal val="#ppt_x"/>
                                          </p:val>
                                        </p:tav>
                                        <p:tav tm="100000">
                                          <p:val>
                                            <p:strVal val="#ppt_x"/>
                                          </p:val>
                                        </p:tav>
                                      </p:tavLst>
                                    </p:anim>
                                    <p:anim calcmode="lin" valueType="num">
                                      <p:cBhvr>
                                        <p:cTn id="1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635500"/>
            <a:ext cx="12191998" cy="2222500"/>
          </a:xfrm>
          <a:prstGeom prst="rect">
            <a:avLst/>
          </a:prstGeom>
        </p:spPr>
      </p:pic>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30262" y="4044359"/>
            <a:ext cx="4796096" cy="2665830"/>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23315" y="5310096"/>
            <a:ext cx="1796782" cy="883922"/>
          </a:xfrm>
          <a:prstGeom prst="roundRect">
            <a:avLst/>
          </a:prstGeom>
          <a:solidFill>
            <a:schemeClr val="accent6">
              <a:lumMod val="20000"/>
              <a:lumOff val="80000"/>
              <a:alpha val="55000"/>
            </a:schemeClr>
          </a:solidFill>
        </p:spPr>
      </p:pic>
      <p:sp>
        <p:nvSpPr>
          <p:cNvPr id="14" name="TextBox 13">
            <a:extLst>
              <a:ext uri="{FF2B5EF4-FFF2-40B4-BE49-F238E27FC236}">
                <a16:creationId xmlns:a16="http://schemas.microsoft.com/office/drawing/2014/main" id="{8EDC3903-5CFA-46D0-9E27-63AAC795670C}"/>
              </a:ext>
            </a:extLst>
          </p:cNvPr>
          <p:cNvSpPr txBox="1"/>
          <p:nvPr/>
        </p:nvSpPr>
        <p:spPr>
          <a:xfrm>
            <a:off x="684454" y="3202176"/>
            <a:ext cx="11241904" cy="3371136"/>
          </a:xfrm>
          <a:prstGeom prst="roundRect">
            <a:avLst/>
          </a:prstGeom>
          <a:solidFill>
            <a:schemeClr val="accent6">
              <a:lumMod val="60000"/>
              <a:lumOff val="40000"/>
              <a:alpha val="42000"/>
            </a:schemeClr>
          </a:solidFill>
          <a:ln w="28575">
            <a:solidFill>
              <a:schemeClr val="tx1"/>
            </a:solidFill>
            <a:prstDash val="dash"/>
          </a:ln>
        </p:spPr>
        <p:txBody>
          <a:bodyPr wrap="square" rtlCol="0">
            <a:spAutoFit/>
          </a:bodyPr>
          <a:lstStyle/>
          <a:p>
            <a:pPr marL="457200" indent="-457200" algn="just" eaLnBrk="1" hangingPunct="1">
              <a:spcBef>
                <a:spcPct val="50000"/>
              </a:spcBef>
              <a:buFont typeface="Wingdings" panose="05000000000000000000" pitchFamily="2" charset="2"/>
              <a:buAutoNum type="arabicPeriod"/>
            </a:pP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Hà</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Nội</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có</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mấy</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tháng</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nhiệt</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độ</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trung</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bình</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dưới</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20</a:t>
            </a:r>
            <a:r>
              <a:rPr lang="en-US" altLang="en-US" sz="3200" b="1" baseline="30000" dirty="0">
                <a:solidFill>
                  <a:schemeClr val="accent6">
                    <a:lumMod val="50000"/>
                  </a:schemeClr>
                </a:solidFill>
                <a:latin typeface="Times New Roman" panose="02020603050405020304" pitchFamily="18" charset="0"/>
                <a:cs typeface="Times New Roman" panose="02020603050405020304" pitchFamily="18" charset="0"/>
              </a:rPr>
              <a:t>o</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C?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Là</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những</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tháng</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nào</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a:t>
            </a:r>
          </a:p>
          <a:p>
            <a:pPr marL="457200" indent="-457200" algn="just" eaLnBrk="1" hangingPunct="1">
              <a:spcBef>
                <a:spcPct val="50000"/>
              </a:spcBef>
              <a:buFont typeface="Wingdings" panose="05000000000000000000" pitchFamily="2" charset="2"/>
              <a:buAutoNum type="arabicPeriod"/>
            </a:pP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Đó</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là</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thời</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gian</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nào</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trong</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năm</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a:t>
            </a:r>
          </a:p>
          <a:p>
            <a:pPr marL="457200" indent="-457200" algn="just">
              <a:spcBef>
                <a:spcPct val="50000"/>
              </a:spcBef>
              <a:buFont typeface="Wingdings" panose="05000000000000000000" pitchFamily="2" charset="2"/>
              <a:buAutoNum type="arabicPeriod"/>
            </a:pP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Vào</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mùa</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đông</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ở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đồng</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bằng</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Bắc</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Bộ</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thích</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hợp</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cho</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việc</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trồng</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cây</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gì</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a:t>
            </a:r>
          </a:p>
        </p:txBody>
      </p:sp>
      <p:graphicFrame>
        <p:nvGraphicFramePr>
          <p:cNvPr id="15" name="Group 140">
            <a:extLst>
              <a:ext uri="{FF2B5EF4-FFF2-40B4-BE49-F238E27FC236}">
                <a16:creationId xmlns:a16="http://schemas.microsoft.com/office/drawing/2014/main" id="{63FE3394-6D9A-4B13-BD0A-60C91FF2B7AA}"/>
              </a:ext>
            </a:extLst>
          </p:cNvPr>
          <p:cNvGraphicFramePr>
            <a:graphicFrameLocks noGrp="1"/>
          </p:cNvGraphicFramePr>
          <p:nvPr>
            <p:extLst>
              <p:ext uri="{D42A27DB-BD31-4B8C-83A1-F6EECF244321}">
                <p14:modId xmlns:p14="http://schemas.microsoft.com/office/powerpoint/2010/main" val="1337955998"/>
              </p:ext>
            </p:extLst>
          </p:nvPr>
        </p:nvGraphicFramePr>
        <p:xfrm>
          <a:off x="475048" y="497467"/>
          <a:ext cx="11241904" cy="1676400"/>
        </p:xfrm>
        <a:graphic>
          <a:graphicData uri="http://schemas.openxmlformats.org/drawingml/2006/table">
            <a:tbl>
              <a:tblPr/>
              <a:tblGrid>
                <a:gridCol w="1653533">
                  <a:extLst>
                    <a:ext uri="{9D8B030D-6E8A-4147-A177-3AD203B41FA5}">
                      <a16:colId xmlns:a16="http://schemas.microsoft.com/office/drawing/2014/main" val="20000"/>
                    </a:ext>
                  </a:extLst>
                </a:gridCol>
                <a:gridCol w="761692">
                  <a:extLst>
                    <a:ext uri="{9D8B030D-6E8A-4147-A177-3AD203B41FA5}">
                      <a16:colId xmlns:a16="http://schemas.microsoft.com/office/drawing/2014/main" val="20001"/>
                    </a:ext>
                  </a:extLst>
                </a:gridCol>
                <a:gridCol w="806500">
                  <a:extLst>
                    <a:ext uri="{9D8B030D-6E8A-4147-A177-3AD203B41FA5}">
                      <a16:colId xmlns:a16="http://schemas.microsoft.com/office/drawing/2014/main" val="20002"/>
                    </a:ext>
                  </a:extLst>
                </a:gridCol>
                <a:gridCol w="772894">
                  <a:extLst>
                    <a:ext uri="{9D8B030D-6E8A-4147-A177-3AD203B41FA5}">
                      <a16:colId xmlns:a16="http://schemas.microsoft.com/office/drawing/2014/main" val="20003"/>
                    </a:ext>
                  </a:extLst>
                </a:gridCol>
                <a:gridCol w="795297">
                  <a:extLst>
                    <a:ext uri="{9D8B030D-6E8A-4147-A177-3AD203B41FA5}">
                      <a16:colId xmlns:a16="http://schemas.microsoft.com/office/drawing/2014/main" val="20004"/>
                    </a:ext>
                  </a:extLst>
                </a:gridCol>
                <a:gridCol w="784096">
                  <a:extLst>
                    <a:ext uri="{9D8B030D-6E8A-4147-A177-3AD203B41FA5}">
                      <a16:colId xmlns:a16="http://schemas.microsoft.com/office/drawing/2014/main" val="20005"/>
                    </a:ext>
                  </a:extLst>
                </a:gridCol>
                <a:gridCol w="828900">
                  <a:extLst>
                    <a:ext uri="{9D8B030D-6E8A-4147-A177-3AD203B41FA5}">
                      <a16:colId xmlns:a16="http://schemas.microsoft.com/office/drawing/2014/main" val="20006"/>
                    </a:ext>
                  </a:extLst>
                </a:gridCol>
                <a:gridCol w="772896">
                  <a:extLst>
                    <a:ext uri="{9D8B030D-6E8A-4147-A177-3AD203B41FA5}">
                      <a16:colId xmlns:a16="http://schemas.microsoft.com/office/drawing/2014/main" val="20007"/>
                    </a:ext>
                  </a:extLst>
                </a:gridCol>
                <a:gridCol w="772894">
                  <a:extLst>
                    <a:ext uri="{9D8B030D-6E8A-4147-A177-3AD203B41FA5}">
                      <a16:colId xmlns:a16="http://schemas.microsoft.com/office/drawing/2014/main" val="20008"/>
                    </a:ext>
                  </a:extLst>
                </a:gridCol>
                <a:gridCol w="806497">
                  <a:extLst>
                    <a:ext uri="{9D8B030D-6E8A-4147-A177-3AD203B41FA5}">
                      <a16:colId xmlns:a16="http://schemas.microsoft.com/office/drawing/2014/main" val="20009"/>
                    </a:ext>
                  </a:extLst>
                </a:gridCol>
                <a:gridCol w="817700">
                  <a:extLst>
                    <a:ext uri="{9D8B030D-6E8A-4147-A177-3AD203B41FA5}">
                      <a16:colId xmlns:a16="http://schemas.microsoft.com/office/drawing/2014/main" val="20010"/>
                    </a:ext>
                  </a:extLst>
                </a:gridCol>
                <a:gridCol w="817700">
                  <a:extLst>
                    <a:ext uri="{9D8B030D-6E8A-4147-A177-3AD203B41FA5}">
                      <a16:colId xmlns:a16="http://schemas.microsoft.com/office/drawing/2014/main" val="20011"/>
                    </a:ext>
                  </a:extLst>
                </a:gridCol>
                <a:gridCol w="851305">
                  <a:extLst>
                    <a:ext uri="{9D8B030D-6E8A-4147-A177-3AD203B41FA5}">
                      <a16:colId xmlns:a16="http://schemas.microsoft.com/office/drawing/2014/main" val="20012"/>
                    </a:ext>
                  </a:extLst>
                </a:gridCol>
              </a:tblGrid>
              <a:tr h="762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dirty="0" err="1">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Tháng</a:t>
                      </a:r>
                      <a:endParaRPr kumimoji="0" lang="en-US" altLang="en-US" sz="2000" b="0" i="0" u="none" strike="noStrike" cap="none" normalizeH="0" baseline="0" dirty="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endParaRPr>
                    </a:p>
                  </a:txBody>
                  <a:tcPr marT="45703" marB="45703"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dirty="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1</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dirty="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2</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dirty="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3</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dirty="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4</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dirty="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5</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dirty="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6</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dirty="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7</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dirty="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8</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dirty="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9</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dirty="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10</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11</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12</a:t>
                      </a:r>
                    </a:p>
                  </a:txBody>
                  <a:tcPr marT="45703" marB="45703"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extLst>
                  <a:ext uri="{0D108BD9-81ED-4DB2-BD59-A6C34878D82A}">
                    <a16:rowId xmlns:a16="http://schemas.microsoft.com/office/drawing/2014/main" val="10000"/>
                  </a:ext>
                </a:extLst>
              </a:tr>
              <a:tr h="914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Nhiệt độ  (</a:t>
                      </a:r>
                      <a:r>
                        <a:rPr kumimoji="0" lang="en-US" altLang="en-US" sz="2000" b="0" i="0" u="none" strike="noStrike" cap="none" normalizeH="0" baseline="3000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o</a:t>
                      </a:r>
                      <a:r>
                        <a:rPr kumimoji="0" lang="en-US" altLang="en-US" sz="2000" b="0" i="0" u="none" strike="noStrike" cap="none" normalizeH="0" baseline="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C) </a:t>
                      </a:r>
                      <a:r>
                        <a:rPr kumimoji="0" lang="en-US" altLang="en-US" sz="2000" b="0" i="0" u="none" strike="noStrike" cap="none" normalizeH="0" baseline="-2500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 </a:t>
                      </a:r>
                      <a:r>
                        <a:rPr kumimoji="0" lang="en-US" altLang="en-US" sz="2000" b="0" i="0" u="none" strike="noStrike" cap="none" normalizeH="0" baseline="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 </a:t>
                      </a:r>
                    </a:p>
                  </a:txBody>
                  <a:tcPr marT="45703" marB="45703"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17</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17</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20</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24</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27</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28</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29</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28</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27</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dirty="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25</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dirty="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21</a:t>
                      </a:r>
                    </a:p>
                  </a:txBody>
                  <a:tcPr marT="45703" marB="45703"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dirty="0">
                          <a:ln>
                            <a:noFill/>
                          </a:ln>
                          <a:solidFill>
                            <a:schemeClr val="tx1">
                              <a:lumMod val="10000"/>
                            </a:schemeClr>
                          </a:solidFill>
                          <a:effectLst>
                            <a:outerShdw blurRad="38100" dist="38100" dir="2700000" algn="tl">
                              <a:srgbClr val="FFFFFF"/>
                            </a:outerShdw>
                          </a:effectLst>
                          <a:latin typeface="UTM Colossalis" panose="02040603050506020204" pitchFamily="18" charset="0"/>
                          <a:cs typeface="Times New Roman" panose="02020603050405020304" pitchFamily="18" charset="0"/>
                        </a:rPr>
                        <a:t>18</a:t>
                      </a:r>
                    </a:p>
                  </a:txBody>
                  <a:tcPr marT="45703" marB="45703"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accent6">
                        <a:lumMod val="40000"/>
                        <a:lumOff val="60000"/>
                      </a:schemeClr>
                    </a:solidFill>
                  </a:tcPr>
                </a:tc>
                <a:extLst>
                  <a:ext uri="{0D108BD9-81ED-4DB2-BD59-A6C34878D82A}">
                    <a16:rowId xmlns:a16="http://schemas.microsoft.com/office/drawing/2014/main" val="10001"/>
                  </a:ext>
                </a:extLst>
              </a:tr>
            </a:tbl>
          </a:graphicData>
        </a:graphic>
      </p:graphicFrame>
      <p:sp>
        <p:nvSpPr>
          <p:cNvPr id="16" name="Rectangle 141">
            <a:extLst>
              <a:ext uri="{FF2B5EF4-FFF2-40B4-BE49-F238E27FC236}">
                <a16:creationId xmlns:a16="http://schemas.microsoft.com/office/drawing/2014/main" id="{933484CD-286A-4133-B29F-4E6F567B857F}"/>
              </a:ext>
            </a:extLst>
          </p:cNvPr>
          <p:cNvSpPr>
            <a:spLocks noChangeArrowheads="1"/>
          </p:cNvSpPr>
          <p:nvPr/>
        </p:nvSpPr>
        <p:spPr bwMode="auto">
          <a:xfrm>
            <a:off x="847424" y="2395634"/>
            <a:ext cx="1049715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 typeface="Wingdings" panose="05000000000000000000" pitchFamily="2" charset="2"/>
              <a:buNone/>
            </a:pP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Bảng</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số</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liệu</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về</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nhiệt</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độ</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trung</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bình</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tháng</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ở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Hà</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Nội</a:t>
            </a:r>
            <a:endParaRPr lang="en-US" altLang="vi-VN" b="1" dirty="0">
              <a:solidFill>
                <a:schemeClr val="accent6">
                  <a:lumMod val="50000"/>
                </a:schemeClr>
              </a:solidFill>
              <a:latin typeface="UTM Colossalis"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83827412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80">
                                          <p:stCondLst>
                                            <p:cond delay="0"/>
                                          </p:stCondLst>
                                        </p:cTn>
                                        <p:tgtEl>
                                          <p:spTgt spid="14"/>
                                        </p:tgtEl>
                                      </p:cBhvr>
                                    </p:animEffect>
                                    <p:anim calcmode="lin" valueType="num">
                                      <p:cBhvr>
                                        <p:cTn id="1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9" dur="26">
                                          <p:stCondLst>
                                            <p:cond delay="650"/>
                                          </p:stCondLst>
                                        </p:cTn>
                                        <p:tgtEl>
                                          <p:spTgt spid="14"/>
                                        </p:tgtEl>
                                      </p:cBhvr>
                                      <p:to x="100000" y="60000"/>
                                    </p:animScale>
                                    <p:animScale>
                                      <p:cBhvr>
                                        <p:cTn id="20" dur="166" decel="50000">
                                          <p:stCondLst>
                                            <p:cond delay="676"/>
                                          </p:stCondLst>
                                        </p:cTn>
                                        <p:tgtEl>
                                          <p:spTgt spid="14"/>
                                        </p:tgtEl>
                                      </p:cBhvr>
                                      <p:to x="100000" y="100000"/>
                                    </p:animScale>
                                    <p:animScale>
                                      <p:cBhvr>
                                        <p:cTn id="21" dur="26">
                                          <p:stCondLst>
                                            <p:cond delay="1312"/>
                                          </p:stCondLst>
                                        </p:cTn>
                                        <p:tgtEl>
                                          <p:spTgt spid="14"/>
                                        </p:tgtEl>
                                      </p:cBhvr>
                                      <p:to x="100000" y="80000"/>
                                    </p:animScale>
                                    <p:animScale>
                                      <p:cBhvr>
                                        <p:cTn id="22" dur="166" decel="50000">
                                          <p:stCondLst>
                                            <p:cond delay="1338"/>
                                          </p:stCondLst>
                                        </p:cTn>
                                        <p:tgtEl>
                                          <p:spTgt spid="14"/>
                                        </p:tgtEl>
                                      </p:cBhvr>
                                      <p:to x="100000" y="100000"/>
                                    </p:animScale>
                                    <p:animScale>
                                      <p:cBhvr>
                                        <p:cTn id="23" dur="26">
                                          <p:stCondLst>
                                            <p:cond delay="1642"/>
                                          </p:stCondLst>
                                        </p:cTn>
                                        <p:tgtEl>
                                          <p:spTgt spid="14"/>
                                        </p:tgtEl>
                                      </p:cBhvr>
                                      <p:to x="100000" y="90000"/>
                                    </p:animScale>
                                    <p:animScale>
                                      <p:cBhvr>
                                        <p:cTn id="24" dur="166" decel="50000">
                                          <p:stCondLst>
                                            <p:cond delay="1668"/>
                                          </p:stCondLst>
                                        </p:cTn>
                                        <p:tgtEl>
                                          <p:spTgt spid="14"/>
                                        </p:tgtEl>
                                      </p:cBhvr>
                                      <p:to x="100000" y="100000"/>
                                    </p:animScale>
                                    <p:animScale>
                                      <p:cBhvr>
                                        <p:cTn id="25" dur="26">
                                          <p:stCondLst>
                                            <p:cond delay="1808"/>
                                          </p:stCondLst>
                                        </p:cTn>
                                        <p:tgtEl>
                                          <p:spTgt spid="14"/>
                                        </p:tgtEl>
                                      </p:cBhvr>
                                      <p:to x="100000" y="95000"/>
                                    </p:animScale>
                                    <p:animScale>
                                      <p:cBhvr>
                                        <p:cTn id="26" dur="166" decel="50000">
                                          <p:stCondLst>
                                            <p:cond delay="1834"/>
                                          </p:stCondLst>
                                        </p:cTn>
                                        <p:tgtEl>
                                          <p:spTgt spid="14"/>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7" presetClass="entr" presetSubtype="0" fill="hold" grpId="0" nodeType="clickEffect">
                                  <p:stCondLst>
                                    <p:cond delay="0"/>
                                  </p:stCondLst>
                                  <p:iterate type="lt">
                                    <p:tmPct val="50000"/>
                                  </p:iterate>
                                  <p:childTnLst>
                                    <p:set>
                                      <p:cBhvr>
                                        <p:cTn id="30" dur="1" fill="hold">
                                          <p:stCondLst>
                                            <p:cond delay="0"/>
                                          </p:stCondLst>
                                        </p:cTn>
                                        <p:tgtEl>
                                          <p:spTgt spid="16"/>
                                        </p:tgtEl>
                                        <p:attrNameLst>
                                          <p:attrName>style.visibility</p:attrName>
                                        </p:attrNameLst>
                                      </p:cBhvr>
                                      <p:to>
                                        <p:strVal val="visible"/>
                                      </p:to>
                                    </p:set>
                                    <p:anim calcmode="discrete" valueType="clr">
                                      <p:cBhvr override="childStyle">
                                        <p:cTn id="31"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16"/>
                                        </p:tgtEl>
                                        <p:attrNameLst>
                                          <p:attrName>fillcolor</p:attrName>
                                        </p:attrNameLst>
                                      </p:cBhvr>
                                      <p:tavLst>
                                        <p:tav tm="0">
                                          <p:val>
                                            <p:clrVal>
                                              <a:schemeClr val="accent2"/>
                                            </p:clrVal>
                                          </p:val>
                                        </p:tav>
                                        <p:tav tm="50000">
                                          <p:val>
                                            <p:clrVal>
                                              <a:schemeClr val="hlink"/>
                                            </p:clrVal>
                                          </p:val>
                                        </p:tav>
                                      </p:tavLst>
                                    </p:anim>
                                    <p:set>
                                      <p:cBhvr>
                                        <p:cTn id="33" dur="80"/>
                                        <p:tgtEl>
                                          <p:spTgt spid="1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close-up of some grass&#10;&#10;Description automatically generated with medium confidence">
            <a:extLst>
              <a:ext uri="{FF2B5EF4-FFF2-40B4-BE49-F238E27FC236}">
                <a16:creationId xmlns:a16="http://schemas.microsoft.com/office/drawing/2014/main" id="{D66B9C63-5014-45FD-BCC3-3CA4B9F50E9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9231" l="125" r="99499">
                        <a14:foregroundMark x1="1003" y1="23846" x2="30827" y2="40000"/>
                        <a14:foregroundMark x1="91353" y1="35769" x2="99499" y2="36154"/>
                        <a14:foregroundMark x1="22306" y1="86538" x2="99373" y2="79615"/>
                        <a14:foregroundMark x1="91604" y1="83846" x2="92732" y2="95385"/>
                        <a14:foregroundMark x1="4511" y1="93077" x2="2506" y2="99615"/>
                        <a14:foregroundMark x1="4135" y1="78462" x2="125" y2="93462"/>
                        <a14:foregroundMark x1="6516" y1="92692" x2="125" y2="80385"/>
                        <a14:foregroundMark x1="125" y1="80385" x2="125" y2="80385"/>
                      </a14:backgroundRemoval>
                    </a14:imgEffect>
                  </a14:imgLayer>
                </a14:imgProps>
              </a:ext>
              <a:ext uri="{28A0092B-C50C-407E-A947-70E740481C1C}">
                <a14:useLocalDpi xmlns:a14="http://schemas.microsoft.com/office/drawing/2010/main" val="0"/>
              </a:ext>
            </a:extLst>
          </a:blip>
          <a:stretch>
            <a:fillRect/>
          </a:stretch>
        </p:blipFill>
        <p:spPr>
          <a:xfrm>
            <a:off x="-88891" y="2853841"/>
            <a:ext cx="12369782" cy="4126744"/>
          </a:xfrm>
          <a:prstGeom prst="rect">
            <a:avLst/>
          </a:prstGeom>
        </p:spPr>
      </p:pic>
      <p:sp>
        <p:nvSpPr>
          <p:cNvPr id="8" name="TextBox 7">
            <a:extLst>
              <a:ext uri="{FF2B5EF4-FFF2-40B4-BE49-F238E27FC236}">
                <a16:creationId xmlns:a16="http://schemas.microsoft.com/office/drawing/2014/main" id="{5D7C037A-F88D-4F84-B8CE-B02F4F77A52B}"/>
              </a:ext>
            </a:extLst>
          </p:cNvPr>
          <p:cNvSpPr txBox="1"/>
          <p:nvPr/>
        </p:nvSpPr>
        <p:spPr>
          <a:xfrm>
            <a:off x="475048" y="299950"/>
            <a:ext cx="11241904" cy="2553891"/>
          </a:xfrm>
          <a:prstGeom prst="roundRect">
            <a:avLst/>
          </a:prstGeom>
          <a:solidFill>
            <a:schemeClr val="accent6">
              <a:lumMod val="60000"/>
              <a:lumOff val="40000"/>
              <a:alpha val="42000"/>
            </a:schemeClr>
          </a:solidFill>
          <a:ln w="28575">
            <a:solidFill>
              <a:schemeClr val="tx1"/>
            </a:solidFill>
            <a:prstDash val="dash"/>
          </a:ln>
        </p:spPr>
        <p:txBody>
          <a:bodyPr wrap="square" rtlCol="0">
            <a:spAutoFit/>
          </a:bodyPr>
          <a:lstStyle/>
          <a:p>
            <a:pPr marL="457200" indent="-457200" algn="just" eaLnBrk="1" hangingPunct="1">
              <a:spcBef>
                <a:spcPct val="50000"/>
              </a:spcBef>
              <a:buFont typeface="Wingdings" panose="05000000000000000000" pitchFamily="2" charset="2"/>
              <a:buAutoNum type="arabicPeriod"/>
            </a:pP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Đồng</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bằng</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Bắc</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bộ</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có</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mùa</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đông</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lạnh</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kéo</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dài</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từ</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3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đến</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4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tháng</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a:t>
            </a:r>
          </a:p>
          <a:p>
            <a:pPr marL="457200" indent="-457200" algn="just" eaLnBrk="1" hangingPunct="1">
              <a:spcBef>
                <a:spcPct val="50000"/>
              </a:spcBef>
              <a:buFont typeface="Wingdings" panose="05000000000000000000" pitchFamily="2" charset="2"/>
              <a:buAutoNum type="arabicPeriod"/>
            </a:pP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Vào</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mùa</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đông</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nhiệt</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độ</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hạ</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thấp</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tạo</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thuận</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lợi</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cho</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việc</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trồng</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các</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loại</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rau</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xứ</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50000"/>
                  </a:schemeClr>
                </a:solidFill>
                <a:latin typeface="Times New Roman" panose="02020603050405020304" pitchFamily="18" charset="0"/>
                <a:cs typeface="Times New Roman" panose="02020603050405020304" pitchFamily="18" charset="0"/>
              </a:rPr>
              <a:t>lạnh</a:t>
            </a:r>
            <a:r>
              <a:rPr lang="en-US" altLang="en-US" sz="3200" b="1" dirty="0">
                <a:solidFill>
                  <a:schemeClr val="accent6">
                    <a:lumMod val="50000"/>
                  </a:schemeClr>
                </a:solidFill>
                <a:latin typeface="Times New Roman" panose="02020603050405020304" pitchFamily="18" charset="0"/>
                <a:cs typeface="Times New Roman" panose="02020603050405020304" pitchFamily="18" charset="0"/>
              </a:rPr>
              <a:t>. </a:t>
            </a:r>
          </a:p>
        </p:txBody>
      </p:sp>
      <p:pic>
        <p:nvPicPr>
          <p:cNvPr id="9" name="图片 2">
            <a:extLst>
              <a:ext uri="{FF2B5EF4-FFF2-40B4-BE49-F238E27FC236}">
                <a16:creationId xmlns:a16="http://schemas.microsoft.com/office/drawing/2014/main" id="{2856E736-8C07-4343-B34B-E800C9CD36F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39630" y1="66389" x2="39630" y2="66389"/>
                        <a14:foregroundMark x1="72593" y1="58611" x2="72593" y2="58611"/>
                        <a14:foregroundMark x1="75062" y1="39167" x2="75062" y2="39167"/>
                        <a14:foregroundMark x1="73333" y1="43333" x2="73951" y2="48056"/>
                        <a14:foregroundMark x1="39383" y1="60556" x2="39383" y2="60556"/>
                        <a14:foregroundMark x1="28148" y1="49167" x2="28148" y2="49167"/>
                        <a14:foregroundMark x1="13086" y1="61667" x2="13086" y2="61667"/>
                        <a14:foregroundMark x1="86049" y1="38611" x2="86049" y2="38611"/>
                        <a14:foregroundMark x1="86667" y1="47778" x2="86667" y2="47778"/>
                        <a14:foregroundMark x1="86914" y1="50000" x2="83827" y2="78333"/>
                        <a14:foregroundMark x1="72963" y1="55278" x2="71605" y2="80278"/>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218369" y="2275191"/>
            <a:ext cx="12192000" cy="4582809"/>
          </a:xfrm>
          <a:prstGeom prst="rect">
            <a:avLst/>
          </a:prstGeom>
        </p:spPr>
      </p:pic>
    </p:spTree>
    <p:extLst>
      <p:ext uri="{BB962C8B-B14F-4D97-AF65-F5344CB8AC3E}">
        <p14:creationId xmlns:p14="http://schemas.microsoft.com/office/powerpoint/2010/main" val="127109248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par>
                                <p:cTn id="21" presetID="42" presetClass="entr" presetSubtype="0" fill="hold" nodeType="withEffect">
                                  <p:stCondLst>
                                    <p:cond delay="125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 name="Picture 107" descr="A close-up of some grass&#10;&#10;Description automatically generated with medium confidence">
            <a:extLst>
              <a:ext uri="{FF2B5EF4-FFF2-40B4-BE49-F238E27FC236}">
                <a16:creationId xmlns:a16="http://schemas.microsoft.com/office/drawing/2014/main" id="{B6D198EE-D1D2-4176-9908-96230861A92C}"/>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9231" l="125" r="99499">
                        <a14:foregroundMark x1="1003" y1="23846" x2="30827" y2="40000"/>
                        <a14:foregroundMark x1="91353" y1="35769" x2="99499" y2="36154"/>
                        <a14:foregroundMark x1="22306" y1="86538" x2="99373" y2="79615"/>
                        <a14:foregroundMark x1="91604" y1="83846" x2="92732" y2="95385"/>
                        <a14:foregroundMark x1="4511" y1="93077" x2="2506" y2="99615"/>
                        <a14:foregroundMark x1="4135" y1="78462" x2="125" y2="93462"/>
                        <a14:foregroundMark x1="6516" y1="92692" x2="125" y2="80385"/>
                        <a14:foregroundMark x1="125" y1="80385" x2="125" y2="80385"/>
                      </a14:backgroundRemoval>
                    </a14:imgEffect>
                  </a14:imgLayer>
                </a14:imgProps>
              </a:ext>
              <a:ext uri="{28A0092B-C50C-407E-A947-70E740481C1C}">
                <a14:useLocalDpi xmlns:a14="http://schemas.microsoft.com/office/drawing/2010/main" val="0"/>
              </a:ext>
            </a:extLst>
          </a:blip>
          <a:stretch>
            <a:fillRect/>
          </a:stretch>
        </p:blipFill>
        <p:spPr>
          <a:xfrm>
            <a:off x="-88891" y="2395634"/>
            <a:ext cx="12369782" cy="4584951"/>
          </a:xfrm>
          <a:prstGeom prst="rect">
            <a:avLst/>
          </a:prstGeom>
        </p:spPr>
      </p:pic>
      <p:pic>
        <p:nvPicPr>
          <p:cNvPr id="101" name="Picture 42" descr="cabbage">
            <a:extLst>
              <a:ext uri="{FF2B5EF4-FFF2-40B4-BE49-F238E27FC236}">
                <a16:creationId xmlns:a16="http://schemas.microsoft.com/office/drawing/2014/main" id="{1BDD6D74-5D70-4C55-BF1D-A5AC9B0DD15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flipH="1">
            <a:off x="783450" y="472950"/>
            <a:ext cx="3341288" cy="214329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2" name="Picture 43" descr="DSC00480">
            <a:extLst>
              <a:ext uri="{FF2B5EF4-FFF2-40B4-BE49-F238E27FC236}">
                <a16:creationId xmlns:a16="http://schemas.microsoft.com/office/drawing/2014/main" id="{D4509E7D-D9D3-4E9C-A9FB-34000BF23262}"/>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rot="618034" flipH="1">
            <a:off x="8250732" y="472950"/>
            <a:ext cx="3316298" cy="214329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3" name="Picture 102">
            <a:extLst>
              <a:ext uri="{FF2B5EF4-FFF2-40B4-BE49-F238E27FC236}">
                <a16:creationId xmlns:a16="http://schemas.microsoft.com/office/drawing/2014/main" id="{AEA2D5E7-0DA5-4054-B569-D2EE62D31669}"/>
              </a:ext>
            </a:extLst>
          </p:cNvPr>
          <p:cNvPicPr>
            <a:picLocks noChangeAspect="1"/>
          </p:cNvPicPr>
          <p:nvPr/>
        </p:nvPicPr>
        <p:blipFill>
          <a:blip r:embed="rId8">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flipH="1">
            <a:off x="4287873" y="4350383"/>
            <a:ext cx="3316297" cy="225528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4" name="Picture 103">
            <a:extLst>
              <a:ext uri="{FF2B5EF4-FFF2-40B4-BE49-F238E27FC236}">
                <a16:creationId xmlns:a16="http://schemas.microsoft.com/office/drawing/2014/main" id="{462DB488-8CE0-4083-A32F-AEB1B1124D1C}"/>
              </a:ext>
            </a:extLst>
          </p:cNvPr>
          <p:cNvPicPr>
            <a:picLocks noChangeAspect="1"/>
          </p:cNvPicPr>
          <p:nvPr/>
        </p:nvPicPr>
        <p:blipFill>
          <a:blip r:embed="rId10">
            <a:extLst>
              <a:ext uri="{BEBA8EAE-BF5A-486C-A8C5-ECC9F3942E4B}">
                <a14:imgProps xmlns:a14="http://schemas.microsoft.com/office/drawing/2010/main">
                  <a14:imgLayer r:embed="rId11">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flipH="1">
            <a:off x="4689227" y="252336"/>
            <a:ext cx="2997016" cy="214329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105" name="Picture 104">
            <a:extLst>
              <a:ext uri="{FF2B5EF4-FFF2-40B4-BE49-F238E27FC236}">
                <a16:creationId xmlns:a16="http://schemas.microsoft.com/office/drawing/2014/main" id="{2397899A-8061-4848-B4CD-039F40D5A6FA}"/>
              </a:ext>
            </a:extLst>
          </p:cNvPr>
          <p:cNvPicPr>
            <a:picLocks noChangeAspect="1"/>
          </p:cNvPicPr>
          <p:nvPr/>
        </p:nvPicPr>
        <p:blipFill>
          <a:blip r:embed="rId12">
            <a:extLst>
              <a:ext uri="{BEBA8EAE-BF5A-486C-A8C5-ECC9F3942E4B}">
                <a14:imgProps xmlns:a14="http://schemas.microsoft.com/office/drawing/2010/main">
                  <a14:imgLayer r:embed="rId1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rot="547360" flipH="1">
            <a:off x="240180" y="4090507"/>
            <a:ext cx="3075373" cy="234857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6" name="Picture 105">
            <a:extLst>
              <a:ext uri="{FF2B5EF4-FFF2-40B4-BE49-F238E27FC236}">
                <a16:creationId xmlns:a16="http://schemas.microsoft.com/office/drawing/2014/main" id="{A0ACC794-3536-4EC0-B143-D6F8FF961A4C}"/>
              </a:ext>
            </a:extLst>
          </p:cNvPr>
          <p:cNvPicPr>
            <a:picLocks noChangeAspect="1"/>
          </p:cNvPicPr>
          <p:nvPr/>
        </p:nvPicPr>
        <p:blipFill>
          <a:blip r:embed="rId14">
            <a:extLst>
              <a:ext uri="{BEBA8EAE-BF5A-486C-A8C5-ECC9F3942E4B}">
                <a14:imgProps xmlns:a14="http://schemas.microsoft.com/office/drawing/2010/main">
                  <a14:imgLayer r:embed="rId15">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rot="532820" flipH="1">
            <a:off x="8473371" y="4017637"/>
            <a:ext cx="3094692" cy="236332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107" name="Rectangle 141">
            <a:extLst>
              <a:ext uri="{FF2B5EF4-FFF2-40B4-BE49-F238E27FC236}">
                <a16:creationId xmlns:a16="http://schemas.microsoft.com/office/drawing/2014/main" id="{5E4358A5-3A0D-4CBD-88A7-C44CC3BF77BA}"/>
              </a:ext>
            </a:extLst>
          </p:cNvPr>
          <p:cNvSpPr>
            <a:spLocks noChangeArrowheads="1"/>
          </p:cNvSpPr>
          <p:nvPr/>
        </p:nvSpPr>
        <p:spPr bwMode="auto">
          <a:xfrm>
            <a:off x="847424" y="2729083"/>
            <a:ext cx="10497152" cy="1191816"/>
          </a:xfrm>
          <a:prstGeom prst="roundRect">
            <a:avLst/>
          </a:prstGeom>
          <a:solidFill>
            <a:schemeClr val="accent6">
              <a:lumMod val="20000"/>
              <a:lumOff val="80000"/>
            </a:schemeClr>
          </a:solidFill>
          <a:ln>
            <a:noFill/>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 typeface="Wingdings" panose="05000000000000000000" pitchFamily="2" charset="2"/>
              <a:buNone/>
            </a:pP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Kể</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tên</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một</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số</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loại</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rau</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xứ</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lạnh</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được</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trồng</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ở </a:t>
            </a:r>
          </a:p>
          <a:p>
            <a:pPr algn="ctr" eaLnBrk="1" hangingPunct="1">
              <a:spcBef>
                <a:spcPct val="0"/>
              </a:spcBef>
              <a:buFont typeface="Wingdings" panose="05000000000000000000" pitchFamily="2" charset="2"/>
              <a:buNone/>
            </a:pP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đồng</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bằng</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Bắc</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 </a:t>
            </a:r>
            <a:r>
              <a:rPr lang="en-US" altLang="vi-VN" b="1" dirty="0" err="1">
                <a:solidFill>
                  <a:schemeClr val="accent6">
                    <a:lumMod val="50000"/>
                  </a:schemeClr>
                </a:solidFill>
                <a:latin typeface="UTM Colossalis" panose="02040603050506020204" pitchFamily="18" charset="0"/>
                <a:cs typeface="Times New Roman" panose="02020603050405020304" pitchFamily="18" charset="0"/>
              </a:rPr>
              <a:t>Bộ</a:t>
            </a:r>
            <a:r>
              <a:rPr lang="en-US" altLang="vi-VN" b="1" dirty="0">
                <a:solidFill>
                  <a:schemeClr val="accent6">
                    <a:lumMod val="50000"/>
                  </a:schemeClr>
                </a:solidFill>
                <a:latin typeface="UTM Colossalis" panose="02040603050506020204" pitchFamily="18" charset="0"/>
                <a:cs typeface="Times New Roman" panose="02020603050405020304" pitchFamily="18" charset="0"/>
              </a:rPr>
              <a:t>?</a:t>
            </a:r>
          </a:p>
        </p:txBody>
      </p:sp>
    </p:spTree>
    <p:extLst>
      <p:ext uri="{BB962C8B-B14F-4D97-AF65-F5344CB8AC3E}">
        <p14:creationId xmlns:p14="http://schemas.microsoft.com/office/powerpoint/2010/main" val="321824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07"/>
                                        </p:tgtEl>
                                        <p:attrNameLst>
                                          <p:attrName>style.visibility</p:attrName>
                                        </p:attrNameLst>
                                      </p:cBhvr>
                                      <p:to>
                                        <p:strVal val="visible"/>
                                      </p:to>
                                    </p:set>
                                    <p:anim calcmode="discrete" valueType="clr">
                                      <p:cBhvr override="childStyle">
                                        <p:cTn id="7" dur="80"/>
                                        <p:tgtEl>
                                          <p:spTgt spid="10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07"/>
                                        </p:tgtEl>
                                        <p:attrNameLst>
                                          <p:attrName>fillcolor</p:attrName>
                                        </p:attrNameLst>
                                      </p:cBhvr>
                                      <p:tavLst>
                                        <p:tav tm="0">
                                          <p:val>
                                            <p:clrVal>
                                              <a:schemeClr val="accent2"/>
                                            </p:clrVal>
                                          </p:val>
                                        </p:tav>
                                        <p:tav tm="50000">
                                          <p:val>
                                            <p:clrVal>
                                              <a:schemeClr val="hlink"/>
                                            </p:clrVal>
                                          </p:val>
                                        </p:tav>
                                      </p:tavLst>
                                    </p:anim>
                                    <p:set>
                                      <p:cBhvr>
                                        <p:cTn id="9" dur="80"/>
                                        <p:tgtEl>
                                          <p:spTgt spid="107"/>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01"/>
                                        </p:tgtEl>
                                        <p:attrNameLst>
                                          <p:attrName>style.visibility</p:attrName>
                                        </p:attrNameLst>
                                      </p:cBhvr>
                                      <p:to>
                                        <p:strVal val="visible"/>
                                      </p:to>
                                    </p:set>
                                    <p:animEffect transition="in" filter="wipe(down)">
                                      <p:cBhvr>
                                        <p:cTn id="14" dur="500"/>
                                        <p:tgtEl>
                                          <p:spTgt spid="101"/>
                                        </p:tgtEl>
                                      </p:cBhvr>
                                    </p:animEffect>
                                  </p:childTnLst>
                                </p:cTn>
                              </p:par>
                              <p:par>
                                <p:cTn id="15" presetID="22" presetClass="entr" presetSubtype="4" fill="hold" nodeType="withEffect">
                                  <p:stCondLst>
                                    <p:cond delay="0"/>
                                  </p:stCondLst>
                                  <p:childTnLst>
                                    <p:set>
                                      <p:cBhvr>
                                        <p:cTn id="16" dur="1" fill="hold">
                                          <p:stCondLst>
                                            <p:cond delay="0"/>
                                          </p:stCondLst>
                                        </p:cTn>
                                        <p:tgtEl>
                                          <p:spTgt spid="104"/>
                                        </p:tgtEl>
                                        <p:attrNameLst>
                                          <p:attrName>style.visibility</p:attrName>
                                        </p:attrNameLst>
                                      </p:cBhvr>
                                      <p:to>
                                        <p:strVal val="visible"/>
                                      </p:to>
                                    </p:set>
                                    <p:animEffect transition="in" filter="wipe(down)">
                                      <p:cBhvr>
                                        <p:cTn id="17" dur="500"/>
                                        <p:tgtEl>
                                          <p:spTgt spid="104"/>
                                        </p:tgtEl>
                                      </p:cBhvr>
                                    </p:animEffect>
                                  </p:childTnLst>
                                </p:cTn>
                              </p:par>
                              <p:par>
                                <p:cTn id="18" presetID="22" presetClass="entr" presetSubtype="4" fill="hold" nodeType="withEffect">
                                  <p:stCondLst>
                                    <p:cond delay="0"/>
                                  </p:stCondLst>
                                  <p:childTnLst>
                                    <p:set>
                                      <p:cBhvr>
                                        <p:cTn id="19" dur="1" fill="hold">
                                          <p:stCondLst>
                                            <p:cond delay="0"/>
                                          </p:stCondLst>
                                        </p:cTn>
                                        <p:tgtEl>
                                          <p:spTgt spid="102"/>
                                        </p:tgtEl>
                                        <p:attrNameLst>
                                          <p:attrName>style.visibility</p:attrName>
                                        </p:attrNameLst>
                                      </p:cBhvr>
                                      <p:to>
                                        <p:strVal val="visible"/>
                                      </p:to>
                                    </p:set>
                                    <p:animEffect transition="in" filter="wipe(down)">
                                      <p:cBhvr>
                                        <p:cTn id="20" dur="500"/>
                                        <p:tgtEl>
                                          <p:spTgt spid="102"/>
                                        </p:tgtEl>
                                      </p:cBhvr>
                                    </p:animEffect>
                                  </p:childTnLst>
                                </p:cTn>
                              </p:par>
                              <p:par>
                                <p:cTn id="21" presetID="22" presetClass="entr" presetSubtype="4" fill="hold" nodeType="withEffect">
                                  <p:stCondLst>
                                    <p:cond delay="0"/>
                                  </p:stCondLst>
                                  <p:childTnLst>
                                    <p:set>
                                      <p:cBhvr>
                                        <p:cTn id="22" dur="1" fill="hold">
                                          <p:stCondLst>
                                            <p:cond delay="0"/>
                                          </p:stCondLst>
                                        </p:cTn>
                                        <p:tgtEl>
                                          <p:spTgt spid="106"/>
                                        </p:tgtEl>
                                        <p:attrNameLst>
                                          <p:attrName>style.visibility</p:attrName>
                                        </p:attrNameLst>
                                      </p:cBhvr>
                                      <p:to>
                                        <p:strVal val="visible"/>
                                      </p:to>
                                    </p:set>
                                    <p:animEffect transition="in" filter="wipe(down)">
                                      <p:cBhvr>
                                        <p:cTn id="23" dur="500"/>
                                        <p:tgtEl>
                                          <p:spTgt spid="106"/>
                                        </p:tgtEl>
                                      </p:cBhvr>
                                    </p:animEffect>
                                  </p:childTnLst>
                                </p:cTn>
                              </p:par>
                              <p:par>
                                <p:cTn id="24" presetID="22" presetClass="entr" presetSubtype="4" fill="hold" nodeType="withEffect">
                                  <p:stCondLst>
                                    <p:cond delay="0"/>
                                  </p:stCondLst>
                                  <p:childTnLst>
                                    <p:set>
                                      <p:cBhvr>
                                        <p:cTn id="25" dur="1" fill="hold">
                                          <p:stCondLst>
                                            <p:cond delay="0"/>
                                          </p:stCondLst>
                                        </p:cTn>
                                        <p:tgtEl>
                                          <p:spTgt spid="103"/>
                                        </p:tgtEl>
                                        <p:attrNameLst>
                                          <p:attrName>style.visibility</p:attrName>
                                        </p:attrNameLst>
                                      </p:cBhvr>
                                      <p:to>
                                        <p:strVal val="visible"/>
                                      </p:to>
                                    </p:set>
                                    <p:animEffect transition="in" filter="wipe(down)">
                                      <p:cBhvr>
                                        <p:cTn id="26" dur="500"/>
                                        <p:tgtEl>
                                          <p:spTgt spid="103"/>
                                        </p:tgtEl>
                                      </p:cBhvr>
                                    </p:animEffect>
                                  </p:childTnLst>
                                </p:cTn>
                              </p:par>
                              <p:par>
                                <p:cTn id="27" presetID="22" presetClass="entr" presetSubtype="4" fill="hold" nodeType="withEffect">
                                  <p:stCondLst>
                                    <p:cond delay="0"/>
                                  </p:stCondLst>
                                  <p:childTnLst>
                                    <p:set>
                                      <p:cBhvr>
                                        <p:cTn id="28" dur="1" fill="hold">
                                          <p:stCondLst>
                                            <p:cond delay="0"/>
                                          </p:stCondLst>
                                        </p:cTn>
                                        <p:tgtEl>
                                          <p:spTgt spid="105"/>
                                        </p:tgtEl>
                                        <p:attrNameLst>
                                          <p:attrName>style.visibility</p:attrName>
                                        </p:attrNameLst>
                                      </p:cBhvr>
                                      <p:to>
                                        <p:strVal val="visible"/>
                                      </p:to>
                                    </p:set>
                                    <p:animEffect transition="in" filter="wipe(down)">
                                      <p:cBhvr>
                                        <p:cTn id="29"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 name="图片 9">
            <a:extLst>
              <a:ext uri="{FF2B5EF4-FFF2-40B4-BE49-F238E27FC236}">
                <a16:creationId xmlns:a16="http://schemas.microsoft.com/office/drawing/2014/main" id="{B1EDB78A-1F11-463B-B9A6-D02F26175E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56526" y="5790435"/>
            <a:ext cx="1383795" cy="883922"/>
          </a:xfrm>
          <a:prstGeom prst="rect">
            <a:avLst/>
          </a:prstGeom>
        </p:spPr>
      </p:pic>
      <p:pic>
        <p:nvPicPr>
          <p:cNvPr id="135" name="图片 8">
            <a:extLst>
              <a:ext uri="{FF2B5EF4-FFF2-40B4-BE49-F238E27FC236}">
                <a16:creationId xmlns:a16="http://schemas.microsoft.com/office/drawing/2014/main" id="{01791613-8E9A-4E13-BD0A-F16E293C3E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642765" y="4279588"/>
            <a:ext cx="2627534" cy="2581422"/>
          </a:xfrm>
          <a:prstGeom prst="rect">
            <a:avLst/>
          </a:prstGeom>
        </p:spPr>
      </p:pic>
      <p:pic>
        <p:nvPicPr>
          <p:cNvPr id="136" name="图片 9">
            <a:extLst>
              <a:ext uri="{FF2B5EF4-FFF2-40B4-BE49-F238E27FC236}">
                <a16:creationId xmlns:a16="http://schemas.microsoft.com/office/drawing/2014/main" id="{2E74D9AA-036C-4B25-9CB6-8C1504CF66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4353" y="6019131"/>
            <a:ext cx="1383795" cy="883922"/>
          </a:xfrm>
          <a:prstGeom prst="rect">
            <a:avLst/>
          </a:prstGeom>
        </p:spPr>
      </p:pic>
      <p:pic>
        <p:nvPicPr>
          <p:cNvPr id="137" name="图片 4">
            <a:extLst>
              <a:ext uri="{FF2B5EF4-FFF2-40B4-BE49-F238E27FC236}">
                <a16:creationId xmlns:a16="http://schemas.microsoft.com/office/drawing/2014/main" id="{F4A8866C-73B1-4EF6-AD94-AEAF8221E4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115" y="4675129"/>
            <a:ext cx="3924158" cy="2225638"/>
          </a:xfrm>
          <a:prstGeom prst="rect">
            <a:avLst/>
          </a:prstGeom>
        </p:spPr>
      </p:pic>
      <p:pic>
        <p:nvPicPr>
          <p:cNvPr id="138" name="图片 8">
            <a:extLst>
              <a:ext uri="{FF2B5EF4-FFF2-40B4-BE49-F238E27FC236}">
                <a16:creationId xmlns:a16="http://schemas.microsoft.com/office/drawing/2014/main" id="{C048C946-F23D-4052-8F22-CD6241E29A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033752" y="4207810"/>
            <a:ext cx="2627534" cy="2581422"/>
          </a:xfrm>
          <a:prstGeom prst="rect">
            <a:avLst/>
          </a:prstGeom>
        </p:spPr>
      </p:pic>
      <p:pic>
        <p:nvPicPr>
          <p:cNvPr id="133" name="图片 6">
            <a:extLst>
              <a:ext uri="{FF2B5EF4-FFF2-40B4-BE49-F238E27FC236}">
                <a16:creationId xmlns:a16="http://schemas.microsoft.com/office/drawing/2014/main" id="{FC5B9021-6E3B-45C3-ADFB-E8D7B13C98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86240" y="2153603"/>
            <a:ext cx="7307446" cy="3801447"/>
          </a:xfrm>
          <a:prstGeom prst="rect">
            <a:avLst/>
          </a:prstGeom>
        </p:spPr>
      </p:pic>
      <p:sp>
        <p:nvSpPr>
          <p:cNvPr id="124" name="文本框 38">
            <a:extLst>
              <a:ext uri="{FF2B5EF4-FFF2-40B4-BE49-F238E27FC236}">
                <a16:creationId xmlns:a16="http://schemas.microsoft.com/office/drawing/2014/main" id="{B0A8E0E2-1F11-480C-B629-D880229E29D7}"/>
              </a:ext>
            </a:extLst>
          </p:cNvPr>
          <p:cNvSpPr txBox="1"/>
          <p:nvPr/>
        </p:nvSpPr>
        <p:spPr>
          <a:xfrm>
            <a:off x="3023672" y="104589"/>
            <a:ext cx="6096000" cy="707886"/>
          </a:xfrm>
          <a:prstGeom prst="rect">
            <a:avLst/>
          </a:prstGeom>
          <a:noFill/>
        </p:spPr>
        <p:txBody>
          <a:bodyPr wrap="square">
            <a:spAutoFit/>
          </a:bodyPr>
          <a:lstStyle/>
          <a:p>
            <a:pPr algn="ctr"/>
            <a:r>
              <a:rPr lang="en-US" altLang="zh-CN" sz="4000" dirty="0">
                <a:solidFill>
                  <a:srgbClr val="009C17"/>
                </a:solidFill>
                <a:latin typeface="UTM Cool Blue" panose="02040603050506020204" pitchFamily="18" charset="0"/>
                <a:ea typeface="思源黑体 CN Medium" panose="020B0600000000000000" pitchFamily="34" charset="-122"/>
              </a:rPr>
              <a:t>GHI NHỚ</a:t>
            </a:r>
            <a:endParaRPr lang="zh-CN" altLang="en-US" sz="4000" dirty="0">
              <a:solidFill>
                <a:srgbClr val="009C17"/>
              </a:solidFill>
              <a:latin typeface="UTM Cool Blue" panose="02040603050506020204" pitchFamily="18" charset="0"/>
              <a:ea typeface="思源黑体 CN Medium" panose="020B0600000000000000" pitchFamily="34" charset="-122"/>
            </a:endParaRPr>
          </a:p>
        </p:txBody>
      </p:sp>
      <p:grpSp>
        <p:nvGrpSpPr>
          <p:cNvPr id="125" name="组合 19">
            <a:extLst>
              <a:ext uri="{FF2B5EF4-FFF2-40B4-BE49-F238E27FC236}">
                <a16:creationId xmlns:a16="http://schemas.microsoft.com/office/drawing/2014/main" id="{77B5F435-36A3-474B-98D3-6EAD62E06863}"/>
              </a:ext>
            </a:extLst>
          </p:cNvPr>
          <p:cNvGrpSpPr/>
          <p:nvPr/>
        </p:nvGrpSpPr>
        <p:grpSpPr>
          <a:xfrm>
            <a:off x="1595763" y="1203400"/>
            <a:ext cx="10321124" cy="2713730"/>
            <a:chOff x="692006" y="116442"/>
            <a:chExt cx="11176173" cy="2919244"/>
          </a:xfrm>
          <a:solidFill>
            <a:schemeClr val="accent6">
              <a:lumMod val="20000"/>
              <a:lumOff val="80000"/>
              <a:alpha val="48000"/>
            </a:schemeClr>
          </a:solidFill>
        </p:grpSpPr>
        <p:sp>
          <p:nvSpPr>
            <p:cNvPr id="126" name="矩形 16">
              <a:extLst>
                <a:ext uri="{FF2B5EF4-FFF2-40B4-BE49-F238E27FC236}">
                  <a16:creationId xmlns:a16="http://schemas.microsoft.com/office/drawing/2014/main" id="{F3CDDB90-2E88-425E-B72B-659342DD0089}"/>
                </a:ext>
              </a:extLst>
            </p:cNvPr>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grp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7" name="矩形 16">
              <a:extLst>
                <a:ext uri="{FF2B5EF4-FFF2-40B4-BE49-F238E27FC236}">
                  <a16:creationId xmlns:a16="http://schemas.microsoft.com/office/drawing/2014/main" id="{05801F97-1400-435F-9456-2B5DDDC5E2EE}"/>
                </a:ext>
              </a:extLst>
            </p:cNvPr>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gr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28" name="Rectangle 70">
            <a:extLst>
              <a:ext uri="{FF2B5EF4-FFF2-40B4-BE49-F238E27FC236}">
                <a16:creationId xmlns:a16="http://schemas.microsoft.com/office/drawing/2014/main" id="{3890FF32-3790-4BC0-BA12-C3B69B6A1E5A}"/>
              </a:ext>
            </a:extLst>
          </p:cNvPr>
          <p:cNvSpPr>
            <a:spLocks noChangeArrowheads="1"/>
          </p:cNvSpPr>
          <p:nvPr/>
        </p:nvSpPr>
        <p:spPr bwMode="auto">
          <a:xfrm>
            <a:off x="1909208" y="1522875"/>
            <a:ext cx="9754476"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3130">
              <a:lnSpc>
                <a:spcPct val="90000"/>
              </a:lnSpc>
              <a:spcBef>
                <a:spcPts val="1000"/>
              </a:spcBef>
              <a:buFont typeface="Arial" panose="020B0604020202020204" pitchFamily="34" charset="0"/>
              <a:buChar char="•"/>
              <a:defRPr sz="2800">
                <a:solidFill>
                  <a:srgbClr val="595959"/>
                </a:solidFill>
                <a:latin typeface="Calibri Light" panose="020F0302020204030204" pitchFamily="34" charset="0"/>
                <a:cs typeface="Roboto Light" pitchFamily="2" charset="0"/>
              </a:defRPr>
            </a:lvl1pPr>
            <a:lvl2pPr marL="742950" indent="-285750" defTabSz="913130">
              <a:lnSpc>
                <a:spcPct val="90000"/>
              </a:lnSpc>
              <a:spcBef>
                <a:spcPts val="500"/>
              </a:spcBef>
              <a:buFont typeface="Arial" panose="020B0604020202020204" pitchFamily="34" charset="0"/>
              <a:buChar char="•"/>
              <a:defRPr sz="2400">
                <a:solidFill>
                  <a:srgbClr val="595959"/>
                </a:solidFill>
                <a:latin typeface="Calibri Light" panose="020F0302020204030204" pitchFamily="34" charset="0"/>
                <a:cs typeface="Roboto Light" pitchFamily="2" charset="0"/>
              </a:defRPr>
            </a:lvl2pPr>
            <a:lvl3pPr marL="11430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3pPr>
            <a:lvl4pPr marL="16002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4pPr>
            <a:lvl5pPr marL="20574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9pPr>
          </a:lstStyle>
          <a:p>
            <a:pPr algn="ctr">
              <a:lnSpc>
                <a:spcPct val="100000"/>
              </a:lnSpc>
              <a:spcBef>
                <a:spcPct val="0"/>
              </a:spcBef>
              <a:buNone/>
            </a:pPr>
            <a:r>
              <a:rPr lang="en-US" altLang="zh-CN" sz="3600" b="1" noProof="1">
                <a:solidFill>
                  <a:schemeClr val="accent6">
                    <a:lumMod val="50000"/>
                  </a:schemeClr>
                </a:solidFill>
                <a:latin typeface="UTM Colossalis" panose="02040603050506020204" pitchFamily="18" charset="0"/>
                <a:cs typeface="Arial" panose="020B0604020202020204" pitchFamily="34" charset="0"/>
                <a:sym typeface="+mn-lt"/>
              </a:rPr>
              <a:t>Nhờ có đất phù sa màu mỡ, nguồn nước dồi dào, người dân có nhiều kinh nghiệm trong sản xuất nên đồng bằng Bắc Bộ trở thành vựa lúa thứ hai của cả nước</a:t>
            </a:r>
          </a:p>
        </p:txBody>
      </p:sp>
      <p:grpSp>
        <p:nvGrpSpPr>
          <p:cNvPr id="3" name="组合 2"/>
          <p:cNvGrpSpPr/>
          <p:nvPr/>
        </p:nvGrpSpPr>
        <p:grpSpPr>
          <a:xfrm rot="3526944">
            <a:off x="-548" y="1017332"/>
            <a:ext cx="2243373" cy="2176606"/>
            <a:chOff x="754201" y="1929934"/>
            <a:chExt cx="1600200" cy="1552575"/>
          </a:xfrm>
        </p:grpSpPr>
        <p:grpSp>
          <p:nvGrpSpPr>
            <p:cNvPr id="4" name="Group 1210"/>
            <p:cNvGrpSpPr>
              <a:grpSpLocks noChangeAspect="1"/>
            </p:cNvGrpSpPr>
            <p:nvPr/>
          </p:nvGrpSpPr>
          <p:grpSpPr bwMode="auto">
            <a:xfrm>
              <a:off x="754201" y="1929934"/>
              <a:ext cx="1600200" cy="1552575"/>
              <a:chOff x="5911" y="843"/>
              <a:chExt cx="1008" cy="978"/>
            </a:xfrm>
          </p:grpSpPr>
          <p:sp>
            <p:nvSpPr>
              <p:cNvPr id="6" name="Freeform 1211"/>
              <p:cNvSpPr>
                <a:spLocks/>
              </p:cNvSpPr>
              <p:nvPr/>
            </p:nvSpPr>
            <p:spPr bwMode="auto">
              <a:xfrm>
                <a:off x="5917" y="1389"/>
                <a:ext cx="0" cy="6"/>
              </a:xfrm>
              <a:custGeom>
                <a:avLst/>
                <a:gdLst>
                  <a:gd name="T0" fmla="*/ 1 h 1"/>
                  <a:gd name="T1" fmla="*/ 0 h 1"/>
                  <a:gd name="T2" fmla="*/ 0 h 1"/>
                  <a:gd name="T3" fmla="*/ 1 h 1"/>
                  <a:gd name="T4" fmla="*/ 1 h 1"/>
                </a:gdLst>
                <a:ahLst/>
                <a:cxnLst>
                  <a:cxn ang="0">
                    <a:pos x="0" y="T0"/>
                  </a:cxn>
                  <a:cxn ang="0">
                    <a:pos x="0" y="T1"/>
                  </a:cxn>
                  <a:cxn ang="0">
                    <a:pos x="0" y="T2"/>
                  </a:cxn>
                  <a:cxn ang="0">
                    <a:pos x="0" y="T3"/>
                  </a:cxn>
                  <a:cxn ang="0">
                    <a:pos x="0" y="T4"/>
                  </a:cxn>
                </a:cxnLst>
                <a:rect l="0" t="0" r="r" b="b"/>
                <a:pathLst>
                  <a:path h="1">
                    <a:moveTo>
                      <a:pt x="0" y="1"/>
                    </a:moveTo>
                    <a:cubicBezTo>
                      <a:pt x="0" y="1"/>
                      <a:pt x="0" y="0"/>
                      <a:pt x="0" y="0"/>
                    </a:cubicBezTo>
                    <a:cubicBezTo>
                      <a:pt x="0" y="0"/>
                      <a:pt x="0" y="1"/>
                      <a:pt x="0" y="0"/>
                    </a:cubicBezTo>
                    <a:cubicBezTo>
                      <a:pt x="0" y="0"/>
                      <a:pt x="0" y="0"/>
                      <a:pt x="0" y="1"/>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 name="Freeform 1212"/>
              <p:cNvSpPr>
                <a:spLocks/>
              </p:cNvSpPr>
              <p:nvPr/>
            </p:nvSpPr>
            <p:spPr bwMode="auto">
              <a:xfrm>
                <a:off x="5953" y="1533"/>
                <a:ext cx="6" cy="6"/>
              </a:xfrm>
              <a:custGeom>
                <a:avLst/>
                <a:gdLst>
                  <a:gd name="T0" fmla="*/ 0 w 1"/>
                  <a:gd name="T1" fmla="*/ 0 h 1"/>
                  <a:gd name="T2" fmla="*/ 0 w 1"/>
                  <a:gd name="T3" fmla="*/ 0 h 1"/>
                  <a:gd name="T4" fmla="*/ 0 w 1"/>
                  <a:gd name="T5" fmla="*/ 0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0" y="0"/>
                    </a:cubicBezTo>
                    <a:cubicBezTo>
                      <a:pt x="0" y="0"/>
                      <a:pt x="1" y="0"/>
                      <a:pt x="0" y="0"/>
                    </a:cubicBezTo>
                    <a:cubicBezTo>
                      <a:pt x="1" y="1"/>
                      <a:pt x="0" y="1"/>
                      <a:pt x="1" y="1"/>
                    </a:cubicBezTo>
                    <a:cubicBezTo>
                      <a:pt x="1" y="1"/>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 name="Freeform 1213"/>
              <p:cNvSpPr>
                <a:spLocks/>
              </p:cNvSpPr>
              <p:nvPr/>
            </p:nvSpPr>
            <p:spPr bwMode="auto">
              <a:xfrm>
                <a:off x="5953" y="1533"/>
                <a:ext cx="6" cy="6"/>
              </a:xfrm>
              <a:custGeom>
                <a:avLst/>
                <a:gdLst>
                  <a:gd name="T0" fmla="*/ 1 w 1"/>
                  <a:gd name="T1" fmla="*/ 1 h 1"/>
                  <a:gd name="T2" fmla="*/ 0 w 1"/>
                  <a:gd name="T3" fmla="*/ 0 h 1"/>
                  <a:gd name="T4" fmla="*/ 1 w 1"/>
                  <a:gd name="T5" fmla="*/ 1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1" y="1"/>
                      <a:pt x="0" y="0"/>
                    </a:cubicBezTo>
                    <a:cubicBezTo>
                      <a:pt x="1" y="0"/>
                      <a:pt x="1" y="0"/>
                      <a:pt x="1" y="1"/>
                    </a:cubicBezTo>
                    <a:cubicBezTo>
                      <a:pt x="1" y="1"/>
                      <a:pt x="1" y="1"/>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 name="Freeform 1214"/>
              <p:cNvSpPr>
                <a:spLocks/>
              </p:cNvSpPr>
              <p:nvPr/>
            </p:nvSpPr>
            <p:spPr bwMode="auto">
              <a:xfrm>
                <a:off x="6805" y="1113"/>
                <a:ext cx="6" cy="6"/>
              </a:xfrm>
              <a:custGeom>
                <a:avLst/>
                <a:gdLst>
                  <a:gd name="T0" fmla="*/ 1 w 1"/>
                  <a:gd name="T1" fmla="*/ 0 h 1"/>
                  <a:gd name="T2" fmla="*/ 1 w 1"/>
                  <a:gd name="T3" fmla="*/ 1 h 1"/>
                  <a:gd name="T4" fmla="*/ 0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0"/>
                      <a:pt x="1" y="1"/>
                    </a:cubicBezTo>
                    <a:cubicBezTo>
                      <a:pt x="1" y="0"/>
                      <a:pt x="1" y="0"/>
                      <a:pt x="0" y="0"/>
                    </a:cubicBezTo>
                    <a:cubicBezTo>
                      <a:pt x="0"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1215"/>
              <p:cNvSpPr>
                <a:spLocks/>
              </p:cNvSpPr>
              <p:nvPr/>
            </p:nvSpPr>
            <p:spPr bwMode="auto">
              <a:xfrm>
                <a:off x="6847" y="1215"/>
                <a:ext cx="6" cy="12"/>
              </a:xfrm>
              <a:custGeom>
                <a:avLst/>
                <a:gdLst>
                  <a:gd name="T0" fmla="*/ 1 w 1"/>
                  <a:gd name="T1" fmla="*/ 1 h 2"/>
                  <a:gd name="T2" fmla="*/ 1 w 1"/>
                  <a:gd name="T3" fmla="*/ 2 h 2"/>
                  <a:gd name="T4" fmla="*/ 1 w 1"/>
                  <a:gd name="T5" fmla="*/ 1 h 2"/>
                  <a:gd name="T6" fmla="*/ 1 w 1"/>
                  <a:gd name="T7" fmla="*/ 1 h 2"/>
                  <a:gd name="T8" fmla="*/ 1 w 1"/>
                  <a:gd name="T9" fmla="*/ 1 h 2"/>
                  <a:gd name="T10" fmla="*/ 0 w 1"/>
                  <a:gd name="T11" fmla="*/ 1 h 2"/>
                  <a:gd name="T12" fmla="*/ 0 w 1"/>
                  <a:gd name="T13" fmla="*/ 0 h 2"/>
                  <a:gd name="T14" fmla="*/ 1 w 1"/>
                  <a:gd name="T15" fmla="*/ 1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2">
                    <a:moveTo>
                      <a:pt x="1" y="1"/>
                    </a:moveTo>
                    <a:cubicBezTo>
                      <a:pt x="1" y="1"/>
                      <a:pt x="1" y="2"/>
                      <a:pt x="1" y="2"/>
                    </a:cubicBezTo>
                    <a:cubicBezTo>
                      <a:pt x="1" y="2"/>
                      <a:pt x="1" y="2"/>
                      <a:pt x="1" y="1"/>
                    </a:cubicBezTo>
                    <a:cubicBezTo>
                      <a:pt x="1" y="1"/>
                      <a:pt x="0" y="1"/>
                      <a:pt x="1" y="1"/>
                    </a:cubicBezTo>
                    <a:cubicBezTo>
                      <a:pt x="0" y="1"/>
                      <a:pt x="1" y="1"/>
                      <a:pt x="1" y="1"/>
                    </a:cubicBezTo>
                    <a:cubicBezTo>
                      <a:pt x="1" y="1"/>
                      <a:pt x="1" y="1"/>
                      <a:pt x="0" y="1"/>
                    </a:cubicBezTo>
                    <a:cubicBezTo>
                      <a:pt x="0" y="1"/>
                      <a:pt x="0" y="0"/>
                      <a:pt x="0" y="0"/>
                    </a:cubicBezTo>
                    <a:cubicBezTo>
                      <a:pt x="1" y="1"/>
                      <a:pt x="1" y="1"/>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1216"/>
              <p:cNvSpPr>
                <a:spLocks/>
              </p:cNvSpPr>
              <p:nvPr/>
            </p:nvSpPr>
            <p:spPr bwMode="auto">
              <a:xfrm>
                <a:off x="6493" y="1701"/>
                <a:ext cx="6"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cubicBezTo>
                      <a:pt x="0" y="0"/>
                      <a:pt x="0" y="0"/>
                      <a:pt x="0" y="0"/>
                    </a:cubicBezTo>
                    <a:cubicBezTo>
                      <a:pt x="0" y="0"/>
                      <a:pt x="0" y="0"/>
                      <a:pt x="1" y="0"/>
                    </a:cubicBezTo>
                    <a:cubicBezTo>
                      <a:pt x="1"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 name="Freeform 1217"/>
              <p:cNvSpPr>
                <a:spLocks/>
              </p:cNvSpPr>
              <p:nvPr/>
            </p:nvSpPr>
            <p:spPr bwMode="auto">
              <a:xfrm>
                <a:off x="6223" y="1623"/>
                <a:ext cx="6" cy="6"/>
              </a:xfrm>
              <a:custGeom>
                <a:avLst/>
                <a:gdLst>
                  <a:gd name="T0" fmla="*/ 0 w 1"/>
                  <a:gd name="T1" fmla="*/ 0 h 1"/>
                  <a:gd name="T2" fmla="*/ 1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1" y="1"/>
                      <a:pt x="1" y="1"/>
                    </a:cubicBezTo>
                    <a:cubicBezTo>
                      <a:pt x="1" y="1"/>
                      <a:pt x="1" y="1"/>
                      <a:pt x="1" y="1"/>
                    </a:cubicBezTo>
                    <a:cubicBezTo>
                      <a:pt x="1" y="1"/>
                      <a:pt x="0" y="1"/>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1218"/>
              <p:cNvSpPr>
                <a:spLocks/>
              </p:cNvSpPr>
              <p:nvPr/>
            </p:nvSpPr>
            <p:spPr bwMode="auto">
              <a:xfrm>
                <a:off x="6283" y="1659"/>
                <a:ext cx="6" cy="6"/>
              </a:xfrm>
              <a:custGeom>
                <a:avLst/>
                <a:gdLst>
                  <a:gd name="T0" fmla="*/ 0 w 1"/>
                  <a:gd name="T1" fmla="*/ 1 h 1"/>
                  <a:gd name="T2" fmla="*/ 0 w 1"/>
                  <a:gd name="T3" fmla="*/ 1 h 1"/>
                  <a:gd name="T4" fmla="*/ 0 w 1"/>
                  <a:gd name="T5" fmla="*/ 0 h 1"/>
                  <a:gd name="T6" fmla="*/ 1 w 1"/>
                  <a:gd name="T7" fmla="*/ 1 h 1"/>
                  <a:gd name="T8" fmla="*/ 1 w 1"/>
                  <a:gd name="T9" fmla="*/ 1 h 1"/>
                  <a:gd name="T10" fmla="*/ 0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0" y="1"/>
                    </a:moveTo>
                    <a:cubicBezTo>
                      <a:pt x="0" y="1"/>
                      <a:pt x="0" y="1"/>
                      <a:pt x="0" y="1"/>
                    </a:cubicBezTo>
                    <a:cubicBezTo>
                      <a:pt x="0" y="1"/>
                      <a:pt x="0" y="1"/>
                      <a:pt x="0" y="0"/>
                    </a:cubicBezTo>
                    <a:cubicBezTo>
                      <a:pt x="1" y="1"/>
                      <a:pt x="1" y="1"/>
                      <a:pt x="1" y="1"/>
                    </a:cubicBezTo>
                    <a:cubicBezTo>
                      <a:pt x="0" y="1"/>
                      <a:pt x="0" y="1"/>
                      <a:pt x="1" y="1"/>
                    </a:cubicBezTo>
                    <a:cubicBezTo>
                      <a:pt x="1" y="1"/>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1219"/>
              <p:cNvSpPr>
                <a:spLocks/>
              </p:cNvSpPr>
              <p:nvPr/>
            </p:nvSpPr>
            <p:spPr bwMode="auto">
              <a:xfrm>
                <a:off x="6235" y="1629"/>
                <a:ext cx="0" cy="6"/>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1"/>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 name="Freeform 1220"/>
              <p:cNvSpPr>
                <a:spLocks/>
              </p:cNvSpPr>
              <p:nvPr/>
            </p:nvSpPr>
            <p:spPr bwMode="auto">
              <a:xfrm>
                <a:off x="6217" y="1617"/>
                <a:ext cx="6" cy="6"/>
              </a:xfrm>
              <a:custGeom>
                <a:avLst/>
                <a:gdLst>
                  <a:gd name="T0" fmla="*/ 0 w 1"/>
                  <a:gd name="T1" fmla="*/ 0 h 1"/>
                  <a:gd name="T2" fmla="*/ 0 w 1"/>
                  <a:gd name="T3" fmla="*/ 0 h 1"/>
                  <a:gd name="T4" fmla="*/ 1 w 1"/>
                  <a:gd name="T5" fmla="*/ 1 h 1"/>
                  <a:gd name="T6" fmla="*/ 1 w 1"/>
                  <a:gd name="T7" fmla="*/ 0 h 1"/>
                  <a:gd name="T8" fmla="*/ 1 w 1"/>
                  <a:gd name="T9" fmla="*/ 1 h 1"/>
                  <a:gd name="T10" fmla="*/ 0 w 1"/>
                  <a:gd name="T11" fmla="*/ 0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cubicBezTo>
                      <a:pt x="0" y="0"/>
                      <a:pt x="0" y="0"/>
                      <a:pt x="0" y="0"/>
                    </a:cubicBezTo>
                    <a:cubicBezTo>
                      <a:pt x="0" y="0"/>
                      <a:pt x="1" y="0"/>
                      <a:pt x="1" y="1"/>
                    </a:cubicBezTo>
                    <a:cubicBezTo>
                      <a:pt x="1" y="1"/>
                      <a:pt x="1" y="0"/>
                      <a:pt x="1" y="0"/>
                    </a:cubicBezTo>
                    <a:cubicBezTo>
                      <a:pt x="1" y="1"/>
                      <a:pt x="1" y="1"/>
                      <a:pt x="1" y="1"/>
                    </a:cubicBezTo>
                    <a:cubicBezTo>
                      <a:pt x="1" y="1"/>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Freeform 1221"/>
              <p:cNvSpPr>
                <a:spLocks/>
              </p:cNvSpPr>
              <p:nvPr/>
            </p:nvSpPr>
            <p:spPr bwMode="auto">
              <a:xfrm>
                <a:off x="6223" y="1623"/>
                <a:ext cx="12" cy="6"/>
              </a:xfrm>
              <a:custGeom>
                <a:avLst/>
                <a:gdLst>
                  <a:gd name="T0" fmla="*/ 0 w 2"/>
                  <a:gd name="T1" fmla="*/ 0 h 1"/>
                  <a:gd name="T2" fmla="*/ 1 w 2"/>
                  <a:gd name="T3" fmla="*/ 0 h 1"/>
                  <a:gd name="T4" fmla="*/ 1 w 2"/>
                  <a:gd name="T5" fmla="*/ 0 h 1"/>
                  <a:gd name="T6" fmla="*/ 2 w 2"/>
                  <a:gd name="T7" fmla="*/ 1 h 1"/>
                  <a:gd name="T8" fmla="*/ 1 w 2"/>
                  <a:gd name="T9" fmla="*/ 1 h 1"/>
                  <a:gd name="T10" fmla="*/ 0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0" y="0"/>
                    </a:moveTo>
                    <a:cubicBezTo>
                      <a:pt x="0" y="0"/>
                      <a:pt x="1" y="0"/>
                      <a:pt x="1" y="0"/>
                    </a:cubicBezTo>
                    <a:cubicBezTo>
                      <a:pt x="1" y="0"/>
                      <a:pt x="1" y="0"/>
                      <a:pt x="1" y="0"/>
                    </a:cubicBezTo>
                    <a:cubicBezTo>
                      <a:pt x="1" y="1"/>
                      <a:pt x="2" y="1"/>
                      <a:pt x="2" y="1"/>
                    </a:cubicBezTo>
                    <a:cubicBezTo>
                      <a:pt x="2" y="1"/>
                      <a:pt x="1" y="0"/>
                      <a:pt x="1" y="1"/>
                    </a:cubicBezTo>
                    <a:cubicBezTo>
                      <a:pt x="1" y="0"/>
                      <a:pt x="1"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Freeform 1222"/>
              <p:cNvSpPr>
                <a:spLocks/>
              </p:cNvSpPr>
              <p:nvPr/>
            </p:nvSpPr>
            <p:spPr bwMode="auto">
              <a:xfrm>
                <a:off x="6253" y="1641"/>
                <a:ext cx="0" cy="6"/>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0"/>
                      <a:pt x="0" y="1"/>
                    </a:cubicBezTo>
                    <a:cubicBezTo>
                      <a:pt x="0" y="1"/>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 name="Freeform 1223"/>
              <p:cNvSpPr>
                <a:spLocks/>
              </p:cNvSpPr>
              <p:nvPr/>
            </p:nvSpPr>
            <p:spPr bwMode="auto">
              <a:xfrm>
                <a:off x="6283" y="1659"/>
                <a:ext cx="6" cy="6"/>
              </a:xfrm>
              <a:custGeom>
                <a:avLst/>
                <a:gdLst>
                  <a:gd name="T0" fmla="*/ 0 w 1"/>
                  <a:gd name="T1" fmla="*/ 0 h 1"/>
                  <a:gd name="T2" fmla="*/ 1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1" y="0"/>
                      <a:pt x="1" y="1"/>
                    </a:cubicBezTo>
                    <a:cubicBezTo>
                      <a:pt x="1" y="1"/>
                      <a:pt x="1" y="0"/>
                      <a:pt x="1" y="1"/>
                    </a:cubicBezTo>
                    <a:cubicBezTo>
                      <a:pt x="1" y="1"/>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 name="Freeform 1224"/>
              <p:cNvSpPr>
                <a:spLocks/>
              </p:cNvSpPr>
              <p:nvPr/>
            </p:nvSpPr>
            <p:spPr bwMode="auto">
              <a:xfrm>
                <a:off x="6763" y="1167"/>
                <a:ext cx="6" cy="6"/>
              </a:xfrm>
              <a:custGeom>
                <a:avLst/>
                <a:gdLst>
                  <a:gd name="T0" fmla="*/ 1 w 1"/>
                  <a:gd name="T1" fmla="*/ 1 h 1"/>
                  <a:gd name="T2" fmla="*/ 1 w 1"/>
                  <a:gd name="T3" fmla="*/ 1 h 1"/>
                  <a:gd name="T4" fmla="*/ 1 w 1"/>
                  <a:gd name="T5" fmla="*/ 0 h 1"/>
                  <a:gd name="T6" fmla="*/ 0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1" y="1"/>
                      <a:pt x="1" y="1"/>
                    </a:cubicBezTo>
                    <a:cubicBezTo>
                      <a:pt x="1" y="1"/>
                      <a:pt x="1" y="0"/>
                      <a:pt x="1" y="0"/>
                    </a:cubicBezTo>
                    <a:cubicBezTo>
                      <a:pt x="1" y="0"/>
                      <a:pt x="1" y="0"/>
                      <a:pt x="0" y="0"/>
                    </a:cubicBezTo>
                    <a:cubicBezTo>
                      <a:pt x="1" y="0"/>
                      <a:pt x="1" y="0"/>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 name="Freeform 1225"/>
              <p:cNvSpPr>
                <a:spLocks/>
              </p:cNvSpPr>
              <p:nvPr/>
            </p:nvSpPr>
            <p:spPr bwMode="auto">
              <a:xfrm>
                <a:off x="6745" y="1467"/>
                <a:ext cx="0" cy="6"/>
              </a:xfrm>
              <a:custGeom>
                <a:avLst/>
                <a:gdLst>
                  <a:gd name="T0" fmla="*/ 1 h 1"/>
                  <a:gd name="T1" fmla="*/ 1 h 1"/>
                  <a:gd name="T2" fmla="*/ 1 h 1"/>
                  <a:gd name="T3" fmla="*/ 1 h 1"/>
                  <a:gd name="T4" fmla="*/ 1 h 1"/>
                </a:gdLst>
                <a:ahLst/>
                <a:cxnLst>
                  <a:cxn ang="0">
                    <a:pos x="0" y="T0"/>
                  </a:cxn>
                  <a:cxn ang="0">
                    <a:pos x="0" y="T1"/>
                  </a:cxn>
                  <a:cxn ang="0">
                    <a:pos x="0" y="T2"/>
                  </a:cxn>
                  <a:cxn ang="0">
                    <a:pos x="0" y="T3"/>
                  </a:cxn>
                  <a:cxn ang="0">
                    <a:pos x="0" y="T4"/>
                  </a:cxn>
                </a:cxnLst>
                <a:rect l="0" t="0" r="r" b="b"/>
                <a:pathLst>
                  <a:path h="1">
                    <a:moveTo>
                      <a:pt x="0" y="1"/>
                    </a:moveTo>
                    <a:cubicBezTo>
                      <a:pt x="0" y="1"/>
                      <a:pt x="0" y="1"/>
                      <a:pt x="0" y="1"/>
                    </a:cubicBezTo>
                    <a:cubicBezTo>
                      <a:pt x="0" y="1"/>
                      <a:pt x="0" y="1"/>
                      <a:pt x="0" y="1"/>
                    </a:cubicBezTo>
                    <a:cubicBezTo>
                      <a:pt x="0" y="1"/>
                      <a:pt x="0" y="1"/>
                      <a:pt x="0" y="1"/>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 name="Freeform 1226"/>
              <p:cNvSpPr>
                <a:spLocks/>
              </p:cNvSpPr>
              <p:nvPr/>
            </p:nvSpPr>
            <p:spPr bwMode="auto">
              <a:xfrm>
                <a:off x="6751" y="1461"/>
                <a:ext cx="0" cy="6"/>
              </a:xfrm>
              <a:custGeom>
                <a:avLst/>
                <a:gdLst>
                  <a:gd name="T0" fmla="*/ 0 h 1"/>
                  <a:gd name="T1" fmla="*/ 0 h 1"/>
                  <a:gd name="T2" fmla="*/ 0 h 1"/>
                </a:gdLst>
                <a:ahLst/>
                <a:cxnLst>
                  <a:cxn ang="0">
                    <a:pos x="0" y="T0"/>
                  </a:cxn>
                  <a:cxn ang="0">
                    <a:pos x="0" y="T1"/>
                  </a:cxn>
                  <a:cxn ang="0">
                    <a:pos x="0" y="T2"/>
                  </a:cxn>
                </a:cxnLst>
                <a:rect l="0" t="0" r="r" b="b"/>
                <a:pathLst>
                  <a:path h="1">
                    <a:moveTo>
                      <a:pt x="0" y="0"/>
                    </a:moveTo>
                    <a:cubicBezTo>
                      <a:pt x="0" y="1"/>
                      <a:pt x="0" y="1"/>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1227"/>
              <p:cNvSpPr>
                <a:spLocks/>
              </p:cNvSpPr>
              <p:nvPr/>
            </p:nvSpPr>
            <p:spPr bwMode="auto">
              <a:xfrm>
                <a:off x="6751" y="1455"/>
                <a:ext cx="0" cy="6"/>
              </a:xfrm>
              <a:custGeom>
                <a:avLst/>
                <a:gdLst>
                  <a:gd name="T0" fmla="*/ 0 h 1"/>
                  <a:gd name="T1" fmla="*/ 0 h 1"/>
                  <a:gd name="T2" fmla="*/ 0 h 1"/>
                  <a:gd name="T3" fmla="*/ 0 h 1"/>
                  <a:gd name="T4" fmla="*/ 0 h 1"/>
                  <a:gd name="T5" fmla="*/ 0 h 1"/>
                </a:gdLst>
                <a:ahLst/>
                <a:cxnLst>
                  <a:cxn ang="0">
                    <a:pos x="0" y="T0"/>
                  </a:cxn>
                  <a:cxn ang="0">
                    <a:pos x="0" y="T1"/>
                  </a:cxn>
                  <a:cxn ang="0">
                    <a:pos x="0" y="T2"/>
                  </a:cxn>
                  <a:cxn ang="0">
                    <a:pos x="0" y="T3"/>
                  </a:cxn>
                  <a:cxn ang="0">
                    <a:pos x="0" y="T4"/>
                  </a:cxn>
                  <a:cxn ang="0">
                    <a:pos x="0" y="T5"/>
                  </a:cxn>
                </a:cxnLst>
                <a:rect l="0" t="0" r="r" b="b"/>
                <a:pathLst>
                  <a:path h="1">
                    <a:moveTo>
                      <a:pt x="0" y="0"/>
                    </a:moveTo>
                    <a:cubicBezTo>
                      <a:pt x="0" y="0"/>
                      <a:pt x="0" y="1"/>
                      <a:pt x="0" y="0"/>
                    </a:cubicBezTo>
                    <a:cubicBezTo>
                      <a:pt x="0" y="0"/>
                      <a:pt x="0" y="0"/>
                      <a:pt x="0" y="0"/>
                    </a:cubicBezTo>
                    <a:cubicBezTo>
                      <a:pt x="0" y="0"/>
                      <a:pt x="0" y="0"/>
                      <a:pt x="0" y="0"/>
                    </a:cubicBezTo>
                    <a:cubicBezTo>
                      <a:pt x="0" y="0"/>
                      <a:pt x="0" y="0"/>
                      <a:pt x="0" y="0"/>
                    </a:cubicBezTo>
                    <a:cubicBezTo>
                      <a:pt x="0" y="0"/>
                      <a:pt x="0" y="1"/>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1228"/>
              <p:cNvSpPr>
                <a:spLocks/>
              </p:cNvSpPr>
              <p:nvPr/>
            </p:nvSpPr>
            <p:spPr bwMode="auto">
              <a:xfrm>
                <a:off x="5911" y="1245"/>
                <a:ext cx="18" cy="168"/>
              </a:xfrm>
              <a:custGeom>
                <a:avLst/>
                <a:gdLst>
                  <a:gd name="T0" fmla="*/ 1 w 3"/>
                  <a:gd name="T1" fmla="*/ 27 h 28"/>
                  <a:gd name="T2" fmla="*/ 1 w 3"/>
                  <a:gd name="T3" fmla="*/ 26 h 28"/>
                  <a:gd name="T4" fmla="*/ 1 w 3"/>
                  <a:gd name="T5" fmla="*/ 24 h 28"/>
                  <a:gd name="T6" fmla="*/ 1 w 3"/>
                  <a:gd name="T7" fmla="*/ 21 h 28"/>
                  <a:gd name="T8" fmla="*/ 0 w 3"/>
                  <a:gd name="T9" fmla="*/ 16 h 28"/>
                  <a:gd name="T10" fmla="*/ 1 w 3"/>
                  <a:gd name="T11" fmla="*/ 15 h 28"/>
                  <a:gd name="T12" fmla="*/ 1 w 3"/>
                  <a:gd name="T13" fmla="*/ 14 h 28"/>
                  <a:gd name="T14" fmla="*/ 1 w 3"/>
                  <a:gd name="T15" fmla="*/ 13 h 28"/>
                  <a:gd name="T16" fmla="*/ 1 w 3"/>
                  <a:gd name="T17" fmla="*/ 9 h 28"/>
                  <a:gd name="T18" fmla="*/ 1 w 3"/>
                  <a:gd name="T19" fmla="*/ 8 h 28"/>
                  <a:gd name="T20" fmla="*/ 1 w 3"/>
                  <a:gd name="T21" fmla="*/ 8 h 28"/>
                  <a:gd name="T22" fmla="*/ 1 w 3"/>
                  <a:gd name="T23" fmla="*/ 7 h 28"/>
                  <a:gd name="T24" fmla="*/ 2 w 3"/>
                  <a:gd name="T25" fmla="*/ 6 h 28"/>
                  <a:gd name="T26" fmla="*/ 2 w 3"/>
                  <a:gd name="T27" fmla="*/ 6 h 28"/>
                  <a:gd name="T28" fmla="*/ 2 w 3"/>
                  <a:gd name="T29" fmla="*/ 6 h 28"/>
                  <a:gd name="T30" fmla="*/ 2 w 3"/>
                  <a:gd name="T31" fmla="*/ 3 h 28"/>
                  <a:gd name="T32" fmla="*/ 3 w 3"/>
                  <a:gd name="T33" fmla="*/ 2 h 28"/>
                  <a:gd name="T34" fmla="*/ 3 w 3"/>
                  <a:gd name="T35" fmla="*/ 1 h 28"/>
                  <a:gd name="T36" fmla="*/ 3 w 3"/>
                  <a:gd name="T37" fmla="*/ 1 h 28"/>
                  <a:gd name="T38" fmla="*/ 3 w 3"/>
                  <a:gd name="T39" fmla="*/ 1 h 28"/>
                  <a:gd name="T40" fmla="*/ 3 w 3"/>
                  <a:gd name="T41" fmla="*/ 2 h 28"/>
                  <a:gd name="T42" fmla="*/ 3 w 3"/>
                  <a:gd name="T43" fmla="*/ 4 h 28"/>
                  <a:gd name="T44" fmla="*/ 2 w 3"/>
                  <a:gd name="T45" fmla="*/ 4 h 28"/>
                  <a:gd name="T46" fmla="*/ 2 w 3"/>
                  <a:gd name="T47" fmla="*/ 5 h 28"/>
                  <a:gd name="T48" fmla="*/ 2 w 3"/>
                  <a:gd name="T49" fmla="*/ 6 h 28"/>
                  <a:gd name="T50" fmla="*/ 2 w 3"/>
                  <a:gd name="T51" fmla="*/ 12 h 28"/>
                  <a:gd name="T52" fmla="*/ 2 w 3"/>
                  <a:gd name="T53" fmla="*/ 13 h 28"/>
                  <a:gd name="T54" fmla="*/ 1 w 3"/>
                  <a:gd name="T55" fmla="*/ 14 h 28"/>
                  <a:gd name="T56" fmla="*/ 1 w 3"/>
                  <a:gd name="T57" fmla="*/ 15 h 28"/>
                  <a:gd name="T58" fmla="*/ 1 w 3"/>
                  <a:gd name="T59" fmla="*/ 15 h 28"/>
                  <a:gd name="T60" fmla="*/ 1 w 3"/>
                  <a:gd name="T61" fmla="*/ 16 h 28"/>
                  <a:gd name="T62" fmla="*/ 1 w 3"/>
                  <a:gd name="T63" fmla="*/ 16 h 28"/>
                  <a:gd name="T64" fmla="*/ 1 w 3"/>
                  <a:gd name="T65" fmla="*/ 17 h 28"/>
                  <a:gd name="T66" fmla="*/ 1 w 3"/>
                  <a:gd name="T67" fmla="*/ 18 h 28"/>
                  <a:gd name="T68" fmla="*/ 1 w 3"/>
                  <a:gd name="T69" fmla="*/ 20 h 28"/>
                  <a:gd name="T70" fmla="*/ 1 w 3"/>
                  <a:gd name="T71" fmla="*/ 21 h 28"/>
                  <a:gd name="T72" fmla="*/ 1 w 3"/>
                  <a:gd name="T73" fmla="*/ 22 h 28"/>
                  <a:gd name="T74" fmla="*/ 1 w 3"/>
                  <a:gd name="T75" fmla="*/ 22 h 28"/>
                  <a:gd name="T76" fmla="*/ 1 w 3"/>
                  <a:gd name="T77" fmla="*/ 23 h 28"/>
                  <a:gd name="T78" fmla="*/ 1 w 3"/>
                  <a:gd name="T79" fmla="*/ 23 h 28"/>
                  <a:gd name="T80" fmla="*/ 1 w 3"/>
                  <a:gd name="T81" fmla="*/ 23 h 28"/>
                  <a:gd name="T82" fmla="*/ 1 w 3"/>
                  <a:gd name="T83" fmla="*/ 23 h 28"/>
                  <a:gd name="T84" fmla="*/ 1 w 3"/>
                  <a:gd name="T85" fmla="*/ 24 h 28"/>
                  <a:gd name="T86" fmla="*/ 1 w 3"/>
                  <a:gd name="T87" fmla="*/ 25 h 28"/>
                  <a:gd name="T88" fmla="*/ 1 w 3"/>
                  <a:gd name="T89" fmla="*/ 25 h 28"/>
                  <a:gd name="T90" fmla="*/ 1 w 3"/>
                  <a:gd name="T91" fmla="*/ 27 h 28"/>
                  <a:gd name="T92" fmla="*/ 1 w 3"/>
                  <a:gd name="T93" fmla="*/ 27 h 28"/>
                  <a:gd name="T94" fmla="*/ 1 w 3"/>
                  <a:gd name="T95" fmla="*/ 28 h 28"/>
                  <a:gd name="T96" fmla="*/ 1 w 3"/>
                  <a:gd name="T9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 h="28">
                    <a:moveTo>
                      <a:pt x="1" y="27"/>
                    </a:moveTo>
                    <a:cubicBezTo>
                      <a:pt x="1" y="27"/>
                      <a:pt x="1" y="27"/>
                      <a:pt x="1" y="27"/>
                    </a:cubicBezTo>
                    <a:cubicBezTo>
                      <a:pt x="1" y="26"/>
                      <a:pt x="1" y="26"/>
                      <a:pt x="1" y="26"/>
                    </a:cubicBezTo>
                    <a:cubicBezTo>
                      <a:pt x="1" y="26"/>
                      <a:pt x="1" y="26"/>
                      <a:pt x="1" y="26"/>
                    </a:cubicBezTo>
                    <a:cubicBezTo>
                      <a:pt x="1" y="25"/>
                      <a:pt x="1" y="25"/>
                      <a:pt x="1" y="24"/>
                    </a:cubicBezTo>
                    <a:cubicBezTo>
                      <a:pt x="1" y="24"/>
                      <a:pt x="1" y="24"/>
                      <a:pt x="1" y="24"/>
                    </a:cubicBezTo>
                    <a:cubicBezTo>
                      <a:pt x="1" y="23"/>
                      <a:pt x="1" y="23"/>
                      <a:pt x="1" y="22"/>
                    </a:cubicBezTo>
                    <a:cubicBezTo>
                      <a:pt x="1" y="23"/>
                      <a:pt x="0" y="22"/>
                      <a:pt x="1" y="21"/>
                    </a:cubicBezTo>
                    <a:cubicBezTo>
                      <a:pt x="1" y="21"/>
                      <a:pt x="1" y="21"/>
                      <a:pt x="0" y="21"/>
                    </a:cubicBezTo>
                    <a:cubicBezTo>
                      <a:pt x="0" y="20"/>
                      <a:pt x="1" y="17"/>
                      <a:pt x="0" y="16"/>
                    </a:cubicBezTo>
                    <a:cubicBezTo>
                      <a:pt x="0" y="16"/>
                      <a:pt x="1" y="16"/>
                      <a:pt x="0" y="16"/>
                    </a:cubicBezTo>
                    <a:cubicBezTo>
                      <a:pt x="1" y="16"/>
                      <a:pt x="1" y="15"/>
                      <a:pt x="1" y="15"/>
                    </a:cubicBezTo>
                    <a:cubicBezTo>
                      <a:pt x="1" y="15"/>
                      <a:pt x="1" y="14"/>
                      <a:pt x="1" y="14"/>
                    </a:cubicBezTo>
                    <a:cubicBezTo>
                      <a:pt x="1" y="14"/>
                      <a:pt x="1" y="14"/>
                      <a:pt x="1" y="14"/>
                    </a:cubicBezTo>
                    <a:cubicBezTo>
                      <a:pt x="1" y="14"/>
                      <a:pt x="1" y="14"/>
                      <a:pt x="1" y="14"/>
                    </a:cubicBezTo>
                    <a:cubicBezTo>
                      <a:pt x="1" y="14"/>
                      <a:pt x="1" y="13"/>
                      <a:pt x="1" y="13"/>
                    </a:cubicBezTo>
                    <a:cubicBezTo>
                      <a:pt x="1" y="12"/>
                      <a:pt x="1" y="11"/>
                      <a:pt x="1" y="10"/>
                    </a:cubicBezTo>
                    <a:cubicBezTo>
                      <a:pt x="1" y="10"/>
                      <a:pt x="1" y="10"/>
                      <a:pt x="1" y="9"/>
                    </a:cubicBezTo>
                    <a:cubicBezTo>
                      <a:pt x="1" y="10"/>
                      <a:pt x="1" y="8"/>
                      <a:pt x="1" y="8"/>
                    </a:cubicBezTo>
                    <a:cubicBezTo>
                      <a:pt x="1" y="8"/>
                      <a:pt x="1" y="8"/>
                      <a:pt x="1" y="8"/>
                    </a:cubicBezTo>
                    <a:cubicBezTo>
                      <a:pt x="1" y="7"/>
                      <a:pt x="1" y="8"/>
                      <a:pt x="1" y="8"/>
                    </a:cubicBezTo>
                    <a:cubicBezTo>
                      <a:pt x="1" y="8"/>
                      <a:pt x="1" y="8"/>
                      <a:pt x="1" y="8"/>
                    </a:cubicBezTo>
                    <a:cubicBezTo>
                      <a:pt x="1" y="7"/>
                      <a:pt x="1" y="7"/>
                      <a:pt x="1" y="7"/>
                    </a:cubicBezTo>
                    <a:cubicBezTo>
                      <a:pt x="1" y="7"/>
                      <a:pt x="1" y="6"/>
                      <a:pt x="1" y="7"/>
                    </a:cubicBezTo>
                    <a:cubicBezTo>
                      <a:pt x="2" y="7"/>
                      <a:pt x="1" y="6"/>
                      <a:pt x="1" y="6"/>
                    </a:cubicBezTo>
                    <a:cubicBezTo>
                      <a:pt x="1" y="6"/>
                      <a:pt x="1" y="7"/>
                      <a:pt x="2" y="6"/>
                    </a:cubicBezTo>
                    <a:cubicBezTo>
                      <a:pt x="2" y="6"/>
                      <a:pt x="2" y="6"/>
                      <a:pt x="2" y="6"/>
                    </a:cubicBezTo>
                    <a:cubicBezTo>
                      <a:pt x="2" y="6"/>
                      <a:pt x="2" y="6"/>
                      <a:pt x="2" y="6"/>
                    </a:cubicBezTo>
                    <a:cubicBezTo>
                      <a:pt x="2" y="6"/>
                      <a:pt x="2" y="6"/>
                      <a:pt x="2" y="6"/>
                    </a:cubicBezTo>
                    <a:cubicBezTo>
                      <a:pt x="2" y="6"/>
                      <a:pt x="2" y="6"/>
                      <a:pt x="2" y="6"/>
                    </a:cubicBezTo>
                    <a:cubicBezTo>
                      <a:pt x="2" y="5"/>
                      <a:pt x="2" y="5"/>
                      <a:pt x="2" y="4"/>
                    </a:cubicBezTo>
                    <a:cubicBezTo>
                      <a:pt x="2" y="4"/>
                      <a:pt x="2" y="3"/>
                      <a:pt x="2" y="3"/>
                    </a:cubicBezTo>
                    <a:cubicBezTo>
                      <a:pt x="2" y="3"/>
                      <a:pt x="2" y="3"/>
                      <a:pt x="2" y="3"/>
                    </a:cubicBezTo>
                    <a:cubicBezTo>
                      <a:pt x="2" y="3"/>
                      <a:pt x="2" y="3"/>
                      <a:pt x="3" y="2"/>
                    </a:cubicBezTo>
                    <a:cubicBezTo>
                      <a:pt x="2" y="2"/>
                      <a:pt x="3" y="1"/>
                      <a:pt x="3" y="1"/>
                    </a:cubicBezTo>
                    <a:cubicBezTo>
                      <a:pt x="3" y="1"/>
                      <a:pt x="3" y="1"/>
                      <a:pt x="3" y="1"/>
                    </a:cubicBezTo>
                    <a:cubicBezTo>
                      <a:pt x="3" y="1"/>
                      <a:pt x="3" y="1"/>
                      <a:pt x="3" y="1"/>
                    </a:cubicBezTo>
                    <a:cubicBezTo>
                      <a:pt x="3" y="0"/>
                      <a:pt x="3" y="2"/>
                      <a:pt x="3" y="1"/>
                    </a:cubicBezTo>
                    <a:cubicBezTo>
                      <a:pt x="3" y="1"/>
                      <a:pt x="3" y="1"/>
                      <a:pt x="3" y="1"/>
                    </a:cubicBezTo>
                    <a:cubicBezTo>
                      <a:pt x="3" y="1"/>
                      <a:pt x="3" y="1"/>
                      <a:pt x="3" y="1"/>
                    </a:cubicBezTo>
                    <a:cubicBezTo>
                      <a:pt x="3" y="1"/>
                      <a:pt x="3" y="2"/>
                      <a:pt x="3" y="2"/>
                    </a:cubicBezTo>
                    <a:cubicBezTo>
                      <a:pt x="3" y="2"/>
                      <a:pt x="3" y="2"/>
                      <a:pt x="3" y="2"/>
                    </a:cubicBezTo>
                    <a:cubicBezTo>
                      <a:pt x="3" y="2"/>
                      <a:pt x="3" y="2"/>
                      <a:pt x="3" y="2"/>
                    </a:cubicBezTo>
                    <a:cubicBezTo>
                      <a:pt x="2" y="3"/>
                      <a:pt x="3" y="2"/>
                      <a:pt x="3" y="4"/>
                    </a:cubicBezTo>
                    <a:cubicBezTo>
                      <a:pt x="2" y="4"/>
                      <a:pt x="3" y="4"/>
                      <a:pt x="2" y="4"/>
                    </a:cubicBezTo>
                    <a:cubicBezTo>
                      <a:pt x="2" y="4"/>
                      <a:pt x="3" y="4"/>
                      <a:pt x="2" y="4"/>
                    </a:cubicBezTo>
                    <a:cubicBezTo>
                      <a:pt x="2" y="5"/>
                      <a:pt x="2" y="5"/>
                      <a:pt x="2" y="5"/>
                    </a:cubicBezTo>
                    <a:cubicBezTo>
                      <a:pt x="2" y="5"/>
                      <a:pt x="2" y="5"/>
                      <a:pt x="2" y="5"/>
                    </a:cubicBezTo>
                    <a:cubicBezTo>
                      <a:pt x="2" y="5"/>
                      <a:pt x="2" y="6"/>
                      <a:pt x="2" y="6"/>
                    </a:cubicBezTo>
                    <a:cubicBezTo>
                      <a:pt x="2" y="6"/>
                      <a:pt x="2" y="6"/>
                      <a:pt x="2" y="6"/>
                    </a:cubicBezTo>
                    <a:cubicBezTo>
                      <a:pt x="2" y="9"/>
                      <a:pt x="2" y="11"/>
                      <a:pt x="2" y="13"/>
                    </a:cubicBezTo>
                    <a:cubicBezTo>
                      <a:pt x="2" y="13"/>
                      <a:pt x="1" y="13"/>
                      <a:pt x="2" y="12"/>
                    </a:cubicBezTo>
                    <a:cubicBezTo>
                      <a:pt x="1" y="12"/>
                      <a:pt x="1" y="13"/>
                      <a:pt x="1" y="13"/>
                    </a:cubicBezTo>
                    <a:cubicBezTo>
                      <a:pt x="2" y="13"/>
                      <a:pt x="1" y="13"/>
                      <a:pt x="2" y="13"/>
                    </a:cubicBezTo>
                    <a:cubicBezTo>
                      <a:pt x="1" y="13"/>
                      <a:pt x="1" y="13"/>
                      <a:pt x="1" y="13"/>
                    </a:cubicBezTo>
                    <a:cubicBezTo>
                      <a:pt x="1" y="14"/>
                      <a:pt x="2" y="14"/>
                      <a:pt x="1" y="14"/>
                    </a:cubicBezTo>
                    <a:cubicBezTo>
                      <a:pt x="1" y="14"/>
                      <a:pt x="2" y="14"/>
                      <a:pt x="2" y="14"/>
                    </a:cubicBezTo>
                    <a:cubicBezTo>
                      <a:pt x="2" y="14"/>
                      <a:pt x="1" y="14"/>
                      <a:pt x="1" y="15"/>
                    </a:cubicBezTo>
                    <a:cubicBezTo>
                      <a:pt x="1" y="15"/>
                      <a:pt x="1" y="15"/>
                      <a:pt x="1" y="15"/>
                    </a:cubicBezTo>
                    <a:cubicBezTo>
                      <a:pt x="1" y="15"/>
                      <a:pt x="1" y="15"/>
                      <a:pt x="1" y="15"/>
                    </a:cubicBezTo>
                    <a:cubicBezTo>
                      <a:pt x="1" y="15"/>
                      <a:pt x="1" y="16"/>
                      <a:pt x="1" y="16"/>
                    </a:cubicBezTo>
                    <a:cubicBezTo>
                      <a:pt x="1" y="16"/>
                      <a:pt x="1" y="16"/>
                      <a:pt x="1" y="16"/>
                    </a:cubicBezTo>
                    <a:cubicBezTo>
                      <a:pt x="1" y="16"/>
                      <a:pt x="1" y="17"/>
                      <a:pt x="1" y="17"/>
                    </a:cubicBezTo>
                    <a:cubicBezTo>
                      <a:pt x="1" y="17"/>
                      <a:pt x="1" y="17"/>
                      <a:pt x="1" y="16"/>
                    </a:cubicBezTo>
                    <a:cubicBezTo>
                      <a:pt x="1" y="17"/>
                      <a:pt x="1" y="17"/>
                      <a:pt x="1" y="17"/>
                    </a:cubicBezTo>
                    <a:cubicBezTo>
                      <a:pt x="1" y="17"/>
                      <a:pt x="1" y="17"/>
                      <a:pt x="1" y="17"/>
                    </a:cubicBezTo>
                    <a:cubicBezTo>
                      <a:pt x="1" y="18"/>
                      <a:pt x="1" y="18"/>
                      <a:pt x="1" y="18"/>
                    </a:cubicBezTo>
                    <a:cubicBezTo>
                      <a:pt x="1" y="18"/>
                      <a:pt x="1" y="18"/>
                      <a:pt x="1" y="18"/>
                    </a:cubicBezTo>
                    <a:cubicBezTo>
                      <a:pt x="1" y="18"/>
                      <a:pt x="1" y="19"/>
                      <a:pt x="1" y="19"/>
                    </a:cubicBezTo>
                    <a:cubicBezTo>
                      <a:pt x="1" y="19"/>
                      <a:pt x="1" y="20"/>
                      <a:pt x="1" y="20"/>
                    </a:cubicBezTo>
                    <a:cubicBezTo>
                      <a:pt x="1" y="21"/>
                      <a:pt x="1" y="21"/>
                      <a:pt x="1" y="21"/>
                    </a:cubicBezTo>
                    <a:cubicBezTo>
                      <a:pt x="1" y="21"/>
                      <a:pt x="1" y="21"/>
                      <a:pt x="1" y="21"/>
                    </a:cubicBezTo>
                    <a:cubicBezTo>
                      <a:pt x="1" y="21"/>
                      <a:pt x="1" y="21"/>
                      <a:pt x="1" y="21"/>
                    </a:cubicBezTo>
                    <a:cubicBezTo>
                      <a:pt x="1" y="21"/>
                      <a:pt x="1" y="21"/>
                      <a:pt x="1" y="22"/>
                    </a:cubicBezTo>
                    <a:cubicBezTo>
                      <a:pt x="1" y="22"/>
                      <a:pt x="1" y="21"/>
                      <a:pt x="1" y="22"/>
                    </a:cubicBezTo>
                    <a:cubicBezTo>
                      <a:pt x="1" y="22"/>
                      <a:pt x="1" y="22"/>
                      <a:pt x="1" y="22"/>
                    </a:cubicBezTo>
                    <a:cubicBezTo>
                      <a:pt x="1" y="22"/>
                      <a:pt x="1" y="23"/>
                      <a:pt x="1" y="23"/>
                    </a:cubicBezTo>
                    <a:cubicBezTo>
                      <a:pt x="1" y="24"/>
                      <a:pt x="1" y="23"/>
                      <a:pt x="1" y="23"/>
                    </a:cubicBezTo>
                    <a:cubicBezTo>
                      <a:pt x="1" y="23"/>
                      <a:pt x="1" y="23"/>
                      <a:pt x="1" y="23"/>
                    </a:cubicBezTo>
                    <a:cubicBezTo>
                      <a:pt x="1" y="23"/>
                      <a:pt x="1" y="24"/>
                      <a:pt x="1" y="23"/>
                    </a:cubicBezTo>
                    <a:cubicBezTo>
                      <a:pt x="1" y="23"/>
                      <a:pt x="1" y="23"/>
                      <a:pt x="1" y="23"/>
                    </a:cubicBezTo>
                    <a:cubicBezTo>
                      <a:pt x="1" y="23"/>
                      <a:pt x="1" y="23"/>
                      <a:pt x="1" y="23"/>
                    </a:cubicBezTo>
                    <a:cubicBezTo>
                      <a:pt x="1" y="23"/>
                      <a:pt x="1" y="23"/>
                      <a:pt x="1" y="22"/>
                    </a:cubicBezTo>
                    <a:cubicBezTo>
                      <a:pt x="1" y="22"/>
                      <a:pt x="1" y="23"/>
                      <a:pt x="1" y="23"/>
                    </a:cubicBezTo>
                    <a:cubicBezTo>
                      <a:pt x="1" y="22"/>
                      <a:pt x="1" y="23"/>
                      <a:pt x="1" y="23"/>
                    </a:cubicBezTo>
                    <a:cubicBezTo>
                      <a:pt x="1" y="24"/>
                      <a:pt x="1" y="23"/>
                      <a:pt x="1" y="24"/>
                    </a:cubicBezTo>
                    <a:cubicBezTo>
                      <a:pt x="1" y="24"/>
                      <a:pt x="1" y="24"/>
                      <a:pt x="1" y="24"/>
                    </a:cubicBezTo>
                    <a:cubicBezTo>
                      <a:pt x="1" y="25"/>
                      <a:pt x="1" y="25"/>
                      <a:pt x="1" y="25"/>
                    </a:cubicBezTo>
                    <a:cubicBezTo>
                      <a:pt x="1" y="25"/>
                      <a:pt x="1" y="25"/>
                      <a:pt x="1" y="26"/>
                    </a:cubicBezTo>
                    <a:cubicBezTo>
                      <a:pt x="1" y="26"/>
                      <a:pt x="1" y="25"/>
                      <a:pt x="1" y="25"/>
                    </a:cubicBezTo>
                    <a:cubicBezTo>
                      <a:pt x="1" y="26"/>
                      <a:pt x="1" y="26"/>
                      <a:pt x="1" y="26"/>
                    </a:cubicBezTo>
                    <a:cubicBezTo>
                      <a:pt x="1" y="27"/>
                      <a:pt x="1" y="26"/>
                      <a:pt x="1" y="27"/>
                    </a:cubicBezTo>
                    <a:cubicBezTo>
                      <a:pt x="1" y="27"/>
                      <a:pt x="1" y="27"/>
                      <a:pt x="1" y="27"/>
                    </a:cubicBezTo>
                    <a:cubicBezTo>
                      <a:pt x="1" y="27"/>
                      <a:pt x="1" y="27"/>
                      <a:pt x="1" y="27"/>
                    </a:cubicBezTo>
                    <a:cubicBezTo>
                      <a:pt x="1" y="28"/>
                      <a:pt x="1" y="28"/>
                      <a:pt x="1" y="28"/>
                    </a:cubicBezTo>
                    <a:cubicBezTo>
                      <a:pt x="1" y="28"/>
                      <a:pt x="1" y="28"/>
                      <a:pt x="1" y="28"/>
                    </a:cubicBezTo>
                    <a:cubicBezTo>
                      <a:pt x="1" y="28"/>
                      <a:pt x="1" y="28"/>
                      <a:pt x="1" y="28"/>
                    </a:cubicBezTo>
                    <a:cubicBezTo>
                      <a:pt x="1" y="28"/>
                      <a:pt x="1" y="28"/>
                      <a:pt x="1" y="28"/>
                    </a:cubicBezTo>
                    <a:cubicBezTo>
                      <a:pt x="1" y="28"/>
                      <a:pt x="1" y="27"/>
                      <a:pt x="1" y="2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Freeform 1229"/>
              <p:cNvSpPr>
                <a:spLocks/>
              </p:cNvSpPr>
              <p:nvPr/>
            </p:nvSpPr>
            <p:spPr bwMode="auto">
              <a:xfrm>
                <a:off x="5965" y="1557"/>
                <a:ext cx="0" cy="6"/>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1"/>
                      <a:pt x="0" y="1"/>
                    </a:cubicBezTo>
                    <a:cubicBezTo>
                      <a:pt x="0" y="1"/>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1230"/>
              <p:cNvSpPr>
                <a:spLocks/>
              </p:cNvSpPr>
              <p:nvPr/>
            </p:nvSpPr>
            <p:spPr bwMode="auto">
              <a:xfrm>
                <a:off x="5947" y="1515"/>
                <a:ext cx="6" cy="12"/>
              </a:xfrm>
              <a:custGeom>
                <a:avLst/>
                <a:gdLst>
                  <a:gd name="T0" fmla="*/ 0 w 1"/>
                  <a:gd name="T1" fmla="*/ 1 h 2"/>
                  <a:gd name="T2" fmla="*/ 0 w 1"/>
                  <a:gd name="T3" fmla="*/ 1 h 2"/>
                  <a:gd name="T4" fmla="*/ 1 w 1"/>
                  <a:gd name="T5" fmla="*/ 2 h 2"/>
                  <a:gd name="T6" fmla="*/ 0 w 1"/>
                  <a:gd name="T7" fmla="*/ 0 h 2"/>
                  <a:gd name="T8" fmla="*/ 0 w 1"/>
                  <a:gd name="T9" fmla="*/ 0 h 2"/>
                  <a:gd name="T10" fmla="*/ 1 w 1"/>
                  <a:gd name="T11" fmla="*/ 2 h 2"/>
                  <a:gd name="T12" fmla="*/ 1 w 1"/>
                  <a:gd name="T13" fmla="*/ 1 h 2"/>
                  <a:gd name="T14" fmla="*/ 0 w 1"/>
                  <a:gd name="T15" fmla="*/ 1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2">
                    <a:moveTo>
                      <a:pt x="0" y="1"/>
                    </a:moveTo>
                    <a:cubicBezTo>
                      <a:pt x="1" y="1"/>
                      <a:pt x="1" y="1"/>
                      <a:pt x="0" y="1"/>
                    </a:cubicBezTo>
                    <a:cubicBezTo>
                      <a:pt x="1" y="1"/>
                      <a:pt x="1" y="1"/>
                      <a:pt x="1" y="2"/>
                    </a:cubicBezTo>
                    <a:cubicBezTo>
                      <a:pt x="1" y="2"/>
                      <a:pt x="0" y="1"/>
                      <a:pt x="0" y="0"/>
                    </a:cubicBezTo>
                    <a:cubicBezTo>
                      <a:pt x="0" y="1"/>
                      <a:pt x="0" y="1"/>
                      <a:pt x="0" y="0"/>
                    </a:cubicBezTo>
                    <a:cubicBezTo>
                      <a:pt x="1" y="1"/>
                      <a:pt x="1" y="2"/>
                      <a:pt x="1" y="2"/>
                    </a:cubicBezTo>
                    <a:cubicBezTo>
                      <a:pt x="1" y="2"/>
                      <a:pt x="0" y="1"/>
                      <a:pt x="1" y="1"/>
                    </a:cubicBezTo>
                    <a:cubicBezTo>
                      <a:pt x="1" y="1"/>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1231"/>
              <p:cNvSpPr>
                <a:spLocks/>
              </p:cNvSpPr>
              <p:nvPr/>
            </p:nvSpPr>
            <p:spPr bwMode="auto">
              <a:xfrm>
                <a:off x="5941" y="1503"/>
                <a:ext cx="6" cy="12"/>
              </a:xfrm>
              <a:custGeom>
                <a:avLst/>
                <a:gdLst>
                  <a:gd name="T0" fmla="*/ 1 w 1"/>
                  <a:gd name="T1" fmla="*/ 1 h 2"/>
                  <a:gd name="T2" fmla="*/ 1 w 1"/>
                  <a:gd name="T3" fmla="*/ 1 h 2"/>
                  <a:gd name="T4" fmla="*/ 0 w 1"/>
                  <a:gd name="T5" fmla="*/ 0 h 2"/>
                  <a:gd name="T6" fmla="*/ 1 w 1"/>
                  <a:gd name="T7" fmla="*/ 1 h 2"/>
                  <a:gd name="T8" fmla="*/ 1 w 1"/>
                  <a:gd name="T9" fmla="*/ 2 h 2"/>
                  <a:gd name="T10" fmla="*/ 1 w 1"/>
                  <a:gd name="T11" fmla="*/ 1 h 2"/>
                </a:gdLst>
                <a:ahLst/>
                <a:cxnLst>
                  <a:cxn ang="0">
                    <a:pos x="T0" y="T1"/>
                  </a:cxn>
                  <a:cxn ang="0">
                    <a:pos x="T2" y="T3"/>
                  </a:cxn>
                  <a:cxn ang="0">
                    <a:pos x="T4" y="T5"/>
                  </a:cxn>
                  <a:cxn ang="0">
                    <a:pos x="T6" y="T7"/>
                  </a:cxn>
                  <a:cxn ang="0">
                    <a:pos x="T8" y="T9"/>
                  </a:cxn>
                  <a:cxn ang="0">
                    <a:pos x="T10" y="T11"/>
                  </a:cxn>
                </a:cxnLst>
                <a:rect l="0" t="0" r="r" b="b"/>
                <a:pathLst>
                  <a:path w="1" h="2">
                    <a:moveTo>
                      <a:pt x="1" y="1"/>
                    </a:moveTo>
                    <a:cubicBezTo>
                      <a:pt x="1" y="1"/>
                      <a:pt x="1" y="2"/>
                      <a:pt x="1" y="1"/>
                    </a:cubicBezTo>
                    <a:cubicBezTo>
                      <a:pt x="1" y="1"/>
                      <a:pt x="1" y="0"/>
                      <a:pt x="0" y="0"/>
                    </a:cubicBezTo>
                    <a:cubicBezTo>
                      <a:pt x="1" y="0"/>
                      <a:pt x="1" y="1"/>
                      <a:pt x="1" y="1"/>
                    </a:cubicBezTo>
                    <a:cubicBezTo>
                      <a:pt x="1" y="1"/>
                      <a:pt x="1" y="1"/>
                      <a:pt x="1" y="2"/>
                    </a:cubicBezTo>
                    <a:cubicBezTo>
                      <a:pt x="1" y="1"/>
                      <a:pt x="1" y="1"/>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1232"/>
              <p:cNvSpPr>
                <a:spLocks/>
              </p:cNvSpPr>
              <p:nvPr/>
            </p:nvSpPr>
            <p:spPr bwMode="auto">
              <a:xfrm>
                <a:off x="5941" y="1497"/>
                <a:ext cx="6" cy="6"/>
              </a:xfrm>
              <a:custGeom>
                <a:avLst/>
                <a:gdLst>
                  <a:gd name="T0" fmla="*/ 1 w 1"/>
                  <a:gd name="T1" fmla="*/ 1 h 1"/>
                  <a:gd name="T2" fmla="*/ 0 w 1"/>
                  <a:gd name="T3" fmla="*/ 1 h 1"/>
                  <a:gd name="T4" fmla="*/ 0 w 1"/>
                  <a:gd name="T5" fmla="*/ 0 h 1"/>
                  <a:gd name="T6" fmla="*/ 0 w 1"/>
                  <a:gd name="T7" fmla="*/ 0 h 1"/>
                  <a:gd name="T8" fmla="*/ 0 w 1"/>
                  <a:gd name="T9" fmla="*/ 0 h 1"/>
                  <a:gd name="T10" fmla="*/ 1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1" y="1"/>
                    </a:moveTo>
                    <a:cubicBezTo>
                      <a:pt x="0" y="1"/>
                      <a:pt x="0" y="1"/>
                      <a:pt x="0" y="1"/>
                    </a:cubicBezTo>
                    <a:cubicBezTo>
                      <a:pt x="0" y="0"/>
                      <a:pt x="0" y="0"/>
                      <a:pt x="0" y="0"/>
                    </a:cubicBezTo>
                    <a:cubicBezTo>
                      <a:pt x="1" y="0"/>
                      <a:pt x="0" y="0"/>
                      <a:pt x="0" y="0"/>
                    </a:cubicBezTo>
                    <a:cubicBezTo>
                      <a:pt x="1" y="0"/>
                      <a:pt x="0" y="0"/>
                      <a:pt x="0" y="0"/>
                    </a:cubicBezTo>
                    <a:cubicBezTo>
                      <a:pt x="1" y="0"/>
                      <a:pt x="0" y="0"/>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1233"/>
              <p:cNvSpPr>
                <a:spLocks/>
              </p:cNvSpPr>
              <p:nvPr/>
            </p:nvSpPr>
            <p:spPr bwMode="auto">
              <a:xfrm>
                <a:off x="5923" y="1317"/>
                <a:ext cx="0" cy="6"/>
              </a:xfrm>
              <a:custGeom>
                <a:avLst/>
                <a:gdLst>
                  <a:gd name="T0" fmla="*/ 1 h 1"/>
                  <a:gd name="T1" fmla="*/ 0 h 1"/>
                  <a:gd name="T2" fmla="*/ 0 h 1"/>
                  <a:gd name="T3" fmla="*/ 0 h 1"/>
                  <a:gd name="T4" fmla="*/ 0 h 1"/>
                  <a:gd name="T5" fmla="*/ 1 h 1"/>
                  <a:gd name="T6" fmla="*/ 1 h 1"/>
                </a:gdLst>
                <a:ahLst/>
                <a:cxnLst>
                  <a:cxn ang="0">
                    <a:pos x="0" y="T0"/>
                  </a:cxn>
                  <a:cxn ang="0">
                    <a:pos x="0" y="T1"/>
                  </a:cxn>
                  <a:cxn ang="0">
                    <a:pos x="0" y="T2"/>
                  </a:cxn>
                  <a:cxn ang="0">
                    <a:pos x="0" y="T3"/>
                  </a:cxn>
                  <a:cxn ang="0">
                    <a:pos x="0" y="T4"/>
                  </a:cxn>
                  <a:cxn ang="0">
                    <a:pos x="0" y="T5"/>
                  </a:cxn>
                  <a:cxn ang="0">
                    <a:pos x="0" y="T6"/>
                  </a:cxn>
                </a:cxnLst>
                <a:rect l="0" t="0" r="r" b="b"/>
                <a:pathLst>
                  <a:path h="1">
                    <a:moveTo>
                      <a:pt x="0" y="1"/>
                    </a:moveTo>
                    <a:cubicBezTo>
                      <a:pt x="0" y="1"/>
                      <a:pt x="0" y="0"/>
                      <a:pt x="0" y="0"/>
                    </a:cubicBezTo>
                    <a:cubicBezTo>
                      <a:pt x="0" y="0"/>
                      <a:pt x="0" y="0"/>
                      <a:pt x="0" y="0"/>
                    </a:cubicBezTo>
                    <a:cubicBezTo>
                      <a:pt x="0" y="0"/>
                      <a:pt x="0" y="0"/>
                      <a:pt x="0" y="0"/>
                    </a:cubicBezTo>
                    <a:cubicBezTo>
                      <a:pt x="0" y="1"/>
                      <a:pt x="0" y="0"/>
                      <a:pt x="0" y="0"/>
                    </a:cubicBezTo>
                    <a:cubicBezTo>
                      <a:pt x="0" y="0"/>
                      <a:pt x="0" y="0"/>
                      <a:pt x="0" y="1"/>
                    </a:cubicBezTo>
                    <a:cubicBezTo>
                      <a:pt x="0" y="1"/>
                      <a:pt x="0" y="0"/>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Freeform 1234"/>
              <p:cNvSpPr>
                <a:spLocks/>
              </p:cNvSpPr>
              <p:nvPr/>
            </p:nvSpPr>
            <p:spPr bwMode="auto">
              <a:xfrm>
                <a:off x="5923" y="1299"/>
                <a:ext cx="6" cy="6"/>
              </a:xfrm>
              <a:custGeom>
                <a:avLst/>
                <a:gdLst>
                  <a:gd name="T0" fmla="*/ 0 w 1"/>
                  <a:gd name="T1" fmla="*/ 0 h 1"/>
                  <a:gd name="T2" fmla="*/ 1 w 1"/>
                  <a:gd name="T3" fmla="*/ 0 h 1"/>
                  <a:gd name="T4" fmla="*/ 1 w 1"/>
                  <a:gd name="T5" fmla="*/ 1 h 1"/>
                  <a:gd name="T6" fmla="*/ 0 w 1"/>
                  <a:gd name="T7" fmla="*/ 1 h 1"/>
                  <a:gd name="T8" fmla="*/ 0 w 1"/>
                  <a:gd name="T9" fmla="*/ 1 h 1"/>
                  <a:gd name="T10" fmla="*/ 0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0" y="0"/>
                    </a:moveTo>
                    <a:cubicBezTo>
                      <a:pt x="0" y="1"/>
                      <a:pt x="1" y="1"/>
                      <a:pt x="1" y="0"/>
                    </a:cubicBezTo>
                    <a:cubicBezTo>
                      <a:pt x="1" y="1"/>
                      <a:pt x="0" y="1"/>
                      <a:pt x="1" y="1"/>
                    </a:cubicBezTo>
                    <a:cubicBezTo>
                      <a:pt x="0" y="1"/>
                      <a:pt x="0" y="1"/>
                      <a:pt x="0" y="1"/>
                    </a:cubicBezTo>
                    <a:cubicBezTo>
                      <a:pt x="0" y="1"/>
                      <a:pt x="0" y="1"/>
                      <a:pt x="0" y="1"/>
                    </a:cubicBezTo>
                    <a:cubicBezTo>
                      <a:pt x="1" y="1"/>
                      <a:pt x="0" y="1"/>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 name="Freeform 1235"/>
              <p:cNvSpPr>
                <a:spLocks noEditPoints="1"/>
              </p:cNvSpPr>
              <p:nvPr/>
            </p:nvSpPr>
            <p:spPr bwMode="auto">
              <a:xfrm>
                <a:off x="5935" y="897"/>
                <a:ext cx="984" cy="924"/>
              </a:xfrm>
              <a:custGeom>
                <a:avLst/>
                <a:gdLst>
                  <a:gd name="T0" fmla="*/ 154 w 164"/>
                  <a:gd name="T1" fmla="*/ 110 h 154"/>
                  <a:gd name="T2" fmla="*/ 160 w 164"/>
                  <a:gd name="T3" fmla="*/ 97 h 154"/>
                  <a:gd name="T4" fmla="*/ 161 w 164"/>
                  <a:gd name="T5" fmla="*/ 83 h 154"/>
                  <a:gd name="T6" fmla="*/ 158 w 164"/>
                  <a:gd name="T7" fmla="*/ 82 h 154"/>
                  <a:gd name="T8" fmla="*/ 139 w 164"/>
                  <a:gd name="T9" fmla="*/ 121 h 154"/>
                  <a:gd name="T10" fmla="*/ 121 w 164"/>
                  <a:gd name="T11" fmla="*/ 131 h 154"/>
                  <a:gd name="T12" fmla="*/ 95 w 164"/>
                  <a:gd name="T13" fmla="*/ 134 h 154"/>
                  <a:gd name="T14" fmla="*/ 72 w 164"/>
                  <a:gd name="T15" fmla="*/ 133 h 154"/>
                  <a:gd name="T16" fmla="*/ 42 w 164"/>
                  <a:gd name="T17" fmla="*/ 116 h 154"/>
                  <a:gd name="T18" fmla="*/ 42 w 164"/>
                  <a:gd name="T19" fmla="*/ 115 h 154"/>
                  <a:gd name="T20" fmla="*/ 65 w 164"/>
                  <a:gd name="T21" fmla="*/ 130 h 154"/>
                  <a:gd name="T22" fmla="*/ 74 w 164"/>
                  <a:gd name="T23" fmla="*/ 132 h 154"/>
                  <a:gd name="T24" fmla="*/ 116 w 164"/>
                  <a:gd name="T25" fmla="*/ 125 h 154"/>
                  <a:gd name="T26" fmla="*/ 134 w 164"/>
                  <a:gd name="T27" fmla="*/ 100 h 154"/>
                  <a:gd name="T28" fmla="*/ 132 w 164"/>
                  <a:gd name="T29" fmla="*/ 95 h 154"/>
                  <a:gd name="T30" fmla="*/ 125 w 164"/>
                  <a:gd name="T31" fmla="*/ 104 h 154"/>
                  <a:gd name="T32" fmla="*/ 118 w 164"/>
                  <a:gd name="T33" fmla="*/ 111 h 154"/>
                  <a:gd name="T34" fmla="*/ 73 w 164"/>
                  <a:gd name="T35" fmla="*/ 121 h 154"/>
                  <a:gd name="T36" fmla="*/ 43 w 164"/>
                  <a:gd name="T37" fmla="*/ 91 h 154"/>
                  <a:gd name="T38" fmla="*/ 41 w 164"/>
                  <a:gd name="T39" fmla="*/ 75 h 154"/>
                  <a:gd name="T40" fmla="*/ 43 w 164"/>
                  <a:gd name="T41" fmla="*/ 61 h 154"/>
                  <a:gd name="T42" fmla="*/ 51 w 164"/>
                  <a:gd name="T43" fmla="*/ 47 h 154"/>
                  <a:gd name="T44" fmla="*/ 99 w 164"/>
                  <a:gd name="T45" fmla="*/ 35 h 154"/>
                  <a:gd name="T46" fmla="*/ 117 w 164"/>
                  <a:gd name="T47" fmla="*/ 47 h 154"/>
                  <a:gd name="T48" fmla="*/ 124 w 164"/>
                  <a:gd name="T49" fmla="*/ 52 h 154"/>
                  <a:gd name="T50" fmla="*/ 103 w 164"/>
                  <a:gd name="T51" fmla="*/ 33 h 154"/>
                  <a:gd name="T52" fmla="*/ 100 w 164"/>
                  <a:gd name="T53" fmla="*/ 21 h 154"/>
                  <a:gd name="T54" fmla="*/ 132 w 164"/>
                  <a:gd name="T55" fmla="*/ 45 h 154"/>
                  <a:gd name="T56" fmla="*/ 138 w 164"/>
                  <a:gd name="T57" fmla="*/ 49 h 154"/>
                  <a:gd name="T58" fmla="*/ 135 w 164"/>
                  <a:gd name="T59" fmla="*/ 38 h 154"/>
                  <a:gd name="T60" fmla="*/ 148 w 164"/>
                  <a:gd name="T61" fmla="*/ 65 h 154"/>
                  <a:gd name="T62" fmla="*/ 152 w 164"/>
                  <a:gd name="T63" fmla="*/ 65 h 154"/>
                  <a:gd name="T64" fmla="*/ 151 w 164"/>
                  <a:gd name="T65" fmla="*/ 49 h 154"/>
                  <a:gd name="T66" fmla="*/ 152 w 164"/>
                  <a:gd name="T67" fmla="*/ 54 h 154"/>
                  <a:gd name="T68" fmla="*/ 151 w 164"/>
                  <a:gd name="T69" fmla="*/ 50 h 154"/>
                  <a:gd name="T70" fmla="*/ 147 w 164"/>
                  <a:gd name="T71" fmla="*/ 40 h 154"/>
                  <a:gd name="T72" fmla="*/ 141 w 164"/>
                  <a:gd name="T73" fmla="*/ 31 h 154"/>
                  <a:gd name="T74" fmla="*/ 12 w 164"/>
                  <a:gd name="T75" fmla="*/ 76 h 154"/>
                  <a:gd name="T76" fmla="*/ 4 w 164"/>
                  <a:gd name="T77" fmla="*/ 57 h 154"/>
                  <a:gd name="T78" fmla="*/ 39 w 164"/>
                  <a:gd name="T79" fmla="*/ 112 h 154"/>
                  <a:gd name="T80" fmla="*/ 37 w 164"/>
                  <a:gd name="T81" fmla="*/ 127 h 154"/>
                  <a:gd name="T82" fmla="*/ 32 w 164"/>
                  <a:gd name="T83" fmla="*/ 122 h 154"/>
                  <a:gd name="T84" fmla="*/ 40 w 164"/>
                  <a:gd name="T85" fmla="*/ 130 h 154"/>
                  <a:gd name="T86" fmla="*/ 21 w 164"/>
                  <a:gd name="T87" fmla="*/ 106 h 154"/>
                  <a:gd name="T88" fmla="*/ 19 w 164"/>
                  <a:gd name="T89" fmla="*/ 102 h 154"/>
                  <a:gd name="T90" fmla="*/ 17 w 164"/>
                  <a:gd name="T91" fmla="*/ 96 h 154"/>
                  <a:gd name="T92" fmla="*/ 148 w 164"/>
                  <a:gd name="T93" fmla="*/ 42 h 154"/>
                  <a:gd name="T94" fmla="*/ 134 w 164"/>
                  <a:gd name="T95" fmla="*/ 33 h 154"/>
                  <a:gd name="T96" fmla="*/ 101 w 164"/>
                  <a:gd name="T97" fmla="*/ 15 h 154"/>
                  <a:gd name="T98" fmla="*/ 31 w 164"/>
                  <a:gd name="T99" fmla="*/ 102 h 154"/>
                  <a:gd name="T100" fmla="*/ 29 w 164"/>
                  <a:gd name="T101" fmla="*/ 97 h 154"/>
                  <a:gd name="T102" fmla="*/ 25 w 164"/>
                  <a:gd name="T103" fmla="*/ 73 h 154"/>
                  <a:gd name="T104" fmla="*/ 35 w 164"/>
                  <a:gd name="T105" fmla="*/ 106 h 154"/>
                  <a:gd name="T106" fmla="*/ 34 w 164"/>
                  <a:gd name="T107" fmla="*/ 104 h 154"/>
                  <a:gd name="T108" fmla="*/ 35 w 164"/>
                  <a:gd name="T109" fmla="*/ 107 h 154"/>
                  <a:gd name="T110" fmla="*/ 39 w 164"/>
                  <a:gd name="T111" fmla="*/ 111 h 154"/>
                  <a:gd name="T112" fmla="*/ 42 w 164"/>
                  <a:gd name="T113" fmla="*/ 114 h 154"/>
                  <a:gd name="T114" fmla="*/ 39 w 164"/>
                  <a:gd name="T115" fmla="*/ 111 h 154"/>
                  <a:gd name="T116" fmla="*/ 28 w 164"/>
                  <a:gd name="T117" fmla="*/ 92 h 154"/>
                  <a:gd name="T118" fmla="*/ 131 w 164"/>
                  <a:gd name="T119" fmla="*/ 33 h 154"/>
                  <a:gd name="T120" fmla="*/ 134 w 164"/>
                  <a:gd name="T121" fmla="*/ 103 h 154"/>
                  <a:gd name="T122" fmla="*/ 125 w 164"/>
                  <a:gd name="T123" fmla="*/ 39 h 154"/>
                  <a:gd name="T124" fmla="*/ 100 w 164"/>
                  <a:gd name="T125" fmla="*/ 29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4" h="154">
                    <a:moveTo>
                      <a:pt x="1" y="79"/>
                    </a:moveTo>
                    <a:cubicBezTo>
                      <a:pt x="1" y="78"/>
                      <a:pt x="1" y="79"/>
                      <a:pt x="1" y="79"/>
                    </a:cubicBezTo>
                    <a:cubicBezTo>
                      <a:pt x="1" y="79"/>
                      <a:pt x="1" y="80"/>
                      <a:pt x="1" y="80"/>
                    </a:cubicBezTo>
                    <a:cubicBezTo>
                      <a:pt x="1" y="80"/>
                      <a:pt x="1" y="80"/>
                      <a:pt x="1" y="79"/>
                    </a:cubicBezTo>
                    <a:cubicBezTo>
                      <a:pt x="1" y="81"/>
                      <a:pt x="1" y="81"/>
                      <a:pt x="1" y="82"/>
                    </a:cubicBezTo>
                    <a:cubicBezTo>
                      <a:pt x="0" y="82"/>
                      <a:pt x="1" y="85"/>
                      <a:pt x="1" y="87"/>
                    </a:cubicBezTo>
                    <a:cubicBezTo>
                      <a:pt x="1" y="88"/>
                      <a:pt x="1" y="88"/>
                      <a:pt x="1" y="89"/>
                    </a:cubicBezTo>
                    <a:cubicBezTo>
                      <a:pt x="1" y="92"/>
                      <a:pt x="2" y="95"/>
                      <a:pt x="4" y="99"/>
                    </a:cubicBezTo>
                    <a:cubicBezTo>
                      <a:pt x="5" y="103"/>
                      <a:pt x="7" y="107"/>
                      <a:pt x="9" y="111"/>
                    </a:cubicBezTo>
                    <a:cubicBezTo>
                      <a:pt x="11" y="114"/>
                      <a:pt x="13" y="118"/>
                      <a:pt x="16" y="121"/>
                    </a:cubicBezTo>
                    <a:cubicBezTo>
                      <a:pt x="18" y="125"/>
                      <a:pt x="21" y="128"/>
                      <a:pt x="24" y="130"/>
                    </a:cubicBezTo>
                    <a:cubicBezTo>
                      <a:pt x="26" y="132"/>
                      <a:pt x="28" y="134"/>
                      <a:pt x="30" y="135"/>
                    </a:cubicBezTo>
                    <a:cubicBezTo>
                      <a:pt x="32" y="137"/>
                      <a:pt x="34" y="138"/>
                      <a:pt x="36" y="139"/>
                    </a:cubicBezTo>
                    <a:cubicBezTo>
                      <a:pt x="39" y="141"/>
                      <a:pt x="41" y="143"/>
                      <a:pt x="44" y="144"/>
                    </a:cubicBezTo>
                    <a:cubicBezTo>
                      <a:pt x="47" y="145"/>
                      <a:pt x="49" y="147"/>
                      <a:pt x="52" y="148"/>
                    </a:cubicBezTo>
                    <a:cubicBezTo>
                      <a:pt x="52" y="148"/>
                      <a:pt x="53" y="148"/>
                      <a:pt x="53" y="148"/>
                    </a:cubicBezTo>
                    <a:cubicBezTo>
                      <a:pt x="54" y="149"/>
                      <a:pt x="56" y="149"/>
                      <a:pt x="57" y="149"/>
                    </a:cubicBezTo>
                    <a:cubicBezTo>
                      <a:pt x="62" y="151"/>
                      <a:pt x="67" y="152"/>
                      <a:pt x="73" y="153"/>
                    </a:cubicBezTo>
                    <a:cubicBezTo>
                      <a:pt x="78" y="154"/>
                      <a:pt x="84" y="154"/>
                      <a:pt x="89" y="154"/>
                    </a:cubicBezTo>
                    <a:cubicBezTo>
                      <a:pt x="94" y="153"/>
                      <a:pt x="99" y="152"/>
                      <a:pt x="103" y="151"/>
                    </a:cubicBezTo>
                    <a:cubicBezTo>
                      <a:pt x="104" y="151"/>
                      <a:pt x="106" y="151"/>
                      <a:pt x="107" y="150"/>
                    </a:cubicBezTo>
                    <a:cubicBezTo>
                      <a:pt x="111" y="149"/>
                      <a:pt x="115" y="147"/>
                      <a:pt x="119" y="145"/>
                    </a:cubicBezTo>
                    <a:cubicBezTo>
                      <a:pt x="123" y="143"/>
                      <a:pt x="127" y="141"/>
                      <a:pt x="130" y="139"/>
                    </a:cubicBezTo>
                    <a:cubicBezTo>
                      <a:pt x="130" y="139"/>
                      <a:pt x="130" y="139"/>
                      <a:pt x="130" y="139"/>
                    </a:cubicBezTo>
                    <a:cubicBezTo>
                      <a:pt x="135" y="136"/>
                      <a:pt x="139" y="132"/>
                      <a:pt x="143" y="128"/>
                    </a:cubicBezTo>
                    <a:cubicBezTo>
                      <a:pt x="147" y="123"/>
                      <a:pt x="151" y="118"/>
                      <a:pt x="154" y="113"/>
                    </a:cubicBezTo>
                    <a:cubicBezTo>
                      <a:pt x="154" y="112"/>
                      <a:pt x="155" y="110"/>
                      <a:pt x="156" y="109"/>
                    </a:cubicBezTo>
                    <a:cubicBezTo>
                      <a:pt x="157" y="107"/>
                      <a:pt x="158" y="105"/>
                      <a:pt x="158" y="104"/>
                    </a:cubicBezTo>
                    <a:cubicBezTo>
                      <a:pt x="158" y="105"/>
                      <a:pt x="157" y="105"/>
                      <a:pt x="157" y="106"/>
                    </a:cubicBezTo>
                    <a:cubicBezTo>
                      <a:pt x="157" y="106"/>
                      <a:pt x="157" y="106"/>
                      <a:pt x="157" y="106"/>
                    </a:cubicBezTo>
                    <a:cubicBezTo>
                      <a:pt x="157" y="106"/>
                      <a:pt x="157" y="106"/>
                      <a:pt x="157" y="106"/>
                    </a:cubicBezTo>
                    <a:cubicBezTo>
                      <a:pt x="156" y="107"/>
                      <a:pt x="156" y="108"/>
                      <a:pt x="155" y="109"/>
                    </a:cubicBezTo>
                    <a:cubicBezTo>
                      <a:pt x="155" y="108"/>
                      <a:pt x="155" y="109"/>
                      <a:pt x="155" y="109"/>
                    </a:cubicBezTo>
                    <a:cubicBezTo>
                      <a:pt x="155" y="109"/>
                      <a:pt x="155" y="109"/>
                      <a:pt x="155" y="109"/>
                    </a:cubicBezTo>
                    <a:cubicBezTo>
                      <a:pt x="155" y="109"/>
                      <a:pt x="154" y="111"/>
                      <a:pt x="154" y="110"/>
                    </a:cubicBezTo>
                    <a:cubicBezTo>
                      <a:pt x="154" y="111"/>
                      <a:pt x="154" y="111"/>
                      <a:pt x="153" y="112"/>
                    </a:cubicBezTo>
                    <a:cubicBezTo>
                      <a:pt x="153" y="112"/>
                      <a:pt x="153" y="111"/>
                      <a:pt x="153" y="112"/>
                    </a:cubicBezTo>
                    <a:cubicBezTo>
                      <a:pt x="153" y="111"/>
                      <a:pt x="153" y="111"/>
                      <a:pt x="153" y="111"/>
                    </a:cubicBezTo>
                    <a:cubicBezTo>
                      <a:pt x="153" y="111"/>
                      <a:pt x="154" y="110"/>
                      <a:pt x="154" y="110"/>
                    </a:cubicBezTo>
                    <a:cubicBezTo>
                      <a:pt x="154" y="110"/>
                      <a:pt x="154" y="109"/>
                      <a:pt x="154" y="109"/>
                    </a:cubicBezTo>
                    <a:cubicBezTo>
                      <a:pt x="154" y="109"/>
                      <a:pt x="154" y="109"/>
                      <a:pt x="154" y="109"/>
                    </a:cubicBezTo>
                    <a:cubicBezTo>
                      <a:pt x="154" y="109"/>
                      <a:pt x="154" y="109"/>
                      <a:pt x="154" y="109"/>
                    </a:cubicBezTo>
                    <a:cubicBezTo>
                      <a:pt x="154" y="109"/>
                      <a:pt x="154" y="109"/>
                      <a:pt x="154" y="109"/>
                    </a:cubicBezTo>
                    <a:cubicBezTo>
                      <a:pt x="154" y="109"/>
                      <a:pt x="154" y="109"/>
                      <a:pt x="155" y="109"/>
                    </a:cubicBezTo>
                    <a:cubicBezTo>
                      <a:pt x="154" y="109"/>
                      <a:pt x="154" y="109"/>
                      <a:pt x="154" y="109"/>
                    </a:cubicBezTo>
                    <a:cubicBezTo>
                      <a:pt x="155" y="109"/>
                      <a:pt x="155" y="108"/>
                      <a:pt x="155" y="108"/>
                    </a:cubicBezTo>
                    <a:cubicBezTo>
                      <a:pt x="155" y="108"/>
                      <a:pt x="155" y="108"/>
                      <a:pt x="155" y="107"/>
                    </a:cubicBezTo>
                    <a:cubicBezTo>
                      <a:pt x="155" y="107"/>
                      <a:pt x="156" y="107"/>
                      <a:pt x="156" y="107"/>
                    </a:cubicBezTo>
                    <a:cubicBezTo>
                      <a:pt x="156" y="107"/>
                      <a:pt x="156" y="107"/>
                      <a:pt x="156" y="106"/>
                    </a:cubicBezTo>
                    <a:cubicBezTo>
                      <a:pt x="156" y="106"/>
                      <a:pt x="156" y="105"/>
                      <a:pt x="157" y="105"/>
                    </a:cubicBezTo>
                    <a:cubicBezTo>
                      <a:pt x="157" y="105"/>
                      <a:pt x="156" y="105"/>
                      <a:pt x="157" y="105"/>
                    </a:cubicBezTo>
                    <a:cubicBezTo>
                      <a:pt x="157" y="105"/>
                      <a:pt x="157" y="105"/>
                      <a:pt x="157" y="105"/>
                    </a:cubicBezTo>
                    <a:cubicBezTo>
                      <a:pt x="157" y="105"/>
                      <a:pt x="157" y="105"/>
                      <a:pt x="157" y="105"/>
                    </a:cubicBezTo>
                    <a:cubicBezTo>
                      <a:pt x="157" y="105"/>
                      <a:pt x="157" y="103"/>
                      <a:pt x="157" y="103"/>
                    </a:cubicBezTo>
                    <a:cubicBezTo>
                      <a:pt x="158" y="103"/>
                      <a:pt x="159" y="101"/>
                      <a:pt x="159" y="101"/>
                    </a:cubicBezTo>
                    <a:cubicBezTo>
                      <a:pt x="159" y="101"/>
                      <a:pt x="159" y="101"/>
                      <a:pt x="159" y="101"/>
                    </a:cubicBezTo>
                    <a:cubicBezTo>
                      <a:pt x="159" y="101"/>
                      <a:pt x="159" y="100"/>
                      <a:pt x="159" y="100"/>
                    </a:cubicBezTo>
                    <a:cubicBezTo>
                      <a:pt x="159" y="100"/>
                      <a:pt x="160" y="99"/>
                      <a:pt x="160" y="99"/>
                    </a:cubicBezTo>
                    <a:cubicBezTo>
                      <a:pt x="160" y="99"/>
                      <a:pt x="160" y="99"/>
                      <a:pt x="160" y="99"/>
                    </a:cubicBezTo>
                    <a:cubicBezTo>
                      <a:pt x="160" y="99"/>
                      <a:pt x="160" y="98"/>
                      <a:pt x="160" y="98"/>
                    </a:cubicBezTo>
                    <a:cubicBezTo>
                      <a:pt x="160" y="98"/>
                      <a:pt x="160" y="98"/>
                      <a:pt x="160" y="98"/>
                    </a:cubicBezTo>
                    <a:cubicBezTo>
                      <a:pt x="160" y="98"/>
                      <a:pt x="161" y="97"/>
                      <a:pt x="161" y="97"/>
                    </a:cubicBezTo>
                    <a:cubicBezTo>
                      <a:pt x="161" y="97"/>
                      <a:pt x="161" y="97"/>
                      <a:pt x="161" y="97"/>
                    </a:cubicBezTo>
                    <a:cubicBezTo>
                      <a:pt x="161" y="97"/>
                      <a:pt x="162" y="94"/>
                      <a:pt x="162" y="95"/>
                    </a:cubicBezTo>
                    <a:cubicBezTo>
                      <a:pt x="162" y="92"/>
                      <a:pt x="163" y="90"/>
                      <a:pt x="164" y="87"/>
                    </a:cubicBezTo>
                    <a:cubicBezTo>
                      <a:pt x="164" y="87"/>
                      <a:pt x="164" y="87"/>
                      <a:pt x="164" y="87"/>
                    </a:cubicBezTo>
                    <a:cubicBezTo>
                      <a:pt x="164" y="87"/>
                      <a:pt x="164" y="87"/>
                      <a:pt x="164" y="86"/>
                    </a:cubicBezTo>
                    <a:cubicBezTo>
                      <a:pt x="164" y="86"/>
                      <a:pt x="164" y="87"/>
                      <a:pt x="163" y="87"/>
                    </a:cubicBezTo>
                    <a:cubicBezTo>
                      <a:pt x="163" y="89"/>
                      <a:pt x="163" y="89"/>
                      <a:pt x="162" y="91"/>
                    </a:cubicBezTo>
                    <a:cubicBezTo>
                      <a:pt x="162" y="91"/>
                      <a:pt x="162" y="92"/>
                      <a:pt x="162" y="92"/>
                    </a:cubicBezTo>
                    <a:cubicBezTo>
                      <a:pt x="162" y="92"/>
                      <a:pt x="162" y="92"/>
                      <a:pt x="162" y="93"/>
                    </a:cubicBezTo>
                    <a:cubicBezTo>
                      <a:pt x="162" y="92"/>
                      <a:pt x="161" y="93"/>
                      <a:pt x="161" y="93"/>
                    </a:cubicBezTo>
                    <a:cubicBezTo>
                      <a:pt x="161" y="93"/>
                      <a:pt x="161" y="94"/>
                      <a:pt x="161" y="94"/>
                    </a:cubicBezTo>
                    <a:cubicBezTo>
                      <a:pt x="161" y="94"/>
                      <a:pt x="161" y="95"/>
                      <a:pt x="161" y="95"/>
                    </a:cubicBezTo>
                    <a:cubicBezTo>
                      <a:pt x="161" y="95"/>
                      <a:pt x="160" y="96"/>
                      <a:pt x="160" y="96"/>
                    </a:cubicBezTo>
                    <a:cubicBezTo>
                      <a:pt x="160" y="97"/>
                      <a:pt x="160" y="97"/>
                      <a:pt x="160" y="97"/>
                    </a:cubicBezTo>
                    <a:cubicBezTo>
                      <a:pt x="160" y="97"/>
                      <a:pt x="159" y="98"/>
                      <a:pt x="160" y="97"/>
                    </a:cubicBezTo>
                    <a:cubicBezTo>
                      <a:pt x="160" y="97"/>
                      <a:pt x="160" y="97"/>
                      <a:pt x="160" y="97"/>
                    </a:cubicBezTo>
                    <a:cubicBezTo>
                      <a:pt x="160" y="97"/>
                      <a:pt x="160" y="96"/>
                      <a:pt x="160" y="96"/>
                    </a:cubicBezTo>
                    <a:cubicBezTo>
                      <a:pt x="159" y="96"/>
                      <a:pt x="159" y="96"/>
                      <a:pt x="159" y="96"/>
                    </a:cubicBezTo>
                    <a:cubicBezTo>
                      <a:pt x="159" y="96"/>
                      <a:pt x="159" y="96"/>
                      <a:pt x="159" y="96"/>
                    </a:cubicBezTo>
                    <a:cubicBezTo>
                      <a:pt x="159" y="96"/>
                      <a:pt x="160" y="94"/>
                      <a:pt x="160" y="95"/>
                    </a:cubicBezTo>
                    <a:cubicBezTo>
                      <a:pt x="160" y="95"/>
                      <a:pt x="160" y="95"/>
                      <a:pt x="160" y="94"/>
                    </a:cubicBezTo>
                    <a:cubicBezTo>
                      <a:pt x="160" y="94"/>
                      <a:pt x="160" y="94"/>
                      <a:pt x="160" y="94"/>
                    </a:cubicBezTo>
                    <a:cubicBezTo>
                      <a:pt x="160" y="94"/>
                      <a:pt x="160" y="93"/>
                      <a:pt x="160" y="93"/>
                    </a:cubicBezTo>
                    <a:cubicBezTo>
                      <a:pt x="160" y="93"/>
                      <a:pt x="160" y="93"/>
                      <a:pt x="160" y="93"/>
                    </a:cubicBezTo>
                    <a:cubicBezTo>
                      <a:pt x="160" y="92"/>
                      <a:pt x="160" y="92"/>
                      <a:pt x="160" y="92"/>
                    </a:cubicBezTo>
                    <a:cubicBezTo>
                      <a:pt x="160" y="92"/>
                      <a:pt x="160" y="92"/>
                      <a:pt x="160" y="92"/>
                    </a:cubicBezTo>
                    <a:cubicBezTo>
                      <a:pt x="160" y="92"/>
                      <a:pt x="160" y="91"/>
                      <a:pt x="160" y="91"/>
                    </a:cubicBezTo>
                    <a:cubicBezTo>
                      <a:pt x="160" y="92"/>
                      <a:pt x="161" y="90"/>
                      <a:pt x="161" y="91"/>
                    </a:cubicBezTo>
                    <a:cubicBezTo>
                      <a:pt x="161" y="91"/>
                      <a:pt x="161" y="91"/>
                      <a:pt x="161" y="91"/>
                    </a:cubicBezTo>
                    <a:cubicBezTo>
                      <a:pt x="161" y="91"/>
                      <a:pt x="161" y="90"/>
                      <a:pt x="161" y="90"/>
                    </a:cubicBezTo>
                    <a:cubicBezTo>
                      <a:pt x="161" y="90"/>
                      <a:pt x="161" y="90"/>
                      <a:pt x="161" y="90"/>
                    </a:cubicBezTo>
                    <a:cubicBezTo>
                      <a:pt x="161" y="89"/>
                      <a:pt x="161" y="89"/>
                      <a:pt x="161" y="88"/>
                    </a:cubicBezTo>
                    <a:cubicBezTo>
                      <a:pt x="161" y="88"/>
                      <a:pt x="162" y="88"/>
                      <a:pt x="162" y="87"/>
                    </a:cubicBezTo>
                    <a:cubicBezTo>
                      <a:pt x="162" y="86"/>
                      <a:pt x="162" y="85"/>
                      <a:pt x="162" y="85"/>
                    </a:cubicBezTo>
                    <a:cubicBezTo>
                      <a:pt x="162" y="84"/>
                      <a:pt x="162" y="83"/>
                      <a:pt x="163" y="83"/>
                    </a:cubicBezTo>
                    <a:cubicBezTo>
                      <a:pt x="163" y="81"/>
                      <a:pt x="163" y="79"/>
                      <a:pt x="163" y="78"/>
                    </a:cubicBezTo>
                    <a:cubicBezTo>
                      <a:pt x="163" y="78"/>
                      <a:pt x="163" y="77"/>
                      <a:pt x="163" y="77"/>
                    </a:cubicBezTo>
                    <a:cubicBezTo>
                      <a:pt x="163" y="79"/>
                      <a:pt x="162" y="81"/>
                      <a:pt x="162" y="84"/>
                    </a:cubicBezTo>
                    <a:cubicBezTo>
                      <a:pt x="162" y="84"/>
                      <a:pt x="161" y="85"/>
                      <a:pt x="161" y="85"/>
                    </a:cubicBezTo>
                    <a:cubicBezTo>
                      <a:pt x="161" y="85"/>
                      <a:pt x="161" y="85"/>
                      <a:pt x="161" y="85"/>
                    </a:cubicBezTo>
                    <a:cubicBezTo>
                      <a:pt x="161" y="86"/>
                      <a:pt x="161" y="86"/>
                      <a:pt x="161" y="86"/>
                    </a:cubicBezTo>
                    <a:cubicBezTo>
                      <a:pt x="161" y="86"/>
                      <a:pt x="161" y="86"/>
                      <a:pt x="161" y="86"/>
                    </a:cubicBezTo>
                    <a:cubicBezTo>
                      <a:pt x="161" y="86"/>
                      <a:pt x="161" y="86"/>
                      <a:pt x="161" y="86"/>
                    </a:cubicBezTo>
                    <a:cubicBezTo>
                      <a:pt x="161" y="86"/>
                      <a:pt x="161" y="86"/>
                      <a:pt x="161" y="86"/>
                    </a:cubicBezTo>
                    <a:cubicBezTo>
                      <a:pt x="161" y="86"/>
                      <a:pt x="161" y="86"/>
                      <a:pt x="161" y="87"/>
                    </a:cubicBezTo>
                    <a:cubicBezTo>
                      <a:pt x="161" y="86"/>
                      <a:pt x="161" y="87"/>
                      <a:pt x="161" y="87"/>
                    </a:cubicBezTo>
                    <a:cubicBezTo>
                      <a:pt x="161" y="86"/>
                      <a:pt x="161" y="87"/>
                      <a:pt x="161" y="86"/>
                    </a:cubicBezTo>
                    <a:cubicBezTo>
                      <a:pt x="161" y="86"/>
                      <a:pt x="161" y="86"/>
                      <a:pt x="161" y="86"/>
                    </a:cubicBezTo>
                    <a:cubicBezTo>
                      <a:pt x="161" y="86"/>
                      <a:pt x="161" y="86"/>
                      <a:pt x="160" y="85"/>
                    </a:cubicBezTo>
                    <a:cubicBezTo>
                      <a:pt x="161" y="85"/>
                      <a:pt x="161" y="85"/>
                      <a:pt x="161" y="85"/>
                    </a:cubicBezTo>
                    <a:cubicBezTo>
                      <a:pt x="161" y="85"/>
                      <a:pt x="161" y="85"/>
                      <a:pt x="160" y="85"/>
                    </a:cubicBezTo>
                    <a:cubicBezTo>
                      <a:pt x="161" y="85"/>
                      <a:pt x="160" y="85"/>
                      <a:pt x="160" y="85"/>
                    </a:cubicBezTo>
                    <a:cubicBezTo>
                      <a:pt x="161" y="85"/>
                      <a:pt x="160" y="85"/>
                      <a:pt x="161" y="84"/>
                    </a:cubicBezTo>
                    <a:cubicBezTo>
                      <a:pt x="161" y="84"/>
                      <a:pt x="161" y="84"/>
                      <a:pt x="161" y="84"/>
                    </a:cubicBezTo>
                    <a:cubicBezTo>
                      <a:pt x="161" y="84"/>
                      <a:pt x="161" y="83"/>
                      <a:pt x="161" y="83"/>
                    </a:cubicBezTo>
                    <a:cubicBezTo>
                      <a:pt x="161" y="83"/>
                      <a:pt x="161" y="83"/>
                      <a:pt x="161" y="83"/>
                    </a:cubicBezTo>
                    <a:cubicBezTo>
                      <a:pt x="161" y="83"/>
                      <a:pt x="161" y="83"/>
                      <a:pt x="161" y="82"/>
                    </a:cubicBezTo>
                    <a:cubicBezTo>
                      <a:pt x="161" y="82"/>
                      <a:pt x="161" y="82"/>
                      <a:pt x="161" y="82"/>
                    </a:cubicBezTo>
                    <a:cubicBezTo>
                      <a:pt x="161" y="82"/>
                      <a:pt x="161" y="81"/>
                      <a:pt x="161" y="81"/>
                    </a:cubicBezTo>
                    <a:cubicBezTo>
                      <a:pt x="161" y="80"/>
                      <a:pt x="161" y="80"/>
                      <a:pt x="161" y="79"/>
                    </a:cubicBezTo>
                    <a:cubicBezTo>
                      <a:pt x="161" y="79"/>
                      <a:pt x="161" y="79"/>
                      <a:pt x="161" y="79"/>
                    </a:cubicBezTo>
                    <a:cubicBezTo>
                      <a:pt x="161" y="77"/>
                      <a:pt x="162" y="76"/>
                      <a:pt x="161" y="75"/>
                    </a:cubicBezTo>
                    <a:cubicBezTo>
                      <a:pt x="162" y="75"/>
                      <a:pt x="162" y="74"/>
                      <a:pt x="162" y="73"/>
                    </a:cubicBezTo>
                    <a:cubicBezTo>
                      <a:pt x="161" y="73"/>
                      <a:pt x="161" y="74"/>
                      <a:pt x="161" y="74"/>
                    </a:cubicBezTo>
                    <a:cubicBezTo>
                      <a:pt x="161" y="74"/>
                      <a:pt x="161" y="74"/>
                      <a:pt x="161" y="74"/>
                    </a:cubicBezTo>
                    <a:cubicBezTo>
                      <a:pt x="161" y="74"/>
                      <a:pt x="161" y="76"/>
                      <a:pt x="161" y="76"/>
                    </a:cubicBezTo>
                    <a:cubicBezTo>
                      <a:pt x="161" y="76"/>
                      <a:pt x="161" y="76"/>
                      <a:pt x="161" y="76"/>
                    </a:cubicBezTo>
                    <a:cubicBezTo>
                      <a:pt x="161" y="77"/>
                      <a:pt x="161" y="77"/>
                      <a:pt x="161" y="78"/>
                    </a:cubicBezTo>
                    <a:cubicBezTo>
                      <a:pt x="161" y="78"/>
                      <a:pt x="161" y="78"/>
                      <a:pt x="161" y="77"/>
                    </a:cubicBezTo>
                    <a:cubicBezTo>
                      <a:pt x="161" y="79"/>
                      <a:pt x="160" y="79"/>
                      <a:pt x="160" y="80"/>
                    </a:cubicBezTo>
                    <a:cubicBezTo>
                      <a:pt x="160" y="81"/>
                      <a:pt x="160" y="81"/>
                      <a:pt x="160" y="81"/>
                    </a:cubicBezTo>
                    <a:cubicBezTo>
                      <a:pt x="160" y="81"/>
                      <a:pt x="160" y="81"/>
                      <a:pt x="160" y="81"/>
                    </a:cubicBezTo>
                    <a:cubicBezTo>
                      <a:pt x="160" y="81"/>
                      <a:pt x="160" y="80"/>
                      <a:pt x="160" y="80"/>
                    </a:cubicBezTo>
                    <a:cubicBezTo>
                      <a:pt x="160" y="80"/>
                      <a:pt x="160" y="80"/>
                      <a:pt x="160" y="79"/>
                    </a:cubicBezTo>
                    <a:cubicBezTo>
                      <a:pt x="160" y="79"/>
                      <a:pt x="160" y="79"/>
                      <a:pt x="160" y="79"/>
                    </a:cubicBezTo>
                    <a:cubicBezTo>
                      <a:pt x="161" y="77"/>
                      <a:pt x="161" y="75"/>
                      <a:pt x="161" y="73"/>
                    </a:cubicBezTo>
                    <a:cubicBezTo>
                      <a:pt x="160" y="73"/>
                      <a:pt x="160" y="73"/>
                      <a:pt x="160" y="74"/>
                    </a:cubicBezTo>
                    <a:cubicBezTo>
                      <a:pt x="160" y="74"/>
                      <a:pt x="160" y="74"/>
                      <a:pt x="160" y="74"/>
                    </a:cubicBezTo>
                    <a:cubicBezTo>
                      <a:pt x="160" y="75"/>
                      <a:pt x="160" y="75"/>
                      <a:pt x="160" y="75"/>
                    </a:cubicBezTo>
                    <a:cubicBezTo>
                      <a:pt x="160" y="75"/>
                      <a:pt x="160" y="75"/>
                      <a:pt x="160" y="75"/>
                    </a:cubicBezTo>
                    <a:cubicBezTo>
                      <a:pt x="160" y="77"/>
                      <a:pt x="159" y="78"/>
                      <a:pt x="159" y="80"/>
                    </a:cubicBezTo>
                    <a:cubicBezTo>
                      <a:pt x="159" y="81"/>
                      <a:pt x="159" y="81"/>
                      <a:pt x="159" y="81"/>
                    </a:cubicBezTo>
                    <a:cubicBezTo>
                      <a:pt x="159" y="80"/>
                      <a:pt x="159" y="81"/>
                      <a:pt x="159" y="80"/>
                    </a:cubicBezTo>
                    <a:cubicBezTo>
                      <a:pt x="159" y="80"/>
                      <a:pt x="159" y="80"/>
                      <a:pt x="159" y="80"/>
                    </a:cubicBezTo>
                    <a:cubicBezTo>
                      <a:pt x="159" y="80"/>
                      <a:pt x="159" y="80"/>
                      <a:pt x="159" y="80"/>
                    </a:cubicBezTo>
                    <a:cubicBezTo>
                      <a:pt x="159" y="80"/>
                      <a:pt x="159" y="79"/>
                      <a:pt x="159" y="79"/>
                    </a:cubicBezTo>
                    <a:cubicBezTo>
                      <a:pt x="159" y="79"/>
                      <a:pt x="159" y="79"/>
                      <a:pt x="159" y="79"/>
                    </a:cubicBezTo>
                    <a:cubicBezTo>
                      <a:pt x="159" y="79"/>
                      <a:pt x="159" y="79"/>
                      <a:pt x="159" y="79"/>
                    </a:cubicBezTo>
                    <a:cubicBezTo>
                      <a:pt x="159" y="79"/>
                      <a:pt x="159" y="79"/>
                      <a:pt x="159" y="79"/>
                    </a:cubicBezTo>
                    <a:cubicBezTo>
                      <a:pt x="159" y="79"/>
                      <a:pt x="159" y="80"/>
                      <a:pt x="159" y="80"/>
                    </a:cubicBezTo>
                    <a:cubicBezTo>
                      <a:pt x="159" y="80"/>
                      <a:pt x="159" y="80"/>
                      <a:pt x="159" y="80"/>
                    </a:cubicBezTo>
                    <a:cubicBezTo>
                      <a:pt x="159" y="80"/>
                      <a:pt x="159" y="80"/>
                      <a:pt x="158" y="80"/>
                    </a:cubicBezTo>
                    <a:cubicBezTo>
                      <a:pt x="158" y="81"/>
                      <a:pt x="158" y="82"/>
                      <a:pt x="158" y="82"/>
                    </a:cubicBezTo>
                    <a:cubicBezTo>
                      <a:pt x="158" y="82"/>
                      <a:pt x="158" y="82"/>
                      <a:pt x="158" y="82"/>
                    </a:cubicBezTo>
                    <a:cubicBezTo>
                      <a:pt x="158" y="82"/>
                      <a:pt x="158" y="82"/>
                      <a:pt x="158" y="82"/>
                    </a:cubicBezTo>
                    <a:cubicBezTo>
                      <a:pt x="158" y="82"/>
                      <a:pt x="158" y="83"/>
                      <a:pt x="158" y="83"/>
                    </a:cubicBezTo>
                    <a:cubicBezTo>
                      <a:pt x="158" y="83"/>
                      <a:pt x="158" y="84"/>
                      <a:pt x="158" y="83"/>
                    </a:cubicBezTo>
                    <a:cubicBezTo>
                      <a:pt x="158" y="84"/>
                      <a:pt x="158" y="84"/>
                      <a:pt x="158" y="84"/>
                    </a:cubicBezTo>
                    <a:cubicBezTo>
                      <a:pt x="157" y="85"/>
                      <a:pt x="157" y="85"/>
                      <a:pt x="157" y="85"/>
                    </a:cubicBezTo>
                    <a:cubicBezTo>
                      <a:pt x="157" y="85"/>
                      <a:pt x="157" y="86"/>
                      <a:pt x="157" y="86"/>
                    </a:cubicBezTo>
                    <a:cubicBezTo>
                      <a:pt x="157" y="87"/>
                      <a:pt x="156" y="88"/>
                      <a:pt x="156" y="90"/>
                    </a:cubicBezTo>
                    <a:cubicBezTo>
                      <a:pt x="155" y="91"/>
                      <a:pt x="155" y="92"/>
                      <a:pt x="155" y="93"/>
                    </a:cubicBezTo>
                    <a:cubicBezTo>
                      <a:pt x="154" y="94"/>
                      <a:pt x="154" y="96"/>
                      <a:pt x="153" y="97"/>
                    </a:cubicBezTo>
                    <a:cubicBezTo>
                      <a:pt x="153" y="98"/>
                      <a:pt x="153" y="98"/>
                      <a:pt x="153" y="99"/>
                    </a:cubicBezTo>
                    <a:cubicBezTo>
                      <a:pt x="152" y="99"/>
                      <a:pt x="152" y="100"/>
                      <a:pt x="152" y="101"/>
                    </a:cubicBezTo>
                    <a:cubicBezTo>
                      <a:pt x="151" y="101"/>
                      <a:pt x="151" y="102"/>
                      <a:pt x="151" y="102"/>
                    </a:cubicBezTo>
                    <a:cubicBezTo>
                      <a:pt x="151" y="102"/>
                      <a:pt x="151" y="102"/>
                      <a:pt x="151" y="103"/>
                    </a:cubicBezTo>
                    <a:cubicBezTo>
                      <a:pt x="151" y="102"/>
                      <a:pt x="150" y="104"/>
                      <a:pt x="150" y="103"/>
                    </a:cubicBezTo>
                    <a:cubicBezTo>
                      <a:pt x="150" y="104"/>
                      <a:pt x="150" y="104"/>
                      <a:pt x="150" y="104"/>
                    </a:cubicBezTo>
                    <a:cubicBezTo>
                      <a:pt x="150" y="104"/>
                      <a:pt x="150" y="104"/>
                      <a:pt x="150" y="104"/>
                    </a:cubicBezTo>
                    <a:cubicBezTo>
                      <a:pt x="149" y="105"/>
                      <a:pt x="149" y="106"/>
                      <a:pt x="149" y="107"/>
                    </a:cubicBezTo>
                    <a:cubicBezTo>
                      <a:pt x="148" y="107"/>
                      <a:pt x="148" y="107"/>
                      <a:pt x="148" y="108"/>
                    </a:cubicBezTo>
                    <a:cubicBezTo>
                      <a:pt x="148" y="108"/>
                      <a:pt x="148" y="108"/>
                      <a:pt x="148" y="108"/>
                    </a:cubicBezTo>
                    <a:cubicBezTo>
                      <a:pt x="148" y="108"/>
                      <a:pt x="148" y="108"/>
                      <a:pt x="147" y="109"/>
                    </a:cubicBezTo>
                    <a:cubicBezTo>
                      <a:pt x="148" y="109"/>
                      <a:pt x="148" y="109"/>
                      <a:pt x="148" y="109"/>
                    </a:cubicBezTo>
                    <a:cubicBezTo>
                      <a:pt x="147" y="109"/>
                      <a:pt x="147" y="109"/>
                      <a:pt x="147" y="110"/>
                    </a:cubicBezTo>
                    <a:cubicBezTo>
                      <a:pt x="147" y="110"/>
                      <a:pt x="147" y="110"/>
                      <a:pt x="147" y="110"/>
                    </a:cubicBezTo>
                    <a:cubicBezTo>
                      <a:pt x="147" y="110"/>
                      <a:pt x="147" y="110"/>
                      <a:pt x="147" y="110"/>
                    </a:cubicBezTo>
                    <a:cubicBezTo>
                      <a:pt x="147" y="110"/>
                      <a:pt x="146" y="112"/>
                      <a:pt x="146" y="112"/>
                    </a:cubicBezTo>
                    <a:cubicBezTo>
                      <a:pt x="146" y="112"/>
                      <a:pt x="146" y="112"/>
                      <a:pt x="145" y="113"/>
                    </a:cubicBezTo>
                    <a:cubicBezTo>
                      <a:pt x="145" y="113"/>
                      <a:pt x="145" y="113"/>
                      <a:pt x="145" y="114"/>
                    </a:cubicBezTo>
                    <a:cubicBezTo>
                      <a:pt x="145" y="114"/>
                      <a:pt x="144" y="114"/>
                      <a:pt x="144" y="114"/>
                    </a:cubicBezTo>
                    <a:cubicBezTo>
                      <a:pt x="144" y="114"/>
                      <a:pt x="143" y="115"/>
                      <a:pt x="143" y="115"/>
                    </a:cubicBezTo>
                    <a:cubicBezTo>
                      <a:pt x="143" y="116"/>
                      <a:pt x="143" y="116"/>
                      <a:pt x="142" y="116"/>
                    </a:cubicBezTo>
                    <a:cubicBezTo>
                      <a:pt x="142" y="116"/>
                      <a:pt x="142" y="117"/>
                      <a:pt x="142" y="117"/>
                    </a:cubicBezTo>
                    <a:cubicBezTo>
                      <a:pt x="142" y="117"/>
                      <a:pt x="142" y="117"/>
                      <a:pt x="142" y="117"/>
                    </a:cubicBezTo>
                    <a:cubicBezTo>
                      <a:pt x="142" y="117"/>
                      <a:pt x="142" y="117"/>
                      <a:pt x="142" y="117"/>
                    </a:cubicBezTo>
                    <a:cubicBezTo>
                      <a:pt x="141" y="118"/>
                      <a:pt x="141" y="118"/>
                      <a:pt x="141" y="118"/>
                    </a:cubicBezTo>
                    <a:cubicBezTo>
                      <a:pt x="141" y="118"/>
                      <a:pt x="141" y="118"/>
                      <a:pt x="141" y="119"/>
                    </a:cubicBezTo>
                    <a:cubicBezTo>
                      <a:pt x="141" y="119"/>
                      <a:pt x="140" y="119"/>
                      <a:pt x="140" y="119"/>
                    </a:cubicBezTo>
                    <a:cubicBezTo>
                      <a:pt x="140" y="119"/>
                      <a:pt x="140" y="119"/>
                      <a:pt x="140" y="119"/>
                    </a:cubicBezTo>
                    <a:cubicBezTo>
                      <a:pt x="140" y="119"/>
                      <a:pt x="140" y="120"/>
                      <a:pt x="140" y="120"/>
                    </a:cubicBezTo>
                    <a:cubicBezTo>
                      <a:pt x="139" y="120"/>
                      <a:pt x="139" y="121"/>
                      <a:pt x="139" y="121"/>
                    </a:cubicBezTo>
                    <a:cubicBezTo>
                      <a:pt x="139" y="121"/>
                      <a:pt x="139" y="121"/>
                      <a:pt x="139" y="121"/>
                    </a:cubicBezTo>
                    <a:cubicBezTo>
                      <a:pt x="138" y="121"/>
                      <a:pt x="138" y="122"/>
                      <a:pt x="138" y="122"/>
                    </a:cubicBezTo>
                    <a:cubicBezTo>
                      <a:pt x="138" y="122"/>
                      <a:pt x="138" y="122"/>
                      <a:pt x="138" y="122"/>
                    </a:cubicBezTo>
                    <a:cubicBezTo>
                      <a:pt x="138" y="122"/>
                      <a:pt x="137" y="122"/>
                      <a:pt x="137" y="123"/>
                    </a:cubicBezTo>
                    <a:cubicBezTo>
                      <a:pt x="137" y="123"/>
                      <a:pt x="136" y="123"/>
                      <a:pt x="136" y="123"/>
                    </a:cubicBezTo>
                    <a:cubicBezTo>
                      <a:pt x="136" y="123"/>
                      <a:pt x="136" y="124"/>
                      <a:pt x="136" y="124"/>
                    </a:cubicBezTo>
                    <a:cubicBezTo>
                      <a:pt x="136" y="124"/>
                      <a:pt x="135" y="124"/>
                      <a:pt x="135" y="125"/>
                    </a:cubicBezTo>
                    <a:cubicBezTo>
                      <a:pt x="135" y="125"/>
                      <a:pt x="135" y="125"/>
                      <a:pt x="135" y="125"/>
                    </a:cubicBezTo>
                    <a:cubicBezTo>
                      <a:pt x="135" y="125"/>
                      <a:pt x="135" y="125"/>
                      <a:pt x="134" y="125"/>
                    </a:cubicBezTo>
                    <a:cubicBezTo>
                      <a:pt x="134" y="126"/>
                      <a:pt x="134" y="126"/>
                      <a:pt x="133" y="126"/>
                    </a:cubicBezTo>
                    <a:cubicBezTo>
                      <a:pt x="133" y="126"/>
                      <a:pt x="132" y="127"/>
                      <a:pt x="132" y="127"/>
                    </a:cubicBezTo>
                    <a:cubicBezTo>
                      <a:pt x="133" y="126"/>
                      <a:pt x="133" y="125"/>
                      <a:pt x="134" y="125"/>
                    </a:cubicBezTo>
                    <a:cubicBezTo>
                      <a:pt x="134" y="125"/>
                      <a:pt x="134" y="125"/>
                      <a:pt x="135" y="124"/>
                    </a:cubicBezTo>
                    <a:cubicBezTo>
                      <a:pt x="135" y="124"/>
                      <a:pt x="135" y="123"/>
                      <a:pt x="134" y="124"/>
                    </a:cubicBezTo>
                    <a:cubicBezTo>
                      <a:pt x="134" y="125"/>
                      <a:pt x="133" y="125"/>
                      <a:pt x="133" y="125"/>
                    </a:cubicBezTo>
                    <a:cubicBezTo>
                      <a:pt x="132" y="126"/>
                      <a:pt x="132" y="126"/>
                      <a:pt x="131" y="126"/>
                    </a:cubicBezTo>
                    <a:cubicBezTo>
                      <a:pt x="131" y="126"/>
                      <a:pt x="130" y="127"/>
                      <a:pt x="130" y="127"/>
                    </a:cubicBezTo>
                    <a:cubicBezTo>
                      <a:pt x="130" y="127"/>
                      <a:pt x="129" y="127"/>
                      <a:pt x="129" y="128"/>
                    </a:cubicBezTo>
                    <a:cubicBezTo>
                      <a:pt x="129" y="127"/>
                      <a:pt x="129" y="128"/>
                      <a:pt x="129" y="128"/>
                    </a:cubicBezTo>
                    <a:cubicBezTo>
                      <a:pt x="129" y="128"/>
                      <a:pt x="129" y="128"/>
                      <a:pt x="129" y="127"/>
                    </a:cubicBezTo>
                    <a:cubicBezTo>
                      <a:pt x="129" y="127"/>
                      <a:pt x="129" y="127"/>
                      <a:pt x="130" y="127"/>
                    </a:cubicBezTo>
                    <a:cubicBezTo>
                      <a:pt x="129" y="127"/>
                      <a:pt x="129" y="127"/>
                      <a:pt x="128" y="128"/>
                    </a:cubicBezTo>
                    <a:cubicBezTo>
                      <a:pt x="128" y="128"/>
                      <a:pt x="128" y="128"/>
                      <a:pt x="128" y="128"/>
                    </a:cubicBezTo>
                    <a:cubicBezTo>
                      <a:pt x="128" y="128"/>
                      <a:pt x="128" y="127"/>
                      <a:pt x="129" y="127"/>
                    </a:cubicBezTo>
                    <a:cubicBezTo>
                      <a:pt x="129" y="127"/>
                      <a:pt x="129" y="126"/>
                      <a:pt x="130" y="126"/>
                    </a:cubicBezTo>
                    <a:cubicBezTo>
                      <a:pt x="130" y="126"/>
                      <a:pt x="129" y="126"/>
                      <a:pt x="130" y="126"/>
                    </a:cubicBezTo>
                    <a:cubicBezTo>
                      <a:pt x="130" y="126"/>
                      <a:pt x="130" y="126"/>
                      <a:pt x="130" y="126"/>
                    </a:cubicBezTo>
                    <a:cubicBezTo>
                      <a:pt x="130" y="126"/>
                      <a:pt x="130" y="126"/>
                      <a:pt x="130" y="126"/>
                    </a:cubicBezTo>
                    <a:cubicBezTo>
                      <a:pt x="130" y="126"/>
                      <a:pt x="129" y="126"/>
                      <a:pt x="129" y="126"/>
                    </a:cubicBezTo>
                    <a:cubicBezTo>
                      <a:pt x="129" y="126"/>
                      <a:pt x="129" y="126"/>
                      <a:pt x="129" y="126"/>
                    </a:cubicBezTo>
                    <a:cubicBezTo>
                      <a:pt x="129" y="127"/>
                      <a:pt x="129" y="126"/>
                      <a:pt x="129" y="127"/>
                    </a:cubicBezTo>
                    <a:cubicBezTo>
                      <a:pt x="129" y="127"/>
                      <a:pt x="129" y="127"/>
                      <a:pt x="128" y="127"/>
                    </a:cubicBezTo>
                    <a:cubicBezTo>
                      <a:pt x="128" y="127"/>
                      <a:pt x="126" y="128"/>
                      <a:pt x="125" y="129"/>
                    </a:cubicBezTo>
                    <a:cubicBezTo>
                      <a:pt x="124" y="130"/>
                      <a:pt x="122" y="131"/>
                      <a:pt x="121" y="132"/>
                    </a:cubicBezTo>
                    <a:cubicBezTo>
                      <a:pt x="120" y="132"/>
                      <a:pt x="120" y="133"/>
                      <a:pt x="120" y="132"/>
                    </a:cubicBezTo>
                    <a:cubicBezTo>
                      <a:pt x="120" y="132"/>
                      <a:pt x="121" y="132"/>
                      <a:pt x="121" y="132"/>
                    </a:cubicBezTo>
                    <a:cubicBezTo>
                      <a:pt x="121" y="131"/>
                      <a:pt x="121" y="132"/>
                      <a:pt x="121" y="132"/>
                    </a:cubicBezTo>
                    <a:cubicBezTo>
                      <a:pt x="121" y="131"/>
                      <a:pt x="121" y="131"/>
                      <a:pt x="121" y="131"/>
                    </a:cubicBezTo>
                    <a:cubicBezTo>
                      <a:pt x="121" y="131"/>
                      <a:pt x="121" y="132"/>
                      <a:pt x="121" y="131"/>
                    </a:cubicBezTo>
                    <a:cubicBezTo>
                      <a:pt x="121" y="131"/>
                      <a:pt x="122" y="131"/>
                      <a:pt x="122" y="131"/>
                    </a:cubicBezTo>
                    <a:cubicBezTo>
                      <a:pt x="122" y="131"/>
                      <a:pt x="122" y="131"/>
                      <a:pt x="122" y="131"/>
                    </a:cubicBezTo>
                    <a:cubicBezTo>
                      <a:pt x="122" y="131"/>
                      <a:pt x="123" y="130"/>
                      <a:pt x="123" y="130"/>
                    </a:cubicBezTo>
                    <a:cubicBezTo>
                      <a:pt x="123" y="130"/>
                      <a:pt x="123" y="130"/>
                      <a:pt x="123" y="130"/>
                    </a:cubicBezTo>
                    <a:cubicBezTo>
                      <a:pt x="123" y="130"/>
                      <a:pt x="123" y="130"/>
                      <a:pt x="123" y="130"/>
                    </a:cubicBezTo>
                    <a:cubicBezTo>
                      <a:pt x="123" y="130"/>
                      <a:pt x="124" y="130"/>
                      <a:pt x="124" y="129"/>
                    </a:cubicBezTo>
                    <a:cubicBezTo>
                      <a:pt x="123" y="130"/>
                      <a:pt x="124" y="129"/>
                      <a:pt x="124" y="129"/>
                    </a:cubicBezTo>
                    <a:cubicBezTo>
                      <a:pt x="123" y="130"/>
                      <a:pt x="122" y="130"/>
                      <a:pt x="121" y="131"/>
                    </a:cubicBezTo>
                    <a:cubicBezTo>
                      <a:pt x="121" y="131"/>
                      <a:pt x="120" y="131"/>
                      <a:pt x="120" y="131"/>
                    </a:cubicBezTo>
                    <a:cubicBezTo>
                      <a:pt x="120" y="131"/>
                      <a:pt x="120" y="131"/>
                      <a:pt x="120" y="131"/>
                    </a:cubicBezTo>
                    <a:cubicBezTo>
                      <a:pt x="120" y="131"/>
                      <a:pt x="120" y="132"/>
                      <a:pt x="120" y="132"/>
                    </a:cubicBezTo>
                    <a:cubicBezTo>
                      <a:pt x="120" y="132"/>
                      <a:pt x="120" y="131"/>
                      <a:pt x="119" y="132"/>
                    </a:cubicBezTo>
                    <a:cubicBezTo>
                      <a:pt x="119" y="131"/>
                      <a:pt x="119" y="132"/>
                      <a:pt x="119" y="131"/>
                    </a:cubicBezTo>
                    <a:cubicBezTo>
                      <a:pt x="119" y="132"/>
                      <a:pt x="118" y="132"/>
                      <a:pt x="118" y="132"/>
                    </a:cubicBezTo>
                    <a:cubicBezTo>
                      <a:pt x="118" y="132"/>
                      <a:pt x="119" y="132"/>
                      <a:pt x="119" y="132"/>
                    </a:cubicBezTo>
                    <a:cubicBezTo>
                      <a:pt x="118" y="132"/>
                      <a:pt x="118" y="132"/>
                      <a:pt x="118" y="132"/>
                    </a:cubicBezTo>
                    <a:cubicBezTo>
                      <a:pt x="118" y="132"/>
                      <a:pt x="118" y="132"/>
                      <a:pt x="118" y="132"/>
                    </a:cubicBezTo>
                    <a:cubicBezTo>
                      <a:pt x="119" y="132"/>
                      <a:pt x="118" y="132"/>
                      <a:pt x="119" y="132"/>
                    </a:cubicBezTo>
                    <a:cubicBezTo>
                      <a:pt x="119" y="131"/>
                      <a:pt x="120" y="131"/>
                      <a:pt x="119" y="131"/>
                    </a:cubicBezTo>
                    <a:cubicBezTo>
                      <a:pt x="119" y="131"/>
                      <a:pt x="119" y="131"/>
                      <a:pt x="118" y="131"/>
                    </a:cubicBezTo>
                    <a:cubicBezTo>
                      <a:pt x="118" y="131"/>
                      <a:pt x="117" y="131"/>
                      <a:pt x="116" y="131"/>
                    </a:cubicBezTo>
                    <a:cubicBezTo>
                      <a:pt x="116" y="131"/>
                      <a:pt x="117" y="131"/>
                      <a:pt x="116" y="131"/>
                    </a:cubicBezTo>
                    <a:cubicBezTo>
                      <a:pt x="116" y="131"/>
                      <a:pt x="116" y="131"/>
                      <a:pt x="116" y="131"/>
                    </a:cubicBezTo>
                    <a:cubicBezTo>
                      <a:pt x="115" y="131"/>
                      <a:pt x="115" y="131"/>
                      <a:pt x="115" y="131"/>
                    </a:cubicBezTo>
                    <a:cubicBezTo>
                      <a:pt x="115" y="131"/>
                      <a:pt x="114" y="131"/>
                      <a:pt x="115" y="131"/>
                    </a:cubicBezTo>
                    <a:cubicBezTo>
                      <a:pt x="112" y="132"/>
                      <a:pt x="109" y="133"/>
                      <a:pt x="107" y="134"/>
                    </a:cubicBezTo>
                    <a:cubicBezTo>
                      <a:pt x="107" y="134"/>
                      <a:pt x="106" y="134"/>
                      <a:pt x="106" y="134"/>
                    </a:cubicBezTo>
                    <a:cubicBezTo>
                      <a:pt x="106" y="134"/>
                      <a:pt x="106" y="134"/>
                      <a:pt x="106" y="134"/>
                    </a:cubicBezTo>
                    <a:cubicBezTo>
                      <a:pt x="107" y="134"/>
                      <a:pt x="108" y="133"/>
                      <a:pt x="108" y="133"/>
                    </a:cubicBezTo>
                    <a:cubicBezTo>
                      <a:pt x="108" y="133"/>
                      <a:pt x="108" y="133"/>
                      <a:pt x="108" y="133"/>
                    </a:cubicBezTo>
                    <a:cubicBezTo>
                      <a:pt x="108" y="133"/>
                      <a:pt x="107" y="133"/>
                      <a:pt x="106" y="133"/>
                    </a:cubicBezTo>
                    <a:cubicBezTo>
                      <a:pt x="106" y="133"/>
                      <a:pt x="105" y="133"/>
                      <a:pt x="105" y="134"/>
                    </a:cubicBezTo>
                    <a:cubicBezTo>
                      <a:pt x="105" y="133"/>
                      <a:pt x="104" y="134"/>
                      <a:pt x="104" y="134"/>
                    </a:cubicBezTo>
                    <a:cubicBezTo>
                      <a:pt x="103" y="134"/>
                      <a:pt x="103" y="134"/>
                      <a:pt x="104" y="133"/>
                    </a:cubicBezTo>
                    <a:cubicBezTo>
                      <a:pt x="104" y="133"/>
                      <a:pt x="104" y="133"/>
                      <a:pt x="105" y="133"/>
                    </a:cubicBezTo>
                    <a:cubicBezTo>
                      <a:pt x="103" y="133"/>
                      <a:pt x="102" y="134"/>
                      <a:pt x="101" y="134"/>
                    </a:cubicBezTo>
                    <a:cubicBezTo>
                      <a:pt x="99" y="134"/>
                      <a:pt x="98" y="134"/>
                      <a:pt x="98" y="134"/>
                    </a:cubicBezTo>
                    <a:cubicBezTo>
                      <a:pt x="97" y="134"/>
                      <a:pt x="97" y="134"/>
                      <a:pt x="96" y="134"/>
                    </a:cubicBezTo>
                    <a:cubicBezTo>
                      <a:pt x="96" y="134"/>
                      <a:pt x="96" y="134"/>
                      <a:pt x="95" y="134"/>
                    </a:cubicBezTo>
                    <a:cubicBezTo>
                      <a:pt x="95" y="134"/>
                      <a:pt x="94" y="134"/>
                      <a:pt x="94" y="134"/>
                    </a:cubicBezTo>
                    <a:cubicBezTo>
                      <a:pt x="94" y="135"/>
                      <a:pt x="93" y="135"/>
                      <a:pt x="93" y="135"/>
                    </a:cubicBezTo>
                    <a:cubicBezTo>
                      <a:pt x="93" y="135"/>
                      <a:pt x="92" y="135"/>
                      <a:pt x="92" y="135"/>
                    </a:cubicBezTo>
                    <a:cubicBezTo>
                      <a:pt x="92" y="135"/>
                      <a:pt x="91" y="135"/>
                      <a:pt x="91" y="135"/>
                    </a:cubicBezTo>
                    <a:cubicBezTo>
                      <a:pt x="91" y="135"/>
                      <a:pt x="91" y="135"/>
                      <a:pt x="91" y="135"/>
                    </a:cubicBezTo>
                    <a:cubicBezTo>
                      <a:pt x="91" y="134"/>
                      <a:pt x="92" y="135"/>
                      <a:pt x="92" y="134"/>
                    </a:cubicBezTo>
                    <a:cubicBezTo>
                      <a:pt x="92" y="134"/>
                      <a:pt x="92" y="134"/>
                      <a:pt x="93" y="134"/>
                    </a:cubicBezTo>
                    <a:cubicBezTo>
                      <a:pt x="92" y="134"/>
                      <a:pt x="92" y="134"/>
                      <a:pt x="92" y="134"/>
                    </a:cubicBezTo>
                    <a:cubicBezTo>
                      <a:pt x="92" y="134"/>
                      <a:pt x="92" y="134"/>
                      <a:pt x="92" y="134"/>
                    </a:cubicBezTo>
                    <a:cubicBezTo>
                      <a:pt x="92" y="134"/>
                      <a:pt x="91" y="134"/>
                      <a:pt x="91" y="134"/>
                    </a:cubicBezTo>
                    <a:cubicBezTo>
                      <a:pt x="91" y="134"/>
                      <a:pt x="91" y="134"/>
                      <a:pt x="90" y="134"/>
                    </a:cubicBezTo>
                    <a:cubicBezTo>
                      <a:pt x="90" y="134"/>
                      <a:pt x="90" y="134"/>
                      <a:pt x="90" y="134"/>
                    </a:cubicBezTo>
                    <a:cubicBezTo>
                      <a:pt x="90" y="134"/>
                      <a:pt x="89" y="134"/>
                      <a:pt x="89" y="134"/>
                    </a:cubicBezTo>
                    <a:cubicBezTo>
                      <a:pt x="89" y="134"/>
                      <a:pt x="89" y="134"/>
                      <a:pt x="89" y="134"/>
                    </a:cubicBezTo>
                    <a:cubicBezTo>
                      <a:pt x="89" y="134"/>
                      <a:pt x="89" y="134"/>
                      <a:pt x="89" y="134"/>
                    </a:cubicBezTo>
                    <a:cubicBezTo>
                      <a:pt x="89" y="135"/>
                      <a:pt x="87" y="135"/>
                      <a:pt x="88" y="134"/>
                    </a:cubicBezTo>
                    <a:cubicBezTo>
                      <a:pt x="87" y="134"/>
                      <a:pt x="87" y="134"/>
                      <a:pt x="87" y="135"/>
                    </a:cubicBezTo>
                    <a:cubicBezTo>
                      <a:pt x="86" y="135"/>
                      <a:pt x="85" y="134"/>
                      <a:pt x="85" y="135"/>
                    </a:cubicBezTo>
                    <a:cubicBezTo>
                      <a:pt x="84" y="134"/>
                      <a:pt x="84" y="135"/>
                      <a:pt x="83" y="135"/>
                    </a:cubicBezTo>
                    <a:cubicBezTo>
                      <a:pt x="83" y="134"/>
                      <a:pt x="82" y="134"/>
                      <a:pt x="82" y="134"/>
                    </a:cubicBezTo>
                    <a:cubicBezTo>
                      <a:pt x="82" y="135"/>
                      <a:pt x="82" y="135"/>
                      <a:pt x="81" y="135"/>
                    </a:cubicBezTo>
                    <a:cubicBezTo>
                      <a:pt x="81" y="134"/>
                      <a:pt x="81" y="135"/>
                      <a:pt x="81" y="134"/>
                    </a:cubicBezTo>
                    <a:cubicBezTo>
                      <a:pt x="81" y="134"/>
                      <a:pt x="80" y="134"/>
                      <a:pt x="81" y="134"/>
                    </a:cubicBezTo>
                    <a:cubicBezTo>
                      <a:pt x="80" y="134"/>
                      <a:pt x="80" y="134"/>
                      <a:pt x="80" y="134"/>
                    </a:cubicBezTo>
                    <a:cubicBezTo>
                      <a:pt x="80" y="134"/>
                      <a:pt x="80" y="134"/>
                      <a:pt x="80" y="134"/>
                    </a:cubicBezTo>
                    <a:cubicBezTo>
                      <a:pt x="80" y="134"/>
                      <a:pt x="80" y="134"/>
                      <a:pt x="80" y="134"/>
                    </a:cubicBezTo>
                    <a:cubicBezTo>
                      <a:pt x="80" y="134"/>
                      <a:pt x="80" y="134"/>
                      <a:pt x="80" y="134"/>
                    </a:cubicBezTo>
                    <a:cubicBezTo>
                      <a:pt x="79" y="134"/>
                      <a:pt x="79" y="134"/>
                      <a:pt x="79" y="134"/>
                    </a:cubicBezTo>
                    <a:cubicBezTo>
                      <a:pt x="79" y="134"/>
                      <a:pt x="79" y="134"/>
                      <a:pt x="79" y="134"/>
                    </a:cubicBezTo>
                    <a:cubicBezTo>
                      <a:pt x="79" y="134"/>
                      <a:pt x="79" y="134"/>
                      <a:pt x="79" y="134"/>
                    </a:cubicBezTo>
                    <a:cubicBezTo>
                      <a:pt x="78" y="134"/>
                      <a:pt x="78" y="134"/>
                      <a:pt x="78" y="134"/>
                    </a:cubicBezTo>
                    <a:cubicBezTo>
                      <a:pt x="78" y="134"/>
                      <a:pt x="78" y="134"/>
                      <a:pt x="78" y="134"/>
                    </a:cubicBezTo>
                    <a:cubicBezTo>
                      <a:pt x="78" y="134"/>
                      <a:pt x="78" y="134"/>
                      <a:pt x="78" y="134"/>
                    </a:cubicBezTo>
                    <a:cubicBezTo>
                      <a:pt x="77" y="134"/>
                      <a:pt x="77" y="134"/>
                      <a:pt x="77" y="134"/>
                    </a:cubicBezTo>
                    <a:cubicBezTo>
                      <a:pt x="77" y="134"/>
                      <a:pt x="76" y="134"/>
                      <a:pt x="76" y="134"/>
                    </a:cubicBezTo>
                    <a:cubicBezTo>
                      <a:pt x="76" y="134"/>
                      <a:pt x="76" y="134"/>
                      <a:pt x="75" y="134"/>
                    </a:cubicBezTo>
                    <a:cubicBezTo>
                      <a:pt x="75" y="134"/>
                      <a:pt x="75" y="134"/>
                      <a:pt x="75" y="133"/>
                    </a:cubicBezTo>
                    <a:cubicBezTo>
                      <a:pt x="74" y="133"/>
                      <a:pt x="73" y="133"/>
                      <a:pt x="73" y="133"/>
                    </a:cubicBezTo>
                    <a:cubicBezTo>
                      <a:pt x="72" y="133"/>
                      <a:pt x="72" y="133"/>
                      <a:pt x="72" y="133"/>
                    </a:cubicBezTo>
                    <a:cubicBezTo>
                      <a:pt x="71" y="133"/>
                      <a:pt x="71" y="133"/>
                      <a:pt x="70" y="133"/>
                    </a:cubicBezTo>
                    <a:cubicBezTo>
                      <a:pt x="70" y="132"/>
                      <a:pt x="70" y="132"/>
                      <a:pt x="69" y="132"/>
                    </a:cubicBezTo>
                    <a:cubicBezTo>
                      <a:pt x="69" y="132"/>
                      <a:pt x="69" y="132"/>
                      <a:pt x="69" y="132"/>
                    </a:cubicBezTo>
                    <a:cubicBezTo>
                      <a:pt x="69" y="132"/>
                      <a:pt x="68" y="132"/>
                      <a:pt x="68" y="132"/>
                    </a:cubicBezTo>
                    <a:cubicBezTo>
                      <a:pt x="68" y="132"/>
                      <a:pt x="68" y="132"/>
                      <a:pt x="68" y="132"/>
                    </a:cubicBezTo>
                    <a:cubicBezTo>
                      <a:pt x="67" y="132"/>
                      <a:pt x="67" y="132"/>
                      <a:pt x="67" y="132"/>
                    </a:cubicBezTo>
                    <a:cubicBezTo>
                      <a:pt x="67" y="132"/>
                      <a:pt x="67" y="132"/>
                      <a:pt x="67" y="132"/>
                    </a:cubicBezTo>
                    <a:cubicBezTo>
                      <a:pt x="67" y="132"/>
                      <a:pt x="67" y="131"/>
                      <a:pt x="67" y="131"/>
                    </a:cubicBezTo>
                    <a:cubicBezTo>
                      <a:pt x="66" y="132"/>
                      <a:pt x="66" y="131"/>
                      <a:pt x="65" y="131"/>
                    </a:cubicBezTo>
                    <a:cubicBezTo>
                      <a:pt x="65" y="131"/>
                      <a:pt x="65" y="131"/>
                      <a:pt x="64" y="131"/>
                    </a:cubicBezTo>
                    <a:cubicBezTo>
                      <a:pt x="65" y="131"/>
                      <a:pt x="64" y="131"/>
                      <a:pt x="64" y="131"/>
                    </a:cubicBezTo>
                    <a:cubicBezTo>
                      <a:pt x="64" y="131"/>
                      <a:pt x="64" y="130"/>
                      <a:pt x="64" y="130"/>
                    </a:cubicBezTo>
                    <a:cubicBezTo>
                      <a:pt x="63" y="130"/>
                      <a:pt x="63" y="130"/>
                      <a:pt x="63" y="130"/>
                    </a:cubicBezTo>
                    <a:cubicBezTo>
                      <a:pt x="63" y="130"/>
                      <a:pt x="63" y="130"/>
                      <a:pt x="63" y="130"/>
                    </a:cubicBezTo>
                    <a:cubicBezTo>
                      <a:pt x="63" y="130"/>
                      <a:pt x="62" y="130"/>
                      <a:pt x="62" y="130"/>
                    </a:cubicBezTo>
                    <a:cubicBezTo>
                      <a:pt x="62" y="130"/>
                      <a:pt x="62" y="130"/>
                      <a:pt x="62" y="130"/>
                    </a:cubicBezTo>
                    <a:cubicBezTo>
                      <a:pt x="61" y="129"/>
                      <a:pt x="61" y="129"/>
                      <a:pt x="60" y="129"/>
                    </a:cubicBezTo>
                    <a:cubicBezTo>
                      <a:pt x="59" y="129"/>
                      <a:pt x="59" y="129"/>
                      <a:pt x="59" y="128"/>
                    </a:cubicBezTo>
                    <a:cubicBezTo>
                      <a:pt x="58" y="128"/>
                      <a:pt x="58" y="128"/>
                      <a:pt x="57" y="128"/>
                    </a:cubicBezTo>
                    <a:cubicBezTo>
                      <a:pt x="57" y="127"/>
                      <a:pt x="56" y="127"/>
                      <a:pt x="56" y="127"/>
                    </a:cubicBezTo>
                    <a:cubicBezTo>
                      <a:pt x="56" y="127"/>
                      <a:pt x="55" y="127"/>
                      <a:pt x="55" y="127"/>
                    </a:cubicBezTo>
                    <a:cubicBezTo>
                      <a:pt x="55" y="127"/>
                      <a:pt x="54" y="126"/>
                      <a:pt x="54" y="126"/>
                    </a:cubicBezTo>
                    <a:cubicBezTo>
                      <a:pt x="54" y="126"/>
                      <a:pt x="53" y="125"/>
                      <a:pt x="52" y="125"/>
                    </a:cubicBezTo>
                    <a:cubicBezTo>
                      <a:pt x="52" y="125"/>
                      <a:pt x="52" y="125"/>
                      <a:pt x="52" y="125"/>
                    </a:cubicBezTo>
                    <a:cubicBezTo>
                      <a:pt x="51" y="124"/>
                      <a:pt x="51" y="124"/>
                      <a:pt x="51" y="124"/>
                    </a:cubicBezTo>
                    <a:cubicBezTo>
                      <a:pt x="51" y="124"/>
                      <a:pt x="51" y="124"/>
                      <a:pt x="50" y="123"/>
                    </a:cubicBezTo>
                    <a:cubicBezTo>
                      <a:pt x="50" y="123"/>
                      <a:pt x="50" y="123"/>
                      <a:pt x="50" y="123"/>
                    </a:cubicBezTo>
                    <a:cubicBezTo>
                      <a:pt x="49" y="123"/>
                      <a:pt x="49" y="123"/>
                      <a:pt x="49" y="122"/>
                    </a:cubicBezTo>
                    <a:cubicBezTo>
                      <a:pt x="48" y="122"/>
                      <a:pt x="48" y="122"/>
                      <a:pt x="48" y="122"/>
                    </a:cubicBezTo>
                    <a:cubicBezTo>
                      <a:pt x="47" y="122"/>
                      <a:pt x="47" y="121"/>
                      <a:pt x="47" y="121"/>
                    </a:cubicBezTo>
                    <a:cubicBezTo>
                      <a:pt x="47" y="121"/>
                      <a:pt x="46" y="121"/>
                      <a:pt x="46" y="121"/>
                    </a:cubicBezTo>
                    <a:cubicBezTo>
                      <a:pt x="46" y="121"/>
                      <a:pt x="46" y="120"/>
                      <a:pt x="46" y="120"/>
                    </a:cubicBezTo>
                    <a:cubicBezTo>
                      <a:pt x="46" y="120"/>
                      <a:pt x="46" y="120"/>
                      <a:pt x="46" y="120"/>
                    </a:cubicBezTo>
                    <a:cubicBezTo>
                      <a:pt x="46" y="120"/>
                      <a:pt x="45" y="120"/>
                      <a:pt x="45" y="120"/>
                    </a:cubicBezTo>
                    <a:cubicBezTo>
                      <a:pt x="45" y="119"/>
                      <a:pt x="45" y="119"/>
                      <a:pt x="45" y="119"/>
                    </a:cubicBezTo>
                    <a:cubicBezTo>
                      <a:pt x="44" y="119"/>
                      <a:pt x="44" y="119"/>
                      <a:pt x="44" y="119"/>
                    </a:cubicBezTo>
                    <a:cubicBezTo>
                      <a:pt x="44" y="118"/>
                      <a:pt x="44" y="118"/>
                      <a:pt x="43" y="118"/>
                    </a:cubicBezTo>
                    <a:cubicBezTo>
                      <a:pt x="43" y="118"/>
                      <a:pt x="43" y="118"/>
                      <a:pt x="43" y="118"/>
                    </a:cubicBezTo>
                    <a:cubicBezTo>
                      <a:pt x="43" y="117"/>
                      <a:pt x="42" y="117"/>
                      <a:pt x="42" y="116"/>
                    </a:cubicBezTo>
                    <a:cubicBezTo>
                      <a:pt x="41" y="116"/>
                      <a:pt x="41" y="116"/>
                      <a:pt x="40" y="115"/>
                    </a:cubicBezTo>
                    <a:cubicBezTo>
                      <a:pt x="41" y="115"/>
                      <a:pt x="40" y="114"/>
                      <a:pt x="40" y="115"/>
                    </a:cubicBezTo>
                    <a:cubicBezTo>
                      <a:pt x="40" y="114"/>
                      <a:pt x="40" y="114"/>
                      <a:pt x="39" y="114"/>
                    </a:cubicBezTo>
                    <a:cubicBezTo>
                      <a:pt x="39" y="113"/>
                      <a:pt x="39" y="113"/>
                      <a:pt x="38" y="112"/>
                    </a:cubicBezTo>
                    <a:cubicBezTo>
                      <a:pt x="38" y="112"/>
                      <a:pt x="38" y="112"/>
                      <a:pt x="37" y="112"/>
                    </a:cubicBezTo>
                    <a:cubicBezTo>
                      <a:pt x="37" y="111"/>
                      <a:pt x="37" y="111"/>
                      <a:pt x="37" y="111"/>
                    </a:cubicBezTo>
                    <a:cubicBezTo>
                      <a:pt x="37" y="111"/>
                      <a:pt x="36" y="110"/>
                      <a:pt x="36" y="110"/>
                    </a:cubicBezTo>
                    <a:cubicBezTo>
                      <a:pt x="36" y="110"/>
                      <a:pt x="36" y="110"/>
                      <a:pt x="36" y="109"/>
                    </a:cubicBezTo>
                    <a:cubicBezTo>
                      <a:pt x="36" y="109"/>
                      <a:pt x="36" y="109"/>
                      <a:pt x="35" y="109"/>
                    </a:cubicBezTo>
                    <a:cubicBezTo>
                      <a:pt x="35" y="108"/>
                      <a:pt x="35" y="108"/>
                      <a:pt x="34" y="107"/>
                    </a:cubicBezTo>
                    <a:cubicBezTo>
                      <a:pt x="35" y="108"/>
                      <a:pt x="34" y="107"/>
                      <a:pt x="34" y="107"/>
                    </a:cubicBezTo>
                    <a:cubicBezTo>
                      <a:pt x="34" y="107"/>
                      <a:pt x="34" y="107"/>
                      <a:pt x="34" y="106"/>
                    </a:cubicBezTo>
                    <a:cubicBezTo>
                      <a:pt x="34" y="106"/>
                      <a:pt x="33" y="106"/>
                      <a:pt x="33" y="106"/>
                    </a:cubicBezTo>
                    <a:cubicBezTo>
                      <a:pt x="35" y="107"/>
                      <a:pt x="36" y="109"/>
                      <a:pt x="37" y="110"/>
                    </a:cubicBezTo>
                    <a:cubicBezTo>
                      <a:pt x="38" y="112"/>
                      <a:pt x="39" y="113"/>
                      <a:pt x="41" y="115"/>
                    </a:cubicBezTo>
                    <a:cubicBezTo>
                      <a:pt x="41" y="115"/>
                      <a:pt x="41" y="115"/>
                      <a:pt x="41" y="116"/>
                    </a:cubicBezTo>
                    <a:cubicBezTo>
                      <a:pt x="42" y="116"/>
                      <a:pt x="42" y="116"/>
                      <a:pt x="42" y="116"/>
                    </a:cubicBezTo>
                    <a:cubicBezTo>
                      <a:pt x="42" y="117"/>
                      <a:pt x="43" y="117"/>
                      <a:pt x="43" y="117"/>
                    </a:cubicBezTo>
                    <a:cubicBezTo>
                      <a:pt x="43" y="117"/>
                      <a:pt x="43" y="117"/>
                      <a:pt x="43" y="117"/>
                    </a:cubicBezTo>
                    <a:cubicBezTo>
                      <a:pt x="44" y="118"/>
                      <a:pt x="44" y="118"/>
                      <a:pt x="44" y="118"/>
                    </a:cubicBezTo>
                    <a:cubicBezTo>
                      <a:pt x="44" y="118"/>
                      <a:pt x="44" y="118"/>
                      <a:pt x="44" y="118"/>
                    </a:cubicBezTo>
                    <a:cubicBezTo>
                      <a:pt x="45" y="118"/>
                      <a:pt x="45" y="119"/>
                      <a:pt x="45" y="119"/>
                    </a:cubicBezTo>
                    <a:cubicBezTo>
                      <a:pt x="45" y="119"/>
                      <a:pt x="45" y="119"/>
                      <a:pt x="45" y="119"/>
                    </a:cubicBezTo>
                    <a:cubicBezTo>
                      <a:pt x="45" y="119"/>
                      <a:pt x="45" y="119"/>
                      <a:pt x="45" y="119"/>
                    </a:cubicBezTo>
                    <a:cubicBezTo>
                      <a:pt x="45" y="119"/>
                      <a:pt x="46" y="119"/>
                      <a:pt x="46" y="119"/>
                    </a:cubicBezTo>
                    <a:cubicBezTo>
                      <a:pt x="45" y="119"/>
                      <a:pt x="45" y="119"/>
                      <a:pt x="45" y="118"/>
                    </a:cubicBezTo>
                    <a:cubicBezTo>
                      <a:pt x="46" y="119"/>
                      <a:pt x="46" y="119"/>
                      <a:pt x="46" y="119"/>
                    </a:cubicBezTo>
                    <a:cubicBezTo>
                      <a:pt x="46" y="119"/>
                      <a:pt x="47" y="120"/>
                      <a:pt x="47" y="120"/>
                    </a:cubicBezTo>
                    <a:cubicBezTo>
                      <a:pt x="47" y="120"/>
                      <a:pt x="47" y="120"/>
                      <a:pt x="47" y="120"/>
                    </a:cubicBezTo>
                    <a:cubicBezTo>
                      <a:pt x="46" y="119"/>
                      <a:pt x="46" y="119"/>
                      <a:pt x="46" y="119"/>
                    </a:cubicBezTo>
                    <a:cubicBezTo>
                      <a:pt x="46" y="119"/>
                      <a:pt x="46" y="119"/>
                      <a:pt x="46" y="119"/>
                    </a:cubicBezTo>
                    <a:cubicBezTo>
                      <a:pt x="45" y="118"/>
                      <a:pt x="45" y="118"/>
                      <a:pt x="45" y="118"/>
                    </a:cubicBezTo>
                    <a:cubicBezTo>
                      <a:pt x="45" y="118"/>
                      <a:pt x="45" y="118"/>
                      <a:pt x="45" y="118"/>
                    </a:cubicBezTo>
                    <a:cubicBezTo>
                      <a:pt x="45" y="118"/>
                      <a:pt x="45" y="118"/>
                      <a:pt x="45" y="118"/>
                    </a:cubicBezTo>
                    <a:cubicBezTo>
                      <a:pt x="45" y="118"/>
                      <a:pt x="44" y="118"/>
                      <a:pt x="44" y="118"/>
                    </a:cubicBezTo>
                    <a:cubicBezTo>
                      <a:pt x="44" y="118"/>
                      <a:pt x="44" y="118"/>
                      <a:pt x="45" y="118"/>
                    </a:cubicBezTo>
                    <a:cubicBezTo>
                      <a:pt x="44" y="117"/>
                      <a:pt x="43" y="117"/>
                      <a:pt x="43" y="116"/>
                    </a:cubicBezTo>
                    <a:cubicBezTo>
                      <a:pt x="43" y="116"/>
                      <a:pt x="43" y="116"/>
                      <a:pt x="42" y="116"/>
                    </a:cubicBezTo>
                    <a:cubicBezTo>
                      <a:pt x="42" y="116"/>
                      <a:pt x="42" y="115"/>
                      <a:pt x="42" y="115"/>
                    </a:cubicBezTo>
                    <a:cubicBezTo>
                      <a:pt x="42" y="115"/>
                      <a:pt x="41" y="115"/>
                      <a:pt x="41" y="114"/>
                    </a:cubicBezTo>
                    <a:cubicBezTo>
                      <a:pt x="41" y="115"/>
                      <a:pt x="41" y="114"/>
                      <a:pt x="41" y="114"/>
                    </a:cubicBezTo>
                    <a:cubicBezTo>
                      <a:pt x="41" y="114"/>
                      <a:pt x="41" y="114"/>
                      <a:pt x="41" y="114"/>
                    </a:cubicBezTo>
                    <a:cubicBezTo>
                      <a:pt x="40" y="114"/>
                      <a:pt x="40" y="113"/>
                      <a:pt x="40" y="113"/>
                    </a:cubicBezTo>
                    <a:cubicBezTo>
                      <a:pt x="40" y="114"/>
                      <a:pt x="40" y="113"/>
                      <a:pt x="40" y="113"/>
                    </a:cubicBezTo>
                    <a:cubicBezTo>
                      <a:pt x="40" y="113"/>
                      <a:pt x="40" y="113"/>
                      <a:pt x="40" y="113"/>
                    </a:cubicBezTo>
                    <a:cubicBezTo>
                      <a:pt x="40" y="113"/>
                      <a:pt x="40" y="113"/>
                      <a:pt x="40" y="113"/>
                    </a:cubicBezTo>
                    <a:cubicBezTo>
                      <a:pt x="40" y="113"/>
                      <a:pt x="40" y="113"/>
                      <a:pt x="40" y="113"/>
                    </a:cubicBezTo>
                    <a:cubicBezTo>
                      <a:pt x="40" y="113"/>
                      <a:pt x="41" y="114"/>
                      <a:pt x="41" y="114"/>
                    </a:cubicBezTo>
                    <a:cubicBezTo>
                      <a:pt x="41" y="114"/>
                      <a:pt x="41" y="114"/>
                      <a:pt x="41" y="114"/>
                    </a:cubicBezTo>
                    <a:cubicBezTo>
                      <a:pt x="41" y="114"/>
                      <a:pt x="41" y="114"/>
                      <a:pt x="41" y="114"/>
                    </a:cubicBezTo>
                    <a:cubicBezTo>
                      <a:pt x="41" y="115"/>
                      <a:pt x="41" y="114"/>
                      <a:pt x="41" y="114"/>
                    </a:cubicBezTo>
                    <a:cubicBezTo>
                      <a:pt x="41" y="114"/>
                      <a:pt x="41" y="114"/>
                      <a:pt x="41" y="114"/>
                    </a:cubicBezTo>
                    <a:cubicBezTo>
                      <a:pt x="42" y="114"/>
                      <a:pt x="43" y="116"/>
                      <a:pt x="45" y="118"/>
                    </a:cubicBezTo>
                    <a:cubicBezTo>
                      <a:pt x="45" y="118"/>
                      <a:pt x="45" y="117"/>
                      <a:pt x="45" y="117"/>
                    </a:cubicBezTo>
                    <a:cubicBezTo>
                      <a:pt x="45" y="117"/>
                      <a:pt x="45" y="118"/>
                      <a:pt x="45" y="118"/>
                    </a:cubicBezTo>
                    <a:cubicBezTo>
                      <a:pt x="45" y="118"/>
                      <a:pt x="45" y="118"/>
                      <a:pt x="45" y="118"/>
                    </a:cubicBezTo>
                    <a:cubicBezTo>
                      <a:pt x="46" y="118"/>
                      <a:pt x="46" y="119"/>
                      <a:pt x="47" y="120"/>
                    </a:cubicBezTo>
                    <a:cubicBezTo>
                      <a:pt x="47" y="120"/>
                      <a:pt x="47" y="120"/>
                      <a:pt x="48" y="120"/>
                    </a:cubicBezTo>
                    <a:cubicBezTo>
                      <a:pt x="48" y="120"/>
                      <a:pt x="49" y="121"/>
                      <a:pt x="49" y="121"/>
                    </a:cubicBezTo>
                    <a:cubicBezTo>
                      <a:pt x="49" y="121"/>
                      <a:pt x="49" y="121"/>
                      <a:pt x="50" y="122"/>
                    </a:cubicBezTo>
                    <a:cubicBezTo>
                      <a:pt x="50" y="122"/>
                      <a:pt x="51" y="122"/>
                      <a:pt x="51" y="123"/>
                    </a:cubicBezTo>
                    <a:cubicBezTo>
                      <a:pt x="51" y="123"/>
                      <a:pt x="52" y="123"/>
                      <a:pt x="53" y="124"/>
                    </a:cubicBezTo>
                    <a:cubicBezTo>
                      <a:pt x="53" y="124"/>
                      <a:pt x="53" y="124"/>
                      <a:pt x="53" y="124"/>
                    </a:cubicBezTo>
                    <a:cubicBezTo>
                      <a:pt x="53" y="124"/>
                      <a:pt x="54" y="125"/>
                      <a:pt x="55" y="125"/>
                    </a:cubicBezTo>
                    <a:cubicBezTo>
                      <a:pt x="55" y="125"/>
                      <a:pt x="55" y="125"/>
                      <a:pt x="55" y="125"/>
                    </a:cubicBezTo>
                    <a:cubicBezTo>
                      <a:pt x="55" y="125"/>
                      <a:pt x="56" y="126"/>
                      <a:pt x="56" y="126"/>
                    </a:cubicBezTo>
                    <a:cubicBezTo>
                      <a:pt x="56" y="126"/>
                      <a:pt x="57" y="126"/>
                      <a:pt x="57" y="126"/>
                    </a:cubicBezTo>
                    <a:cubicBezTo>
                      <a:pt x="57" y="126"/>
                      <a:pt x="58" y="127"/>
                      <a:pt x="58" y="127"/>
                    </a:cubicBezTo>
                    <a:cubicBezTo>
                      <a:pt x="59" y="127"/>
                      <a:pt x="60" y="128"/>
                      <a:pt x="61" y="128"/>
                    </a:cubicBezTo>
                    <a:cubicBezTo>
                      <a:pt x="62" y="129"/>
                      <a:pt x="62" y="129"/>
                      <a:pt x="63" y="129"/>
                    </a:cubicBezTo>
                    <a:cubicBezTo>
                      <a:pt x="63" y="129"/>
                      <a:pt x="63" y="129"/>
                      <a:pt x="63" y="129"/>
                    </a:cubicBezTo>
                    <a:cubicBezTo>
                      <a:pt x="63" y="129"/>
                      <a:pt x="63" y="129"/>
                      <a:pt x="63" y="129"/>
                    </a:cubicBezTo>
                    <a:cubicBezTo>
                      <a:pt x="64" y="129"/>
                      <a:pt x="63" y="129"/>
                      <a:pt x="64" y="129"/>
                    </a:cubicBezTo>
                    <a:cubicBezTo>
                      <a:pt x="64" y="129"/>
                      <a:pt x="64" y="129"/>
                      <a:pt x="64" y="129"/>
                    </a:cubicBezTo>
                    <a:cubicBezTo>
                      <a:pt x="64" y="129"/>
                      <a:pt x="64" y="129"/>
                      <a:pt x="64" y="129"/>
                    </a:cubicBezTo>
                    <a:cubicBezTo>
                      <a:pt x="64" y="129"/>
                      <a:pt x="64" y="129"/>
                      <a:pt x="64" y="130"/>
                    </a:cubicBezTo>
                    <a:cubicBezTo>
                      <a:pt x="65" y="130"/>
                      <a:pt x="65" y="129"/>
                      <a:pt x="65" y="129"/>
                    </a:cubicBezTo>
                    <a:cubicBezTo>
                      <a:pt x="65" y="130"/>
                      <a:pt x="65" y="130"/>
                      <a:pt x="65" y="130"/>
                    </a:cubicBezTo>
                    <a:cubicBezTo>
                      <a:pt x="65" y="130"/>
                      <a:pt x="65" y="130"/>
                      <a:pt x="65" y="130"/>
                    </a:cubicBezTo>
                    <a:cubicBezTo>
                      <a:pt x="65" y="130"/>
                      <a:pt x="66" y="130"/>
                      <a:pt x="66" y="130"/>
                    </a:cubicBezTo>
                    <a:cubicBezTo>
                      <a:pt x="65" y="130"/>
                      <a:pt x="65" y="130"/>
                      <a:pt x="65" y="130"/>
                    </a:cubicBezTo>
                    <a:cubicBezTo>
                      <a:pt x="66" y="130"/>
                      <a:pt x="66" y="130"/>
                      <a:pt x="66" y="130"/>
                    </a:cubicBezTo>
                    <a:cubicBezTo>
                      <a:pt x="66" y="130"/>
                      <a:pt x="66" y="130"/>
                      <a:pt x="66" y="130"/>
                    </a:cubicBezTo>
                    <a:cubicBezTo>
                      <a:pt x="66" y="130"/>
                      <a:pt x="66" y="130"/>
                      <a:pt x="66" y="130"/>
                    </a:cubicBezTo>
                    <a:cubicBezTo>
                      <a:pt x="66" y="130"/>
                      <a:pt x="66" y="130"/>
                      <a:pt x="66" y="130"/>
                    </a:cubicBezTo>
                    <a:cubicBezTo>
                      <a:pt x="66" y="130"/>
                      <a:pt x="67" y="130"/>
                      <a:pt x="67" y="130"/>
                    </a:cubicBezTo>
                    <a:cubicBezTo>
                      <a:pt x="67" y="130"/>
                      <a:pt x="67" y="130"/>
                      <a:pt x="67" y="130"/>
                    </a:cubicBezTo>
                    <a:cubicBezTo>
                      <a:pt x="67" y="130"/>
                      <a:pt x="67" y="130"/>
                      <a:pt x="67" y="130"/>
                    </a:cubicBezTo>
                    <a:cubicBezTo>
                      <a:pt x="67" y="130"/>
                      <a:pt x="68" y="131"/>
                      <a:pt x="68" y="130"/>
                    </a:cubicBezTo>
                    <a:cubicBezTo>
                      <a:pt x="68" y="131"/>
                      <a:pt x="68" y="131"/>
                      <a:pt x="68" y="131"/>
                    </a:cubicBezTo>
                    <a:cubicBezTo>
                      <a:pt x="68" y="131"/>
                      <a:pt x="68" y="131"/>
                      <a:pt x="69" y="131"/>
                    </a:cubicBezTo>
                    <a:cubicBezTo>
                      <a:pt x="69" y="131"/>
                      <a:pt x="69" y="131"/>
                      <a:pt x="69" y="131"/>
                    </a:cubicBezTo>
                    <a:cubicBezTo>
                      <a:pt x="69" y="131"/>
                      <a:pt x="69" y="131"/>
                      <a:pt x="69" y="131"/>
                    </a:cubicBezTo>
                    <a:cubicBezTo>
                      <a:pt x="69" y="131"/>
                      <a:pt x="69" y="131"/>
                      <a:pt x="69" y="131"/>
                    </a:cubicBezTo>
                    <a:cubicBezTo>
                      <a:pt x="69" y="131"/>
                      <a:pt x="69" y="131"/>
                      <a:pt x="69" y="131"/>
                    </a:cubicBezTo>
                    <a:cubicBezTo>
                      <a:pt x="69" y="131"/>
                      <a:pt x="70" y="131"/>
                      <a:pt x="70" y="131"/>
                    </a:cubicBezTo>
                    <a:cubicBezTo>
                      <a:pt x="70" y="131"/>
                      <a:pt x="69" y="131"/>
                      <a:pt x="69" y="131"/>
                    </a:cubicBezTo>
                    <a:cubicBezTo>
                      <a:pt x="70" y="131"/>
                      <a:pt x="70" y="131"/>
                      <a:pt x="70" y="131"/>
                    </a:cubicBezTo>
                    <a:cubicBezTo>
                      <a:pt x="70" y="131"/>
                      <a:pt x="70" y="131"/>
                      <a:pt x="70" y="131"/>
                    </a:cubicBezTo>
                    <a:cubicBezTo>
                      <a:pt x="70" y="131"/>
                      <a:pt x="71" y="131"/>
                      <a:pt x="71" y="131"/>
                    </a:cubicBezTo>
                    <a:cubicBezTo>
                      <a:pt x="71" y="131"/>
                      <a:pt x="71" y="132"/>
                      <a:pt x="72" y="132"/>
                    </a:cubicBezTo>
                    <a:cubicBezTo>
                      <a:pt x="72" y="132"/>
                      <a:pt x="72" y="132"/>
                      <a:pt x="72" y="132"/>
                    </a:cubicBezTo>
                    <a:cubicBezTo>
                      <a:pt x="72" y="132"/>
                      <a:pt x="72" y="132"/>
                      <a:pt x="72" y="132"/>
                    </a:cubicBezTo>
                    <a:cubicBezTo>
                      <a:pt x="72" y="132"/>
                      <a:pt x="72" y="132"/>
                      <a:pt x="72" y="132"/>
                    </a:cubicBezTo>
                    <a:cubicBezTo>
                      <a:pt x="72" y="132"/>
                      <a:pt x="72" y="132"/>
                      <a:pt x="72" y="132"/>
                    </a:cubicBezTo>
                    <a:cubicBezTo>
                      <a:pt x="72" y="132"/>
                      <a:pt x="73" y="132"/>
                      <a:pt x="72" y="131"/>
                    </a:cubicBezTo>
                    <a:cubicBezTo>
                      <a:pt x="72" y="132"/>
                      <a:pt x="72" y="132"/>
                      <a:pt x="72" y="131"/>
                    </a:cubicBezTo>
                    <a:cubicBezTo>
                      <a:pt x="72" y="131"/>
                      <a:pt x="72" y="131"/>
                      <a:pt x="73" y="131"/>
                    </a:cubicBezTo>
                    <a:cubicBezTo>
                      <a:pt x="73" y="131"/>
                      <a:pt x="73" y="132"/>
                      <a:pt x="73" y="132"/>
                    </a:cubicBezTo>
                    <a:cubicBezTo>
                      <a:pt x="73" y="132"/>
                      <a:pt x="73" y="132"/>
                      <a:pt x="72" y="132"/>
                    </a:cubicBezTo>
                    <a:cubicBezTo>
                      <a:pt x="73" y="132"/>
                      <a:pt x="73" y="132"/>
                      <a:pt x="72" y="132"/>
                    </a:cubicBezTo>
                    <a:cubicBezTo>
                      <a:pt x="73" y="132"/>
                      <a:pt x="73" y="132"/>
                      <a:pt x="73" y="132"/>
                    </a:cubicBezTo>
                    <a:cubicBezTo>
                      <a:pt x="73" y="132"/>
                      <a:pt x="73" y="132"/>
                      <a:pt x="73" y="132"/>
                    </a:cubicBezTo>
                    <a:cubicBezTo>
                      <a:pt x="73" y="132"/>
                      <a:pt x="73" y="132"/>
                      <a:pt x="74" y="132"/>
                    </a:cubicBezTo>
                    <a:cubicBezTo>
                      <a:pt x="74" y="132"/>
                      <a:pt x="74" y="132"/>
                      <a:pt x="74" y="132"/>
                    </a:cubicBezTo>
                    <a:cubicBezTo>
                      <a:pt x="74" y="132"/>
                      <a:pt x="74" y="132"/>
                      <a:pt x="74" y="132"/>
                    </a:cubicBezTo>
                    <a:cubicBezTo>
                      <a:pt x="74" y="132"/>
                      <a:pt x="74" y="132"/>
                      <a:pt x="74" y="132"/>
                    </a:cubicBezTo>
                    <a:cubicBezTo>
                      <a:pt x="74" y="132"/>
                      <a:pt x="74" y="132"/>
                      <a:pt x="74" y="132"/>
                    </a:cubicBezTo>
                    <a:cubicBezTo>
                      <a:pt x="74" y="132"/>
                      <a:pt x="74" y="132"/>
                      <a:pt x="74" y="132"/>
                    </a:cubicBezTo>
                    <a:cubicBezTo>
                      <a:pt x="75" y="132"/>
                      <a:pt x="75" y="132"/>
                      <a:pt x="75" y="132"/>
                    </a:cubicBezTo>
                    <a:cubicBezTo>
                      <a:pt x="75" y="132"/>
                      <a:pt x="75" y="132"/>
                      <a:pt x="76" y="132"/>
                    </a:cubicBezTo>
                    <a:cubicBezTo>
                      <a:pt x="75" y="132"/>
                      <a:pt x="76" y="132"/>
                      <a:pt x="76" y="132"/>
                    </a:cubicBezTo>
                    <a:cubicBezTo>
                      <a:pt x="76" y="132"/>
                      <a:pt x="76" y="132"/>
                      <a:pt x="77" y="132"/>
                    </a:cubicBezTo>
                    <a:cubicBezTo>
                      <a:pt x="77" y="132"/>
                      <a:pt x="76" y="132"/>
                      <a:pt x="77" y="132"/>
                    </a:cubicBezTo>
                    <a:cubicBezTo>
                      <a:pt x="77" y="132"/>
                      <a:pt x="77" y="132"/>
                      <a:pt x="77" y="132"/>
                    </a:cubicBezTo>
                    <a:cubicBezTo>
                      <a:pt x="77" y="132"/>
                      <a:pt x="77" y="132"/>
                      <a:pt x="77" y="132"/>
                    </a:cubicBezTo>
                    <a:cubicBezTo>
                      <a:pt x="77" y="132"/>
                      <a:pt x="77" y="132"/>
                      <a:pt x="77" y="132"/>
                    </a:cubicBezTo>
                    <a:cubicBezTo>
                      <a:pt x="78" y="133"/>
                      <a:pt x="78" y="133"/>
                      <a:pt x="79" y="132"/>
                    </a:cubicBezTo>
                    <a:cubicBezTo>
                      <a:pt x="79" y="133"/>
                      <a:pt x="79" y="133"/>
                      <a:pt x="79" y="133"/>
                    </a:cubicBezTo>
                    <a:cubicBezTo>
                      <a:pt x="80" y="133"/>
                      <a:pt x="81" y="133"/>
                      <a:pt x="82" y="133"/>
                    </a:cubicBezTo>
                    <a:cubicBezTo>
                      <a:pt x="82" y="133"/>
                      <a:pt x="83" y="133"/>
                      <a:pt x="83" y="133"/>
                    </a:cubicBezTo>
                    <a:cubicBezTo>
                      <a:pt x="84" y="133"/>
                      <a:pt x="86" y="133"/>
                      <a:pt x="87" y="133"/>
                    </a:cubicBezTo>
                    <a:cubicBezTo>
                      <a:pt x="88" y="133"/>
                      <a:pt x="88" y="133"/>
                      <a:pt x="88" y="133"/>
                    </a:cubicBezTo>
                    <a:cubicBezTo>
                      <a:pt x="88" y="133"/>
                      <a:pt x="88" y="133"/>
                      <a:pt x="88" y="133"/>
                    </a:cubicBezTo>
                    <a:cubicBezTo>
                      <a:pt x="88" y="133"/>
                      <a:pt x="88" y="133"/>
                      <a:pt x="88" y="133"/>
                    </a:cubicBezTo>
                    <a:cubicBezTo>
                      <a:pt x="89" y="133"/>
                      <a:pt x="89" y="133"/>
                      <a:pt x="89" y="133"/>
                    </a:cubicBezTo>
                    <a:cubicBezTo>
                      <a:pt x="89" y="133"/>
                      <a:pt x="90" y="133"/>
                      <a:pt x="90" y="133"/>
                    </a:cubicBezTo>
                    <a:cubicBezTo>
                      <a:pt x="90" y="133"/>
                      <a:pt x="90" y="133"/>
                      <a:pt x="90" y="133"/>
                    </a:cubicBezTo>
                    <a:cubicBezTo>
                      <a:pt x="90" y="133"/>
                      <a:pt x="90" y="133"/>
                      <a:pt x="90" y="133"/>
                    </a:cubicBezTo>
                    <a:cubicBezTo>
                      <a:pt x="92" y="133"/>
                      <a:pt x="93" y="133"/>
                      <a:pt x="95" y="133"/>
                    </a:cubicBezTo>
                    <a:cubicBezTo>
                      <a:pt x="97" y="132"/>
                      <a:pt x="99" y="132"/>
                      <a:pt x="100" y="132"/>
                    </a:cubicBezTo>
                    <a:cubicBezTo>
                      <a:pt x="101" y="132"/>
                      <a:pt x="102" y="132"/>
                      <a:pt x="103" y="131"/>
                    </a:cubicBezTo>
                    <a:cubicBezTo>
                      <a:pt x="105" y="131"/>
                      <a:pt x="107" y="131"/>
                      <a:pt x="108" y="130"/>
                    </a:cubicBezTo>
                    <a:cubicBezTo>
                      <a:pt x="110" y="130"/>
                      <a:pt x="111" y="129"/>
                      <a:pt x="113" y="128"/>
                    </a:cubicBezTo>
                    <a:cubicBezTo>
                      <a:pt x="113" y="128"/>
                      <a:pt x="113" y="129"/>
                      <a:pt x="113" y="128"/>
                    </a:cubicBezTo>
                    <a:cubicBezTo>
                      <a:pt x="113" y="128"/>
                      <a:pt x="113" y="128"/>
                      <a:pt x="114" y="128"/>
                    </a:cubicBezTo>
                    <a:cubicBezTo>
                      <a:pt x="113" y="128"/>
                      <a:pt x="113" y="128"/>
                      <a:pt x="113" y="128"/>
                    </a:cubicBezTo>
                    <a:cubicBezTo>
                      <a:pt x="113" y="128"/>
                      <a:pt x="113" y="128"/>
                      <a:pt x="113" y="128"/>
                    </a:cubicBezTo>
                    <a:cubicBezTo>
                      <a:pt x="112" y="128"/>
                      <a:pt x="111" y="129"/>
                      <a:pt x="110" y="129"/>
                    </a:cubicBezTo>
                    <a:cubicBezTo>
                      <a:pt x="110" y="129"/>
                      <a:pt x="110" y="129"/>
                      <a:pt x="110" y="129"/>
                    </a:cubicBezTo>
                    <a:cubicBezTo>
                      <a:pt x="110" y="129"/>
                      <a:pt x="109" y="129"/>
                      <a:pt x="109" y="129"/>
                    </a:cubicBezTo>
                    <a:cubicBezTo>
                      <a:pt x="108" y="130"/>
                      <a:pt x="108" y="129"/>
                      <a:pt x="107" y="129"/>
                    </a:cubicBezTo>
                    <a:cubicBezTo>
                      <a:pt x="107" y="129"/>
                      <a:pt x="106" y="130"/>
                      <a:pt x="105" y="130"/>
                    </a:cubicBezTo>
                    <a:cubicBezTo>
                      <a:pt x="106" y="129"/>
                      <a:pt x="106" y="129"/>
                      <a:pt x="106" y="129"/>
                    </a:cubicBezTo>
                    <a:cubicBezTo>
                      <a:pt x="109" y="128"/>
                      <a:pt x="112" y="127"/>
                      <a:pt x="115" y="126"/>
                    </a:cubicBezTo>
                    <a:cubicBezTo>
                      <a:pt x="115" y="125"/>
                      <a:pt x="115" y="125"/>
                      <a:pt x="116" y="125"/>
                    </a:cubicBezTo>
                    <a:cubicBezTo>
                      <a:pt x="116" y="125"/>
                      <a:pt x="116" y="125"/>
                      <a:pt x="116" y="125"/>
                    </a:cubicBezTo>
                    <a:cubicBezTo>
                      <a:pt x="117" y="125"/>
                      <a:pt x="117" y="124"/>
                      <a:pt x="117" y="124"/>
                    </a:cubicBezTo>
                    <a:cubicBezTo>
                      <a:pt x="118" y="124"/>
                      <a:pt x="118" y="124"/>
                      <a:pt x="119" y="123"/>
                    </a:cubicBezTo>
                    <a:cubicBezTo>
                      <a:pt x="119" y="123"/>
                      <a:pt x="119" y="123"/>
                      <a:pt x="119" y="123"/>
                    </a:cubicBezTo>
                    <a:cubicBezTo>
                      <a:pt x="118" y="123"/>
                      <a:pt x="117" y="124"/>
                      <a:pt x="117" y="124"/>
                    </a:cubicBezTo>
                    <a:cubicBezTo>
                      <a:pt x="117" y="124"/>
                      <a:pt x="117" y="124"/>
                      <a:pt x="117" y="124"/>
                    </a:cubicBezTo>
                    <a:cubicBezTo>
                      <a:pt x="117" y="123"/>
                      <a:pt x="117" y="123"/>
                      <a:pt x="118" y="122"/>
                    </a:cubicBezTo>
                    <a:cubicBezTo>
                      <a:pt x="120" y="121"/>
                      <a:pt x="121" y="120"/>
                      <a:pt x="123" y="119"/>
                    </a:cubicBezTo>
                    <a:cubicBezTo>
                      <a:pt x="124" y="118"/>
                      <a:pt x="124" y="117"/>
                      <a:pt x="126" y="116"/>
                    </a:cubicBezTo>
                    <a:cubicBezTo>
                      <a:pt x="127" y="114"/>
                      <a:pt x="128" y="113"/>
                      <a:pt x="130" y="111"/>
                    </a:cubicBezTo>
                    <a:cubicBezTo>
                      <a:pt x="130" y="111"/>
                      <a:pt x="131" y="110"/>
                      <a:pt x="131" y="109"/>
                    </a:cubicBezTo>
                    <a:cubicBezTo>
                      <a:pt x="133" y="107"/>
                      <a:pt x="134" y="105"/>
                      <a:pt x="135" y="103"/>
                    </a:cubicBezTo>
                    <a:cubicBezTo>
                      <a:pt x="135" y="102"/>
                      <a:pt x="135" y="102"/>
                      <a:pt x="136" y="101"/>
                    </a:cubicBezTo>
                    <a:cubicBezTo>
                      <a:pt x="136" y="101"/>
                      <a:pt x="136" y="101"/>
                      <a:pt x="136" y="101"/>
                    </a:cubicBezTo>
                    <a:cubicBezTo>
                      <a:pt x="136" y="100"/>
                      <a:pt x="136" y="100"/>
                      <a:pt x="137" y="99"/>
                    </a:cubicBezTo>
                    <a:cubicBezTo>
                      <a:pt x="137" y="99"/>
                      <a:pt x="137" y="98"/>
                      <a:pt x="136" y="98"/>
                    </a:cubicBezTo>
                    <a:cubicBezTo>
                      <a:pt x="137" y="98"/>
                      <a:pt x="137" y="98"/>
                      <a:pt x="137" y="98"/>
                    </a:cubicBezTo>
                    <a:cubicBezTo>
                      <a:pt x="137" y="98"/>
                      <a:pt x="137" y="98"/>
                      <a:pt x="137" y="98"/>
                    </a:cubicBezTo>
                    <a:cubicBezTo>
                      <a:pt x="137" y="98"/>
                      <a:pt x="137" y="98"/>
                      <a:pt x="137" y="98"/>
                    </a:cubicBezTo>
                    <a:cubicBezTo>
                      <a:pt x="137" y="97"/>
                      <a:pt x="137" y="96"/>
                      <a:pt x="137" y="96"/>
                    </a:cubicBezTo>
                    <a:cubicBezTo>
                      <a:pt x="137" y="96"/>
                      <a:pt x="137" y="96"/>
                      <a:pt x="137" y="97"/>
                    </a:cubicBezTo>
                    <a:cubicBezTo>
                      <a:pt x="137" y="96"/>
                      <a:pt x="136" y="97"/>
                      <a:pt x="136" y="97"/>
                    </a:cubicBezTo>
                    <a:cubicBezTo>
                      <a:pt x="136" y="97"/>
                      <a:pt x="136" y="97"/>
                      <a:pt x="136" y="98"/>
                    </a:cubicBezTo>
                    <a:cubicBezTo>
                      <a:pt x="136" y="98"/>
                      <a:pt x="136" y="98"/>
                      <a:pt x="136" y="98"/>
                    </a:cubicBezTo>
                    <a:cubicBezTo>
                      <a:pt x="136" y="98"/>
                      <a:pt x="135" y="99"/>
                      <a:pt x="135" y="99"/>
                    </a:cubicBezTo>
                    <a:cubicBezTo>
                      <a:pt x="135" y="99"/>
                      <a:pt x="135" y="99"/>
                      <a:pt x="135" y="99"/>
                    </a:cubicBezTo>
                    <a:cubicBezTo>
                      <a:pt x="135" y="99"/>
                      <a:pt x="135" y="99"/>
                      <a:pt x="135" y="99"/>
                    </a:cubicBezTo>
                    <a:cubicBezTo>
                      <a:pt x="135" y="99"/>
                      <a:pt x="135" y="99"/>
                      <a:pt x="135" y="100"/>
                    </a:cubicBezTo>
                    <a:cubicBezTo>
                      <a:pt x="135" y="99"/>
                      <a:pt x="135" y="100"/>
                      <a:pt x="134" y="100"/>
                    </a:cubicBezTo>
                    <a:cubicBezTo>
                      <a:pt x="135" y="100"/>
                      <a:pt x="134" y="101"/>
                      <a:pt x="134" y="101"/>
                    </a:cubicBezTo>
                    <a:cubicBezTo>
                      <a:pt x="134" y="101"/>
                      <a:pt x="134" y="102"/>
                      <a:pt x="133" y="102"/>
                    </a:cubicBezTo>
                    <a:cubicBezTo>
                      <a:pt x="133" y="103"/>
                      <a:pt x="132" y="104"/>
                      <a:pt x="132" y="105"/>
                    </a:cubicBezTo>
                    <a:cubicBezTo>
                      <a:pt x="132" y="104"/>
                      <a:pt x="132" y="105"/>
                      <a:pt x="132" y="105"/>
                    </a:cubicBezTo>
                    <a:cubicBezTo>
                      <a:pt x="132" y="104"/>
                      <a:pt x="132" y="104"/>
                      <a:pt x="132" y="104"/>
                    </a:cubicBezTo>
                    <a:cubicBezTo>
                      <a:pt x="132" y="104"/>
                      <a:pt x="132" y="104"/>
                      <a:pt x="132" y="104"/>
                    </a:cubicBezTo>
                    <a:cubicBezTo>
                      <a:pt x="132" y="104"/>
                      <a:pt x="133" y="103"/>
                      <a:pt x="132" y="103"/>
                    </a:cubicBezTo>
                    <a:cubicBezTo>
                      <a:pt x="133" y="102"/>
                      <a:pt x="133" y="101"/>
                      <a:pt x="134" y="101"/>
                    </a:cubicBezTo>
                    <a:cubicBezTo>
                      <a:pt x="134" y="101"/>
                      <a:pt x="134" y="101"/>
                      <a:pt x="134" y="101"/>
                    </a:cubicBezTo>
                    <a:cubicBezTo>
                      <a:pt x="134" y="100"/>
                      <a:pt x="134" y="100"/>
                      <a:pt x="134" y="100"/>
                    </a:cubicBezTo>
                    <a:cubicBezTo>
                      <a:pt x="134" y="99"/>
                      <a:pt x="134" y="99"/>
                      <a:pt x="134" y="99"/>
                    </a:cubicBezTo>
                    <a:cubicBezTo>
                      <a:pt x="134" y="99"/>
                      <a:pt x="134" y="99"/>
                      <a:pt x="135" y="98"/>
                    </a:cubicBezTo>
                    <a:cubicBezTo>
                      <a:pt x="134" y="98"/>
                      <a:pt x="135" y="98"/>
                      <a:pt x="135" y="98"/>
                    </a:cubicBezTo>
                    <a:cubicBezTo>
                      <a:pt x="135" y="97"/>
                      <a:pt x="135" y="97"/>
                      <a:pt x="135" y="97"/>
                    </a:cubicBezTo>
                    <a:cubicBezTo>
                      <a:pt x="135" y="97"/>
                      <a:pt x="135" y="97"/>
                      <a:pt x="135" y="97"/>
                    </a:cubicBezTo>
                    <a:cubicBezTo>
                      <a:pt x="135" y="97"/>
                      <a:pt x="135" y="97"/>
                      <a:pt x="135" y="97"/>
                    </a:cubicBezTo>
                    <a:cubicBezTo>
                      <a:pt x="135" y="97"/>
                      <a:pt x="135" y="97"/>
                      <a:pt x="135" y="96"/>
                    </a:cubicBezTo>
                    <a:cubicBezTo>
                      <a:pt x="135" y="96"/>
                      <a:pt x="135" y="97"/>
                      <a:pt x="135" y="97"/>
                    </a:cubicBezTo>
                    <a:cubicBezTo>
                      <a:pt x="135" y="97"/>
                      <a:pt x="135" y="97"/>
                      <a:pt x="135" y="97"/>
                    </a:cubicBezTo>
                    <a:cubicBezTo>
                      <a:pt x="135" y="97"/>
                      <a:pt x="135" y="97"/>
                      <a:pt x="134" y="97"/>
                    </a:cubicBezTo>
                    <a:cubicBezTo>
                      <a:pt x="135" y="96"/>
                      <a:pt x="135" y="94"/>
                      <a:pt x="135" y="93"/>
                    </a:cubicBezTo>
                    <a:cubicBezTo>
                      <a:pt x="135" y="93"/>
                      <a:pt x="135" y="93"/>
                      <a:pt x="135" y="93"/>
                    </a:cubicBezTo>
                    <a:cubicBezTo>
                      <a:pt x="135" y="93"/>
                      <a:pt x="135" y="93"/>
                      <a:pt x="135" y="93"/>
                    </a:cubicBezTo>
                    <a:cubicBezTo>
                      <a:pt x="135" y="93"/>
                      <a:pt x="135" y="93"/>
                      <a:pt x="135" y="93"/>
                    </a:cubicBezTo>
                    <a:cubicBezTo>
                      <a:pt x="135" y="93"/>
                      <a:pt x="135" y="93"/>
                      <a:pt x="135" y="93"/>
                    </a:cubicBezTo>
                    <a:cubicBezTo>
                      <a:pt x="135" y="93"/>
                      <a:pt x="135" y="93"/>
                      <a:pt x="135" y="94"/>
                    </a:cubicBezTo>
                    <a:cubicBezTo>
                      <a:pt x="135" y="94"/>
                      <a:pt x="135" y="94"/>
                      <a:pt x="134" y="94"/>
                    </a:cubicBezTo>
                    <a:cubicBezTo>
                      <a:pt x="134" y="94"/>
                      <a:pt x="135" y="94"/>
                      <a:pt x="134" y="94"/>
                    </a:cubicBezTo>
                    <a:cubicBezTo>
                      <a:pt x="135" y="93"/>
                      <a:pt x="135" y="93"/>
                      <a:pt x="135" y="93"/>
                    </a:cubicBezTo>
                    <a:cubicBezTo>
                      <a:pt x="135" y="93"/>
                      <a:pt x="134" y="93"/>
                      <a:pt x="134" y="93"/>
                    </a:cubicBezTo>
                    <a:cubicBezTo>
                      <a:pt x="134" y="93"/>
                      <a:pt x="134" y="93"/>
                      <a:pt x="134" y="93"/>
                    </a:cubicBezTo>
                    <a:cubicBezTo>
                      <a:pt x="134" y="93"/>
                      <a:pt x="134" y="94"/>
                      <a:pt x="134" y="94"/>
                    </a:cubicBezTo>
                    <a:cubicBezTo>
                      <a:pt x="134" y="94"/>
                      <a:pt x="133" y="95"/>
                      <a:pt x="133" y="96"/>
                    </a:cubicBezTo>
                    <a:cubicBezTo>
                      <a:pt x="133" y="96"/>
                      <a:pt x="133" y="96"/>
                      <a:pt x="133" y="96"/>
                    </a:cubicBezTo>
                    <a:cubicBezTo>
                      <a:pt x="133" y="96"/>
                      <a:pt x="133" y="96"/>
                      <a:pt x="133" y="97"/>
                    </a:cubicBezTo>
                    <a:cubicBezTo>
                      <a:pt x="133" y="97"/>
                      <a:pt x="132" y="97"/>
                      <a:pt x="132" y="98"/>
                    </a:cubicBezTo>
                    <a:cubicBezTo>
                      <a:pt x="132" y="98"/>
                      <a:pt x="132" y="98"/>
                      <a:pt x="132" y="99"/>
                    </a:cubicBezTo>
                    <a:cubicBezTo>
                      <a:pt x="132" y="99"/>
                      <a:pt x="131" y="100"/>
                      <a:pt x="131" y="99"/>
                    </a:cubicBezTo>
                    <a:cubicBezTo>
                      <a:pt x="131" y="100"/>
                      <a:pt x="131" y="100"/>
                      <a:pt x="131" y="100"/>
                    </a:cubicBezTo>
                    <a:cubicBezTo>
                      <a:pt x="131" y="100"/>
                      <a:pt x="131" y="100"/>
                      <a:pt x="131" y="100"/>
                    </a:cubicBezTo>
                    <a:cubicBezTo>
                      <a:pt x="131" y="99"/>
                      <a:pt x="131" y="99"/>
                      <a:pt x="131" y="99"/>
                    </a:cubicBezTo>
                    <a:cubicBezTo>
                      <a:pt x="131" y="98"/>
                      <a:pt x="132" y="97"/>
                      <a:pt x="132" y="96"/>
                    </a:cubicBezTo>
                    <a:cubicBezTo>
                      <a:pt x="132" y="96"/>
                      <a:pt x="132" y="96"/>
                      <a:pt x="132" y="96"/>
                    </a:cubicBezTo>
                    <a:cubicBezTo>
                      <a:pt x="132" y="96"/>
                      <a:pt x="132" y="96"/>
                      <a:pt x="132" y="95"/>
                    </a:cubicBezTo>
                    <a:cubicBezTo>
                      <a:pt x="132" y="95"/>
                      <a:pt x="132" y="96"/>
                      <a:pt x="132" y="95"/>
                    </a:cubicBezTo>
                    <a:cubicBezTo>
                      <a:pt x="132" y="95"/>
                      <a:pt x="132" y="95"/>
                      <a:pt x="132" y="95"/>
                    </a:cubicBezTo>
                    <a:cubicBezTo>
                      <a:pt x="132" y="95"/>
                      <a:pt x="132" y="95"/>
                      <a:pt x="132" y="95"/>
                    </a:cubicBezTo>
                    <a:cubicBezTo>
                      <a:pt x="132" y="95"/>
                      <a:pt x="132" y="95"/>
                      <a:pt x="132" y="95"/>
                    </a:cubicBezTo>
                    <a:cubicBezTo>
                      <a:pt x="132" y="95"/>
                      <a:pt x="132" y="95"/>
                      <a:pt x="132" y="95"/>
                    </a:cubicBezTo>
                    <a:cubicBezTo>
                      <a:pt x="132" y="95"/>
                      <a:pt x="132" y="95"/>
                      <a:pt x="132" y="96"/>
                    </a:cubicBezTo>
                    <a:cubicBezTo>
                      <a:pt x="132" y="96"/>
                      <a:pt x="132" y="96"/>
                      <a:pt x="132" y="96"/>
                    </a:cubicBezTo>
                    <a:cubicBezTo>
                      <a:pt x="132" y="96"/>
                      <a:pt x="132" y="96"/>
                      <a:pt x="132" y="96"/>
                    </a:cubicBezTo>
                    <a:cubicBezTo>
                      <a:pt x="132" y="96"/>
                      <a:pt x="132" y="96"/>
                      <a:pt x="132" y="96"/>
                    </a:cubicBezTo>
                    <a:cubicBezTo>
                      <a:pt x="132" y="96"/>
                      <a:pt x="131" y="98"/>
                      <a:pt x="131" y="98"/>
                    </a:cubicBezTo>
                    <a:cubicBezTo>
                      <a:pt x="131" y="98"/>
                      <a:pt x="131" y="98"/>
                      <a:pt x="131" y="98"/>
                    </a:cubicBezTo>
                    <a:cubicBezTo>
                      <a:pt x="131" y="98"/>
                      <a:pt x="131" y="98"/>
                      <a:pt x="131" y="98"/>
                    </a:cubicBezTo>
                    <a:cubicBezTo>
                      <a:pt x="131" y="98"/>
                      <a:pt x="131" y="98"/>
                      <a:pt x="131" y="98"/>
                    </a:cubicBezTo>
                    <a:cubicBezTo>
                      <a:pt x="131" y="97"/>
                      <a:pt x="131" y="97"/>
                      <a:pt x="131" y="97"/>
                    </a:cubicBezTo>
                    <a:cubicBezTo>
                      <a:pt x="131" y="97"/>
                      <a:pt x="130" y="97"/>
                      <a:pt x="130" y="97"/>
                    </a:cubicBezTo>
                    <a:cubicBezTo>
                      <a:pt x="130" y="98"/>
                      <a:pt x="130" y="98"/>
                      <a:pt x="130" y="98"/>
                    </a:cubicBezTo>
                    <a:cubicBezTo>
                      <a:pt x="130" y="98"/>
                      <a:pt x="130" y="98"/>
                      <a:pt x="129" y="98"/>
                    </a:cubicBezTo>
                    <a:cubicBezTo>
                      <a:pt x="130" y="98"/>
                      <a:pt x="130" y="98"/>
                      <a:pt x="129" y="98"/>
                    </a:cubicBezTo>
                    <a:cubicBezTo>
                      <a:pt x="130" y="98"/>
                      <a:pt x="130" y="98"/>
                      <a:pt x="130" y="98"/>
                    </a:cubicBezTo>
                    <a:cubicBezTo>
                      <a:pt x="129" y="98"/>
                      <a:pt x="129" y="98"/>
                      <a:pt x="129" y="98"/>
                    </a:cubicBezTo>
                    <a:cubicBezTo>
                      <a:pt x="129" y="98"/>
                      <a:pt x="129" y="98"/>
                      <a:pt x="129" y="98"/>
                    </a:cubicBezTo>
                    <a:cubicBezTo>
                      <a:pt x="129" y="98"/>
                      <a:pt x="129" y="98"/>
                      <a:pt x="129" y="98"/>
                    </a:cubicBezTo>
                    <a:cubicBezTo>
                      <a:pt x="129" y="98"/>
                      <a:pt x="129" y="98"/>
                      <a:pt x="129" y="98"/>
                    </a:cubicBezTo>
                    <a:cubicBezTo>
                      <a:pt x="129" y="99"/>
                      <a:pt x="129" y="99"/>
                      <a:pt x="129" y="99"/>
                    </a:cubicBezTo>
                    <a:cubicBezTo>
                      <a:pt x="129" y="99"/>
                      <a:pt x="129" y="99"/>
                      <a:pt x="129" y="99"/>
                    </a:cubicBezTo>
                    <a:cubicBezTo>
                      <a:pt x="129" y="99"/>
                      <a:pt x="129" y="99"/>
                      <a:pt x="129" y="99"/>
                    </a:cubicBezTo>
                    <a:cubicBezTo>
                      <a:pt x="129" y="99"/>
                      <a:pt x="129" y="99"/>
                      <a:pt x="129" y="99"/>
                    </a:cubicBezTo>
                    <a:cubicBezTo>
                      <a:pt x="129" y="99"/>
                      <a:pt x="129" y="100"/>
                      <a:pt x="129" y="99"/>
                    </a:cubicBezTo>
                    <a:cubicBezTo>
                      <a:pt x="129" y="99"/>
                      <a:pt x="129" y="99"/>
                      <a:pt x="129" y="99"/>
                    </a:cubicBezTo>
                    <a:cubicBezTo>
                      <a:pt x="129" y="99"/>
                      <a:pt x="129" y="99"/>
                      <a:pt x="129" y="99"/>
                    </a:cubicBezTo>
                    <a:cubicBezTo>
                      <a:pt x="129" y="99"/>
                      <a:pt x="129" y="99"/>
                      <a:pt x="129" y="99"/>
                    </a:cubicBezTo>
                    <a:cubicBezTo>
                      <a:pt x="129" y="99"/>
                      <a:pt x="128" y="100"/>
                      <a:pt x="128" y="100"/>
                    </a:cubicBezTo>
                    <a:cubicBezTo>
                      <a:pt x="128" y="100"/>
                      <a:pt x="128" y="100"/>
                      <a:pt x="128" y="101"/>
                    </a:cubicBezTo>
                    <a:cubicBezTo>
                      <a:pt x="128" y="101"/>
                      <a:pt x="128" y="101"/>
                      <a:pt x="127" y="102"/>
                    </a:cubicBezTo>
                    <a:cubicBezTo>
                      <a:pt x="127" y="102"/>
                      <a:pt x="127" y="102"/>
                      <a:pt x="127" y="102"/>
                    </a:cubicBezTo>
                    <a:cubicBezTo>
                      <a:pt x="127" y="102"/>
                      <a:pt x="127" y="102"/>
                      <a:pt x="127" y="102"/>
                    </a:cubicBezTo>
                    <a:cubicBezTo>
                      <a:pt x="127" y="102"/>
                      <a:pt x="127" y="102"/>
                      <a:pt x="127" y="102"/>
                    </a:cubicBezTo>
                    <a:cubicBezTo>
                      <a:pt x="127" y="103"/>
                      <a:pt x="127" y="103"/>
                      <a:pt x="127" y="103"/>
                    </a:cubicBezTo>
                    <a:cubicBezTo>
                      <a:pt x="127" y="102"/>
                      <a:pt x="127" y="103"/>
                      <a:pt x="127" y="103"/>
                    </a:cubicBezTo>
                    <a:cubicBezTo>
                      <a:pt x="127" y="103"/>
                      <a:pt x="126" y="104"/>
                      <a:pt x="126" y="104"/>
                    </a:cubicBezTo>
                    <a:cubicBezTo>
                      <a:pt x="126" y="104"/>
                      <a:pt x="126" y="104"/>
                      <a:pt x="126" y="105"/>
                    </a:cubicBezTo>
                    <a:cubicBezTo>
                      <a:pt x="125" y="104"/>
                      <a:pt x="125" y="105"/>
                      <a:pt x="125" y="105"/>
                    </a:cubicBezTo>
                    <a:cubicBezTo>
                      <a:pt x="125" y="104"/>
                      <a:pt x="125" y="104"/>
                      <a:pt x="125" y="104"/>
                    </a:cubicBezTo>
                    <a:cubicBezTo>
                      <a:pt x="125" y="104"/>
                      <a:pt x="125" y="104"/>
                      <a:pt x="125" y="104"/>
                    </a:cubicBezTo>
                    <a:cubicBezTo>
                      <a:pt x="125" y="104"/>
                      <a:pt x="125" y="104"/>
                      <a:pt x="125" y="104"/>
                    </a:cubicBezTo>
                    <a:cubicBezTo>
                      <a:pt x="125" y="104"/>
                      <a:pt x="126" y="104"/>
                      <a:pt x="126" y="104"/>
                    </a:cubicBezTo>
                    <a:cubicBezTo>
                      <a:pt x="126" y="103"/>
                      <a:pt x="126" y="103"/>
                      <a:pt x="126" y="103"/>
                    </a:cubicBezTo>
                    <a:cubicBezTo>
                      <a:pt x="125" y="103"/>
                      <a:pt x="125" y="104"/>
                      <a:pt x="125" y="104"/>
                    </a:cubicBezTo>
                    <a:cubicBezTo>
                      <a:pt x="125" y="104"/>
                      <a:pt x="124" y="105"/>
                      <a:pt x="124" y="105"/>
                    </a:cubicBezTo>
                    <a:cubicBezTo>
                      <a:pt x="124" y="105"/>
                      <a:pt x="124" y="105"/>
                      <a:pt x="124" y="105"/>
                    </a:cubicBezTo>
                    <a:cubicBezTo>
                      <a:pt x="124" y="105"/>
                      <a:pt x="124" y="105"/>
                      <a:pt x="124" y="105"/>
                    </a:cubicBezTo>
                    <a:cubicBezTo>
                      <a:pt x="124" y="105"/>
                      <a:pt x="125" y="104"/>
                      <a:pt x="125" y="104"/>
                    </a:cubicBezTo>
                    <a:cubicBezTo>
                      <a:pt x="124" y="104"/>
                      <a:pt x="124" y="104"/>
                      <a:pt x="124" y="104"/>
                    </a:cubicBezTo>
                    <a:cubicBezTo>
                      <a:pt x="124" y="104"/>
                      <a:pt x="124" y="104"/>
                      <a:pt x="124" y="104"/>
                    </a:cubicBezTo>
                    <a:cubicBezTo>
                      <a:pt x="124" y="104"/>
                      <a:pt x="124" y="104"/>
                      <a:pt x="124" y="104"/>
                    </a:cubicBezTo>
                    <a:cubicBezTo>
                      <a:pt x="124" y="105"/>
                      <a:pt x="124" y="104"/>
                      <a:pt x="124" y="105"/>
                    </a:cubicBezTo>
                    <a:cubicBezTo>
                      <a:pt x="124" y="105"/>
                      <a:pt x="123" y="105"/>
                      <a:pt x="123" y="105"/>
                    </a:cubicBezTo>
                    <a:cubicBezTo>
                      <a:pt x="123" y="105"/>
                      <a:pt x="123" y="105"/>
                      <a:pt x="123" y="105"/>
                    </a:cubicBezTo>
                    <a:cubicBezTo>
                      <a:pt x="123" y="105"/>
                      <a:pt x="123" y="105"/>
                      <a:pt x="123" y="105"/>
                    </a:cubicBezTo>
                    <a:cubicBezTo>
                      <a:pt x="123" y="106"/>
                      <a:pt x="123" y="106"/>
                      <a:pt x="123" y="106"/>
                    </a:cubicBezTo>
                    <a:cubicBezTo>
                      <a:pt x="123" y="106"/>
                      <a:pt x="123" y="106"/>
                      <a:pt x="123" y="106"/>
                    </a:cubicBezTo>
                    <a:cubicBezTo>
                      <a:pt x="123" y="106"/>
                      <a:pt x="122" y="106"/>
                      <a:pt x="122" y="106"/>
                    </a:cubicBezTo>
                    <a:cubicBezTo>
                      <a:pt x="122" y="107"/>
                      <a:pt x="122" y="107"/>
                      <a:pt x="122" y="106"/>
                    </a:cubicBezTo>
                    <a:cubicBezTo>
                      <a:pt x="122" y="107"/>
                      <a:pt x="122" y="107"/>
                      <a:pt x="122" y="107"/>
                    </a:cubicBezTo>
                    <a:cubicBezTo>
                      <a:pt x="122" y="107"/>
                      <a:pt x="122" y="107"/>
                      <a:pt x="122" y="107"/>
                    </a:cubicBezTo>
                    <a:cubicBezTo>
                      <a:pt x="122" y="107"/>
                      <a:pt x="122" y="107"/>
                      <a:pt x="122" y="107"/>
                    </a:cubicBezTo>
                    <a:cubicBezTo>
                      <a:pt x="122" y="107"/>
                      <a:pt x="121" y="108"/>
                      <a:pt x="122" y="107"/>
                    </a:cubicBezTo>
                    <a:cubicBezTo>
                      <a:pt x="121" y="108"/>
                      <a:pt x="121" y="108"/>
                      <a:pt x="121" y="108"/>
                    </a:cubicBezTo>
                    <a:cubicBezTo>
                      <a:pt x="121" y="108"/>
                      <a:pt x="121" y="108"/>
                      <a:pt x="121" y="108"/>
                    </a:cubicBezTo>
                    <a:cubicBezTo>
                      <a:pt x="121" y="108"/>
                      <a:pt x="121" y="108"/>
                      <a:pt x="121" y="108"/>
                    </a:cubicBezTo>
                    <a:cubicBezTo>
                      <a:pt x="121" y="108"/>
                      <a:pt x="121" y="108"/>
                      <a:pt x="121" y="108"/>
                    </a:cubicBezTo>
                    <a:cubicBezTo>
                      <a:pt x="120" y="109"/>
                      <a:pt x="120" y="109"/>
                      <a:pt x="120" y="110"/>
                    </a:cubicBezTo>
                    <a:cubicBezTo>
                      <a:pt x="120" y="110"/>
                      <a:pt x="120" y="109"/>
                      <a:pt x="120" y="109"/>
                    </a:cubicBezTo>
                    <a:cubicBezTo>
                      <a:pt x="120" y="110"/>
                      <a:pt x="120" y="110"/>
                      <a:pt x="120" y="110"/>
                    </a:cubicBezTo>
                    <a:cubicBezTo>
                      <a:pt x="120" y="110"/>
                      <a:pt x="120" y="110"/>
                      <a:pt x="120" y="110"/>
                    </a:cubicBezTo>
                    <a:cubicBezTo>
                      <a:pt x="120" y="110"/>
                      <a:pt x="120" y="110"/>
                      <a:pt x="119" y="110"/>
                    </a:cubicBezTo>
                    <a:cubicBezTo>
                      <a:pt x="120" y="110"/>
                      <a:pt x="119" y="111"/>
                      <a:pt x="119" y="111"/>
                    </a:cubicBezTo>
                    <a:cubicBezTo>
                      <a:pt x="119" y="110"/>
                      <a:pt x="119" y="111"/>
                      <a:pt x="119" y="111"/>
                    </a:cubicBezTo>
                    <a:cubicBezTo>
                      <a:pt x="119" y="111"/>
                      <a:pt x="119" y="111"/>
                      <a:pt x="119" y="111"/>
                    </a:cubicBezTo>
                    <a:cubicBezTo>
                      <a:pt x="119" y="111"/>
                      <a:pt x="119" y="111"/>
                      <a:pt x="119" y="111"/>
                    </a:cubicBezTo>
                    <a:cubicBezTo>
                      <a:pt x="119" y="111"/>
                      <a:pt x="119" y="111"/>
                      <a:pt x="119" y="111"/>
                    </a:cubicBezTo>
                    <a:cubicBezTo>
                      <a:pt x="119" y="111"/>
                      <a:pt x="119" y="111"/>
                      <a:pt x="119" y="111"/>
                    </a:cubicBezTo>
                    <a:cubicBezTo>
                      <a:pt x="119" y="111"/>
                      <a:pt x="119" y="111"/>
                      <a:pt x="118" y="111"/>
                    </a:cubicBezTo>
                    <a:cubicBezTo>
                      <a:pt x="118" y="112"/>
                      <a:pt x="119" y="111"/>
                      <a:pt x="119" y="111"/>
                    </a:cubicBezTo>
                    <a:cubicBezTo>
                      <a:pt x="118" y="111"/>
                      <a:pt x="118" y="112"/>
                      <a:pt x="118" y="112"/>
                    </a:cubicBezTo>
                    <a:cubicBezTo>
                      <a:pt x="118" y="111"/>
                      <a:pt x="119" y="111"/>
                      <a:pt x="118" y="112"/>
                    </a:cubicBezTo>
                    <a:cubicBezTo>
                      <a:pt x="118" y="112"/>
                      <a:pt x="118" y="112"/>
                      <a:pt x="118" y="112"/>
                    </a:cubicBezTo>
                    <a:cubicBezTo>
                      <a:pt x="118" y="112"/>
                      <a:pt x="118" y="112"/>
                      <a:pt x="118" y="112"/>
                    </a:cubicBezTo>
                    <a:cubicBezTo>
                      <a:pt x="118" y="112"/>
                      <a:pt x="118" y="112"/>
                      <a:pt x="117" y="113"/>
                    </a:cubicBezTo>
                    <a:cubicBezTo>
                      <a:pt x="117" y="113"/>
                      <a:pt x="117" y="113"/>
                      <a:pt x="116" y="114"/>
                    </a:cubicBezTo>
                    <a:cubicBezTo>
                      <a:pt x="116" y="114"/>
                      <a:pt x="116" y="114"/>
                      <a:pt x="116" y="114"/>
                    </a:cubicBezTo>
                    <a:cubicBezTo>
                      <a:pt x="116" y="114"/>
                      <a:pt x="116" y="114"/>
                      <a:pt x="115" y="114"/>
                    </a:cubicBezTo>
                    <a:cubicBezTo>
                      <a:pt x="115" y="115"/>
                      <a:pt x="114" y="115"/>
                      <a:pt x="114" y="115"/>
                    </a:cubicBezTo>
                    <a:cubicBezTo>
                      <a:pt x="114" y="115"/>
                      <a:pt x="113" y="116"/>
                      <a:pt x="113" y="116"/>
                    </a:cubicBezTo>
                    <a:cubicBezTo>
                      <a:pt x="113" y="116"/>
                      <a:pt x="112" y="117"/>
                      <a:pt x="112" y="117"/>
                    </a:cubicBezTo>
                    <a:cubicBezTo>
                      <a:pt x="112" y="117"/>
                      <a:pt x="112" y="116"/>
                      <a:pt x="112" y="116"/>
                    </a:cubicBezTo>
                    <a:cubicBezTo>
                      <a:pt x="112" y="116"/>
                      <a:pt x="113" y="116"/>
                      <a:pt x="112" y="116"/>
                    </a:cubicBezTo>
                    <a:cubicBezTo>
                      <a:pt x="113" y="116"/>
                      <a:pt x="113" y="116"/>
                      <a:pt x="113" y="116"/>
                    </a:cubicBezTo>
                    <a:cubicBezTo>
                      <a:pt x="113" y="116"/>
                      <a:pt x="113" y="115"/>
                      <a:pt x="113" y="115"/>
                    </a:cubicBezTo>
                    <a:cubicBezTo>
                      <a:pt x="113" y="115"/>
                      <a:pt x="113" y="115"/>
                      <a:pt x="113" y="115"/>
                    </a:cubicBezTo>
                    <a:cubicBezTo>
                      <a:pt x="113" y="115"/>
                      <a:pt x="113" y="115"/>
                      <a:pt x="113" y="115"/>
                    </a:cubicBezTo>
                    <a:cubicBezTo>
                      <a:pt x="113" y="115"/>
                      <a:pt x="113" y="115"/>
                      <a:pt x="113" y="115"/>
                    </a:cubicBezTo>
                    <a:cubicBezTo>
                      <a:pt x="113" y="115"/>
                      <a:pt x="113" y="115"/>
                      <a:pt x="113" y="115"/>
                    </a:cubicBezTo>
                    <a:cubicBezTo>
                      <a:pt x="112" y="116"/>
                      <a:pt x="110" y="117"/>
                      <a:pt x="110" y="117"/>
                    </a:cubicBezTo>
                    <a:cubicBezTo>
                      <a:pt x="109" y="117"/>
                      <a:pt x="109" y="118"/>
                      <a:pt x="109" y="118"/>
                    </a:cubicBezTo>
                    <a:cubicBezTo>
                      <a:pt x="109" y="118"/>
                      <a:pt x="109" y="118"/>
                      <a:pt x="109" y="118"/>
                    </a:cubicBezTo>
                    <a:cubicBezTo>
                      <a:pt x="108" y="118"/>
                      <a:pt x="108" y="118"/>
                      <a:pt x="108" y="118"/>
                    </a:cubicBezTo>
                    <a:cubicBezTo>
                      <a:pt x="107" y="119"/>
                      <a:pt x="107" y="119"/>
                      <a:pt x="106" y="119"/>
                    </a:cubicBezTo>
                    <a:cubicBezTo>
                      <a:pt x="106" y="119"/>
                      <a:pt x="106" y="119"/>
                      <a:pt x="106" y="119"/>
                    </a:cubicBezTo>
                    <a:cubicBezTo>
                      <a:pt x="105" y="119"/>
                      <a:pt x="105" y="120"/>
                      <a:pt x="105" y="120"/>
                    </a:cubicBezTo>
                    <a:cubicBezTo>
                      <a:pt x="104" y="120"/>
                      <a:pt x="104" y="120"/>
                      <a:pt x="103" y="120"/>
                    </a:cubicBezTo>
                    <a:cubicBezTo>
                      <a:pt x="103" y="121"/>
                      <a:pt x="103" y="121"/>
                      <a:pt x="103" y="121"/>
                    </a:cubicBezTo>
                    <a:cubicBezTo>
                      <a:pt x="102" y="121"/>
                      <a:pt x="102" y="121"/>
                      <a:pt x="101" y="121"/>
                    </a:cubicBezTo>
                    <a:cubicBezTo>
                      <a:pt x="101" y="121"/>
                      <a:pt x="101" y="122"/>
                      <a:pt x="100" y="122"/>
                    </a:cubicBezTo>
                    <a:cubicBezTo>
                      <a:pt x="100" y="122"/>
                      <a:pt x="100" y="122"/>
                      <a:pt x="100" y="122"/>
                    </a:cubicBezTo>
                    <a:cubicBezTo>
                      <a:pt x="99" y="122"/>
                      <a:pt x="97" y="123"/>
                      <a:pt x="96" y="123"/>
                    </a:cubicBezTo>
                    <a:cubicBezTo>
                      <a:pt x="94" y="124"/>
                      <a:pt x="93" y="124"/>
                      <a:pt x="90" y="124"/>
                    </a:cubicBezTo>
                    <a:cubicBezTo>
                      <a:pt x="90" y="124"/>
                      <a:pt x="90" y="124"/>
                      <a:pt x="90" y="124"/>
                    </a:cubicBezTo>
                    <a:cubicBezTo>
                      <a:pt x="89" y="124"/>
                      <a:pt x="89" y="124"/>
                      <a:pt x="89" y="124"/>
                    </a:cubicBezTo>
                    <a:cubicBezTo>
                      <a:pt x="85" y="124"/>
                      <a:pt x="82" y="124"/>
                      <a:pt x="80" y="123"/>
                    </a:cubicBezTo>
                    <a:cubicBezTo>
                      <a:pt x="77" y="122"/>
                      <a:pt x="76" y="122"/>
                      <a:pt x="74" y="121"/>
                    </a:cubicBezTo>
                    <a:cubicBezTo>
                      <a:pt x="73" y="121"/>
                      <a:pt x="73" y="121"/>
                      <a:pt x="73" y="121"/>
                    </a:cubicBezTo>
                    <a:cubicBezTo>
                      <a:pt x="73" y="121"/>
                      <a:pt x="72" y="120"/>
                      <a:pt x="72" y="120"/>
                    </a:cubicBezTo>
                    <a:cubicBezTo>
                      <a:pt x="72" y="120"/>
                      <a:pt x="71" y="120"/>
                      <a:pt x="71" y="120"/>
                    </a:cubicBezTo>
                    <a:cubicBezTo>
                      <a:pt x="71" y="120"/>
                      <a:pt x="70" y="120"/>
                      <a:pt x="70" y="119"/>
                    </a:cubicBezTo>
                    <a:cubicBezTo>
                      <a:pt x="69" y="118"/>
                      <a:pt x="66" y="117"/>
                      <a:pt x="63" y="116"/>
                    </a:cubicBezTo>
                    <a:cubicBezTo>
                      <a:pt x="61" y="115"/>
                      <a:pt x="60" y="114"/>
                      <a:pt x="58" y="112"/>
                    </a:cubicBezTo>
                    <a:cubicBezTo>
                      <a:pt x="57" y="112"/>
                      <a:pt x="56" y="111"/>
                      <a:pt x="55" y="110"/>
                    </a:cubicBezTo>
                    <a:cubicBezTo>
                      <a:pt x="55" y="110"/>
                      <a:pt x="55" y="109"/>
                      <a:pt x="54" y="109"/>
                    </a:cubicBezTo>
                    <a:cubicBezTo>
                      <a:pt x="54" y="109"/>
                      <a:pt x="54" y="108"/>
                      <a:pt x="54" y="108"/>
                    </a:cubicBezTo>
                    <a:cubicBezTo>
                      <a:pt x="53" y="108"/>
                      <a:pt x="53" y="108"/>
                      <a:pt x="53" y="107"/>
                    </a:cubicBezTo>
                    <a:cubicBezTo>
                      <a:pt x="53" y="107"/>
                      <a:pt x="52" y="107"/>
                      <a:pt x="52" y="106"/>
                    </a:cubicBezTo>
                    <a:cubicBezTo>
                      <a:pt x="52" y="106"/>
                      <a:pt x="52" y="106"/>
                      <a:pt x="52" y="106"/>
                    </a:cubicBezTo>
                    <a:cubicBezTo>
                      <a:pt x="51" y="105"/>
                      <a:pt x="51" y="105"/>
                      <a:pt x="50" y="104"/>
                    </a:cubicBezTo>
                    <a:cubicBezTo>
                      <a:pt x="50" y="104"/>
                      <a:pt x="50" y="104"/>
                      <a:pt x="50" y="103"/>
                    </a:cubicBezTo>
                    <a:cubicBezTo>
                      <a:pt x="50" y="103"/>
                      <a:pt x="49" y="103"/>
                      <a:pt x="49" y="103"/>
                    </a:cubicBezTo>
                    <a:cubicBezTo>
                      <a:pt x="49" y="102"/>
                      <a:pt x="49" y="102"/>
                      <a:pt x="48" y="101"/>
                    </a:cubicBezTo>
                    <a:cubicBezTo>
                      <a:pt x="48" y="101"/>
                      <a:pt x="48" y="101"/>
                      <a:pt x="48" y="100"/>
                    </a:cubicBezTo>
                    <a:cubicBezTo>
                      <a:pt x="48" y="100"/>
                      <a:pt x="47" y="100"/>
                      <a:pt x="47" y="99"/>
                    </a:cubicBezTo>
                    <a:cubicBezTo>
                      <a:pt x="47" y="99"/>
                      <a:pt x="47" y="99"/>
                      <a:pt x="47" y="99"/>
                    </a:cubicBezTo>
                    <a:cubicBezTo>
                      <a:pt x="47" y="99"/>
                      <a:pt x="46" y="99"/>
                      <a:pt x="46" y="98"/>
                    </a:cubicBezTo>
                    <a:cubicBezTo>
                      <a:pt x="46" y="98"/>
                      <a:pt x="46" y="98"/>
                      <a:pt x="46" y="98"/>
                    </a:cubicBezTo>
                    <a:cubicBezTo>
                      <a:pt x="46" y="98"/>
                      <a:pt x="46" y="97"/>
                      <a:pt x="46" y="97"/>
                    </a:cubicBezTo>
                    <a:cubicBezTo>
                      <a:pt x="46" y="97"/>
                      <a:pt x="46" y="97"/>
                      <a:pt x="46" y="97"/>
                    </a:cubicBezTo>
                    <a:cubicBezTo>
                      <a:pt x="46" y="97"/>
                      <a:pt x="46" y="97"/>
                      <a:pt x="46" y="97"/>
                    </a:cubicBezTo>
                    <a:cubicBezTo>
                      <a:pt x="45" y="96"/>
                      <a:pt x="45" y="97"/>
                      <a:pt x="45" y="97"/>
                    </a:cubicBezTo>
                    <a:cubicBezTo>
                      <a:pt x="45" y="96"/>
                      <a:pt x="45" y="96"/>
                      <a:pt x="45" y="96"/>
                    </a:cubicBezTo>
                    <a:cubicBezTo>
                      <a:pt x="45" y="96"/>
                      <a:pt x="45" y="96"/>
                      <a:pt x="45" y="96"/>
                    </a:cubicBezTo>
                    <a:cubicBezTo>
                      <a:pt x="45" y="96"/>
                      <a:pt x="45" y="96"/>
                      <a:pt x="45" y="95"/>
                    </a:cubicBezTo>
                    <a:cubicBezTo>
                      <a:pt x="45" y="96"/>
                      <a:pt x="45" y="95"/>
                      <a:pt x="45" y="95"/>
                    </a:cubicBezTo>
                    <a:cubicBezTo>
                      <a:pt x="44" y="95"/>
                      <a:pt x="45" y="95"/>
                      <a:pt x="45" y="95"/>
                    </a:cubicBezTo>
                    <a:cubicBezTo>
                      <a:pt x="44" y="95"/>
                      <a:pt x="44" y="94"/>
                      <a:pt x="44" y="94"/>
                    </a:cubicBezTo>
                    <a:cubicBezTo>
                      <a:pt x="44" y="94"/>
                      <a:pt x="44" y="94"/>
                      <a:pt x="44" y="93"/>
                    </a:cubicBezTo>
                    <a:cubicBezTo>
                      <a:pt x="44" y="93"/>
                      <a:pt x="44" y="93"/>
                      <a:pt x="44" y="93"/>
                    </a:cubicBezTo>
                    <a:cubicBezTo>
                      <a:pt x="44" y="93"/>
                      <a:pt x="44" y="93"/>
                      <a:pt x="44" y="93"/>
                    </a:cubicBezTo>
                    <a:cubicBezTo>
                      <a:pt x="44" y="93"/>
                      <a:pt x="44" y="93"/>
                      <a:pt x="44" y="93"/>
                    </a:cubicBezTo>
                    <a:cubicBezTo>
                      <a:pt x="44" y="93"/>
                      <a:pt x="44" y="92"/>
                      <a:pt x="44" y="93"/>
                    </a:cubicBezTo>
                    <a:cubicBezTo>
                      <a:pt x="44" y="92"/>
                      <a:pt x="43" y="92"/>
                      <a:pt x="43" y="92"/>
                    </a:cubicBezTo>
                    <a:cubicBezTo>
                      <a:pt x="43" y="92"/>
                      <a:pt x="43" y="92"/>
                      <a:pt x="43" y="92"/>
                    </a:cubicBezTo>
                    <a:cubicBezTo>
                      <a:pt x="43" y="92"/>
                      <a:pt x="43" y="91"/>
                      <a:pt x="43" y="91"/>
                    </a:cubicBezTo>
                    <a:cubicBezTo>
                      <a:pt x="43" y="91"/>
                      <a:pt x="43" y="91"/>
                      <a:pt x="43" y="91"/>
                    </a:cubicBezTo>
                    <a:cubicBezTo>
                      <a:pt x="43" y="91"/>
                      <a:pt x="43" y="91"/>
                      <a:pt x="43" y="90"/>
                    </a:cubicBezTo>
                    <a:cubicBezTo>
                      <a:pt x="43" y="91"/>
                      <a:pt x="43" y="90"/>
                      <a:pt x="43" y="90"/>
                    </a:cubicBezTo>
                    <a:cubicBezTo>
                      <a:pt x="43" y="90"/>
                      <a:pt x="43" y="90"/>
                      <a:pt x="42" y="89"/>
                    </a:cubicBezTo>
                    <a:cubicBezTo>
                      <a:pt x="43" y="89"/>
                      <a:pt x="42" y="89"/>
                      <a:pt x="43" y="89"/>
                    </a:cubicBezTo>
                    <a:cubicBezTo>
                      <a:pt x="43" y="89"/>
                      <a:pt x="42" y="89"/>
                      <a:pt x="42" y="89"/>
                    </a:cubicBezTo>
                    <a:cubicBezTo>
                      <a:pt x="42" y="88"/>
                      <a:pt x="42" y="88"/>
                      <a:pt x="42" y="88"/>
                    </a:cubicBezTo>
                    <a:cubicBezTo>
                      <a:pt x="42" y="88"/>
                      <a:pt x="42" y="88"/>
                      <a:pt x="42" y="88"/>
                    </a:cubicBezTo>
                    <a:cubicBezTo>
                      <a:pt x="42" y="87"/>
                      <a:pt x="42" y="87"/>
                      <a:pt x="42" y="87"/>
                    </a:cubicBezTo>
                    <a:cubicBezTo>
                      <a:pt x="42" y="87"/>
                      <a:pt x="42" y="87"/>
                      <a:pt x="42" y="87"/>
                    </a:cubicBezTo>
                    <a:cubicBezTo>
                      <a:pt x="42" y="87"/>
                      <a:pt x="42" y="87"/>
                      <a:pt x="42" y="87"/>
                    </a:cubicBezTo>
                    <a:cubicBezTo>
                      <a:pt x="42" y="87"/>
                      <a:pt x="42" y="87"/>
                      <a:pt x="42" y="87"/>
                    </a:cubicBezTo>
                    <a:cubicBezTo>
                      <a:pt x="42" y="87"/>
                      <a:pt x="42" y="87"/>
                      <a:pt x="42" y="87"/>
                    </a:cubicBezTo>
                    <a:cubicBezTo>
                      <a:pt x="42" y="86"/>
                      <a:pt x="42" y="86"/>
                      <a:pt x="42" y="86"/>
                    </a:cubicBezTo>
                    <a:cubicBezTo>
                      <a:pt x="42" y="86"/>
                      <a:pt x="42" y="86"/>
                      <a:pt x="42" y="86"/>
                    </a:cubicBezTo>
                    <a:cubicBezTo>
                      <a:pt x="42" y="86"/>
                      <a:pt x="42" y="85"/>
                      <a:pt x="42" y="85"/>
                    </a:cubicBezTo>
                    <a:cubicBezTo>
                      <a:pt x="42" y="85"/>
                      <a:pt x="42" y="85"/>
                      <a:pt x="42" y="85"/>
                    </a:cubicBezTo>
                    <a:cubicBezTo>
                      <a:pt x="41" y="85"/>
                      <a:pt x="41" y="85"/>
                      <a:pt x="41" y="85"/>
                    </a:cubicBezTo>
                    <a:cubicBezTo>
                      <a:pt x="41" y="85"/>
                      <a:pt x="42" y="85"/>
                      <a:pt x="41" y="84"/>
                    </a:cubicBezTo>
                    <a:cubicBezTo>
                      <a:pt x="41" y="84"/>
                      <a:pt x="41" y="84"/>
                      <a:pt x="41" y="84"/>
                    </a:cubicBezTo>
                    <a:cubicBezTo>
                      <a:pt x="41" y="84"/>
                      <a:pt x="41" y="84"/>
                      <a:pt x="41" y="84"/>
                    </a:cubicBezTo>
                    <a:cubicBezTo>
                      <a:pt x="41" y="84"/>
                      <a:pt x="41" y="82"/>
                      <a:pt x="41" y="82"/>
                    </a:cubicBezTo>
                    <a:cubicBezTo>
                      <a:pt x="41" y="82"/>
                      <a:pt x="41" y="81"/>
                      <a:pt x="41" y="81"/>
                    </a:cubicBezTo>
                    <a:cubicBezTo>
                      <a:pt x="41" y="81"/>
                      <a:pt x="41" y="81"/>
                      <a:pt x="41" y="81"/>
                    </a:cubicBezTo>
                    <a:cubicBezTo>
                      <a:pt x="41" y="80"/>
                      <a:pt x="41" y="80"/>
                      <a:pt x="41" y="80"/>
                    </a:cubicBezTo>
                    <a:cubicBezTo>
                      <a:pt x="41" y="80"/>
                      <a:pt x="41" y="80"/>
                      <a:pt x="41" y="80"/>
                    </a:cubicBezTo>
                    <a:cubicBezTo>
                      <a:pt x="41" y="80"/>
                      <a:pt x="41" y="80"/>
                      <a:pt x="41" y="80"/>
                    </a:cubicBezTo>
                    <a:cubicBezTo>
                      <a:pt x="41" y="79"/>
                      <a:pt x="41" y="79"/>
                      <a:pt x="41" y="79"/>
                    </a:cubicBezTo>
                    <a:cubicBezTo>
                      <a:pt x="41" y="79"/>
                      <a:pt x="41" y="79"/>
                      <a:pt x="41" y="78"/>
                    </a:cubicBezTo>
                    <a:cubicBezTo>
                      <a:pt x="41" y="78"/>
                      <a:pt x="41" y="78"/>
                      <a:pt x="41" y="78"/>
                    </a:cubicBezTo>
                    <a:cubicBezTo>
                      <a:pt x="41" y="78"/>
                      <a:pt x="41" y="78"/>
                      <a:pt x="41" y="78"/>
                    </a:cubicBezTo>
                    <a:cubicBezTo>
                      <a:pt x="41" y="78"/>
                      <a:pt x="41" y="77"/>
                      <a:pt x="41" y="77"/>
                    </a:cubicBezTo>
                    <a:cubicBezTo>
                      <a:pt x="41" y="77"/>
                      <a:pt x="41" y="77"/>
                      <a:pt x="41" y="77"/>
                    </a:cubicBezTo>
                    <a:cubicBezTo>
                      <a:pt x="41" y="77"/>
                      <a:pt x="41" y="77"/>
                      <a:pt x="41" y="77"/>
                    </a:cubicBezTo>
                    <a:cubicBezTo>
                      <a:pt x="41" y="76"/>
                      <a:pt x="41" y="76"/>
                      <a:pt x="41" y="76"/>
                    </a:cubicBezTo>
                    <a:cubicBezTo>
                      <a:pt x="41" y="76"/>
                      <a:pt x="41" y="76"/>
                      <a:pt x="41" y="76"/>
                    </a:cubicBezTo>
                    <a:cubicBezTo>
                      <a:pt x="41" y="76"/>
                      <a:pt x="41" y="76"/>
                      <a:pt x="41" y="76"/>
                    </a:cubicBezTo>
                    <a:cubicBezTo>
                      <a:pt x="41" y="76"/>
                      <a:pt x="41" y="76"/>
                      <a:pt x="41" y="76"/>
                    </a:cubicBezTo>
                    <a:cubicBezTo>
                      <a:pt x="41" y="76"/>
                      <a:pt x="41" y="75"/>
                      <a:pt x="41" y="75"/>
                    </a:cubicBezTo>
                    <a:cubicBezTo>
                      <a:pt x="41" y="75"/>
                      <a:pt x="41" y="75"/>
                      <a:pt x="41" y="75"/>
                    </a:cubicBezTo>
                    <a:cubicBezTo>
                      <a:pt x="41" y="75"/>
                      <a:pt x="41" y="75"/>
                      <a:pt x="41" y="75"/>
                    </a:cubicBezTo>
                    <a:cubicBezTo>
                      <a:pt x="41" y="75"/>
                      <a:pt x="41" y="75"/>
                      <a:pt x="41" y="75"/>
                    </a:cubicBezTo>
                    <a:cubicBezTo>
                      <a:pt x="41" y="75"/>
                      <a:pt x="41" y="75"/>
                      <a:pt x="41" y="75"/>
                    </a:cubicBezTo>
                    <a:cubicBezTo>
                      <a:pt x="41" y="74"/>
                      <a:pt x="41" y="74"/>
                      <a:pt x="41" y="74"/>
                    </a:cubicBezTo>
                    <a:cubicBezTo>
                      <a:pt x="41" y="74"/>
                      <a:pt x="41" y="74"/>
                      <a:pt x="41" y="74"/>
                    </a:cubicBezTo>
                    <a:cubicBezTo>
                      <a:pt x="41" y="74"/>
                      <a:pt x="41" y="74"/>
                      <a:pt x="41" y="74"/>
                    </a:cubicBezTo>
                    <a:cubicBezTo>
                      <a:pt x="41" y="74"/>
                      <a:pt x="41" y="74"/>
                      <a:pt x="41" y="74"/>
                    </a:cubicBezTo>
                    <a:cubicBezTo>
                      <a:pt x="41" y="73"/>
                      <a:pt x="41" y="73"/>
                      <a:pt x="41" y="73"/>
                    </a:cubicBezTo>
                    <a:cubicBezTo>
                      <a:pt x="41" y="73"/>
                      <a:pt x="41" y="73"/>
                      <a:pt x="41" y="73"/>
                    </a:cubicBezTo>
                    <a:cubicBezTo>
                      <a:pt x="41" y="73"/>
                      <a:pt x="41" y="73"/>
                      <a:pt x="41" y="73"/>
                    </a:cubicBezTo>
                    <a:cubicBezTo>
                      <a:pt x="41" y="73"/>
                      <a:pt x="41" y="73"/>
                      <a:pt x="41" y="73"/>
                    </a:cubicBezTo>
                    <a:cubicBezTo>
                      <a:pt x="41" y="72"/>
                      <a:pt x="41" y="72"/>
                      <a:pt x="41" y="72"/>
                    </a:cubicBezTo>
                    <a:cubicBezTo>
                      <a:pt x="41" y="72"/>
                      <a:pt x="41" y="72"/>
                      <a:pt x="41" y="72"/>
                    </a:cubicBezTo>
                    <a:cubicBezTo>
                      <a:pt x="41" y="72"/>
                      <a:pt x="41" y="72"/>
                      <a:pt x="41" y="72"/>
                    </a:cubicBezTo>
                    <a:cubicBezTo>
                      <a:pt x="41" y="72"/>
                      <a:pt x="41" y="71"/>
                      <a:pt x="41" y="72"/>
                    </a:cubicBezTo>
                    <a:cubicBezTo>
                      <a:pt x="41" y="71"/>
                      <a:pt x="41" y="71"/>
                      <a:pt x="41" y="71"/>
                    </a:cubicBezTo>
                    <a:cubicBezTo>
                      <a:pt x="41" y="71"/>
                      <a:pt x="41" y="71"/>
                      <a:pt x="41" y="70"/>
                    </a:cubicBezTo>
                    <a:cubicBezTo>
                      <a:pt x="41" y="70"/>
                      <a:pt x="41" y="70"/>
                      <a:pt x="41" y="70"/>
                    </a:cubicBezTo>
                    <a:cubicBezTo>
                      <a:pt x="41" y="70"/>
                      <a:pt x="41"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1" y="68"/>
                      <a:pt x="41" y="68"/>
                      <a:pt x="41" y="68"/>
                    </a:cubicBezTo>
                    <a:cubicBezTo>
                      <a:pt x="41" y="68"/>
                      <a:pt x="41" y="68"/>
                      <a:pt x="41" y="68"/>
                    </a:cubicBezTo>
                    <a:cubicBezTo>
                      <a:pt x="41" y="68"/>
                      <a:pt x="41" y="68"/>
                      <a:pt x="41" y="68"/>
                    </a:cubicBezTo>
                    <a:cubicBezTo>
                      <a:pt x="41" y="67"/>
                      <a:pt x="41" y="67"/>
                      <a:pt x="42" y="67"/>
                    </a:cubicBezTo>
                    <a:cubicBezTo>
                      <a:pt x="42" y="67"/>
                      <a:pt x="42" y="67"/>
                      <a:pt x="42" y="67"/>
                    </a:cubicBezTo>
                    <a:cubicBezTo>
                      <a:pt x="42" y="66"/>
                      <a:pt x="42" y="66"/>
                      <a:pt x="42" y="66"/>
                    </a:cubicBezTo>
                    <a:cubicBezTo>
                      <a:pt x="42" y="66"/>
                      <a:pt x="42" y="66"/>
                      <a:pt x="42" y="66"/>
                    </a:cubicBezTo>
                    <a:cubicBezTo>
                      <a:pt x="42" y="65"/>
                      <a:pt x="42" y="65"/>
                      <a:pt x="42" y="65"/>
                    </a:cubicBezTo>
                    <a:cubicBezTo>
                      <a:pt x="42" y="65"/>
                      <a:pt x="42" y="65"/>
                      <a:pt x="42" y="65"/>
                    </a:cubicBezTo>
                    <a:cubicBezTo>
                      <a:pt x="42" y="65"/>
                      <a:pt x="42" y="65"/>
                      <a:pt x="42" y="65"/>
                    </a:cubicBezTo>
                    <a:cubicBezTo>
                      <a:pt x="42" y="65"/>
                      <a:pt x="42" y="65"/>
                      <a:pt x="42" y="65"/>
                    </a:cubicBezTo>
                    <a:cubicBezTo>
                      <a:pt x="42" y="64"/>
                      <a:pt x="42" y="64"/>
                      <a:pt x="42" y="64"/>
                    </a:cubicBezTo>
                    <a:cubicBezTo>
                      <a:pt x="42" y="63"/>
                      <a:pt x="42" y="63"/>
                      <a:pt x="42" y="63"/>
                    </a:cubicBezTo>
                    <a:cubicBezTo>
                      <a:pt x="43" y="63"/>
                      <a:pt x="43" y="63"/>
                      <a:pt x="43" y="62"/>
                    </a:cubicBezTo>
                    <a:cubicBezTo>
                      <a:pt x="43" y="62"/>
                      <a:pt x="43" y="61"/>
                      <a:pt x="43" y="62"/>
                    </a:cubicBezTo>
                    <a:cubicBezTo>
                      <a:pt x="43" y="62"/>
                      <a:pt x="43" y="61"/>
                      <a:pt x="43" y="61"/>
                    </a:cubicBezTo>
                    <a:cubicBezTo>
                      <a:pt x="43" y="61"/>
                      <a:pt x="43" y="61"/>
                      <a:pt x="43" y="61"/>
                    </a:cubicBezTo>
                    <a:cubicBezTo>
                      <a:pt x="43" y="61"/>
                      <a:pt x="43" y="61"/>
                      <a:pt x="43" y="61"/>
                    </a:cubicBezTo>
                    <a:cubicBezTo>
                      <a:pt x="43" y="61"/>
                      <a:pt x="43" y="61"/>
                      <a:pt x="43" y="60"/>
                    </a:cubicBezTo>
                    <a:cubicBezTo>
                      <a:pt x="43" y="61"/>
                      <a:pt x="43" y="61"/>
                      <a:pt x="44" y="60"/>
                    </a:cubicBezTo>
                    <a:cubicBezTo>
                      <a:pt x="43" y="60"/>
                      <a:pt x="44" y="59"/>
                      <a:pt x="44" y="59"/>
                    </a:cubicBezTo>
                    <a:cubicBezTo>
                      <a:pt x="44" y="59"/>
                      <a:pt x="44" y="59"/>
                      <a:pt x="44" y="59"/>
                    </a:cubicBezTo>
                    <a:cubicBezTo>
                      <a:pt x="44" y="59"/>
                      <a:pt x="44" y="58"/>
                      <a:pt x="44" y="58"/>
                    </a:cubicBezTo>
                    <a:cubicBezTo>
                      <a:pt x="44" y="58"/>
                      <a:pt x="44" y="58"/>
                      <a:pt x="44" y="58"/>
                    </a:cubicBezTo>
                    <a:cubicBezTo>
                      <a:pt x="45" y="57"/>
                      <a:pt x="45" y="57"/>
                      <a:pt x="45" y="57"/>
                    </a:cubicBezTo>
                    <a:cubicBezTo>
                      <a:pt x="45" y="57"/>
                      <a:pt x="45" y="56"/>
                      <a:pt x="45" y="57"/>
                    </a:cubicBezTo>
                    <a:cubicBezTo>
                      <a:pt x="45" y="57"/>
                      <a:pt x="45" y="56"/>
                      <a:pt x="45" y="56"/>
                    </a:cubicBezTo>
                    <a:cubicBezTo>
                      <a:pt x="45" y="56"/>
                      <a:pt x="45" y="56"/>
                      <a:pt x="45" y="56"/>
                    </a:cubicBezTo>
                    <a:cubicBezTo>
                      <a:pt x="45" y="56"/>
                      <a:pt x="45" y="56"/>
                      <a:pt x="45" y="56"/>
                    </a:cubicBezTo>
                    <a:cubicBezTo>
                      <a:pt x="45" y="56"/>
                      <a:pt x="46" y="55"/>
                      <a:pt x="46" y="55"/>
                    </a:cubicBezTo>
                    <a:cubicBezTo>
                      <a:pt x="46" y="55"/>
                      <a:pt x="46" y="55"/>
                      <a:pt x="46" y="55"/>
                    </a:cubicBezTo>
                    <a:cubicBezTo>
                      <a:pt x="46" y="55"/>
                      <a:pt x="46" y="55"/>
                      <a:pt x="46" y="55"/>
                    </a:cubicBezTo>
                    <a:cubicBezTo>
                      <a:pt x="46" y="55"/>
                      <a:pt x="46" y="54"/>
                      <a:pt x="46" y="54"/>
                    </a:cubicBezTo>
                    <a:cubicBezTo>
                      <a:pt x="46" y="54"/>
                      <a:pt x="46" y="54"/>
                      <a:pt x="47" y="53"/>
                    </a:cubicBezTo>
                    <a:cubicBezTo>
                      <a:pt x="47" y="53"/>
                      <a:pt x="47" y="53"/>
                      <a:pt x="47" y="53"/>
                    </a:cubicBezTo>
                    <a:cubicBezTo>
                      <a:pt x="47" y="53"/>
                      <a:pt x="47" y="53"/>
                      <a:pt x="47" y="53"/>
                    </a:cubicBezTo>
                    <a:cubicBezTo>
                      <a:pt x="47" y="52"/>
                      <a:pt x="47" y="52"/>
                      <a:pt x="47" y="52"/>
                    </a:cubicBezTo>
                    <a:cubicBezTo>
                      <a:pt x="47" y="52"/>
                      <a:pt x="47" y="52"/>
                      <a:pt x="47" y="52"/>
                    </a:cubicBezTo>
                    <a:cubicBezTo>
                      <a:pt x="48" y="52"/>
                      <a:pt x="48" y="52"/>
                      <a:pt x="48" y="51"/>
                    </a:cubicBezTo>
                    <a:cubicBezTo>
                      <a:pt x="48" y="52"/>
                      <a:pt x="48" y="51"/>
                      <a:pt x="48" y="51"/>
                    </a:cubicBezTo>
                    <a:cubicBezTo>
                      <a:pt x="48" y="51"/>
                      <a:pt x="48" y="51"/>
                      <a:pt x="48" y="51"/>
                    </a:cubicBezTo>
                    <a:cubicBezTo>
                      <a:pt x="48" y="51"/>
                      <a:pt x="48" y="51"/>
                      <a:pt x="48" y="51"/>
                    </a:cubicBezTo>
                    <a:cubicBezTo>
                      <a:pt x="48" y="51"/>
                      <a:pt x="48" y="51"/>
                      <a:pt x="48" y="51"/>
                    </a:cubicBezTo>
                    <a:cubicBezTo>
                      <a:pt x="48" y="51"/>
                      <a:pt x="48" y="51"/>
                      <a:pt x="48" y="50"/>
                    </a:cubicBezTo>
                    <a:cubicBezTo>
                      <a:pt x="48" y="51"/>
                      <a:pt x="48" y="50"/>
                      <a:pt x="48" y="51"/>
                    </a:cubicBezTo>
                    <a:cubicBezTo>
                      <a:pt x="49" y="50"/>
                      <a:pt x="49" y="51"/>
                      <a:pt x="49" y="50"/>
                    </a:cubicBezTo>
                    <a:cubicBezTo>
                      <a:pt x="49" y="50"/>
                      <a:pt x="49" y="50"/>
                      <a:pt x="49" y="50"/>
                    </a:cubicBezTo>
                    <a:cubicBezTo>
                      <a:pt x="49" y="50"/>
                      <a:pt x="49" y="50"/>
                      <a:pt x="49" y="50"/>
                    </a:cubicBezTo>
                    <a:cubicBezTo>
                      <a:pt x="49" y="50"/>
                      <a:pt x="49" y="50"/>
                      <a:pt x="49" y="50"/>
                    </a:cubicBezTo>
                    <a:cubicBezTo>
                      <a:pt x="50" y="49"/>
                      <a:pt x="50" y="49"/>
                      <a:pt x="50" y="49"/>
                    </a:cubicBezTo>
                    <a:cubicBezTo>
                      <a:pt x="50" y="49"/>
                      <a:pt x="50" y="49"/>
                      <a:pt x="50" y="49"/>
                    </a:cubicBezTo>
                    <a:cubicBezTo>
                      <a:pt x="50" y="49"/>
                      <a:pt x="50" y="49"/>
                      <a:pt x="50" y="49"/>
                    </a:cubicBezTo>
                    <a:cubicBezTo>
                      <a:pt x="50" y="48"/>
                      <a:pt x="50" y="48"/>
                      <a:pt x="50" y="48"/>
                    </a:cubicBezTo>
                    <a:cubicBezTo>
                      <a:pt x="51" y="48"/>
                      <a:pt x="51" y="47"/>
                      <a:pt x="51" y="47"/>
                    </a:cubicBezTo>
                    <a:cubicBezTo>
                      <a:pt x="51" y="47"/>
                      <a:pt x="51" y="47"/>
                      <a:pt x="51" y="47"/>
                    </a:cubicBezTo>
                    <a:cubicBezTo>
                      <a:pt x="51" y="47"/>
                      <a:pt x="52" y="47"/>
                      <a:pt x="52" y="47"/>
                    </a:cubicBezTo>
                    <a:cubicBezTo>
                      <a:pt x="52" y="47"/>
                      <a:pt x="52" y="46"/>
                      <a:pt x="52" y="46"/>
                    </a:cubicBezTo>
                    <a:cubicBezTo>
                      <a:pt x="52" y="46"/>
                      <a:pt x="52" y="47"/>
                      <a:pt x="51" y="46"/>
                    </a:cubicBezTo>
                    <a:cubicBezTo>
                      <a:pt x="52" y="46"/>
                      <a:pt x="52" y="46"/>
                      <a:pt x="52" y="46"/>
                    </a:cubicBezTo>
                    <a:cubicBezTo>
                      <a:pt x="52" y="46"/>
                      <a:pt x="52" y="45"/>
                      <a:pt x="52" y="45"/>
                    </a:cubicBezTo>
                    <a:cubicBezTo>
                      <a:pt x="53" y="45"/>
                      <a:pt x="52" y="45"/>
                      <a:pt x="52" y="45"/>
                    </a:cubicBezTo>
                    <a:cubicBezTo>
                      <a:pt x="52" y="45"/>
                      <a:pt x="53" y="45"/>
                      <a:pt x="53" y="45"/>
                    </a:cubicBezTo>
                    <a:cubicBezTo>
                      <a:pt x="53" y="45"/>
                      <a:pt x="53" y="45"/>
                      <a:pt x="53" y="45"/>
                    </a:cubicBezTo>
                    <a:cubicBezTo>
                      <a:pt x="53" y="45"/>
                      <a:pt x="53" y="45"/>
                      <a:pt x="53" y="44"/>
                    </a:cubicBezTo>
                    <a:cubicBezTo>
                      <a:pt x="53" y="45"/>
                      <a:pt x="53" y="45"/>
                      <a:pt x="53" y="44"/>
                    </a:cubicBezTo>
                    <a:cubicBezTo>
                      <a:pt x="53" y="44"/>
                      <a:pt x="53" y="44"/>
                      <a:pt x="54" y="44"/>
                    </a:cubicBezTo>
                    <a:cubicBezTo>
                      <a:pt x="54" y="44"/>
                      <a:pt x="54" y="44"/>
                      <a:pt x="54" y="44"/>
                    </a:cubicBezTo>
                    <a:cubicBezTo>
                      <a:pt x="54" y="44"/>
                      <a:pt x="54" y="44"/>
                      <a:pt x="54" y="44"/>
                    </a:cubicBezTo>
                    <a:cubicBezTo>
                      <a:pt x="54" y="44"/>
                      <a:pt x="54" y="44"/>
                      <a:pt x="54" y="44"/>
                    </a:cubicBezTo>
                    <a:cubicBezTo>
                      <a:pt x="54" y="44"/>
                      <a:pt x="54" y="43"/>
                      <a:pt x="54" y="44"/>
                    </a:cubicBezTo>
                    <a:cubicBezTo>
                      <a:pt x="55" y="43"/>
                      <a:pt x="55" y="43"/>
                      <a:pt x="55" y="43"/>
                    </a:cubicBezTo>
                    <a:cubicBezTo>
                      <a:pt x="55" y="43"/>
                      <a:pt x="56" y="42"/>
                      <a:pt x="56" y="42"/>
                    </a:cubicBezTo>
                    <a:cubicBezTo>
                      <a:pt x="56" y="42"/>
                      <a:pt x="56" y="42"/>
                      <a:pt x="56" y="42"/>
                    </a:cubicBezTo>
                    <a:cubicBezTo>
                      <a:pt x="57" y="41"/>
                      <a:pt x="58" y="41"/>
                      <a:pt x="58" y="40"/>
                    </a:cubicBezTo>
                    <a:cubicBezTo>
                      <a:pt x="59" y="40"/>
                      <a:pt x="59" y="40"/>
                      <a:pt x="59" y="40"/>
                    </a:cubicBezTo>
                    <a:cubicBezTo>
                      <a:pt x="60" y="39"/>
                      <a:pt x="60" y="39"/>
                      <a:pt x="60" y="39"/>
                    </a:cubicBezTo>
                    <a:cubicBezTo>
                      <a:pt x="60" y="39"/>
                      <a:pt x="61" y="39"/>
                      <a:pt x="61" y="38"/>
                    </a:cubicBezTo>
                    <a:cubicBezTo>
                      <a:pt x="62" y="38"/>
                      <a:pt x="62" y="38"/>
                      <a:pt x="62" y="38"/>
                    </a:cubicBezTo>
                    <a:cubicBezTo>
                      <a:pt x="64" y="37"/>
                      <a:pt x="66" y="36"/>
                      <a:pt x="68" y="35"/>
                    </a:cubicBezTo>
                    <a:cubicBezTo>
                      <a:pt x="69" y="35"/>
                      <a:pt x="70" y="34"/>
                      <a:pt x="70" y="34"/>
                    </a:cubicBezTo>
                    <a:cubicBezTo>
                      <a:pt x="71" y="34"/>
                      <a:pt x="71" y="34"/>
                      <a:pt x="71" y="34"/>
                    </a:cubicBezTo>
                    <a:cubicBezTo>
                      <a:pt x="72" y="33"/>
                      <a:pt x="74" y="33"/>
                      <a:pt x="76" y="32"/>
                    </a:cubicBezTo>
                    <a:cubicBezTo>
                      <a:pt x="76" y="32"/>
                      <a:pt x="76" y="32"/>
                      <a:pt x="77" y="32"/>
                    </a:cubicBezTo>
                    <a:cubicBezTo>
                      <a:pt x="77" y="32"/>
                      <a:pt x="77" y="32"/>
                      <a:pt x="77" y="32"/>
                    </a:cubicBezTo>
                    <a:cubicBezTo>
                      <a:pt x="77" y="32"/>
                      <a:pt x="78" y="32"/>
                      <a:pt x="78" y="32"/>
                    </a:cubicBezTo>
                    <a:cubicBezTo>
                      <a:pt x="79" y="32"/>
                      <a:pt x="80" y="32"/>
                      <a:pt x="81" y="32"/>
                    </a:cubicBezTo>
                    <a:cubicBezTo>
                      <a:pt x="81" y="32"/>
                      <a:pt x="81" y="32"/>
                      <a:pt x="81" y="32"/>
                    </a:cubicBezTo>
                    <a:cubicBezTo>
                      <a:pt x="81" y="32"/>
                      <a:pt x="82" y="32"/>
                      <a:pt x="81" y="32"/>
                    </a:cubicBezTo>
                    <a:cubicBezTo>
                      <a:pt x="82" y="32"/>
                      <a:pt x="82" y="32"/>
                      <a:pt x="82" y="32"/>
                    </a:cubicBezTo>
                    <a:cubicBezTo>
                      <a:pt x="83" y="32"/>
                      <a:pt x="83" y="32"/>
                      <a:pt x="84" y="32"/>
                    </a:cubicBezTo>
                    <a:cubicBezTo>
                      <a:pt x="85" y="32"/>
                      <a:pt x="87" y="32"/>
                      <a:pt x="89" y="32"/>
                    </a:cubicBezTo>
                    <a:cubicBezTo>
                      <a:pt x="91" y="32"/>
                      <a:pt x="93" y="33"/>
                      <a:pt x="94" y="33"/>
                    </a:cubicBezTo>
                    <a:cubicBezTo>
                      <a:pt x="95" y="33"/>
                      <a:pt x="97" y="34"/>
                      <a:pt x="98" y="34"/>
                    </a:cubicBezTo>
                    <a:cubicBezTo>
                      <a:pt x="98" y="34"/>
                      <a:pt x="99" y="35"/>
                      <a:pt x="99" y="35"/>
                    </a:cubicBezTo>
                    <a:cubicBezTo>
                      <a:pt x="99" y="35"/>
                      <a:pt x="99" y="35"/>
                      <a:pt x="99" y="35"/>
                    </a:cubicBezTo>
                    <a:cubicBezTo>
                      <a:pt x="100" y="35"/>
                      <a:pt x="100" y="35"/>
                      <a:pt x="100" y="35"/>
                    </a:cubicBezTo>
                    <a:cubicBezTo>
                      <a:pt x="100" y="35"/>
                      <a:pt x="101" y="35"/>
                      <a:pt x="101" y="35"/>
                    </a:cubicBezTo>
                    <a:cubicBezTo>
                      <a:pt x="101" y="35"/>
                      <a:pt x="101" y="35"/>
                      <a:pt x="101" y="35"/>
                    </a:cubicBezTo>
                    <a:cubicBezTo>
                      <a:pt x="101" y="35"/>
                      <a:pt x="101" y="35"/>
                      <a:pt x="101" y="35"/>
                    </a:cubicBezTo>
                    <a:cubicBezTo>
                      <a:pt x="101" y="35"/>
                      <a:pt x="101" y="35"/>
                      <a:pt x="101" y="36"/>
                    </a:cubicBezTo>
                    <a:cubicBezTo>
                      <a:pt x="101" y="35"/>
                      <a:pt x="102" y="36"/>
                      <a:pt x="102" y="36"/>
                    </a:cubicBezTo>
                    <a:cubicBezTo>
                      <a:pt x="102" y="36"/>
                      <a:pt x="103" y="36"/>
                      <a:pt x="103" y="36"/>
                    </a:cubicBezTo>
                    <a:cubicBezTo>
                      <a:pt x="103" y="36"/>
                      <a:pt x="103" y="36"/>
                      <a:pt x="104" y="36"/>
                    </a:cubicBezTo>
                    <a:cubicBezTo>
                      <a:pt x="104" y="36"/>
                      <a:pt x="104" y="37"/>
                      <a:pt x="105" y="37"/>
                    </a:cubicBezTo>
                    <a:cubicBezTo>
                      <a:pt x="105" y="37"/>
                      <a:pt x="105" y="37"/>
                      <a:pt x="105" y="37"/>
                    </a:cubicBezTo>
                    <a:cubicBezTo>
                      <a:pt x="105" y="37"/>
                      <a:pt x="105" y="37"/>
                      <a:pt x="105" y="37"/>
                    </a:cubicBezTo>
                    <a:cubicBezTo>
                      <a:pt x="105" y="37"/>
                      <a:pt x="105" y="37"/>
                      <a:pt x="106" y="37"/>
                    </a:cubicBezTo>
                    <a:cubicBezTo>
                      <a:pt x="106" y="38"/>
                      <a:pt x="107" y="38"/>
                      <a:pt x="106" y="38"/>
                    </a:cubicBezTo>
                    <a:cubicBezTo>
                      <a:pt x="107" y="38"/>
                      <a:pt x="107" y="38"/>
                      <a:pt x="107" y="38"/>
                    </a:cubicBezTo>
                    <a:cubicBezTo>
                      <a:pt x="107" y="38"/>
                      <a:pt x="107" y="38"/>
                      <a:pt x="107" y="38"/>
                    </a:cubicBezTo>
                    <a:cubicBezTo>
                      <a:pt x="107" y="38"/>
                      <a:pt x="108" y="39"/>
                      <a:pt x="108" y="39"/>
                    </a:cubicBezTo>
                    <a:cubicBezTo>
                      <a:pt x="108" y="39"/>
                      <a:pt x="108" y="39"/>
                      <a:pt x="108" y="39"/>
                    </a:cubicBezTo>
                    <a:cubicBezTo>
                      <a:pt x="108" y="39"/>
                      <a:pt x="108" y="39"/>
                      <a:pt x="108" y="39"/>
                    </a:cubicBezTo>
                    <a:cubicBezTo>
                      <a:pt x="108" y="39"/>
                      <a:pt x="108" y="39"/>
                      <a:pt x="108" y="39"/>
                    </a:cubicBezTo>
                    <a:cubicBezTo>
                      <a:pt x="108" y="39"/>
                      <a:pt x="108" y="39"/>
                      <a:pt x="108" y="39"/>
                    </a:cubicBezTo>
                    <a:cubicBezTo>
                      <a:pt x="108" y="39"/>
                      <a:pt x="108" y="39"/>
                      <a:pt x="108" y="39"/>
                    </a:cubicBezTo>
                    <a:cubicBezTo>
                      <a:pt x="109" y="39"/>
                      <a:pt x="109" y="39"/>
                      <a:pt x="109" y="39"/>
                    </a:cubicBezTo>
                    <a:cubicBezTo>
                      <a:pt x="109" y="39"/>
                      <a:pt x="109" y="40"/>
                      <a:pt x="110" y="40"/>
                    </a:cubicBezTo>
                    <a:cubicBezTo>
                      <a:pt x="110" y="40"/>
                      <a:pt x="110" y="40"/>
                      <a:pt x="110" y="40"/>
                    </a:cubicBezTo>
                    <a:cubicBezTo>
                      <a:pt x="110" y="40"/>
                      <a:pt x="110" y="41"/>
                      <a:pt x="111" y="41"/>
                    </a:cubicBezTo>
                    <a:cubicBezTo>
                      <a:pt x="111" y="41"/>
                      <a:pt x="111" y="41"/>
                      <a:pt x="111" y="41"/>
                    </a:cubicBezTo>
                    <a:cubicBezTo>
                      <a:pt x="111" y="41"/>
                      <a:pt x="111" y="41"/>
                      <a:pt x="112" y="41"/>
                    </a:cubicBezTo>
                    <a:cubicBezTo>
                      <a:pt x="112" y="41"/>
                      <a:pt x="112" y="42"/>
                      <a:pt x="112" y="42"/>
                    </a:cubicBezTo>
                    <a:cubicBezTo>
                      <a:pt x="112" y="42"/>
                      <a:pt x="112" y="42"/>
                      <a:pt x="112" y="42"/>
                    </a:cubicBezTo>
                    <a:cubicBezTo>
                      <a:pt x="112" y="42"/>
                      <a:pt x="113" y="42"/>
                      <a:pt x="113" y="42"/>
                    </a:cubicBezTo>
                    <a:cubicBezTo>
                      <a:pt x="113" y="43"/>
                      <a:pt x="113" y="43"/>
                      <a:pt x="113" y="43"/>
                    </a:cubicBezTo>
                    <a:cubicBezTo>
                      <a:pt x="114" y="43"/>
                      <a:pt x="114" y="44"/>
                      <a:pt x="114" y="44"/>
                    </a:cubicBezTo>
                    <a:cubicBezTo>
                      <a:pt x="115" y="44"/>
                      <a:pt x="114" y="44"/>
                      <a:pt x="115" y="44"/>
                    </a:cubicBezTo>
                    <a:cubicBezTo>
                      <a:pt x="115" y="44"/>
                      <a:pt x="115" y="45"/>
                      <a:pt x="115" y="45"/>
                    </a:cubicBezTo>
                    <a:cubicBezTo>
                      <a:pt x="116" y="45"/>
                      <a:pt x="116" y="45"/>
                      <a:pt x="116" y="45"/>
                    </a:cubicBezTo>
                    <a:cubicBezTo>
                      <a:pt x="116" y="45"/>
                      <a:pt x="116" y="45"/>
                      <a:pt x="116" y="46"/>
                    </a:cubicBezTo>
                    <a:cubicBezTo>
                      <a:pt x="116" y="45"/>
                      <a:pt x="116" y="46"/>
                      <a:pt x="116" y="46"/>
                    </a:cubicBezTo>
                    <a:cubicBezTo>
                      <a:pt x="116" y="46"/>
                      <a:pt x="117" y="46"/>
                      <a:pt x="117" y="47"/>
                    </a:cubicBezTo>
                    <a:cubicBezTo>
                      <a:pt x="117" y="47"/>
                      <a:pt x="117" y="47"/>
                      <a:pt x="117" y="47"/>
                    </a:cubicBezTo>
                    <a:cubicBezTo>
                      <a:pt x="117" y="47"/>
                      <a:pt x="117" y="47"/>
                      <a:pt x="117" y="47"/>
                    </a:cubicBezTo>
                    <a:cubicBezTo>
                      <a:pt x="117" y="47"/>
                      <a:pt x="117" y="47"/>
                      <a:pt x="117" y="47"/>
                    </a:cubicBezTo>
                    <a:cubicBezTo>
                      <a:pt x="118" y="47"/>
                      <a:pt x="118" y="48"/>
                      <a:pt x="118" y="48"/>
                    </a:cubicBezTo>
                    <a:cubicBezTo>
                      <a:pt x="118" y="48"/>
                      <a:pt x="118" y="48"/>
                      <a:pt x="118" y="48"/>
                    </a:cubicBezTo>
                    <a:cubicBezTo>
                      <a:pt x="118" y="48"/>
                      <a:pt x="118" y="48"/>
                      <a:pt x="118" y="48"/>
                    </a:cubicBezTo>
                    <a:cubicBezTo>
                      <a:pt x="118" y="48"/>
                      <a:pt x="118" y="48"/>
                      <a:pt x="118" y="48"/>
                    </a:cubicBezTo>
                    <a:cubicBezTo>
                      <a:pt x="118" y="49"/>
                      <a:pt x="118" y="49"/>
                      <a:pt x="119" y="49"/>
                    </a:cubicBezTo>
                    <a:cubicBezTo>
                      <a:pt x="119" y="49"/>
                      <a:pt x="119" y="49"/>
                      <a:pt x="119" y="49"/>
                    </a:cubicBezTo>
                    <a:cubicBezTo>
                      <a:pt x="119" y="49"/>
                      <a:pt x="120" y="50"/>
                      <a:pt x="120" y="50"/>
                    </a:cubicBezTo>
                    <a:cubicBezTo>
                      <a:pt x="120" y="50"/>
                      <a:pt x="120" y="50"/>
                      <a:pt x="120" y="50"/>
                    </a:cubicBezTo>
                    <a:cubicBezTo>
                      <a:pt x="120" y="50"/>
                      <a:pt x="120" y="50"/>
                      <a:pt x="120" y="50"/>
                    </a:cubicBezTo>
                    <a:cubicBezTo>
                      <a:pt x="120" y="50"/>
                      <a:pt x="120" y="50"/>
                      <a:pt x="120" y="50"/>
                    </a:cubicBezTo>
                    <a:cubicBezTo>
                      <a:pt x="120" y="50"/>
                      <a:pt x="121" y="50"/>
                      <a:pt x="121" y="50"/>
                    </a:cubicBezTo>
                    <a:cubicBezTo>
                      <a:pt x="121" y="50"/>
                      <a:pt x="121" y="50"/>
                      <a:pt x="121" y="50"/>
                    </a:cubicBezTo>
                    <a:cubicBezTo>
                      <a:pt x="121" y="50"/>
                      <a:pt x="121" y="50"/>
                      <a:pt x="121" y="50"/>
                    </a:cubicBezTo>
                    <a:cubicBezTo>
                      <a:pt x="121" y="50"/>
                      <a:pt x="121" y="50"/>
                      <a:pt x="122" y="51"/>
                    </a:cubicBezTo>
                    <a:cubicBezTo>
                      <a:pt x="122" y="51"/>
                      <a:pt x="122" y="51"/>
                      <a:pt x="122" y="51"/>
                    </a:cubicBezTo>
                    <a:cubicBezTo>
                      <a:pt x="122" y="51"/>
                      <a:pt x="122" y="51"/>
                      <a:pt x="122" y="51"/>
                    </a:cubicBezTo>
                    <a:cubicBezTo>
                      <a:pt x="122" y="51"/>
                      <a:pt x="122" y="51"/>
                      <a:pt x="122" y="50"/>
                    </a:cubicBezTo>
                    <a:cubicBezTo>
                      <a:pt x="121" y="50"/>
                      <a:pt x="121" y="50"/>
                      <a:pt x="121" y="50"/>
                    </a:cubicBezTo>
                    <a:cubicBezTo>
                      <a:pt x="121" y="50"/>
                      <a:pt x="121" y="50"/>
                      <a:pt x="121" y="50"/>
                    </a:cubicBezTo>
                    <a:cubicBezTo>
                      <a:pt x="121" y="50"/>
                      <a:pt x="121" y="50"/>
                      <a:pt x="121" y="50"/>
                    </a:cubicBezTo>
                    <a:cubicBezTo>
                      <a:pt x="121" y="50"/>
                      <a:pt x="121" y="50"/>
                      <a:pt x="121" y="50"/>
                    </a:cubicBezTo>
                    <a:cubicBezTo>
                      <a:pt x="122" y="50"/>
                      <a:pt x="122" y="50"/>
                      <a:pt x="122" y="50"/>
                    </a:cubicBezTo>
                    <a:cubicBezTo>
                      <a:pt x="122" y="50"/>
                      <a:pt x="122" y="50"/>
                      <a:pt x="122" y="50"/>
                    </a:cubicBezTo>
                    <a:cubicBezTo>
                      <a:pt x="122" y="50"/>
                      <a:pt x="122" y="50"/>
                      <a:pt x="122" y="50"/>
                    </a:cubicBezTo>
                    <a:cubicBezTo>
                      <a:pt x="122" y="50"/>
                      <a:pt x="122" y="50"/>
                      <a:pt x="122" y="50"/>
                    </a:cubicBezTo>
                    <a:cubicBezTo>
                      <a:pt x="122" y="50"/>
                      <a:pt x="122" y="50"/>
                      <a:pt x="122" y="50"/>
                    </a:cubicBezTo>
                    <a:cubicBezTo>
                      <a:pt x="122" y="50"/>
                      <a:pt x="122" y="50"/>
                      <a:pt x="122" y="50"/>
                    </a:cubicBezTo>
                    <a:cubicBezTo>
                      <a:pt x="122" y="51"/>
                      <a:pt x="122" y="51"/>
                      <a:pt x="123" y="51"/>
                    </a:cubicBezTo>
                    <a:cubicBezTo>
                      <a:pt x="123" y="51"/>
                      <a:pt x="122" y="51"/>
                      <a:pt x="122" y="51"/>
                    </a:cubicBezTo>
                    <a:cubicBezTo>
                      <a:pt x="122" y="51"/>
                      <a:pt x="122" y="51"/>
                      <a:pt x="122" y="51"/>
                    </a:cubicBezTo>
                    <a:cubicBezTo>
                      <a:pt x="122" y="51"/>
                      <a:pt x="122" y="50"/>
                      <a:pt x="123" y="51"/>
                    </a:cubicBezTo>
                    <a:cubicBezTo>
                      <a:pt x="122" y="50"/>
                      <a:pt x="122" y="50"/>
                      <a:pt x="122" y="50"/>
                    </a:cubicBezTo>
                    <a:cubicBezTo>
                      <a:pt x="122" y="50"/>
                      <a:pt x="122" y="50"/>
                      <a:pt x="122" y="50"/>
                    </a:cubicBezTo>
                    <a:cubicBezTo>
                      <a:pt x="122" y="50"/>
                      <a:pt x="122" y="50"/>
                      <a:pt x="123" y="50"/>
                    </a:cubicBezTo>
                    <a:cubicBezTo>
                      <a:pt x="123" y="50"/>
                      <a:pt x="123" y="50"/>
                      <a:pt x="123" y="50"/>
                    </a:cubicBezTo>
                    <a:cubicBezTo>
                      <a:pt x="123" y="51"/>
                      <a:pt x="124" y="52"/>
                      <a:pt x="124" y="52"/>
                    </a:cubicBezTo>
                    <a:cubicBezTo>
                      <a:pt x="124" y="52"/>
                      <a:pt x="124" y="52"/>
                      <a:pt x="124" y="52"/>
                    </a:cubicBezTo>
                    <a:cubicBezTo>
                      <a:pt x="124" y="52"/>
                      <a:pt x="124" y="52"/>
                      <a:pt x="124" y="52"/>
                    </a:cubicBezTo>
                    <a:cubicBezTo>
                      <a:pt x="124" y="52"/>
                      <a:pt x="124" y="53"/>
                      <a:pt x="124" y="52"/>
                    </a:cubicBezTo>
                    <a:cubicBezTo>
                      <a:pt x="124" y="52"/>
                      <a:pt x="124" y="52"/>
                      <a:pt x="124" y="52"/>
                    </a:cubicBezTo>
                    <a:cubicBezTo>
                      <a:pt x="124" y="52"/>
                      <a:pt x="124" y="52"/>
                      <a:pt x="124" y="51"/>
                    </a:cubicBezTo>
                    <a:cubicBezTo>
                      <a:pt x="124" y="51"/>
                      <a:pt x="124" y="51"/>
                      <a:pt x="123" y="50"/>
                    </a:cubicBezTo>
                    <a:cubicBezTo>
                      <a:pt x="123" y="50"/>
                      <a:pt x="123" y="50"/>
                      <a:pt x="123" y="50"/>
                    </a:cubicBezTo>
                    <a:cubicBezTo>
                      <a:pt x="124" y="51"/>
                      <a:pt x="124" y="51"/>
                      <a:pt x="125" y="52"/>
                    </a:cubicBezTo>
                    <a:cubicBezTo>
                      <a:pt x="125" y="52"/>
                      <a:pt x="125" y="52"/>
                      <a:pt x="125" y="53"/>
                    </a:cubicBezTo>
                    <a:cubicBezTo>
                      <a:pt x="125" y="53"/>
                      <a:pt x="125" y="53"/>
                      <a:pt x="125" y="53"/>
                    </a:cubicBezTo>
                    <a:cubicBezTo>
                      <a:pt x="125" y="53"/>
                      <a:pt x="125" y="53"/>
                      <a:pt x="125" y="53"/>
                    </a:cubicBezTo>
                    <a:cubicBezTo>
                      <a:pt x="125" y="53"/>
                      <a:pt x="126" y="54"/>
                      <a:pt x="126" y="54"/>
                    </a:cubicBezTo>
                    <a:cubicBezTo>
                      <a:pt x="126" y="54"/>
                      <a:pt x="126" y="54"/>
                      <a:pt x="126" y="54"/>
                    </a:cubicBezTo>
                    <a:cubicBezTo>
                      <a:pt x="126" y="54"/>
                      <a:pt x="126" y="53"/>
                      <a:pt x="126" y="53"/>
                    </a:cubicBezTo>
                    <a:cubicBezTo>
                      <a:pt x="126" y="53"/>
                      <a:pt x="126" y="53"/>
                      <a:pt x="126" y="53"/>
                    </a:cubicBezTo>
                    <a:cubicBezTo>
                      <a:pt x="126" y="52"/>
                      <a:pt x="126" y="52"/>
                      <a:pt x="125" y="52"/>
                    </a:cubicBezTo>
                    <a:cubicBezTo>
                      <a:pt x="125" y="52"/>
                      <a:pt x="125" y="51"/>
                      <a:pt x="125" y="52"/>
                    </a:cubicBezTo>
                    <a:cubicBezTo>
                      <a:pt x="125" y="51"/>
                      <a:pt x="125" y="51"/>
                      <a:pt x="125" y="51"/>
                    </a:cubicBezTo>
                    <a:cubicBezTo>
                      <a:pt x="125" y="51"/>
                      <a:pt x="125" y="51"/>
                      <a:pt x="125" y="50"/>
                    </a:cubicBezTo>
                    <a:cubicBezTo>
                      <a:pt x="124" y="51"/>
                      <a:pt x="124" y="50"/>
                      <a:pt x="124" y="50"/>
                    </a:cubicBezTo>
                    <a:cubicBezTo>
                      <a:pt x="123" y="49"/>
                      <a:pt x="122" y="47"/>
                      <a:pt x="121" y="46"/>
                    </a:cubicBezTo>
                    <a:cubicBezTo>
                      <a:pt x="121" y="46"/>
                      <a:pt x="120" y="46"/>
                      <a:pt x="120" y="46"/>
                    </a:cubicBezTo>
                    <a:cubicBezTo>
                      <a:pt x="120" y="46"/>
                      <a:pt x="120" y="46"/>
                      <a:pt x="119" y="46"/>
                    </a:cubicBezTo>
                    <a:cubicBezTo>
                      <a:pt x="119" y="45"/>
                      <a:pt x="119" y="45"/>
                      <a:pt x="118" y="45"/>
                    </a:cubicBezTo>
                    <a:cubicBezTo>
                      <a:pt x="118" y="45"/>
                      <a:pt x="118" y="44"/>
                      <a:pt x="118" y="44"/>
                    </a:cubicBezTo>
                    <a:cubicBezTo>
                      <a:pt x="118" y="44"/>
                      <a:pt x="117" y="44"/>
                      <a:pt x="117" y="44"/>
                    </a:cubicBezTo>
                    <a:cubicBezTo>
                      <a:pt x="117" y="43"/>
                      <a:pt x="116" y="43"/>
                      <a:pt x="116" y="43"/>
                    </a:cubicBezTo>
                    <a:cubicBezTo>
                      <a:pt x="116" y="43"/>
                      <a:pt x="116" y="42"/>
                      <a:pt x="115" y="42"/>
                    </a:cubicBezTo>
                    <a:cubicBezTo>
                      <a:pt x="114" y="41"/>
                      <a:pt x="112" y="39"/>
                      <a:pt x="110" y="38"/>
                    </a:cubicBezTo>
                    <a:cubicBezTo>
                      <a:pt x="110" y="38"/>
                      <a:pt x="109" y="38"/>
                      <a:pt x="109" y="38"/>
                    </a:cubicBezTo>
                    <a:cubicBezTo>
                      <a:pt x="107" y="36"/>
                      <a:pt x="105" y="35"/>
                      <a:pt x="103" y="35"/>
                    </a:cubicBezTo>
                    <a:cubicBezTo>
                      <a:pt x="103" y="34"/>
                      <a:pt x="103" y="34"/>
                      <a:pt x="103" y="34"/>
                    </a:cubicBezTo>
                    <a:cubicBezTo>
                      <a:pt x="102" y="34"/>
                      <a:pt x="101" y="34"/>
                      <a:pt x="101" y="34"/>
                    </a:cubicBezTo>
                    <a:cubicBezTo>
                      <a:pt x="100" y="33"/>
                      <a:pt x="99" y="33"/>
                      <a:pt x="98" y="32"/>
                    </a:cubicBezTo>
                    <a:cubicBezTo>
                      <a:pt x="99" y="32"/>
                      <a:pt x="99" y="32"/>
                      <a:pt x="100" y="33"/>
                    </a:cubicBezTo>
                    <a:cubicBezTo>
                      <a:pt x="100" y="32"/>
                      <a:pt x="100" y="32"/>
                      <a:pt x="101" y="32"/>
                    </a:cubicBezTo>
                    <a:cubicBezTo>
                      <a:pt x="101" y="32"/>
                      <a:pt x="101" y="33"/>
                      <a:pt x="101" y="33"/>
                    </a:cubicBezTo>
                    <a:cubicBezTo>
                      <a:pt x="101" y="33"/>
                      <a:pt x="102" y="33"/>
                      <a:pt x="102" y="33"/>
                    </a:cubicBezTo>
                    <a:cubicBezTo>
                      <a:pt x="102" y="33"/>
                      <a:pt x="103" y="33"/>
                      <a:pt x="103" y="33"/>
                    </a:cubicBezTo>
                    <a:cubicBezTo>
                      <a:pt x="103" y="33"/>
                      <a:pt x="103" y="33"/>
                      <a:pt x="103" y="33"/>
                    </a:cubicBezTo>
                    <a:cubicBezTo>
                      <a:pt x="103" y="33"/>
                      <a:pt x="103" y="33"/>
                      <a:pt x="103" y="33"/>
                    </a:cubicBezTo>
                    <a:cubicBezTo>
                      <a:pt x="103" y="33"/>
                      <a:pt x="103" y="33"/>
                      <a:pt x="102" y="32"/>
                    </a:cubicBezTo>
                    <a:cubicBezTo>
                      <a:pt x="102" y="32"/>
                      <a:pt x="102" y="32"/>
                      <a:pt x="102" y="32"/>
                    </a:cubicBezTo>
                    <a:cubicBezTo>
                      <a:pt x="102" y="32"/>
                      <a:pt x="102" y="32"/>
                      <a:pt x="102" y="32"/>
                    </a:cubicBezTo>
                    <a:cubicBezTo>
                      <a:pt x="103" y="32"/>
                      <a:pt x="103" y="32"/>
                      <a:pt x="102" y="31"/>
                    </a:cubicBezTo>
                    <a:cubicBezTo>
                      <a:pt x="102" y="31"/>
                      <a:pt x="101" y="31"/>
                      <a:pt x="101" y="31"/>
                    </a:cubicBezTo>
                    <a:cubicBezTo>
                      <a:pt x="103" y="31"/>
                      <a:pt x="105" y="32"/>
                      <a:pt x="105" y="32"/>
                    </a:cubicBezTo>
                    <a:cubicBezTo>
                      <a:pt x="106" y="33"/>
                      <a:pt x="107" y="32"/>
                      <a:pt x="106" y="31"/>
                    </a:cubicBezTo>
                    <a:cubicBezTo>
                      <a:pt x="106" y="31"/>
                      <a:pt x="105" y="30"/>
                      <a:pt x="104" y="30"/>
                    </a:cubicBezTo>
                    <a:cubicBezTo>
                      <a:pt x="105" y="30"/>
                      <a:pt x="105" y="30"/>
                      <a:pt x="106" y="30"/>
                    </a:cubicBezTo>
                    <a:cubicBezTo>
                      <a:pt x="104" y="29"/>
                      <a:pt x="103" y="29"/>
                      <a:pt x="102" y="29"/>
                    </a:cubicBezTo>
                    <a:cubicBezTo>
                      <a:pt x="102" y="28"/>
                      <a:pt x="100" y="28"/>
                      <a:pt x="100" y="27"/>
                    </a:cubicBezTo>
                    <a:cubicBezTo>
                      <a:pt x="100" y="27"/>
                      <a:pt x="99" y="27"/>
                      <a:pt x="99" y="27"/>
                    </a:cubicBezTo>
                    <a:cubicBezTo>
                      <a:pt x="99" y="27"/>
                      <a:pt x="99" y="27"/>
                      <a:pt x="99" y="27"/>
                    </a:cubicBezTo>
                    <a:cubicBezTo>
                      <a:pt x="99" y="27"/>
                      <a:pt x="99" y="27"/>
                      <a:pt x="99" y="27"/>
                    </a:cubicBezTo>
                    <a:cubicBezTo>
                      <a:pt x="98" y="27"/>
                      <a:pt x="98" y="27"/>
                      <a:pt x="98" y="27"/>
                    </a:cubicBezTo>
                    <a:cubicBezTo>
                      <a:pt x="98" y="27"/>
                      <a:pt x="98" y="26"/>
                      <a:pt x="98" y="26"/>
                    </a:cubicBezTo>
                    <a:cubicBezTo>
                      <a:pt x="97" y="25"/>
                      <a:pt x="96" y="25"/>
                      <a:pt x="95" y="24"/>
                    </a:cubicBezTo>
                    <a:cubicBezTo>
                      <a:pt x="95" y="24"/>
                      <a:pt x="95" y="24"/>
                      <a:pt x="95" y="24"/>
                    </a:cubicBezTo>
                    <a:cubicBezTo>
                      <a:pt x="95" y="24"/>
                      <a:pt x="95" y="24"/>
                      <a:pt x="94" y="24"/>
                    </a:cubicBezTo>
                    <a:cubicBezTo>
                      <a:pt x="94" y="24"/>
                      <a:pt x="93" y="24"/>
                      <a:pt x="93" y="23"/>
                    </a:cubicBezTo>
                    <a:cubicBezTo>
                      <a:pt x="93" y="23"/>
                      <a:pt x="93" y="23"/>
                      <a:pt x="93" y="23"/>
                    </a:cubicBezTo>
                    <a:cubicBezTo>
                      <a:pt x="95" y="23"/>
                      <a:pt x="96" y="24"/>
                      <a:pt x="98" y="24"/>
                    </a:cubicBezTo>
                    <a:cubicBezTo>
                      <a:pt x="98" y="24"/>
                      <a:pt x="98" y="24"/>
                      <a:pt x="99" y="24"/>
                    </a:cubicBezTo>
                    <a:cubicBezTo>
                      <a:pt x="99" y="24"/>
                      <a:pt x="100" y="24"/>
                      <a:pt x="100" y="24"/>
                    </a:cubicBezTo>
                    <a:cubicBezTo>
                      <a:pt x="100" y="23"/>
                      <a:pt x="98" y="23"/>
                      <a:pt x="97" y="22"/>
                    </a:cubicBezTo>
                    <a:cubicBezTo>
                      <a:pt x="98" y="22"/>
                      <a:pt x="97" y="22"/>
                      <a:pt x="97" y="22"/>
                    </a:cubicBezTo>
                    <a:cubicBezTo>
                      <a:pt x="98" y="22"/>
                      <a:pt x="98" y="22"/>
                      <a:pt x="98" y="22"/>
                    </a:cubicBezTo>
                    <a:cubicBezTo>
                      <a:pt x="98" y="21"/>
                      <a:pt x="96" y="21"/>
                      <a:pt x="95" y="21"/>
                    </a:cubicBezTo>
                    <a:cubicBezTo>
                      <a:pt x="95" y="21"/>
                      <a:pt x="95" y="21"/>
                      <a:pt x="95" y="20"/>
                    </a:cubicBezTo>
                    <a:cubicBezTo>
                      <a:pt x="94" y="20"/>
                      <a:pt x="93" y="20"/>
                      <a:pt x="92" y="19"/>
                    </a:cubicBezTo>
                    <a:cubicBezTo>
                      <a:pt x="91" y="19"/>
                      <a:pt x="90" y="19"/>
                      <a:pt x="90" y="19"/>
                    </a:cubicBezTo>
                    <a:cubicBezTo>
                      <a:pt x="90" y="19"/>
                      <a:pt x="90" y="19"/>
                      <a:pt x="90" y="19"/>
                    </a:cubicBezTo>
                    <a:cubicBezTo>
                      <a:pt x="90" y="19"/>
                      <a:pt x="90" y="19"/>
                      <a:pt x="90" y="19"/>
                    </a:cubicBezTo>
                    <a:cubicBezTo>
                      <a:pt x="89" y="19"/>
                      <a:pt x="88" y="18"/>
                      <a:pt x="88" y="18"/>
                    </a:cubicBezTo>
                    <a:cubicBezTo>
                      <a:pt x="88" y="18"/>
                      <a:pt x="87" y="18"/>
                      <a:pt x="87" y="18"/>
                    </a:cubicBezTo>
                    <a:cubicBezTo>
                      <a:pt x="88" y="18"/>
                      <a:pt x="89" y="18"/>
                      <a:pt x="89" y="18"/>
                    </a:cubicBezTo>
                    <a:cubicBezTo>
                      <a:pt x="93" y="19"/>
                      <a:pt x="97" y="19"/>
                      <a:pt x="100" y="21"/>
                    </a:cubicBezTo>
                    <a:cubicBezTo>
                      <a:pt x="104" y="22"/>
                      <a:pt x="107" y="23"/>
                      <a:pt x="109" y="24"/>
                    </a:cubicBezTo>
                    <a:cubicBezTo>
                      <a:pt x="110" y="25"/>
                      <a:pt x="112" y="26"/>
                      <a:pt x="113" y="27"/>
                    </a:cubicBezTo>
                    <a:cubicBezTo>
                      <a:pt x="114" y="28"/>
                      <a:pt x="116" y="29"/>
                      <a:pt x="117" y="31"/>
                    </a:cubicBezTo>
                    <a:cubicBezTo>
                      <a:pt x="118" y="31"/>
                      <a:pt x="118" y="31"/>
                      <a:pt x="118" y="32"/>
                    </a:cubicBezTo>
                    <a:cubicBezTo>
                      <a:pt x="119" y="32"/>
                      <a:pt x="119" y="32"/>
                      <a:pt x="119" y="32"/>
                    </a:cubicBezTo>
                    <a:cubicBezTo>
                      <a:pt x="120" y="33"/>
                      <a:pt x="121" y="34"/>
                      <a:pt x="122" y="35"/>
                    </a:cubicBezTo>
                    <a:cubicBezTo>
                      <a:pt x="122" y="35"/>
                      <a:pt x="122" y="35"/>
                      <a:pt x="122" y="36"/>
                    </a:cubicBezTo>
                    <a:cubicBezTo>
                      <a:pt x="122" y="36"/>
                      <a:pt x="123" y="36"/>
                      <a:pt x="123" y="36"/>
                    </a:cubicBezTo>
                    <a:cubicBezTo>
                      <a:pt x="123" y="36"/>
                      <a:pt x="122" y="36"/>
                      <a:pt x="122" y="36"/>
                    </a:cubicBezTo>
                    <a:cubicBezTo>
                      <a:pt x="123" y="36"/>
                      <a:pt x="123" y="36"/>
                      <a:pt x="123" y="37"/>
                    </a:cubicBezTo>
                    <a:cubicBezTo>
                      <a:pt x="123" y="36"/>
                      <a:pt x="123" y="37"/>
                      <a:pt x="123" y="37"/>
                    </a:cubicBezTo>
                    <a:cubicBezTo>
                      <a:pt x="123" y="37"/>
                      <a:pt x="124" y="37"/>
                      <a:pt x="124" y="38"/>
                    </a:cubicBezTo>
                    <a:cubicBezTo>
                      <a:pt x="124" y="38"/>
                      <a:pt x="124" y="38"/>
                      <a:pt x="124" y="38"/>
                    </a:cubicBezTo>
                    <a:cubicBezTo>
                      <a:pt x="124" y="38"/>
                      <a:pt x="124" y="38"/>
                      <a:pt x="124" y="38"/>
                    </a:cubicBezTo>
                    <a:cubicBezTo>
                      <a:pt x="124" y="38"/>
                      <a:pt x="124" y="39"/>
                      <a:pt x="124" y="39"/>
                    </a:cubicBezTo>
                    <a:cubicBezTo>
                      <a:pt x="124" y="39"/>
                      <a:pt x="124" y="39"/>
                      <a:pt x="124" y="39"/>
                    </a:cubicBezTo>
                    <a:cubicBezTo>
                      <a:pt x="124" y="39"/>
                      <a:pt x="124" y="39"/>
                      <a:pt x="124" y="39"/>
                    </a:cubicBezTo>
                    <a:cubicBezTo>
                      <a:pt x="125" y="39"/>
                      <a:pt x="125" y="39"/>
                      <a:pt x="125" y="40"/>
                    </a:cubicBezTo>
                    <a:cubicBezTo>
                      <a:pt x="126" y="40"/>
                      <a:pt x="126" y="40"/>
                      <a:pt x="126" y="40"/>
                    </a:cubicBezTo>
                    <a:cubicBezTo>
                      <a:pt x="126" y="40"/>
                      <a:pt x="126" y="40"/>
                      <a:pt x="126" y="40"/>
                    </a:cubicBezTo>
                    <a:cubicBezTo>
                      <a:pt x="126" y="41"/>
                      <a:pt x="127" y="41"/>
                      <a:pt x="127" y="41"/>
                    </a:cubicBezTo>
                    <a:cubicBezTo>
                      <a:pt x="127" y="41"/>
                      <a:pt x="127" y="41"/>
                      <a:pt x="127" y="41"/>
                    </a:cubicBezTo>
                    <a:cubicBezTo>
                      <a:pt x="127" y="41"/>
                      <a:pt x="127" y="42"/>
                      <a:pt x="127" y="41"/>
                    </a:cubicBezTo>
                    <a:cubicBezTo>
                      <a:pt x="127" y="42"/>
                      <a:pt x="127" y="41"/>
                      <a:pt x="128" y="42"/>
                    </a:cubicBezTo>
                    <a:cubicBezTo>
                      <a:pt x="128" y="42"/>
                      <a:pt x="129" y="42"/>
                      <a:pt x="129" y="43"/>
                    </a:cubicBezTo>
                    <a:cubicBezTo>
                      <a:pt x="129" y="43"/>
                      <a:pt x="129" y="42"/>
                      <a:pt x="129" y="42"/>
                    </a:cubicBezTo>
                    <a:cubicBezTo>
                      <a:pt x="129" y="42"/>
                      <a:pt x="129" y="42"/>
                      <a:pt x="129" y="43"/>
                    </a:cubicBezTo>
                    <a:cubicBezTo>
                      <a:pt x="129" y="43"/>
                      <a:pt x="129" y="43"/>
                      <a:pt x="129" y="43"/>
                    </a:cubicBezTo>
                    <a:cubicBezTo>
                      <a:pt x="129" y="43"/>
                      <a:pt x="129" y="43"/>
                      <a:pt x="129" y="43"/>
                    </a:cubicBezTo>
                    <a:cubicBezTo>
                      <a:pt x="129" y="43"/>
                      <a:pt x="129" y="43"/>
                      <a:pt x="129" y="43"/>
                    </a:cubicBezTo>
                    <a:cubicBezTo>
                      <a:pt x="129" y="43"/>
                      <a:pt x="129" y="43"/>
                      <a:pt x="130" y="43"/>
                    </a:cubicBezTo>
                    <a:cubicBezTo>
                      <a:pt x="130" y="43"/>
                      <a:pt x="130" y="43"/>
                      <a:pt x="130" y="43"/>
                    </a:cubicBezTo>
                    <a:cubicBezTo>
                      <a:pt x="130" y="43"/>
                      <a:pt x="130" y="44"/>
                      <a:pt x="130" y="44"/>
                    </a:cubicBezTo>
                    <a:cubicBezTo>
                      <a:pt x="130" y="44"/>
                      <a:pt x="130" y="44"/>
                      <a:pt x="130" y="44"/>
                    </a:cubicBezTo>
                    <a:cubicBezTo>
                      <a:pt x="131" y="44"/>
                      <a:pt x="131" y="44"/>
                      <a:pt x="131" y="44"/>
                    </a:cubicBezTo>
                    <a:cubicBezTo>
                      <a:pt x="131" y="44"/>
                      <a:pt x="131" y="45"/>
                      <a:pt x="131" y="44"/>
                    </a:cubicBezTo>
                    <a:cubicBezTo>
                      <a:pt x="132" y="45"/>
                      <a:pt x="132" y="45"/>
                      <a:pt x="132" y="45"/>
                    </a:cubicBezTo>
                    <a:cubicBezTo>
                      <a:pt x="132" y="45"/>
                      <a:pt x="132" y="45"/>
                      <a:pt x="132" y="45"/>
                    </a:cubicBezTo>
                    <a:cubicBezTo>
                      <a:pt x="132" y="45"/>
                      <a:pt x="132" y="45"/>
                      <a:pt x="132" y="45"/>
                    </a:cubicBezTo>
                    <a:cubicBezTo>
                      <a:pt x="132" y="46"/>
                      <a:pt x="133" y="45"/>
                      <a:pt x="133" y="46"/>
                    </a:cubicBezTo>
                    <a:cubicBezTo>
                      <a:pt x="133" y="46"/>
                      <a:pt x="134" y="47"/>
                      <a:pt x="135" y="47"/>
                    </a:cubicBezTo>
                    <a:cubicBezTo>
                      <a:pt x="135" y="47"/>
                      <a:pt x="135" y="47"/>
                      <a:pt x="135" y="47"/>
                    </a:cubicBezTo>
                    <a:cubicBezTo>
                      <a:pt x="135" y="47"/>
                      <a:pt x="135" y="48"/>
                      <a:pt x="135" y="48"/>
                    </a:cubicBezTo>
                    <a:cubicBezTo>
                      <a:pt x="135" y="48"/>
                      <a:pt x="135" y="48"/>
                      <a:pt x="135" y="48"/>
                    </a:cubicBezTo>
                    <a:cubicBezTo>
                      <a:pt x="135" y="48"/>
                      <a:pt x="135" y="48"/>
                      <a:pt x="135" y="48"/>
                    </a:cubicBezTo>
                    <a:cubicBezTo>
                      <a:pt x="136" y="48"/>
                      <a:pt x="136" y="49"/>
                      <a:pt x="136" y="49"/>
                    </a:cubicBezTo>
                    <a:cubicBezTo>
                      <a:pt x="136" y="49"/>
                      <a:pt x="136" y="49"/>
                      <a:pt x="136" y="49"/>
                    </a:cubicBezTo>
                    <a:cubicBezTo>
                      <a:pt x="136" y="49"/>
                      <a:pt x="136" y="49"/>
                      <a:pt x="137" y="49"/>
                    </a:cubicBezTo>
                    <a:cubicBezTo>
                      <a:pt x="136" y="50"/>
                      <a:pt x="137" y="50"/>
                      <a:pt x="137" y="49"/>
                    </a:cubicBezTo>
                    <a:cubicBezTo>
                      <a:pt x="137" y="50"/>
                      <a:pt x="137" y="50"/>
                      <a:pt x="137" y="50"/>
                    </a:cubicBezTo>
                    <a:cubicBezTo>
                      <a:pt x="137" y="50"/>
                      <a:pt x="137" y="50"/>
                      <a:pt x="137" y="49"/>
                    </a:cubicBezTo>
                    <a:cubicBezTo>
                      <a:pt x="137" y="49"/>
                      <a:pt x="138" y="49"/>
                      <a:pt x="137" y="49"/>
                    </a:cubicBezTo>
                    <a:cubicBezTo>
                      <a:pt x="138" y="49"/>
                      <a:pt x="138" y="50"/>
                      <a:pt x="138" y="49"/>
                    </a:cubicBezTo>
                    <a:cubicBezTo>
                      <a:pt x="138" y="49"/>
                      <a:pt x="138" y="49"/>
                      <a:pt x="138" y="49"/>
                    </a:cubicBezTo>
                    <a:cubicBezTo>
                      <a:pt x="137" y="48"/>
                      <a:pt x="137" y="48"/>
                      <a:pt x="137" y="48"/>
                    </a:cubicBezTo>
                    <a:cubicBezTo>
                      <a:pt x="137" y="47"/>
                      <a:pt x="136" y="47"/>
                      <a:pt x="136" y="47"/>
                    </a:cubicBezTo>
                    <a:cubicBezTo>
                      <a:pt x="136" y="47"/>
                      <a:pt x="136" y="47"/>
                      <a:pt x="136" y="46"/>
                    </a:cubicBezTo>
                    <a:cubicBezTo>
                      <a:pt x="136" y="46"/>
                      <a:pt x="136" y="47"/>
                      <a:pt x="136" y="46"/>
                    </a:cubicBezTo>
                    <a:cubicBezTo>
                      <a:pt x="136" y="46"/>
                      <a:pt x="135" y="45"/>
                      <a:pt x="135" y="45"/>
                    </a:cubicBezTo>
                    <a:cubicBezTo>
                      <a:pt x="135" y="45"/>
                      <a:pt x="135" y="45"/>
                      <a:pt x="135" y="45"/>
                    </a:cubicBezTo>
                    <a:cubicBezTo>
                      <a:pt x="135" y="45"/>
                      <a:pt x="135" y="45"/>
                      <a:pt x="135" y="45"/>
                    </a:cubicBezTo>
                    <a:cubicBezTo>
                      <a:pt x="135" y="45"/>
                      <a:pt x="135" y="45"/>
                      <a:pt x="135" y="44"/>
                    </a:cubicBezTo>
                    <a:cubicBezTo>
                      <a:pt x="135" y="45"/>
                      <a:pt x="135" y="45"/>
                      <a:pt x="135" y="44"/>
                    </a:cubicBezTo>
                    <a:cubicBezTo>
                      <a:pt x="135" y="44"/>
                      <a:pt x="135" y="44"/>
                      <a:pt x="135" y="44"/>
                    </a:cubicBezTo>
                    <a:cubicBezTo>
                      <a:pt x="135" y="44"/>
                      <a:pt x="135" y="44"/>
                      <a:pt x="135" y="44"/>
                    </a:cubicBezTo>
                    <a:cubicBezTo>
                      <a:pt x="135" y="44"/>
                      <a:pt x="135" y="44"/>
                      <a:pt x="135" y="44"/>
                    </a:cubicBezTo>
                    <a:cubicBezTo>
                      <a:pt x="135" y="44"/>
                      <a:pt x="135" y="44"/>
                      <a:pt x="135" y="44"/>
                    </a:cubicBezTo>
                    <a:cubicBezTo>
                      <a:pt x="135" y="44"/>
                      <a:pt x="136" y="45"/>
                      <a:pt x="136" y="45"/>
                    </a:cubicBezTo>
                    <a:cubicBezTo>
                      <a:pt x="136" y="45"/>
                      <a:pt x="136" y="45"/>
                      <a:pt x="136" y="45"/>
                    </a:cubicBezTo>
                    <a:cubicBezTo>
                      <a:pt x="136" y="45"/>
                      <a:pt x="136" y="45"/>
                      <a:pt x="136" y="45"/>
                    </a:cubicBezTo>
                    <a:cubicBezTo>
                      <a:pt x="136" y="45"/>
                      <a:pt x="136" y="45"/>
                      <a:pt x="136" y="45"/>
                    </a:cubicBezTo>
                    <a:cubicBezTo>
                      <a:pt x="136" y="45"/>
                      <a:pt x="137" y="46"/>
                      <a:pt x="137" y="46"/>
                    </a:cubicBezTo>
                    <a:cubicBezTo>
                      <a:pt x="137" y="46"/>
                      <a:pt x="137" y="46"/>
                      <a:pt x="137" y="46"/>
                    </a:cubicBezTo>
                    <a:cubicBezTo>
                      <a:pt x="137" y="47"/>
                      <a:pt x="137" y="47"/>
                      <a:pt x="137" y="47"/>
                    </a:cubicBezTo>
                    <a:cubicBezTo>
                      <a:pt x="138" y="48"/>
                      <a:pt x="138" y="48"/>
                      <a:pt x="138" y="48"/>
                    </a:cubicBezTo>
                    <a:cubicBezTo>
                      <a:pt x="138" y="48"/>
                      <a:pt x="138" y="48"/>
                      <a:pt x="138" y="48"/>
                    </a:cubicBezTo>
                    <a:cubicBezTo>
                      <a:pt x="138" y="48"/>
                      <a:pt x="138" y="49"/>
                      <a:pt x="138" y="49"/>
                    </a:cubicBezTo>
                    <a:cubicBezTo>
                      <a:pt x="138" y="49"/>
                      <a:pt x="138" y="49"/>
                      <a:pt x="138" y="49"/>
                    </a:cubicBezTo>
                    <a:cubicBezTo>
                      <a:pt x="139" y="50"/>
                      <a:pt x="139" y="50"/>
                      <a:pt x="139" y="51"/>
                    </a:cubicBezTo>
                    <a:cubicBezTo>
                      <a:pt x="139" y="51"/>
                      <a:pt x="139" y="51"/>
                      <a:pt x="139" y="51"/>
                    </a:cubicBezTo>
                    <a:cubicBezTo>
                      <a:pt x="139" y="51"/>
                      <a:pt x="139" y="51"/>
                      <a:pt x="139" y="51"/>
                    </a:cubicBezTo>
                    <a:cubicBezTo>
                      <a:pt x="139" y="51"/>
                      <a:pt x="139" y="51"/>
                      <a:pt x="139" y="51"/>
                    </a:cubicBezTo>
                    <a:cubicBezTo>
                      <a:pt x="139" y="51"/>
                      <a:pt x="139" y="51"/>
                      <a:pt x="139" y="51"/>
                    </a:cubicBezTo>
                    <a:cubicBezTo>
                      <a:pt x="139" y="50"/>
                      <a:pt x="139" y="50"/>
                      <a:pt x="139" y="50"/>
                    </a:cubicBezTo>
                    <a:cubicBezTo>
                      <a:pt x="139" y="50"/>
                      <a:pt x="139" y="49"/>
                      <a:pt x="139" y="49"/>
                    </a:cubicBezTo>
                    <a:cubicBezTo>
                      <a:pt x="138" y="48"/>
                      <a:pt x="138" y="49"/>
                      <a:pt x="138" y="48"/>
                    </a:cubicBezTo>
                    <a:cubicBezTo>
                      <a:pt x="138" y="48"/>
                      <a:pt x="138" y="48"/>
                      <a:pt x="138" y="48"/>
                    </a:cubicBezTo>
                    <a:cubicBezTo>
                      <a:pt x="138" y="48"/>
                      <a:pt x="138" y="48"/>
                      <a:pt x="138" y="47"/>
                    </a:cubicBezTo>
                    <a:cubicBezTo>
                      <a:pt x="138" y="47"/>
                      <a:pt x="138" y="48"/>
                      <a:pt x="138" y="48"/>
                    </a:cubicBezTo>
                    <a:cubicBezTo>
                      <a:pt x="138" y="47"/>
                      <a:pt x="138" y="47"/>
                      <a:pt x="138" y="47"/>
                    </a:cubicBezTo>
                    <a:cubicBezTo>
                      <a:pt x="138" y="47"/>
                      <a:pt x="138" y="47"/>
                      <a:pt x="138" y="47"/>
                    </a:cubicBezTo>
                    <a:cubicBezTo>
                      <a:pt x="138" y="47"/>
                      <a:pt x="137" y="47"/>
                      <a:pt x="137" y="47"/>
                    </a:cubicBezTo>
                    <a:cubicBezTo>
                      <a:pt x="137" y="46"/>
                      <a:pt x="137" y="46"/>
                      <a:pt x="137" y="46"/>
                    </a:cubicBezTo>
                    <a:cubicBezTo>
                      <a:pt x="137" y="46"/>
                      <a:pt x="137" y="45"/>
                      <a:pt x="137" y="45"/>
                    </a:cubicBezTo>
                    <a:cubicBezTo>
                      <a:pt x="137" y="45"/>
                      <a:pt x="137" y="45"/>
                      <a:pt x="137" y="45"/>
                    </a:cubicBezTo>
                    <a:cubicBezTo>
                      <a:pt x="137" y="46"/>
                      <a:pt x="138" y="46"/>
                      <a:pt x="138" y="46"/>
                    </a:cubicBezTo>
                    <a:cubicBezTo>
                      <a:pt x="138" y="46"/>
                      <a:pt x="138" y="46"/>
                      <a:pt x="138" y="46"/>
                    </a:cubicBezTo>
                    <a:cubicBezTo>
                      <a:pt x="138" y="45"/>
                      <a:pt x="138" y="45"/>
                      <a:pt x="138" y="45"/>
                    </a:cubicBezTo>
                    <a:cubicBezTo>
                      <a:pt x="138" y="45"/>
                      <a:pt x="138" y="45"/>
                      <a:pt x="137" y="45"/>
                    </a:cubicBezTo>
                    <a:cubicBezTo>
                      <a:pt x="138" y="45"/>
                      <a:pt x="137" y="45"/>
                      <a:pt x="138" y="45"/>
                    </a:cubicBezTo>
                    <a:cubicBezTo>
                      <a:pt x="137" y="45"/>
                      <a:pt x="138" y="45"/>
                      <a:pt x="137" y="45"/>
                    </a:cubicBezTo>
                    <a:cubicBezTo>
                      <a:pt x="138" y="45"/>
                      <a:pt x="138" y="45"/>
                      <a:pt x="138" y="45"/>
                    </a:cubicBezTo>
                    <a:cubicBezTo>
                      <a:pt x="138" y="45"/>
                      <a:pt x="138" y="45"/>
                      <a:pt x="138" y="45"/>
                    </a:cubicBezTo>
                    <a:cubicBezTo>
                      <a:pt x="138" y="45"/>
                      <a:pt x="138" y="45"/>
                      <a:pt x="138" y="45"/>
                    </a:cubicBezTo>
                    <a:cubicBezTo>
                      <a:pt x="138" y="44"/>
                      <a:pt x="138" y="44"/>
                      <a:pt x="138" y="44"/>
                    </a:cubicBezTo>
                    <a:cubicBezTo>
                      <a:pt x="137" y="44"/>
                      <a:pt x="136" y="42"/>
                      <a:pt x="136" y="42"/>
                    </a:cubicBezTo>
                    <a:cubicBezTo>
                      <a:pt x="135" y="40"/>
                      <a:pt x="135" y="40"/>
                      <a:pt x="136" y="40"/>
                    </a:cubicBezTo>
                    <a:cubicBezTo>
                      <a:pt x="136" y="40"/>
                      <a:pt x="136" y="41"/>
                      <a:pt x="136" y="41"/>
                    </a:cubicBezTo>
                    <a:cubicBezTo>
                      <a:pt x="136" y="41"/>
                      <a:pt x="136" y="41"/>
                      <a:pt x="136" y="41"/>
                    </a:cubicBezTo>
                    <a:cubicBezTo>
                      <a:pt x="136" y="41"/>
                      <a:pt x="136" y="41"/>
                      <a:pt x="137" y="42"/>
                    </a:cubicBezTo>
                    <a:cubicBezTo>
                      <a:pt x="137" y="42"/>
                      <a:pt x="137" y="42"/>
                      <a:pt x="137" y="43"/>
                    </a:cubicBezTo>
                    <a:cubicBezTo>
                      <a:pt x="137" y="43"/>
                      <a:pt x="137" y="43"/>
                      <a:pt x="137" y="43"/>
                    </a:cubicBezTo>
                    <a:cubicBezTo>
                      <a:pt x="137" y="43"/>
                      <a:pt x="137" y="43"/>
                      <a:pt x="138" y="43"/>
                    </a:cubicBezTo>
                    <a:cubicBezTo>
                      <a:pt x="137" y="42"/>
                      <a:pt x="137" y="41"/>
                      <a:pt x="136" y="40"/>
                    </a:cubicBezTo>
                    <a:cubicBezTo>
                      <a:pt x="136" y="40"/>
                      <a:pt x="136" y="40"/>
                      <a:pt x="136" y="39"/>
                    </a:cubicBezTo>
                    <a:cubicBezTo>
                      <a:pt x="136" y="39"/>
                      <a:pt x="135" y="39"/>
                      <a:pt x="135" y="39"/>
                    </a:cubicBezTo>
                    <a:cubicBezTo>
                      <a:pt x="136" y="39"/>
                      <a:pt x="135" y="39"/>
                      <a:pt x="135" y="38"/>
                    </a:cubicBezTo>
                    <a:cubicBezTo>
                      <a:pt x="135" y="39"/>
                      <a:pt x="135" y="38"/>
                      <a:pt x="135" y="38"/>
                    </a:cubicBezTo>
                    <a:cubicBezTo>
                      <a:pt x="134" y="38"/>
                      <a:pt x="134" y="37"/>
                      <a:pt x="134" y="37"/>
                    </a:cubicBezTo>
                    <a:cubicBezTo>
                      <a:pt x="134" y="37"/>
                      <a:pt x="133" y="36"/>
                      <a:pt x="133" y="36"/>
                    </a:cubicBezTo>
                    <a:cubicBezTo>
                      <a:pt x="133" y="36"/>
                      <a:pt x="133" y="36"/>
                      <a:pt x="133" y="36"/>
                    </a:cubicBezTo>
                    <a:cubicBezTo>
                      <a:pt x="133" y="36"/>
                      <a:pt x="133" y="36"/>
                      <a:pt x="133" y="36"/>
                    </a:cubicBezTo>
                    <a:cubicBezTo>
                      <a:pt x="133" y="36"/>
                      <a:pt x="133" y="36"/>
                      <a:pt x="133" y="36"/>
                    </a:cubicBezTo>
                    <a:cubicBezTo>
                      <a:pt x="133" y="36"/>
                      <a:pt x="133" y="36"/>
                      <a:pt x="133" y="36"/>
                    </a:cubicBezTo>
                    <a:cubicBezTo>
                      <a:pt x="133" y="35"/>
                      <a:pt x="133" y="35"/>
                      <a:pt x="133" y="35"/>
                    </a:cubicBezTo>
                    <a:cubicBezTo>
                      <a:pt x="133" y="35"/>
                      <a:pt x="133" y="35"/>
                      <a:pt x="133" y="35"/>
                    </a:cubicBezTo>
                    <a:cubicBezTo>
                      <a:pt x="133" y="35"/>
                      <a:pt x="133" y="35"/>
                      <a:pt x="133" y="35"/>
                    </a:cubicBezTo>
                    <a:cubicBezTo>
                      <a:pt x="133" y="35"/>
                      <a:pt x="133" y="35"/>
                      <a:pt x="133" y="35"/>
                    </a:cubicBezTo>
                    <a:cubicBezTo>
                      <a:pt x="133" y="35"/>
                      <a:pt x="133" y="35"/>
                      <a:pt x="133" y="35"/>
                    </a:cubicBezTo>
                    <a:cubicBezTo>
                      <a:pt x="133" y="36"/>
                      <a:pt x="134" y="36"/>
                      <a:pt x="135" y="37"/>
                    </a:cubicBezTo>
                    <a:cubicBezTo>
                      <a:pt x="135" y="38"/>
                      <a:pt x="136" y="39"/>
                      <a:pt x="136" y="39"/>
                    </a:cubicBezTo>
                    <a:cubicBezTo>
                      <a:pt x="136" y="40"/>
                      <a:pt x="136" y="40"/>
                      <a:pt x="136" y="40"/>
                    </a:cubicBezTo>
                    <a:cubicBezTo>
                      <a:pt x="136" y="40"/>
                      <a:pt x="136" y="40"/>
                      <a:pt x="136" y="40"/>
                    </a:cubicBezTo>
                    <a:cubicBezTo>
                      <a:pt x="136" y="40"/>
                      <a:pt x="136" y="40"/>
                      <a:pt x="136" y="40"/>
                    </a:cubicBezTo>
                    <a:cubicBezTo>
                      <a:pt x="137" y="40"/>
                      <a:pt x="137" y="40"/>
                      <a:pt x="137" y="40"/>
                    </a:cubicBezTo>
                    <a:cubicBezTo>
                      <a:pt x="137" y="40"/>
                      <a:pt x="137" y="40"/>
                      <a:pt x="137" y="40"/>
                    </a:cubicBezTo>
                    <a:cubicBezTo>
                      <a:pt x="138" y="42"/>
                      <a:pt x="139" y="43"/>
                      <a:pt x="139" y="44"/>
                    </a:cubicBezTo>
                    <a:cubicBezTo>
                      <a:pt x="139" y="45"/>
                      <a:pt x="140" y="46"/>
                      <a:pt x="140" y="46"/>
                    </a:cubicBezTo>
                    <a:cubicBezTo>
                      <a:pt x="140" y="46"/>
                      <a:pt x="140" y="46"/>
                      <a:pt x="140" y="46"/>
                    </a:cubicBezTo>
                    <a:cubicBezTo>
                      <a:pt x="140" y="46"/>
                      <a:pt x="141" y="47"/>
                      <a:pt x="141" y="47"/>
                    </a:cubicBezTo>
                    <a:cubicBezTo>
                      <a:pt x="141" y="47"/>
                      <a:pt x="141" y="46"/>
                      <a:pt x="141" y="46"/>
                    </a:cubicBezTo>
                    <a:cubicBezTo>
                      <a:pt x="140" y="46"/>
                      <a:pt x="140" y="46"/>
                      <a:pt x="140" y="46"/>
                    </a:cubicBezTo>
                    <a:cubicBezTo>
                      <a:pt x="140" y="45"/>
                      <a:pt x="140" y="44"/>
                      <a:pt x="140" y="43"/>
                    </a:cubicBezTo>
                    <a:cubicBezTo>
                      <a:pt x="140" y="44"/>
                      <a:pt x="140" y="45"/>
                      <a:pt x="141" y="45"/>
                    </a:cubicBezTo>
                    <a:cubicBezTo>
                      <a:pt x="141" y="45"/>
                      <a:pt x="141" y="46"/>
                      <a:pt x="141" y="46"/>
                    </a:cubicBezTo>
                    <a:cubicBezTo>
                      <a:pt x="141" y="46"/>
                      <a:pt x="141" y="46"/>
                      <a:pt x="142" y="46"/>
                    </a:cubicBezTo>
                    <a:cubicBezTo>
                      <a:pt x="141" y="47"/>
                      <a:pt x="142" y="47"/>
                      <a:pt x="142" y="47"/>
                    </a:cubicBezTo>
                    <a:cubicBezTo>
                      <a:pt x="142" y="48"/>
                      <a:pt x="142" y="49"/>
                      <a:pt x="143" y="49"/>
                    </a:cubicBezTo>
                    <a:cubicBezTo>
                      <a:pt x="143" y="50"/>
                      <a:pt x="144" y="51"/>
                      <a:pt x="144" y="52"/>
                    </a:cubicBezTo>
                    <a:cubicBezTo>
                      <a:pt x="144" y="52"/>
                      <a:pt x="144" y="54"/>
                      <a:pt x="145" y="55"/>
                    </a:cubicBezTo>
                    <a:cubicBezTo>
                      <a:pt x="145" y="56"/>
                      <a:pt x="146" y="57"/>
                      <a:pt x="146" y="58"/>
                    </a:cubicBezTo>
                    <a:cubicBezTo>
                      <a:pt x="146" y="58"/>
                      <a:pt x="146" y="59"/>
                      <a:pt x="146" y="59"/>
                    </a:cubicBezTo>
                    <a:cubicBezTo>
                      <a:pt x="146" y="59"/>
                      <a:pt x="147" y="60"/>
                      <a:pt x="146" y="60"/>
                    </a:cubicBezTo>
                    <a:cubicBezTo>
                      <a:pt x="147" y="61"/>
                      <a:pt x="147" y="63"/>
                      <a:pt x="147" y="63"/>
                    </a:cubicBezTo>
                    <a:cubicBezTo>
                      <a:pt x="147" y="63"/>
                      <a:pt x="147" y="64"/>
                      <a:pt x="148" y="65"/>
                    </a:cubicBezTo>
                    <a:cubicBezTo>
                      <a:pt x="148" y="65"/>
                      <a:pt x="148" y="65"/>
                      <a:pt x="148" y="65"/>
                    </a:cubicBezTo>
                    <a:cubicBezTo>
                      <a:pt x="148" y="65"/>
                      <a:pt x="148" y="65"/>
                      <a:pt x="148" y="65"/>
                    </a:cubicBezTo>
                    <a:cubicBezTo>
                      <a:pt x="148" y="66"/>
                      <a:pt x="148" y="66"/>
                      <a:pt x="148" y="66"/>
                    </a:cubicBezTo>
                    <a:cubicBezTo>
                      <a:pt x="148" y="66"/>
                      <a:pt x="148" y="65"/>
                      <a:pt x="148" y="66"/>
                    </a:cubicBezTo>
                    <a:cubicBezTo>
                      <a:pt x="148" y="66"/>
                      <a:pt x="148" y="66"/>
                      <a:pt x="148" y="66"/>
                    </a:cubicBezTo>
                    <a:cubicBezTo>
                      <a:pt x="148" y="66"/>
                      <a:pt x="148" y="66"/>
                      <a:pt x="148" y="66"/>
                    </a:cubicBezTo>
                    <a:cubicBezTo>
                      <a:pt x="148" y="66"/>
                      <a:pt x="148" y="66"/>
                      <a:pt x="148" y="66"/>
                    </a:cubicBezTo>
                    <a:cubicBezTo>
                      <a:pt x="148" y="66"/>
                      <a:pt x="148" y="66"/>
                      <a:pt x="148" y="66"/>
                    </a:cubicBezTo>
                    <a:cubicBezTo>
                      <a:pt x="148" y="67"/>
                      <a:pt x="148" y="67"/>
                      <a:pt x="148" y="67"/>
                    </a:cubicBezTo>
                    <a:cubicBezTo>
                      <a:pt x="149" y="67"/>
                      <a:pt x="149" y="66"/>
                      <a:pt x="149" y="66"/>
                    </a:cubicBezTo>
                    <a:cubicBezTo>
                      <a:pt x="149" y="65"/>
                      <a:pt x="149" y="65"/>
                      <a:pt x="149" y="65"/>
                    </a:cubicBezTo>
                    <a:cubicBezTo>
                      <a:pt x="149" y="66"/>
                      <a:pt x="149" y="66"/>
                      <a:pt x="149" y="66"/>
                    </a:cubicBezTo>
                    <a:cubicBezTo>
                      <a:pt x="149" y="66"/>
                      <a:pt x="149" y="68"/>
                      <a:pt x="149" y="69"/>
                    </a:cubicBezTo>
                    <a:cubicBezTo>
                      <a:pt x="149" y="69"/>
                      <a:pt x="149" y="69"/>
                      <a:pt x="149" y="69"/>
                    </a:cubicBezTo>
                    <a:cubicBezTo>
                      <a:pt x="149" y="70"/>
                      <a:pt x="149" y="69"/>
                      <a:pt x="149" y="70"/>
                    </a:cubicBezTo>
                    <a:cubicBezTo>
                      <a:pt x="149" y="70"/>
                      <a:pt x="149" y="70"/>
                      <a:pt x="149" y="70"/>
                    </a:cubicBezTo>
                    <a:cubicBezTo>
                      <a:pt x="149" y="70"/>
                      <a:pt x="149" y="69"/>
                      <a:pt x="150" y="70"/>
                    </a:cubicBezTo>
                    <a:cubicBezTo>
                      <a:pt x="150" y="69"/>
                      <a:pt x="150" y="69"/>
                      <a:pt x="149" y="69"/>
                    </a:cubicBezTo>
                    <a:cubicBezTo>
                      <a:pt x="150" y="69"/>
                      <a:pt x="150" y="69"/>
                      <a:pt x="150" y="69"/>
                    </a:cubicBezTo>
                    <a:cubicBezTo>
                      <a:pt x="150" y="67"/>
                      <a:pt x="150" y="67"/>
                      <a:pt x="150" y="66"/>
                    </a:cubicBezTo>
                    <a:cubicBezTo>
                      <a:pt x="150" y="65"/>
                      <a:pt x="150" y="67"/>
                      <a:pt x="150" y="68"/>
                    </a:cubicBezTo>
                    <a:cubicBezTo>
                      <a:pt x="150" y="68"/>
                      <a:pt x="150" y="69"/>
                      <a:pt x="150" y="69"/>
                    </a:cubicBezTo>
                    <a:cubicBezTo>
                      <a:pt x="150" y="70"/>
                      <a:pt x="151" y="71"/>
                      <a:pt x="151" y="72"/>
                    </a:cubicBezTo>
                    <a:cubicBezTo>
                      <a:pt x="151" y="72"/>
                      <a:pt x="151" y="73"/>
                      <a:pt x="151" y="72"/>
                    </a:cubicBezTo>
                    <a:cubicBezTo>
                      <a:pt x="151" y="73"/>
                      <a:pt x="151" y="73"/>
                      <a:pt x="151" y="73"/>
                    </a:cubicBezTo>
                    <a:cubicBezTo>
                      <a:pt x="151" y="73"/>
                      <a:pt x="151" y="73"/>
                      <a:pt x="151" y="72"/>
                    </a:cubicBezTo>
                    <a:cubicBezTo>
                      <a:pt x="151" y="73"/>
                      <a:pt x="151" y="72"/>
                      <a:pt x="151" y="72"/>
                    </a:cubicBezTo>
                    <a:cubicBezTo>
                      <a:pt x="151" y="73"/>
                      <a:pt x="152" y="72"/>
                      <a:pt x="152" y="73"/>
                    </a:cubicBezTo>
                    <a:cubicBezTo>
                      <a:pt x="152" y="73"/>
                      <a:pt x="152" y="72"/>
                      <a:pt x="152" y="72"/>
                    </a:cubicBezTo>
                    <a:cubicBezTo>
                      <a:pt x="152" y="71"/>
                      <a:pt x="152" y="71"/>
                      <a:pt x="152" y="70"/>
                    </a:cubicBezTo>
                    <a:cubicBezTo>
                      <a:pt x="152" y="70"/>
                      <a:pt x="152" y="70"/>
                      <a:pt x="152" y="70"/>
                    </a:cubicBezTo>
                    <a:cubicBezTo>
                      <a:pt x="152" y="70"/>
                      <a:pt x="152" y="69"/>
                      <a:pt x="152" y="68"/>
                    </a:cubicBezTo>
                    <a:cubicBezTo>
                      <a:pt x="152" y="68"/>
                      <a:pt x="152" y="68"/>
                      <a:pt x="152" y="68"/>
                    </a:cubicBezTo>
                    <a:cubicBezTo>
                      <a:pt x="152" y="68"/>
                      <a:pt x="152" y="67"/>
                      <a:pt x="152" y="67"/>
                    </a:cubicBezTo>
                    <a:cubicBezTo>
                      <a:pt x="152" y="67"/>
                      <a:pt x="152" y="67"/>
                      <a:pt x="152" y="67"/>
                    </a:cubicBezTo>
                    <a:cubicBezTo>
                      <a:pt x="152" y="66"/>
                      <a:pt x="152" y="66"/>
                      <a:pt x="152" y="66"/>
                    </a:cubicBezTo>
                    <a:cubicBezTo>
                      <a:pt x="152" y="66"/>
                      <a:pt x="152" y="66"/>
                      <a:pt x="152" y="66"/>
                    </a:cubicBezTo>
                    <a:cubicBezTo>
                      <a:pt x="152" y="66"/>
                      <a:pt x="152" y="66"/>
                      <a:pt x="152" y="65"/>
                    </a:cubicBezTo>
                    <a:cubicBezTo>
                      <a:pt x="152" y="65"/>
                      <a:pt x="152" y="65"/>
                      <a:pt x="152" y="65"/>
                    </a:cubicBezTo>
                    <a:cubicBezTo>
                      <a:pt x="152" y="64"/>
                      <a:pt x="152" y="65"/>
                      <a:pt x="152" y="65"/>
                    </a:cubicBezTo>
                    <a:cubicBezTo>
                      <a:pt x="152" y="65"/>
                      <a:pt x="152" y="65"/>
                      <a:pt x="152" y="65"/>
                    </a:cubicBezTo>
                    <a:cubicBezTo>
                      <a:pt x="152" y="65"/>
                      <a:pt x="152" y="65"/>
                      <a:pt x="152" y="65"/>
                    </a:cubicBezTo>
                    <a:cubicBezTo>
                      <a:pt x="152" y="64"/>
                      <a:pt x="152" y="64"/>
                      <a:pt x="152" y="64"/>
                    </a:cubicBezTo>
                    <a:cubicBezTo>
                      <a:pt x="152" y="64"/>
                      <a:pt x="152" y="64"/>
                      <a:pt x="152" y="64"/>
                    </a:cubicBezTo>
                    <a:cubicBezTo>
                      <a:pt x="152" y="64"/>
                      <a:pt x="152" y="64"/>
                      <a:pt x="152" y="64"/>
                    </a:cubicBezTo>
                    <a:cubicBezTo>
                      <a:pt x="152" y="64"/>
                      <a:pt x="152" y="63"/>
                      <a:pt x="152" y="63"/>
                    </a:cubicBezTo>
                    <a:cubicBezTo>
                      <a:pt x="152" y="63"/>
                      <a:pt x="152" y="63"/>
                      <a:pt x="152" y="63"/>
                    </a:cubicBezTo>
                    <a:cubicBezTo>
                      <a:pt x="152" y="62"/>
                      <a:pt x="152" y="61"/>
                      <a:pt x="152" y="61"/>
                    </a:cubicBezTo>
                    <a:cubicBezTo>
                      <a:pt x="152" y="61"/>
                      <a:pt x="152" y="60"/>
                      <a:pt x="152" y="60"/>
                    </a:cubicBezTo>
                    <a:cubicBezTo>
                      <a:pt x="152" y="60"/>
                      <a:pt x="152" y="60"/>
                      <a:pt x="152" y="60"/>
                    </a:cubicBezTo>
                    <a:cubicBezTo>
                      <a:pt x="152" y="60"/>
                      <a:pt x="152" y="60"/>
                      <a:pt x="152" y="60"/>
                    </a:cubicBezTo>
                    <a:cubicBezTo>
                      <a:pt x="152" y="60"/>
                      <a:pt x="152" y="61"/>
                      <a:pt x="152" y="60"/>
                    </a:cubicBezTo>
                    <a:cubicBezTo>
                      <a:pt x="152" y="60"/>
                      <a:pt x="152" y="60"/>
                      <a:pt x="152" y="60"/>
                    </a:cubicBezTo>
                    <a:cubicBezTo>
                      <a:pt x="152" y="60"/>
                      <a:pt x="152" y="59"/>
                      <a:pt x="152" y="59"/>
                    </a:cubicBezTo>
                    <a:cubicBezTo>
                      <a:pt x="152" y="58"/>
                      <a:pt x="152" y="58"/>
                      <a:pt x="152" y="58"/>
                    </a:cubicBezTo>
                    <a:cubicBezTo>
                      <a:pt x="152" y="58"/>
                      <a:pt x="152" y="57"/>
                      <a:pt x="152" y="58"/>
                    </a:cubicBezTo>
                    <a:cubicBezTo>
                      <a:pt x="152" y="57"/>
                      <a:pt x="152" y="57"/>
                      <a:pt x="152" y="57"/>
                    </a:cubicBezTo>
                    <a:cubicBezTo>
                      <a:pt x="152" y="56"/>
                      <a:pt x="152" y="55"/>
                      <a:pt x="151" y="54"/>
                    </a:cubicBezTo>
                    <a:cubicBezTo>
                      <a:pt x="151" y="54"/>
                      <a:pt x="151" y="54"/>
                      <a:pt x="151" y="53"/>
                    </a:cubicBezTo>
                    <a:cubicBezTo>
                      <a:pt x="151" y="52"/>
                      <a:pt x="150" y="50"/>
                      <a:pt x="150" y="50"/>
                    </a:cubicBezTo>
                    <a:cubicBezTo>
                      <a:pt x="150" y="49"/>
                      <a:pt x="150" y="48"/>
                      <a:pt x="149" y="47"/>
                    </a:cubicBezTo>
                    <a:cubicBezTo>
                      <a:pt x="149" y="47"/>
                      <a:pt x="149" y="47"/>
                      <a:pt x="150" y="47"/>
                    </a:cubicBezTo>
                    <a:cubicBezTo>
                      <a:pt x="150" y="47"/>
                      <a:pt x="150" y="47"/>
                      <a:pt x="150" y="47"/>
                    </a:cubicBezTo>
                    <a:cubicBezTo>
                      <a:pt x="150" y="47"/>
                      <a:pt x="150" y="47"/>
                      <a:pt x="150" y="47"/>
                    </a:cubicBezTo>
                    <a:cubicBezTo>
                      <a:pt x="150" y="47"/>
                      <a:pt x="150" y="46"/>
                      <a:pt x="150" y="46"/>
                    </a:cubicBezTo>
                    <a:cubicBezTo>
                      <a:pt x="150" y="47"/>
                      <a:pt x="150" y="47"/>
                      <a:pt x="150" y="47"/>
                    </a:cubicBezTo>
                    <a:cubicBezTo>
                      <a:pt x="149" y="46"/>
                      <a:pt x="150" y="47"/>
                      <a:pt x="150" y="46"/>
                    </a:cubicBezTo>
                    <a:cubicBezTo>
                      <a:pt x="149" y="46"/>
                      <a:pt x="149" y="46"/>
                      <a:pt x="149" y="46"/>
                    </a:cubicBezTo>
                    <a:cubicBezTo>
                      <a:pt x="149" y="46"/>
                      <a:pt x="149" y="46"/>
                      <a:pt x="149" y="46"/>
                    </a:cubicBezTo>
                    <a:cubicBezTo>
                      <a:pt x="149" y="46"/>
                      <a:pt x="149" y="46"/>
                      <a:pt x="149" y="46"/>
                    </a:cubicBezTo>
                    <a:cubicBezTo>
                      <a:pt x="149" y="45"/>
                      <a:pt x="149" y="46"/>
                      <a:pt x="149" y="45"/>
                    </a:cubicBezTo>
                    <a:cubicBezTo>
                      <a:pt x="149" y="45"/>
                      <a:pt x="149" y="45"/>
                      <a:pt x="149" y="45"/>
                    </a:cubicBezTo>
                    <a:cubicBezTo>
                      <a:pt x="149" y="45"/>
                      <a:pt x="149" y="45"/>
                      <a:pt x="149" y="45"/>
                    </a:cubicBezTo>
                    <a:cubicBezTo>
                      <a:pt x="149" y="45"/>
                      <a:pt x="150" y="46"/>
                      <a:pt x="150" y="46"/>
                    </a:cubicBezTo>
                    <a:cubicBezTo>
                      <a:pt x="150" y="46"/>
                      <a:pt x="150" y="46"/>
                      <a:pt x="150" y="46"/>
                    </a:cubicBezTo>
                    <a:cubicBezTo>
                      <a:pt x="150" y="46"/>
                      <a:pt x="150" y="47"/>
                      <a:pt x="150" y="47"/>
                    </a:cubicBezTo>
                    <a:cubicBezTo>
                      <a:pt x="150" y="48"/>
                      <a:pt x="150" y="48"/>
                      <a:pt x="150" y="49"/>
                    </a:cubicBezTo>
                    <a:cubicBezTo>
                      <a:pt x="151" y="49"/>
                      <a:pt x="151" y="49"/>
                      <a:pt x="151" y="50"/>
                    </a:cubicBezTo>
                    <a:cubicBezTo>
                      <a:pt x="151" y="50"/>
                      <a:pt x="151" y="49"/>
                      <a:pt x="151" y="49"/>
                    </a:cubicBezTo>
                    <a:cubicBezTo>
                      <a:pt x="151" y="50"/>
                      <a:pt x="151" y="50"/>
                      <a:pt x="151" y="50"/>
                    </a:cubicBezTo>
                    <a:cubicBezTo>
                      <a:pt x="151" y="50"/>
                      <a:pt x="151" y="50"/>
                      <a:pt x="151" y="50"/>
                    </a:cubicBezTo>
                    <a:cubicBezTo>
                      <a:pt x="151" y="50"/>
                      <a:pt x="151" y="50"/>
                      <a:pt x="151" y="50"/>
                    </a:cubicBezTo>
                    <a:cubicBezTo>
                      <a:pt x="152" y="53"/>
                      <a:pt x="152" y="53"/>
                      <a:pt x="152" y="53"/>
                    </a:cubicBezTo>
                    <a:cubicBezTo>
                      <a:pt x="152" y="53"/>
                      <a:pt x="152" y="53"/>
                      <a:pt x="152" y="53"/>
                    </a:cubicBezTo>
                    <a:cubicBezTo>
                      <a:pt x="152" y="53"/>
                      <a:pt x="152" y="54"/>
                      <a:pt x="152" y="54"/>
                    </a:cubicBezTo>
                    <a:cubicBezTo>
                      <a:pt x="152" y="54"/>
                      <a:pt x="152" y="54"/>
                      <a:pt x="152" y="54"/>
                    </a:cubicBezTo>
                    <a:cubicBezTo>
                      <a:pt x="152" y="54"/>
                      <a:pt x="152" y="55"/>
                      <a:pt x="152" y="54"/>
                    </a:cubicBezTo>
                    <a:cubicBezTo>
                      <a:pt x="152" y="55"/>
                      <a:pt x="152" y="55"/>
                      <a:pt x="152" y="55"/>
                    </a:cubicBezTo>
                    <a:cubicBezTo>
                      <a:pt x="152" y="55"/>
                      <a:pt x="152" y="55"/>
                      <a:pt x="152" y="55"/>
                    </a:cubicBezTo>
                    <a:cubicBezTo>
                      <a:pt x="152" y="55"/>
                      <a:pt x="152" y="55"/>
                      <a:pt x="152" y="55"/>
                    </a:cubicBezTo>
                    <a:cubicBezTo>
                      <a:pt x="152" y="55"/>
                      <a:pt x="152" y="55"/>
                      <a:pt x="152" y="55"/>
                    </a:cubicBezTo>
                    <a:cubicBezTo>
                      <a:pt x="152" y="56"/>
                      <a:pt x="152" y="55"/>
                      <a:pt x="152" y="56"/>
                    </a:cubicBezTo>
                    <a:cubicBezTo>
                      <a:pt x="152" y="56"/>
                      <a:pt x="153" y="56"/>
                      <a:pt x="153" y="57"/>
                    </a:cubicBezTo>
                    <a:cubicBezTo>
                      <a:pt x="153" y="57"/>
                      <a:pt x="153" y="57"/>
                      <a:pt x="153" y="57"/>
                    </a:cubicBezTo>
                    <a:cubicBezTo>
                      <a:pt x="153" y="58"/>
                      <a:pt x="153" y="58"/>
                      <a:pt x="153" y="58"/>
                    </a:cubicBezTo>
                    <a:cubicBezTo>
                      <a:pt x="153" y="58"/>
                      <a:pt x="153" y="58"/>
                      <a:pt x="153" y="58"/>
                    </a:cubicBezTo>
                    <a:cubicBezTo>
                      <a:pt x="153" y="59"/>
                      <a:pt x="153" y="60"/>
                      <a:pt x="153" y="60"/>
                    </a:cubicBezTo>
                    <a:cubicBezTo>
                      <a:pt x="153" y="60"/>
                      <a:pt x="153" y="60"/>
                      <a:pt x="153" y="60"/>
                    </a:cubicBezTo>
                    <a:cubicBezTo>
                      <a:pt x="153" y="60"/>
                      <a:pt x="153" y="60"/>
                      <a:pt x="153" y="61"/>
                    </a:cubicBezTo>
                    <a:cubicBezTo>
                      <a:pt x="153" y="60"/>
                      <a:pt x="153" y="61"/>
                      <a:pt x="154" y="61"/>
                    </a:cubicBezTo>
                    <a:cubicBezTo>
                      <a:pt x="154" y="61"/>
                      <a:pt x="153" y="61"/>
                      <a:pt x="153" y="60"/>
                    </a:cubicBezTo>
                    <a:cubicBezTo>
                      <a:pt x="153" y="60"/>
                      <a:pt x="153" y="60"/>
                      <a:pt x="153" y="60"/>
                    </a:cubicBezTo>
                    <a:cubicBezTo>
                      <a:pt x="153" y="59"/>
                      <a:pt x="153" y="59"/>
                      <a:pt x="153" y="59"/>
                    </a:cubicBezTo>
                    <a:cubicBezTo>
                      <a:pt x="153" y="59"/>
                      <a:pt x="153" y="59"/>
                      <a:pt x="153" y="59"/>
                    </a:cubicBezTo>
                    <a:cubicBezTo>
                      <a:pt x="153" y="59"/>
                      <a:pt x="153" y="59"/>
                      <a:pt x="153" y="58"/>
                    </a:cubicBezTo>
                    <a:cubicBezTo>
                      <a:pt x="153" y="58"/>
                      <a:pt x="153" y="58"/>
                      <a:pt x="153" y="58"/>
                    </a:cubicBezTo>
                    <a:cubicBezTo>
                      <a:pt x="153" y="58"/>
                      <a:pt x="153" y="58"/>
                      <a:pt x="153" y="57"/>
                    </a:cubicBezTo>
                    <a:cubicBezTo>
                      <a:pt x="153" y="57"/>
                      <a:pt x="153" y="57"/>
                      <a:pt x="153" y="57"/>
                    </a:cubicBezTo>
                    <a:cubicBezTo>
                      <a:pt x="153" y="57"/>
                      <a:pt x="153" y="56"/>
                      <a:pt x="153" y="56"/>
                    </a:cubicBezTo>
                    <a:cubicBezTo>
                      <a:pt x="153" y="56"/>
                      <a:pt x="153" y="56"/>
                      <a:pt x="153" y="56"/>
                    </a:cubicBezTo>
                    <a:cubicBezTo>
                      <a:pt x="153" y="56"/>
                      <a:pt x="153" y="56"/>
                      <a:pt x="153" y="56"/>
                    </a:cubicBezTo>
                    <a:cubicBezTo>
                      <a:pt x="153" y="56"/>
                      <a:pt x="153" y="56"/>
                      <a:pt x="153" y="56"/>
                    </a:cubicBezTo>
                    <a:cubicBezTo>
                      <a:pt x="153" y="56"/>
                      <a:pt x="153" y="56"/>
                      <a:pt x="153" y="56"/>
                    </a:cubicBezTo>
                    <a:cubicBezTo>
                      <a:pt x="153" y="56"/>
                      <a:pt x="153" y="55"/>
                      <a:pt x="153" y="55"/>
                    </a:cubicBezTo>
                    <a:cubicBezTo>
                      <a:pt x="153" y="55"/>
                      <a:pt x="153" y="55"/>
                      <a:pt x="153" y="55"/>
                    </a:cubicBezTo>
                    <a:cubicBezTo>
                      <a:pt x="153" y="55"/>
                      <a:pt x="152" y="55"/>
                      <a:pt x="152" y="55"/>
                    </a:cubicBezTo>
                    <a:cubicBezTo>
                      <a:pt x="153" y="55"/>
                      <a:pt x="153" y="55"/>
                      <a:pt x="152" y="55"/>
                    </a:cubicBezTo>
                    <a:cubicBezTo>
                      <a:pt x="152" y="55"/>
                      <a:pt x="152" y="54"/>
                      <a:pt x="152" y="54"/>
                    </a:cubicBezTo>
                    <a:cubicBezTo>
                      <a:pt x="152" y="54"/>
                      <a:pt x="152" y="53"/>
                      <a:pt x="152" y="53"/>
                    </a:cubicBezTo>
                    <a:cubicBezTo>
                      <a:pt x="152" y="53"/>
                      <a:pt x="152" y="53"/>
                      <a:pt x="152" y="53"/>
                    </a:cubicBezTo>
                    <a:cubicBezTo>
                      <a:pt x="152" y="53"/>
                      <a:pt x="152" y="53"/>
                      <a:pt x="152" y="52"/>
                    </a:cubicBezTo>
                    <a:cubicBezTo>
                      <a:pt x="152" y="53"/>
                      <a:pt x="152" y="52"/>
                      <a:pt x="152" y="52"/>
                    </a:cubicBezTo>
                    <a:cubicBezTo>
                      <a:pt x="152" y="52"/>
                      <a:pt x="152" y="52"/>
                      <a:pt x="152" y="53"/>
                    </a:cubicBezTo>
                    <a:cubicBezTo>
                      <a:pt x="152" y="52"/>
                      <a:pt x="152" y="52"/>
                      <a:pt x="152" y="52"/>
                    </a:cubicBezTo>
                    <a:cubicBezTo>
                      <a:pt x="152" y="52"/>
                      <a:pt x="152" y="52"/>
                      <a:pt x="152" y="52"/>
                    </a:cubicBezTo>
                    <a:cubicBezTo>
                      <a:pt x="152" y="52"/>
                      <a:pt x="152" y="52"/>
                      <a:pt x="152" y="51"/>
                    </a:cubicBezTo>
                    <a:cubicBezTo>
                      <a:pt x="152" y="52"/>
                      <a:pt x="152" y="51"/>
                      <a:pt x="152" y="52"/>
                    </a:cubicBezTo>
                    <a:cubicBezTo>
                      <a:pt x="152" y="51"/>
                      <a:pt x="152" y="51"/>
                      <a:pt x="151" y="51"/>
                    </a:cubicBezTo>
                    <a:cubicBezTo>
                      <a:pt x="152" y="51"/>
                      <a:pt x="152" y="51"/>
                      <a:pt x="152" y="51"/>
                    </a:cubicBezTo>
                    <a:cubicBezTo>
                      <a:pt x="152" y="51"/>
                      <a:pt x="151" y="51"/>
                      <a:pt x="151" y="50"/>
                    </a:cubicBezTo>
                    <a:cubicBezTo>
                      <a:pt x="151" y="51"/>
                      <a:pt x="151" y="51"/>
                      <a:pt x="151" y="51"/>
                    </a:cubicBezTo>
                    <a:cubicBezTo>
                      <a:pt x="151" y="50"/>
                      <a:pt x="151" y="50"/>
                      <a:pt x="151" y="50"/>
                    </a:cubicBezTo>
                    <a:cubicBezTo>
                      <a:pt x="151" y="50"/>
                      <a:pt x="151" y="50"/>
                      <a:pt x="151" y="50"/>
                    </a:cubicBezTo>
                    <a:cubicBezTo>
                      <a:pt x="151" y="50"/>
                      <a:pt x="151" y="50"/>
                      <a:pt x="151" y="49"/>
                    </a:cubicBezTo>
                    <a:cubicBezTo>
                      <a:pt x="151" y="50"/>
                      <a:pt x="151" y="49"/>
                      <a:pt x="151" y="50"/>
                    </a:cubicBezTo>
                    <a:cubicBezTo>
                      <a:pt x="151" y="49"/>
                      <a:pt x="151" y="49"/>
                      <a:pt x="151" y="49"/>
                    </a:cubicBezTo>
                    <a:cubicBezTo>
                      <a:pt x="151" y="49"/>
                      <a:pt x="150" y="48"/>
                      <a:pt x="150" y="48"/>
                    </a:cubicBezTo>
                    <a:cubicBezTo>
                      <a:pt x="150" y="48"/>
                      <a:pt x="151" y="48"/>
                      <a:pt x="151" y="48"/>
                    </a:cubicBezTo>
                    <a:cubicBezTo>
                      <a:pt x="150" y="48"/>
                      <a:pt x="150" y="47"/>
                      <a:pt x="150" y="47"/>
                    </a:cubicBezTo>
                    <a:cubicBezTo>
                      <a:pt x="150" y="47"/>
                      <a:pt x="150" y="47"/>
                      <a:pt x="150" y="47"/>
                    </a:cubicBezTo>
                    <a:cubicBezTo>
                      <a:pt x="150" y="47"/>
                      <a:pt x="150" y="46"/>
                      <a:pt x="150" y="46"/>
                    </a:cubicBezTo>
                    <a:cubicBezTo>
                      <a:pt x="150" y="46"/>
                      <a:pt x="150" y="46"/>
                      <a:pt x="150" y="46"/>
                    </a:cubicBezTo>
                    <a:cubicBezTo>
                      <a:pt x="150" y="46"/>
                      <a:pt x="151" y="47"/>
                      <a:pt x="151" y="47"/>
                    </a:cubicBezTo>
                    <a:cubicBezTo>
                      <a:pt x="151" y="48"/>
                      <a:pt x="151" y="48"/>
                      <a:pt x="151" y="49"/>
                    </a:cubicBezTo>
                    <a:cubicBezTo>
                      <a:pt x="151" y="48"/>
                      <a:pt x="151" y="49"/>
                      <a:pt x="151" y="49"/>
                    </a:cubicBezTo>
                    <a:cubicBezTo>
                      <a:pt x="151" y="49"/>
                      <a:pt x="151" y="50"/>
                      <a:pt x="151" y="49"/>
                    </a:cubicBezTo>
                    <a:cubicBezTo>
                      <a:pt x="151" y="50"/>
                      <a:pt x="151" y="50"/>
                      <a:pt x="151" y="50"/>
                    </a:cubicBezTo>
                    <a:cubicBezTo>
                      <a:pt x="151" y="50"/>
                      <a:pt x="152" y="51"/>
                      <a:pt x="152" y="50"/>
                    </a:cubicBezTo>
                    <a:cubicBezTo>
                      <a:pt x="152" y="51"/>
                      <a:pt x="152" y="51"/>
                      <a:pt x="152" y="51"/>
                    </a:cubicBezTo>
                    <a:cubicBezTo>
                      <a:pt x="152" y="51"/>
                      <a:pt x="152" y="51"/>
                      <a:pt x="152" y="51"/>
                    </a:cubicBezTo>
                    <a:cubicBezTo>
                      <a:pt x="152" y="51"/>
                      <a:pt x="152" y="52"/>
                      <a:pt x="152" y="52"/>
                    </a:cubicBezTo>
                    <a:cubicBezTo>
                      <a:pt x="152" y="52"/>
                      <a:pt x="152" y="52"/>
                      <a:pt x="152" y="52"/>
                    </a:cubicBezTo>
                    <a:cubicBezTo>
                      <a:pt x="152" y="52"/>
                      <a:pt x="152" y="53"/>
                      <a:pt x="152" y="53"/>
                    </a:cubicBezTo>
                    <a:cubicBezTo>
                      <a:pt x="152" y="53"/>
                      <a:pt x="153" y="53"/>
                      <a:pt x="152" y="53"/>
                    </a:cubicBezTo>
                    <a:cubicBezTo>
                      <a:pt x="152" y="52"/>
                      <a:pt x="152" y="52"/>
                      <a:pt x="152" y="51"/>
                    </a:cubicBezTo>
                    <a:cubicBezTo>
                      <a:pt x="152" y="51"/>
                      <a:pt x="152" y="51"/>
                      <a:pt x="152" y="51"/>
                    </a:cubicBezTo>
                    <a:cubicBezTo>
                      <a:pt x="152" y="51"/>
                      <a:pt x="152" y="50"/>
                      <a:pt x="151" y="50"/>
                    </a:cubicBezTo>
                    <a:cubicBezTo>
                      <a:pt x="151" y="49"/>
                      <a:pt x="151" y="49"/>
                      <a:pt x="151" y="49"/>
                    </a:cubicBezTo>
                    <a:cubicBezTo>
                      <a:pt x="151" y="49"/>
                      <a:pt x="151" y="48"/>
                      <a:pt x="151" y="48"/>
                    </a:cubicBezTo>
                    <a:cubicBezTo>
                      <a:pt x="151" y="48"/>
                      <a:pt x="151" y="47"/>
                      <a:pt x="151" y="47"/>
                    </a:cubicBezTo>
                    <a:cubicBezTo>
                      <a:pt x="150" y="47"/>
                      <a:pt x="150" y="46"/>
                      <a:pt x="150" y="46"/>
                    </a:cubicBezTo>
                    <a:cubicBezTo>
                      <a:pt x="150" y="46"/>
                      <a:pt x="150" y="46"/>
                      <a:pt x="150" y="46"/>
                    </a:cubicBezTo>
                    <a:cubicBezTo>
                      <a:pt x="150" y="45"/>
                      <a:pt x="150" y="45"/>
                      <a:pt x="150" y="45"/>
                    </a:cubicBezTo>
                    <a:cubicBezTo>
                      <a:pt x="150" y="45"/>
                      <a:pt x="150" y="45"/>
                      <a:pt x="150" y="45"/>
                    </a:cubicBezTo>
                    <a:cubicBezTo>
                      <a:pt x="150" y="45"/>
                      <a:pt x="149" y="43"/>
                      <a:pt x="150" y="44"/>
                    </a:cubicBezTo>
                    <a:cubicBezTo>
                      <a:pt x="149" y="43"/>
                      <a:pt x="149" y="43"/>
                      <a:pt x="149" y="43"/>
                    </a:cubicBezTo>
                    <a:cubicBezTo>
                      <a:pt x="149" y="43"/>
                      <a:pt x="149" y="43"/>
                      <a:pt x="149" y="43"/>
                    </a:cubicBezTo>
                    <a:cubicBezTo>
                      <a:pt x="149" y="43"/>
                      <a:pt x="149" y="42"/>
                      <a:pt x="148" y="41"/>
                    </a:cubicBezTo>
                    <a:cubicBezTo>
                      <a:pt x="148" y="41"/>
                      <a:pt x="148" y="41"/>
                      <a:pt x="148" y="42"/>
                    </a:cubicBezTo>
                    <a:cubicBezTo>
                      <a:pt x="149" y="42"/>
                      <a:pt x="149" y="42"/>
                      <a:pt x="149" y="43"/>
                    </a:cubicBezTo>
                    <a:cubicBezTo>
                      <a:pt x="149" y="43"/>
                      <a:pt x="149" y="44"/>
                      <a:pt x="149" y="44"/>
                    </a:cubicBezTo>
                    <a:cubicBezTo>
                      <a:pt x="149" y="45"/>
                      <a:pt x="149" y="44"/>
                      <a:pt x="149" y="44"/>
                    </a:cubicBezTo>
                    <a:cubicBezTo>
                      <a:pt x="149" y="44"/>
                      <a:pt x="149" y="45"/>
                      <a:pt x="149" y="44"/>
                    </a:cubicBezTo>
                    <a:cubicBezTo>
                      <a:pt x="150" y="45"/>
                      <a:pt x="150" y="45"/>
                      <a:pt x="150" y="46"/>
                    </a:cubicBezTo>
                    <a:cubicBezTo>
                      <a:pt x="150" y="46"/>
                      <a:pt x="150" y="46"/>
                      <a:pt x="150" y="46"/>
                    </a:cubicBezTo>
                    <a:cubicBezTo>
                      <a:pt x="150" y="45"/>
                      <a:pt x="150" y="45"/>
                      <a:pt x="150" y="46"/>
                    </a:cubicBezTo>
                    <a:cubicBezTo>
                      <a:pt x="150" y="45"/>
                      <a:pt x="149" y="45"/>
                      <a:pt x="149" y="45"/>
                    </a:cubicBezTo>
                    <a:cubicBezTo>
                      <a:pt x="149" y="45"/>
                      <a:pt x="149" y="44"/>
                      <a:pt x="149" y="44"/>
                    </a:cubicBezTo>
                    <a:cubicBezTo>
                      <a:pt x="149" y="44"/>
                      <a:pt x="149" y="44"/>
                      <a:pt x="149" y="44"/>
                    </a:cubicBezTo>
                    <a:cubicBezTo>
                      <a:pt x="149" y="44"/>
                      <a:pt x="149" y="44"/>
                      <a:pt x="149" y="44"/>
                    </a:cubicBezTo>
                    <a:cubicBezTo>
                      <a:pt x="149" y="43"/>
                      <a:pt x="149" y="44"/>
                      <a:pt x="149" y="43"/>
                    </a:cubicBezTo>
                    <a:cubicBezTo>
                      <a:pt x="149" y="43"/>
                      <a:pt x="148" y="42"/>
                      <a:pt x="148" y="42"/>
                    </a:cubicBezTo>
                    <a:cubicBezTo>
                      <a:pt x="148" y="42"/>
                      <a:pt x="148" y="41"/>
                      <a:pt x="148" y="41"/>
                    </a:cubicBezTo>
                    <a:cubicBezTo>
                      <a:pt x="148" y="41"/>
                      <a:pt x="148" y="41"/>
                      <a:pt x="148" y="41"/>
                    </a:cubicBezTo>
                    <a:cubicBezTo>
                      <a:pt x="148" y="41"/>
                      <a:pt x="148" y="41"/>
                      <a:pt x="148" y="41"/>
                    </a:cubicBezTo>
                    <a:cubicBezTo>
                      <a:pt x="148" y="41"/>
                      <a:pt x="148" y="41"/>
                      <a:pt x="148" y="41"/>
                    </a:cubicBezTo>
                    <a:cubicBezTo>
                      <a:pt x="148" y="41"/>
                      <a:pt x="148" y="41"/>
                      <a:pt x="147" y="41"/>
                    </a:cubicBezTo>
                    <a:cubicBezTo>
                      <a:pt x="148" y="41"/>
                      <a:pt x="148" y="41"/>
                      <a:pt x="147" y="41"/>
                    </a:cubicBezTo>
                    <a:cubicBezTo>
                      <a:pt x="147" y="41"/>
                      <a:pt x="147" y="41"/>
                      <a:pt x="147" y="41"/>
                    </a:cubicBezTo>
                    <a:cubicBezTo>
                      <a:pt x="147" y="40"/>
                      <a:pt x="147" y="40"/>
                      <a:pt x="147" y="40"/>
                    </a:cubicBezTo>
                    <a:cubicBezTo>
                      <a:pt x="147" y="40"/>
                      <a:pt x="147" y="40"/>
                      <a:pt x="147" y="41"/>
                    </a:cubicBezTo>
                    <a:cubicBezTo>
                      <a:pt x="147" y="41"/>
                      <a:pt x="147" y="41"/>
                      <a:pt x="147" y="41"/>
                    </a:cubicBezTo>
                    <a:cubicBezTo>
                      <a:pt x="147" y="41"/>
                      <a:pt x="147" y="40"/>
                      <a:pt x="147" y="40"/>
                    </a:cubicBezTo>
                    <a:cubicBezTo>
                      <a:pt x="147" y="40"/>
                      <a:pt x="147" y="40"/>
                      <a:pt x="147" y="40"/>
                    </a:cubicBezTo>
                    <a:cubicBezTo>
                      <a:pt x="147" y="40"/>
                      <a:pt x="147" y="40"/>
                      <a:pt x="147" y="40"/>
                    </a:cubicBezTo>
                    <a:cubicBezTo>
                      <a:pt x="147" y="40"/>
                      <a:pt x="147" y="40"/>
                      <a:pt x="147" y="40"/>
                    </a:cubicBezTo>
                    <a:cubicBezTo>
                      <a:pt x="147" y="40"/>
                      <a:pt x="147" y="40"/>
                      <a:pt x="147" y="40"/>
                    </a:cubicBezTo>
                    <a:cubicBezTo>
                      <a:pt x="147" y="39"/>
                      <a:pt x="147" y="39"/>
                      <a:pt x="146" y="39"/>
                    </a:cubicBezTo>
                    <a:cubicBezTo>
                      <a:pt x="146" y="38"/>
                      <a:pt x="146" y="39"/>
                      <a:pt x="147" y="39"/>
                    </a:cubicBezTo>
                    <a:cubicBezTo>
                      <a:pt x="146" y="39"/>
                      <a:pt x="146" y="39"/>
                      <a:pt x="146" y="39"/>
                    </a:cubicBezTo>
                    <a:cubicBezTo>
                      <a:pt x="146" y="38"/>
                      <a:pt x="146" y="39"/>
                      <a:pt x="146" y="39"/>
                    </a:cubicBezTo>
                    <a:cubicBezTo>
                      <a:pt x="146" y="38"/>
                      <a:pt x="146" y="38"/>
                      <a:pt x="146" y="38"/>
                    </a:cubicBezTo>
                    <a:cubicBezTo>
                      <a:pt x="146" y="38"/>
                      <a:pt x="146" y="38"/>
                      <a:pt x="146" y="38"/>
                    </a:cubicBezTo>
                    <a:cubicBezTo>
                      <a:pt x="146" y="38"/>
                      <a:pt x="146" y="38"/>
                      <a:pt x="146" y="38"/>
                    </a:cubicBezTo>
                    <a:cubicBezTo>
                      <a:pt x="146" y="38"/>
                      <a:pt x="146" y="38"/>
                      <a:pt x="146" y="38"/>
                    </a:cubicBezTo>
                    <a:cubicBezTo>
                      <a:pt x="146" y="38"/>
                      <a:pt x="146" y="38"/>
                      <a:pt x="146" y="38"/>
                    </a:cubicBezTo>
                    <a:cubicBezTo>
                      <a:pt x="146" y="37"/>
                      <a:pt x="146" y="38"/>
                      <a:pt x="146" y="37"/>
                    </a:cubicBezTo>
                    <a:cubicBezTo>
                      <a:pt x="146" y="37"/>
                      <a:pt x="146" y="38"/>
                      <a:pt x="146" y="37"/>
                    </a:cubicBezTo>
                    <a:cubicBezTo>
                      <a:pt x="146" y="37"/>
                      <a:pt x="145" y="36"/>
                      <a:pt x="145" y="37"/>
                    </a:cubicBezTo>
                    <a:cubicBezTo>
                      <a:pt x="145" y="37"/>
                      <a:pt x="146" y="37"/>
                      <a:pt x="146" y="37"/>
                    </a:cubicBezTo>
                    <a:cubicBezTo>
                      <a:pt x="145" y="37"/>
                      <a:pt x="145" y="37"/>
                      <a:pt x="145" y="36"/>
                    </a:cubicBezTo>
                    <a:cubicBezTo>
                      <a:pt x="145" y="36"/>
                      <a:pt x="144" y="35"/>
                      <a:pt x="144" y="34"/>
                    </a:cubicBezTo>
                    <a:cubicBezTo>
                      <a:pt x="144" y="34"/>
                      <a:pt x="144" y="34"/>
                      <a:pt x="144" y="34"/>
                    </a:cubicBezTo>
                    <a:cubicBezTo>
                      <a:pt x="144" y="34"/>
                      <a:pt x="144" y="35"/>
                      <a:pt x="144" y="35"/>
                    </a:cubicBezTo>
                    <a:cubicBezTo>
                      <a:pt x="144" y="35"/>
                      <a:pt x="144" y="35"/>
                      <a:pt x="145" y="35"/>
                    </a:cubicBezTo>
                    <a:cubicBezTo>
                      <a:pt x="144" y="35"/>
                      <a:pt x="144" y="35"/>
                      <a:pt x="144" y="34"/>
                    </a:cubicBezTo>
                    <a:cubicBezTo>
                      <a:pt x="144" y="34"/>
                      <a:pt x="144" y="34"/>
                      <a:pt x="144" y="34"/>
                    </a:cubicBezTo>
                    <a:cubicBezTo>
                      <a:pt x="144" y="34"/>
                      <a:pt x="143" y="34"/>
                      <a:pt x="143" y="34"/>
                    </a:cubicBezTo>
                    <a:cubicBezTo>
                      <a:pt x="144" y="34"/>
                      <a:pt x="144" y="34"/>
                      <a:pt x="144" y="34"/>
                    </a:cubicBezTo>
                    <a:cubicBezTo>
                      <a:pt x="144" y="34"/>
                      <a:pt x="143" y="34"/>
                      <a:pt x="143" y="33"/>
                    </a:cubicBezTo>
                    <a:cubicBezTo>
                      <a:pt x="143" y="33"/>
                      <a:pt x="143" y="34"/>
                      <a:pt x="143" y="33"/>
                    </a:cubicBezTo>
                    <a:cubicBezTo>
                      <a:pt x="143" y="34"/>
                      <a:pt x="143" y="33"/>
                      <a:pt x="143" y="33"/>
                    </a:cubicBezTo>
                    <a:cubicBezTo>
                      <a:pt x="143" y="33"/>
                      <a:pt x="143" y="33"/>
                      <a:pt x="143" y="33"/>
                    </a:cubicBezTo>
                    <a:cubicBezTo>
                      <a:pt x="143" y="33"/>
                      <a:pt x="143" y="33"/>
                      <a:pt x="143" y="33"/>
                    </a:cubicBezTo>
                    <a:cubicBezTo>
                      <a:pt x="143" y="33"/>
                      <a:pt x="143" y="34"/>
                      <a:pt x="144" y="34"/>
                    </a:cubicBezTo>
                    <a:cubicBezTo>
                      <a:pt x="143" y="33"/>
                      <a:pt x="143" y="33"/>
                      <a:pt x="143" y="33"/>
                    </a:cubicBezTo>
                    <a:cubicBezTo>
                      <a:pt x="143" y="33"/>
                      <a:pt x="143" y="33"/>
                      <a:pt x="143" y="33"/>
                    </a:cubicBezTo>
                    <a:cubicBezTo>
                      <a:pt x="143" y="32"/>
                      <a:pt x="142" y="31"/>
                      <a:pt x="142" y="32"/>
                    </a:cubicBezTo>
                    <a:cubicBezTo>
                      <a:pt x="142" y="32"/>
                      <a:pt x="142" y="32"/>
                      <a:pt x="142" y="32"/>
                    </a:cubicBezTo>
                    <a:cubicBezTo>
                      <a:pt x="143" y="32"/>
                      <a:pt x="143" y="33"/>
                      <a:pt x="143" y="33"/>
                    </a:cubicBezTo>
                    <a:cubicBezTo>
                      <a:pt x="142" y="32"/>
                      <a:pt x="142" y="32"/>
                      <a:pt x="142" y="32"/>
                    </a:cubicBezTo>
                    <a:cubicBezTo>
                      <a:pt x="142" y="32"/>
                      <a:pt x="142" y="32"/>
                      <a:pt x="142" y="32"/>
                    </a:cubicBezTo>
                    <a:cubicBezTo>
                      <a:pt x="142" y="32"/>
                      <a:pt x="142" y="31"/>
                      <a:pt x="142" y="31"/>
                    </a:cubicBezTo>
                    <a:cubicBezTo>
                      <a:pt x="142" y="31"/>
                      <a:pt x="142" y="31"/>
                      <a:pt x="142" y="31"/>
                    </a:cubicBezTo>
                    <a:cubicBezTo>
                      <a:pt x="142" y="31"/>
                      <a:pt x="141" y="31"/>
                      <a:pt x="141" y="31"/>
                    </a:cubicBezTo>
                    <a:cubicBezTo>
                      <a:pt x="141" y="31"/>
                      <a:pt x="141" y="31"/>
                      <a:pt x="141" y="31"/>
                    </a:cubicBezTo>
                    <a:cubicBezTo>
                      <a:pt x="141" y="30"/>
                      <a:pt x="141" y="30"/>
                      <a:pt x="141" y="30"/>
                    </a:cubicBezTo>
                    <a:cubicBezTo>
                      <a:pt x="141" y="30"/>
                      <a:pt x="141" y="30"/>
                      <a:pt x="141" y="29"/>
                    </a:cubicBezTo>
                    <a:cubicBezTo>
                      <a:pt x="141" y="30"/>
                      <a:pt x="140" y="29"/>
                      <a:pt x="140" y="29"/>
                    </a:cubicBezTo>
                    <a:cubicBezTo>
                      <a:pt x="140" y="29"/>
                      <a:pt x="141" y="30"/>
                      <a:pt x="141" y="30"/>
                    </a:cubicBezTo>
                    <a:cubicBezTo>
                      <a:pt x="140" y="29"/>
                      <a:pt x="141" y="30"/>
                      <a:pt x="140" y="30"/>
                    </a:cubicBezTo>
                    <a:cubicBezTo>
                      <a:pt x="140" y="29"/>
                      <a:pt x="140" y="29"/>
                      <a:pt x="140" y="29"/>
                    </a:cubicBezTo>
                    <a:cubicBezTo>
                      <a:pt x="140" y="29"/>
                      <a:pt x="140" y="29"/>
                      <a:pt x="140" y="29"/>
                    </a:cubicBezTo>
                    <a:cubicBezTo>
                      <a:pt x="140" y="29"/>
                      <a:pt x="140" y="29"/>
                      <a:pt x="140" y="29"/>
                    </a:cubicBezTo>
                    <a:cubicBezTo>
                      <a:pt x="140" y="29"/>
                      <a:pt x="140" y="29"/>
                      <a:pt x="140" y="29"/>
                    </a:cubicBezTo>
                    <a:cubicBezTo>
                      <a:pt x="140" y="29"/>
                      <a:pt x="141" y="29"/>
                      <a:pt x="140" y="29"/>
                    </a:cubicBezTo>
                    <a:cubicBezTo>
                      <a:pt x="140" y="29"/>
                      <a:pt x="140" y="28"/>
                      <a:pt x="140" y="29"/>
                    </a:cubicBezTo>
                    <a:cubicBezTo>
                      <a:pt x="140" y="29"/>
                      <a:pt x="140" y="29"/>
                      <a:pt x="140" y="29"/>
                    </a:cubicBezTo>
                    <a:cubicBezTo>
                      <a:pt x="140" y="29"/>
                      <a:pt x="140" y="28"/>
                      <a:pt x="140" y="28"/>
                    </a:cubicBezTo>
                    <a:cubicBezTo>
                      <a:pt x="140" y="28"/>
                      <a:pt x="140" y="28"/>
                      <a:pt x="140" y="28"/>
                    </a:cubicBezTo>
                    <a:cubicBezTo>
                      <a:pt x="140" y="28"/>
                      <a:pt x="139" y="28"/>
                      <a:pt x="139" y="27"/>
                    </a:cubicBezTo>
                    <a:cubicBezTo>
                      <a:pt x="139" y="27"/>
                      <a:pt x="139" y="27"/>
                      <a:pt x="139" y="27"/>
                    </a:cubicBezTo>
                    <a:cubicBezTo>
                      <a:pt x="139" y="27"/>
                      <a:pt x="139" y="27"/>
                      <a:pt x="139" y="27"/>
                    </a:cubicBezTo>
                    <a:cubicBezTo>
                      <a:pt x="139" y="27"/>
                      <a:pt x="139" y="27"/>
                      <a:pt x="139" y="27"/>
                    </a:cubicBezTo>
                    <a:cubicBezTo>
                      <a:pt x="139" y="27"/>
                      <a:pt x="140" y="27"/>
                      <a:pt x="140" y="27"/>
                    </a:cubicBezTo>
                    <a:cubicBezTo>
                      <a:pt x="139" y="27"/>
                      <a:pt x="139" y="27"/>
                      <a:pt x="139" y="27"/>
                    </a:cubicBezTo>
                    <a:cubicBezTo>
                      <a:pt x="139" y="27"/>
                      <a:pt x="140" y="27"/>
                      <a:pt x="140" y="27"/>
                    </a:cubicBezTo>
                    <a:cubicBezTo>
                      <a:pt x="139" y="27"/>
                      <a:pt x="139" y="27"/>
                      <a:pt x="139" y="27"/>
                    </a:cubicBezTo>
                    <a:cubicBezTo>
                      <a:pt x="139" y="27"/>
                      <a:pt x="139" y="27"/>
                      <a:pt x="139" y="27"/>
                    </a:cubicBezTo>
                    <a:cubicBezTo>
                      <a:pt x="139" y="27"/>
                      <a:pt x="139" y="27"/>
                      <a:pt x="139" y="27"/>
                    </a:cubicBezTo>
                    <a:cubicBezTo>
                      <a:pt x="138" y="25"/>
                      <a:pt x="137" y="23"/>
                      <a:pt x="135" y="22"/>
                    </a:cubicBezTo>
                    <a:cubicBezTo>
                      <a:pt x="135" y="22"/>
                      <a:pt x="135" y="22"/>
                      <a:pt x="135" y="22"/>
                    </a:cubicBezTo>
                    <a:cubicBezTo>
                      <a:pt x="133" y="19"/>
                      <a:pt x="130" y="16"/>
                      <a:pt x="126" y="14"/>
                    </a:cubicBezTo>
                    <a:cubicBezTo>
                      <a:pt x="119" y="9"/>
                      <a:pt x="110" y="4"/>
                      <a:pt x="101" y="2"/>
                    </a:cubicBezTo>
                    <a:cubicBezTo>
                      <a:pt x="95" y="1"/>
                      <a:pt x="89" y="0"/>
                      <a:pt x="83" y="0"/>
                    </a:cubicBezTo>
                    <a:cubicBezTo>
                      <a:pt x="75" y="1"/>
                      <a:pt x="68" y="2"/>
                      <a:pt x="61" y="4"/>
                    </a:cubicBezTo>
                    <a:cubicBezTo>
                      <a:pt x="54" y="6"/>
                      <a:pt x="47" y="9"/>
                      <a:pt x="42" y="14"/>
                    </a:cubicBezTo>
                    <a:cubicBezTo>
                      <a:pt x="38" y="17"/>
                      <a:pt x="34" y="20"/>
                      <a:pt x="31" y="23"/>
                    </a:cubicBezTo>
                    <a:cubicBezTo>
                      <a:pt x="27" y="28"/>
                      <a:pt x="23" y="33"/>
                      <a:pt x="20" y="40"/>
                    </a:cubicBezTo>
                    <a:cubicBezTo>
                      <a:pt x="17" y="46"/>
                      <a:pt x="15" y="52"/>
                      <a:pt x="14" y="59"/>
                    </a:cubicBezTo>
                    <a:cubicBezTo>
                      <a:pt x="14" y="59"/>
                      <a:pt x="14" y="59"/>
                      <a:pt x="14" y="59"/>
                    </a:cubicBezTo>
                    <a:cubicBezTo>
                      <a:pt x="13" y="63"/>
                      <a:pt x="12" y="67"/>
                      <a:pt x="12" y="70"/>
                    </a:cubicBezTo>
                    <a:cubicBezTo>
                      <a:pt x="12" y="70"/>
                      <a:pt x="12" y="70"/>
                      <a:pt x="12" y="70"/>
                    </a:cubicBezTo>
                    <a:cubicBezTo>
                      <a:pt x="12" y="72"/>
                      <a:pt x="12" y="75"/>
                      <a:pt x="12" y="76"/>
                    </a:cubicBezTo>
                    <a:cubicBezTo>
                      <a:pt x="13" y="81"/>
                      <a:pt x="13" y="87"/>
                      <a:pt x="15" y="92"/>
                    </a:cubicBezTo>
                    <a:cubicBezTo>
                      <a:pt x="16" y="98"/>
                      <a:pt x="19" y="103"/>
                      <a:pt x="21" y="108"/>
                    </a:cubicBezTo>
                    <a:cubicBezTo>
                      <a:pt x="21" y="108"/>
                      <a:pt x="21" y="108"/>
                      <a:pt x="22" y="108"/>
                    </a:cubicBezTo>
                    <a:cubicBezTo>
                      <a:pt x="21" y="108"/>
                      <a:pt x="21" y="108"/>
                      <a:pt x="21" y="108"/>
                    </a:cubicBezTo>
                    <a:cubicBezTo>
                      <a:pt x="22" y="110"/>
                      <a:pt x="23" y="111"/>
                      <a:pt x="24" y="112"/>
                    </a:cubicBezTo>
                    <a:cubicBezTo>
                      <a:pt x="24" y="112"/>
                      <a:pt x="24" y="112"/>
                      <a:pt x="24" y="112"/>
                    </a:cubicBezTo>
                    <a:cubicBezTo>
                      <a:pt x="24" y="112"/>
                      <a:pt x="24" y="112"/>
                      <a:pt x="24" y="112"/>
                    </a:cubicBezTo>
                    <a:cubicBezTo>
                      <a:pt x="25" y="115"/>
                      <a:pt x="27" y="117"/>
                      <a:pt x="29" y="119"/>
                    </a:cubicBezTo>
                    <a:cubicBezTo>
                      <a:pt x="31" y="122"/>
                      <a:pt x="32" y="124"/>
                      <a:pt x="34" y="125"/>
                    </a:cubicBezTo>
                    <a:cubicBezTo>
                      <a:pt x="34" y="126"/>
                      <a:pt x="35" y="126"/>
                      <a:pt x="35" y="126"/>
                    </a:cubicBezTo>
                    <a:cubicBezTo>
                      <a:pt x="35" y="126"/>
                      <a:pt x="35" y="126"/>
                      <a:pt x="36" y="127"/>
                    </a:cubicBezTo>
                    <a:cubicBezTo>
                      <a:pt x="35" y="127"/>
                      <a:pt x="35" y="127"/>
                      <a:pt x="35" y="127"/>
                    </a:cubicBezTo>
                    <a:cubicBezTo>
                      <a:pt x="36" y="127"/>
                      <a:pt x="37" y="128"/>
                      <a:pt x="36" y="128"/>
                    </a:cubicBezTo>
                    <a:cubicBezTo>
                      <a:pt x="37" y="128"/>
                      <a:pt x="37" y="129"/>
                      <a:pt x="37" y="129"/>
                    </a:cubicBezTo>
                    <a:cubicBezTo>
                      <a:pt x="37" y="129"/>
                      <a:pt x="37" y="129"/>
                      <a:pt x="37" y="129"/>
                    </a:cubicBezTo>
                    <a:cubicBezTo>
                      <a:pt x="36" y="128"/>
                      <a:pt x="35" y="127"/>
                      <a:pt x="34" y="126"/>
                    </a:cubicBezTo>
                    <a:cubicBezTo>
                      <a:pt x="32" y="125"/>
                      <a:pt x="29" y="122"/>
                      <a:pt x="27" y="120"/>
                    </a:cubicBezTo>
                    <a:cubicBezTo>
                      <a:pt x="26" y="119"/>
                      <a:pt x="24" y="117"/>
                      <a:pt x="23" y="114"/>
                    </a:cubicBezTo>
                    <a:cubicBezTo>
                      <a:pt x="21" y="113"/>
                      <a:pt x="21" y="112"/>
                      <a:pt x="20" y="111"/>
                    </a:cubicBezTo>
                    <a:cubicBezTo>
                      <a:pt x="18" y="108"/>
                      <a:pt x="17" y="105"/>
                      <a:pt x="15" y="103"/>
                    </a:cubicBezTo>
                    <a:cubicBezTo>
                      <a:pt x="14" y="100"/>
                      <a:pt x="13" y="97"/>
                      <a:pt x="12" y="94"/>
                    </a:cubicBezTo>
                    <a:cubicBezTo>
                      <a:pt x="11" y="93"/>
                      <a:pt x="11" y="92"/>
                      <a:pt x="10" y="90"/>
                    </a:cubicBezTo>
                    <a:cubicBezTo>
                      <a:pt x="10" y="88"/>
                      <a:pt x="9" y="86"/>
                      <a:pt x="9" y="83"/>
                    </a:cubicBezTo>
                    <a:cubicBezTo>
                      <a:pt x="9" y="83"/>
                      <a:pt x="8" y="82"/>
                      <a:pt x="8" y="81"/>
                    </a:cubicBezTo>
                    <a:cubicBezTo>
                      <a:pt x="8" y="80"/>
                      <a:pt x="8" y="79"/>
                      <a:pt x="8" y="79"/>
                    </a:cubicBezTo>
                    <a:cubicBezTo>
                      <a:pt x="8" y="77"/>
                      <a:pt x="8" y="75"/>
                      <a:pt x="7" y="74"/>
                    </a:cubicBezTo>
                    <a:cubicBezTo>
                      <a:pt x="7" y="74"/>
                      <a:pt x="7" y="73"/>
                      <a:pt x="7" y="71"/>
                    </a:cubicBezTo>
                    <a:cubicBezTo>
                      <a:pt x="7" y="70"/>
                      <a:pt x="7" y="68"/>
                      <a:pt x="7" y="67"/>
                    </a:cubicBezTo>
                    <a:cubicBezTo>
                      <a:pt x="6" y="67"/>
                      <a:pt x="6" y="67"/>
                      <a:pt x="6" y="66"/>
                    </a:cubicBezTo>
                    <a:cubicBezTo>
                      <a:pt x="6" y="66"/>
                      <a:pt x="6" y="66"/>
                      <a:pt x="6" y="66"/>
                    </a:cubicBezTo>
                    <a:cubicBezTo>
                      <a:pt x="5" y="66"/>
                      <a:pt x="5" y="66"/>
                      <a:pt x="5" y="66"/>
                    </a:cubicBezTo>
                    <a:cubicBezTo>
                      <a:pt x="6" y="66"/>
                      <a:pt x="5" y="66"/>
                      <a:pt x="6" y="66"/>
                    </a:cubicBezTo>
                    <a:cubicBezTo>
                      <a:pt x="6" y="66"/>
                      <a:pt x="6" y="67"/>
                      <a:pt x="6" y="67"/>
                    </a:cubicBezTo>
                    <a:cubicBezTo>
                      <a:pt x="5" y="68"/>
                      <a:pt x="5" y="68"/>
                      <a:pt x="5" y="67"/>
                    </a:cubicBezTo>
                    <a:cubicBezTo>
                      <a:pt x="5" y="67"/>
                      <a:pt x="5" y="67"/>
                      <a:pt x="5" y="67"/>
                    </a:cubicBezTo>
                    <a:cubicBezTo>
                      <a:pt x="5" y="65"/>
                      <a:pt x="5" y="62"/>
                      <a:pt x="5" y="60"/>
                    </a:cubicBezTo>
                    <a:cubicBezTo>
                      <a:pt x="5" y="60"/>
                      <a:pt x="6" y="58"/>
                      <a:pt x="5" y="58"/>
                    </a:cubicBezTo>
                    <a:cubicBezTo>
                      <a:pt x="5" y="58"/>
                      <a:pt x="5" y="58"/>
                      <a:pt x="5" y="57"/>
                    </a:cubicBezTo>
                    <a:cubicBezTo>
                      <a:pt x="5" y="58"/>
                      <a:pt x="5" y="58"/>
                      <a:pt x="4" y="57"/>
                    </a:cubicBezTo>
                    <a:cubicBezTo>
                      <a:pt x="4" y="59"/>
                      <a:pt x="4" y="61"/>
                      <a:pt x="4" y="63"/>
                    </a:cubicBezTo>
                    <a:cubicBezTo>
                      <a:pt x="3" y="62"/>
                      <a:pt x="3" y="63"/>
                      <a:pt x="3" y="63"/>
                    </a:cubicBezTo>
                    <a:cubicBezTo>
                      <a:pt x="3" y="63"/>
                      <a:pt x="3" y="62"/>
                      <a:pt x="3" y="62"/>
                    </a:cubicBezTo>
                    <a:cubicBezTo>
                      <a:pt x="3" y="62"/>
                      <a:pt x="3" y="64"/>
                      <a:pt x="3" y="66"/>
                    </a:cubicBezTo>
                    <a:cubicBezTo>
                      <a:pt x="3" y="67"/>
                      <a:pt x="2" y="67"/>
                      <a:pt x="2" y="68"/>
                    </a:cubicBezTo>
                    <a:cubicBezTo>
                      <a:pt x="2" y="68"/>
                      <a:pt x="2" y="69"/>
                      <a:pt x="2" y="69"/>
                    </a:cubicBezTo>
                    <a:cubicBezTo>
                      <a:pt x="2" y="69"/>
                      <a:pt x="2" y="68"/>
                      <a:pt x="2" y="68"/>
                    </a:cubicBezTo>
                    <a:cubicBezTo>
                      <a:pt x="2" y="70"/>
                      <a:pt x="1" y="73"/>
                      <a:pt x="2" y="75"/>
                    </a:cubicBezTo>
                    <a:cubicBezTo>
                      <a:pt x="2" y="76"/>
                      <a:pt x="2" y="76"/>
                      <a:pt x="2" y="76"/>
                    </a:cubicBezTo>
                    <a:cubicBezTo>
                      <a:pt x="1" y="76"/>
                      <a:pt x="1" y="75"/>
                      <a:pt x="1" y="74"/>
                    </a:cubicBezTo>
                    <a:cubicBezTo>
                      <a:pt x="1" y="74"/>
                      <a:pt x="1" y="74"/>
                      <a:pt x="1" y="74"/>
                    </a:cubicBezTo>
                    <a:cubicBezTo>
                      <a:pt x="1" y="74"/>
                      <a:pt x="1" y="74"/>
                      <a:pt x="1" y="74"/>
                    </a:cubicBezTo>
                    <a:cubicBezTo>
                      <a:pt x="1" y="75"/>
                      <a:pt x="1" y="78"/>
                      <a:pt x="1" y="79"/>
                    </a:cubicBezTo>
                    <a:close/>
                    <a:moveTo>
                      <a:pt x="122" y="50"/>
                    </a:moveTo>
                    <a:cubicBezTo>
                      <a:pt x="122" y="50"/>
                      <a:pt x="122" y="50"/>
                      <a:pt x="122" y="50"/>
                    </a:cubicBezTo>
                    <a:cubicBezTo>
                      <a:pt x="122" y="50"/>
                      <a:pt x="122" y="50"/>
                      <a:pt x="122" y="50"/>
                    </a:cubicBezTo>
                    <a:cubicBezTo>
                      <a:pt x="122" y="50"/>
                      <a:pt x="122" y="50"/>
                      <a:pt x="122" y="50"/>
                    </a:cubicBezTo>
                    <a:close/>
                    <a:moveTo>
                      <a:pt x="68" y="130"/>
                    </a:moveTo>
                    <a:cubicBezTo>
                      <a:pt x="68" y="130"/>
                      <a:pt x="68" y="131"/>
                      <a:pt x="68" y="131"/>
                    </a:cubicBezTo>
                    <a:cubicBezTo>
                      <a:pt x="68" y="131"/>
                      <a:pt x="68" y="130"/>
                      <a:pt x="68" y="130"/>
                    </a:cubicBezTo>
                    <a:close/>
                    <a:moveTo>
                      <a:pt x="38" y="111"/>
                    </a:moveTo>
                    <a:cubicBezTo>
                      <a:pt x="39" y="111"/>
                      <a:pt x="38" y="111"/>
                      <a:pt x="38" y="111"/>
                    </a:cubicBezTo>
                    <a:cubicBezTo>
                      <a:pt x="38" y="111"/>
                      <a:pt x="38" y="111"/>
                      <a:pt x="38" y="111"/>
                    </a:cubicBezTo>
                    <a:cubicBezTo>
                      <a:pt x="38" y="111"/>
                      <a:pt x="38" y="110"/>
                      <a:pt x="38" y="111"/>
                    </a:cubicBezTo>
                    <a:cubicBezTo>
                      <a:pt x="38" y="111"/>
                      <a:pt x="38" y="110"/>
                      <a:pt x="38" y="111"/>
                    </a:cubicBezTo>
                    <a:cubicBezTo>
                      <a:pt x="38" y="110"/>
                      <a:pt x="38" y="110"/>
                      <a:pt x="38" y="110"/>
                    </a:cubicBezTo>
                    <a:cubicBezTo>
                      <a:pt x="38" y="110"/>
                      <a:pt x="38" y="110"/>
                      <a:pt x="38" y="110"/>
                    </a:cubicBezTo>
                    <a:cubicBezTo>
                      <a:pt x="38" y="110"/>
                      <a:pt x="38" y="110"/>
                      <a:pt x="38" y="110"/>
                    </a:cubicBezTo>
                    <a:cubicBezTo>
                      <a:pt x="38" y="110"/>
                      <a:pt x="38" y="110"/>
                      <a:pt x="38" y="111"/>
                    </a:cubicBezTo>
                    <a:cubicBezTo>
                      <a:pt x="38" y="110"/>
                      <a:pt x="38" y="110"/>
                      <a:pt x="38" y="110"/>
                    </a:cubicBezTo>
                    <a:cubicBezTo>
                      <a:pt x="38" y="110"/>
                      <a:pt x="38" y="110"/>
                      <a:pt x="38" y="110"/>
                    </a:cubicBezTo>
                    <a:cubicBezTo>
                      <a:pt x="38" y="110"/>
                      <a:pt x="39" y="111"/>
                      <a:pt x="39" y="112"/>
                    </a:cubicBezTo>
                    <a:cubicBezTo>
                      <a:pt x="39" y="112"/>
                      <a:pt x="39" y="112"/>
                      <a:pt x="39" y="112"/>
                    </a:cubicBezTo>
                    <a:cubicBezTo>
                      <a:pt x="39" y="112"/>
                      <a:pt x="39" y="112"/>
                      <a:pt x="39" y="112"/>
                    </a:cubicBezTo>
                    <a:cubicBezTo>
                      <a:pt x="39" y="112"/>
                      <a:pt x="39" y="112"/>
                      <a:pt x="39" y="112"/>
                    </a:cubicBezTo>
                    <a:cubicBezTo>
                      <a:pt x="39" y="112"/>
                      <a:pt x="39" y="112"/>
                      <a:pt x="39" y="112"/>
                    </a:cubicBezTo>
                    <a:cubicBezTo>
                      <a:pt x="39" y="112"/>
                      <a:pt x="40" y="112"/>
                      <a:pt x="40" y="113"/>
                    </a:cubicBezTo>
                    <a:cubicBezTo>
                      <a:pt x="40" y="113"/>
                      <a:pt x="39" y="112"/>
                      <a:pt x="39" y="112"/>
                    </a:cubicBezTo>
                    <a:cubicBezTo>
                      <a:pt x="39" y="112"/>
                      <a:pt x="39" y="112"/>
                      <a:pt x="39" y="112"/>
                    </a:cubicBezTo>
                    <a:cubicBezTo>
                      <a:pt x="39" y="112"/>
                      <a:pt x="39" y="112"/>
                      <a:pt x="39" y="112"/>
                    </a:cubicBezTo>
                    <a:cubicBezTo>
                      <a:pt x="39" y="112"/>
                      <a:pt x="39" y="112"/>
                      <a:pt x="39" y="112"/>
                    </a:cubicBezTo>
                    <a:cubicBezTo>
                      <a:pt x="39" y="112"/>
                      <a:pt x="39" y="111"/>
                      <a:pt x="39" y="111"/>
                    </a:cubicBezTo>
                    <a:cubicBezTo>
                      <a:pt x="39" y="111"/>
                      <a:pt x="39" y="111"/>
                      <a:pt x="38" y="111"/>
                    </a:cubicBezTo>
                    <a:close/>
                    <a:moveTo>
                      <a:pt x="37" y="110"/>
                    </a:moveTo>
                    <a:cubicBezTo>
                      <a:pt x="37" y="110"/>
                      <a:pt x="37" y="109"/>
                      <a:pt x="37" y="109"/>
                    </a:cubicBezTo>
                    <a:cubicBezTo>
                      <a:pt x="37" y="109"/>
                      <a:pt x="37" y="109"/>
                      <a:pt x="37" y="109"/>
                    </a:cubicBezTo>
                    <a:cubicBezTo>
                      <a:pt x="37" y="109"/>
                      <a:pt x="37" y="110"/>
                      <a:pt x="38" y="110"/>
                    </a:cubicBezTo>
                    <a:cubicBezTo>
                      <a:pt x="38" y="110"/>
                      <a:pt x="37" y="110"/>
                      <a:pt x="37" y="110"/>
                    </a:cubicBezTo>
                    <a:close/>
                    <a:moveTo>
                      <a:pt x="3" y="69"/>
                    </a:moveTo>
                    <a:cubicBezTo>
                      <a:pt x="3" y="68"/>
                      <a:pt x="3" y="68"/>
                      <a:pt x="3" y="68"/>
                    </a:cubicBezTo>
                    <a:cubicBezTo>
                      <a:pt x="3" y="68"/>
                      <a:pt x="3" y="68"/>
                      <a:pt x="3" y="68"/>
                    </a:cubicBezTo>
                    <a:cubicBezTo>
                      <a:pt x="3" y="70"/>
                      <a:pt x="3" y="70"/>
                      <a:pt x="3" y="71"/>
                    </a:cubicBezTo>
                    <a:cubicBezTo>
                      <a:pt x="3" y="71"/>
                      <a:pt x="3" y="71"/>
                      <a:pt x="3" y="72"/>
                    </a:cubicBezTo>
                    <a:cubicBezTo>
                      <a:pt x="3" y="71"/>
                      <a:pt x="3" y="70"/>
                      <a:pt x="3" y="69"/>
                    </a:cubicBezTo>
                    <a:close/>
                    <a:moveTo>
                      <a:pt x="5" y="59"/>
                    </a:moveTo>
                    <a:cubicBezTo>
                      <a:pt x="5" y="59"/>
                      <a:pt x="5" y="60"/>
                      <a:pt x="5" y="60"/>
                    </a:cubicBezTo>
                    <a:cubicBezTo>
                      <a:pt x="5" y="60"/>
                      <a:pt x="5" y="60"/>
                      <a:pt x="5" y="60"/>
                    </a:cubicBezTo>
                    <a:cubicBezTo>
                      <a:pt x="5" y="60"/>
                      <a:pt x="5" y="60"/>
                      <a:pt x="5" y="59"/>
                    </a:cubicBezTo>
                    <a:close/>
                    <a:moveTo>
                      <a:pt x="5" y="70"/>
                    </a:moveTo>
                    <a:cubicBezTo>
                      <a:pt x="5" y="69"/>
                      <a:pt x="5" y="69"/>
                      <a:pt x="5" y="69"/>
                    </a:cubicBezTo>
                    <a:cubicBezTo>
                      <a:pt x="5" y="70"/>
                      <a:pt x="5" y="70"/>
                      <a:pt x="5" y="70"/>
                    </a:cubicBezTo>
                    <a:close/>
                    <a:moveTo>
                      <a:pt x="6" y="67"/>
                    </a:moveTo>
                    <a:cubicBezTo>
                      <a:pt x="6" y="67"/>
                      <a:pt x="6" y="68"/>
                      <a:pt x="6" y="67"/>
                    </a:cubicBezTo>
                    <a:cubicBezTo>
                      <a:pt x="6" y="68"/>
                      <a:pt x="6" y="68"/>
                      <a:pt x="6" y="69"/>
                    </a:cubicBezTo>
                    <a:cubicBezTo>
                      <a:pt x="6" y="68"/>
                      <a:pt x="6" y="69"/>
                      <a:pt x="6" y="67"/>
                    </a:cubicBezTo>
                    <a:close/>
                    <a:moveTo>
                      <a:pt x="160" y="98"/>
                    </a:moveTo>
                    <a:cubicBezTo>
                      <a:pt x="159" y="99"/>
                      <a:pt x="159" y="99"/>
                      <a:pt x="159" y="99"/>
                    </a:cubicBezTo>
                    <a:cubicBezTo>
                      <a:pt x="159" y="98"/>
                      <a:pt x="159" y="98"/>
                      <a:pt x="159" y="98"/>
                    </a:cubicBezTo>
                    <a:cubicBezTo>
                      <a:pt x="159" y="98"/>
                      <a:pt x="160" y="98"/>
                      <a:pt x="160" y="98"/>
                    </a:cubicBezTo>
                    <a:close/>
                    <a:moveTo>
                      <a:pt x="154" y="110"/>
                    </a:moveTo>
                    <a:cubicBezTo>
                      <a:pt x="154" y="110"/>
                      <a:pt x="154" y="110"/>
                      <a:pt x="154" y="110"/>
                    </a:cubicBezTo>
                    <a:cubicBezTo>
                      <a:pt x="154" y="110"/>
                      <a:pt x="154" y="110"/>
                      <a:pt x="154" y="110"/>
                    </a:cubicBezTo>
                    <a:cubicBezTo>
                      <a:pt x="154" y="110"/>
                      <a:pt x="154" y="110"/>
                      <a:pt x="154" y="110"/>
                    </a:cubicBezTo>
                    <a:cubicBezTo>
                      <a:pt x="153" y="111"/>
                      <a:pt x="153" y="110"/>
                      <a:pt x="153" y="111"/>
                    </a:cubicBezTo>
                    <a:cubicBezTo>
                      <a:pt x="153" y="111"/>
                      <a:pt x="153" y="111"/>
                      <a:pt x="153" y="111"/>
                    </a:cubicBezTo>
                    <a:cubicBezTo>
                      <a:pt x="153" y="111"/>
                      <a:pt x="153" y="110"/>
                      <a:pt x="154" y="110"/>
                    </a:cubicBezTo>
                    <a:close/>
                    <a:moveTo>
                      <a:pt x="37" y="127"/>
                    </a:moveTo>
                    <a:cubicBezTo>
                      <a:pt x="37" y="127"/>
                      <a:pt x="37" y="127"/>
                      <a:pt x="37" y="127"/>
                    </a:cubicBezTo>
                    <a:cubicBezTo>
                      <a:pt x="37" y="127"/>
                      <a:pt x="38" y="127"/>
                      <a:pt x="38" y="127"/>
                    </a:cubicBezTo>
                    <a:cubicBezTo>
                      <a:pt x="38" y="128"/>
                      <a:pt x="38" y="127"/>
                      <a:pt x="38" y="128"/>
                    </a:cubicBezTo>
                    <a:cubicBezTo>
                      <a:pt x="37" y="127"/>
                      <a:pt x="37" y="127"/>
                      <a:pt x="37" y="127"/>
                    </a:cubicBezTo>
                    <a:cubicBezTo>
                      <a:pt x="37" y="127"/>
                      <a:pt x="37" y="127"/>
                      <a:pt x="37" y="127"/>
                    </a:cubicBezTo>
                    <a:close/>
                    <a:moveTo>
                      <a:pt x="27" y="115"/>
                    </a:moveTo>
                    <a:cubicBezTo>
                      <a:pt x="27" y="115"/>
                      <a:pt x="27" y="115"/>
                      <a:pt x="27" y="115"/>
                    </a:cubicBezTo>
                    <a:cubicBezTo>
                      <a:pt x="27" y="116"/>
                      <a:pt x="28" y="116"/>
                      <a:pt x="28" y="116"/>
                    </a:cubicBezTo>
                    <a:cubicBezTo>
                      <a:pt x="28" y="117"/>
                      <a:pt x="28" y="116"/>
                      <a:pt x="28" y="117"/>
                    </a:cubicBezTo>
                    <a:cubicBezTo>
                      <a:pt x="28" y="117"/>
                      <a:pt x="28" y="116"/>
                      <a:pt x="28" y="116"/>
                    </a:cubicBezTo>
                    <a:cubicBezTo>
                      <a:pt x="28" y="116"/>
                      <a:pt x="28" y="116"/>
                      <a:pt x="27" y="116"/>
                    </a:cubicBezTo>
                    <a:cubicBezTo>
                      <a:pt x="27" y="116"/>
                      <a:pt x="28" y="116"/>
                      <a:pt x="27" y="116"/>
                    </a:cubicBezTo>
                    <a:cubicBezTo>
                      <a:pt x="27" y="116"/>
                      <a:pt x="27" y="116"/>
                      <a:pt x="27" y="116"/>
                    </a:cubicBezTo>
                    <a:cubicBezTo>
                      <a:pt x="27" y="116"/>
                      <a:pt x="27" y="116"/>
                      <a:pt x="27" y="116"/>
                    </a:cubicBezTo>
                    <a:cubicBezTo>
                      <a:pt x="27" y="115"/>
                      <a:pt x="27" y="116"/>
                      <a:pt x="27" y="116"/>
                    </a:cubicBezTo>
                    <a:cubicBezTo>
                      <a:pt x="27" y="115"/>
                      <a:pt x="27" y="115"/>
                      <a:pt x="27" y="115"/>
                    </a:cubicBezTo>
                    <a:close/>
                    <a:moveTo>
                      <a:pt x="33" y="123"/>
                    </a:moveTo>
                    <a:cubicBezTo>
                      <a:pt x="33" y="123"/>
                      <a:pt x="33" y="123"/>
                      <a:pt x="33" y="123"/>
                    </a:cubicBezTo>
                    <a:cubicBezTo>
                      <a:pt x="33" y="123"/>
                      <a:pt x="33" y="123"/>
                      <a:pt x="33" y="123"/>
                    </a:cubicBezTo>
                    <a:cubicBezTo>
                      <a:pt x="33" y="123"/>
                      <a:pt x="33" y="123"/>
                      <a:pt x="33" y="123"/>
                    </a:cubicBezTo>
                    <a:cubicBezTo>
                      <a:pt x="33" y="123"/>
                      <a:pt x="33" y="123"/>
                      <a:pt x="33" y="123"/>
                    </a:cubicBezTo>
                    <a:cubicBezTo>
                      <a:pt x="34" y="123"/>
                      <a:pt x="34" y="123"/>
                      <a:pt x="34" y="124"/>
                    </a:cubicBezTo>
                    <a:cubicBezTo>
                      <a:pt x="34" y="123"/>
                      <a:pt x="34" y="124"/>
                      <a:pt x="34" y="124"/>
                    </a:cubicBezTo>
                    <a:cubicBezTo>
                      <a:pt x="34" y="124"/>
                      <a:pt x="34" y="124"/>
                      <a:pt x="34" y="124"/>
                    </a:cubicBezTo>
                    <a:cubicBezTo>
                      <a:pt x="34" y="124"/>
                      <a:pt x="34" y="124"/>
                      <a:pt x="34" y="124"/>
                    </a:cubicBezTo>
                    <a:cubicBezTo>
                      <a:pt x="33" y="124"/>
                      <a:pt x="33" y="123"/>
                      <a:pt x="33" y="123"/>
                    </a:cubicBezTo>
                    <a:cubicBezTo>
                      <a:pt x="33" y="123"/>
                      <a:pt x="33" y="123"/>
                      <a:pt x="33" y="123"/>
                    </a:cubicBezTo>
                    <a:close/>
                    <a:moveTo>
                      <a:pt x="35" y="125"/>
                    </a:moveTo>
                    <a:cubicBezTo>
                      <a:pt x="35" y="125"/>
                      <a:pt x="35" y="125"/>
                      <a:pt x="35" y="125"/>
                    </a:cubicBezTo>
                    <a:cubicBezTo>
                      <a:pt x="35" y="125"/>
                      <a:pt x="35" y="125"/>
                      <a:pt x="35" y="125"/>
                    </a:cubicBezTo>
                    <a:cubicBezTo>
                      <a:pt x="35" y="125"/>
                      <a:pt x="35" y="125"/>
                      <a:pt x="35" y="125"/>
                    </a:cubicBezTo>
                    <a:cubicBezTo>
                      <a:pt x="35" y="125"/>
                      <a:pt x="35" y="125"/>
                      <a:pt x="34" y="125"/>
                    </a:cubicBezTo>
                    <a:cubicBezTo>
                      <a:pt x="34" y="124"/>
                      <a:pt x="35" y="124"/>
                      <a:pt x="34" y="124"/>
                    </a:cubicBezTo>
                    <a:cubicBezTo>
                      <a:pt x="34" y="124"/>
                      <a:pt x="35" y="125"/>
                      <a:pt x="35" y="125"/>
                    </a:cubicBezTo>
                    <a:cubicBezTo>
                      <a:pt x="35" y="125"/>
                      <a:pt x="35" y="125"/>
                      <a:pt x="35" y="125"/>
                    </a:cubicBezTo>
                    <a:close/>
                    <a:moveTo>
                      <a:pt x="32" y="122"/>
                    </a:moveTo>
                    <a:cubicBezTo>
                      <a:pt x="32" y="122"/>
                      <a:pt x="32" y="122"/>
                      <a:pt x="32" y="122"/>
                    </a:cubicBezTo>
                    <a:cubicBezTo>
                      <a:pt x="32" y="122"/>
                      <a:pt x="32" y="122"/>
                      <a:pt x="32" y="122"/>
                    </a:cubicBezTo>
                    <a:cubicBezTo>
                      <a:pt x="32" y="122"/>
                      <a:pt x="32" y="122"/>
                      <a:pt x="32" y="122"/>
                    </a:cubicBezTo>
                    <a:cubicBezTo>
                      <a:pt x="32" y="122"/>
                      <a:pt x="32" y="122"/>
                      <a:pt x="32" y="122"/>
                    </a:cubicBezTo>
                    <a:cubicBezTo>
                      <a:pt x="32" y="122"/>
                      <a:pt x="32" y="121"/>
                      <a:pt x="32" y="121"/>
                    </a:cubicBezTo>
                    <a:cubicBezTo>
                      <a:pt x="31" y="121"/>
                      <a:pt x="32" y="121"/>
                      <a:pt x="32" y="122"/>
                    </a:cubicBezTo>
                    <a:cubicBezTo>
                      <a:pt x="32" y="121"/>
                      <a:pt x="32" y="121"/>
                      <a:pt x="32" y="121"/>
                    </a:cubicBezTo>
                    <a:cubicBezTo>
                      <a:pt x="32" y="121"/>
                      <a:pt x="32" y="122"/>
                      <a:pt x="32" y="122"/>
                    </a:cubicBezTo>
                    <a:cubicBezTo>
                      <a:pt x="32" y="122"/>
                      <a:pt x="33" y="122"/>
                      <a:pt x="33" y="122"/>
                    </a:cubicBezTo>
                    <a:cubicBezTo>
                      <a:pt x="33" y="123"/>
                      <a:pt x="32" y="122"/>
                      <a:pt x="32" y="122"/>
                    </a:cubicBezTo>
                    <a:close/>
                    <a:moveTo>
                      <a:pt x="31" y="121"/>
                    </a:moveTo>
                    <a:cubicBezTo>
                      <a:pt x="31" y="121"/>
                      <a:pt x="31" y="121"/>
                      <a:pt x="30" y="120"/>
                    </a:cubicBezTo>
                    <a:cubicBezTo>
                      <a:pt x="31" y="120"/>
                      <a:pt x="30" y="120"/>
                      <a:pt x="30" y="120"/>
                    </a:cubicBezTo>
                    <a:cubicBezTo>
                      <a:pt x="31" y="120"/>
                      <a:pt x="31" y="120"/>
                      <a:pt x="31" y="120"/>
                    </a:cubicBezTo>
                    <a:cubicBezTo>
                      <a:pt x="31" y="120"/>
                      <a:pt x="31" y="121"/>
                      <a:pt x="31" y="121"/>
                    </a:cubicBezTo>
                    <a:cubicBezTo>
                      <a:pt x="31" y="121"/>
                      <a:pt x="31" y="121"/>
                      <a:pt x="31" y="121"/>
                    </a:cubicBezTo>
                    <a:cubicBezTo>
                      <a:pt x="31" y="120"/>
                      <a:pt x="31" y="121"/>
                      <a:pt x="31" y="121"/>
                    </a:cubicBezTo>
                    <a:cubicBezTo>
                      <a:pt x="31" y="121"/>
                      <a:pt x="31" y="121"/>
                      <a:pt x="31" y="121"/>
                    </a:cubicBezTo>
                    <a:close/>
                    <a:moveTo>
                      <a:pt x="29" y="118"/>
                    </a:moveTo>
                    <a:cubicBezTo>
                      <a:pt x="29" y="118"/>
                      <a:pt x="28" y="118"/>
                      <a:pt x="28" y="117"/>
                    </a:cubicBezTo>
                    <a:cubicBezTo>
                      <a:pt x="28" y="117"/>
                      <a:pt x="28" y="117"/>
                      <a:pt x="28" y="117"/>
                    </a:cubicBezTo>
                    <a:cubicBezTo>
                      <a:pt x="29" y="117"/>
                      <a:pt x="29" y="117"/>
                      <a:pt x="29" y="118"/>
                    </a:cubicBezTo>
                    <a:cubicBezTo>
                      <a:pt x="29" y="118"/>
                      <a:pt x="29" y="118"/>
                      <a:pt x="29" y="118"/>
                    </a:cubicBezTo>
                    <a:cubicBezTo>
                      <a:pt x="29" y="118"/>
                      <a:pt x="29" y="118"/>
                      <a:pt x="29" y="118"/>
                    </a:cubicBezTo>
                    <a:close/>
                    <a:moveTo>
                      <a:pt x="23" y="109"/>
                    </a:moveTo>
                    <a:cubicBezTo>
                      <a:pt x="23" y="109"/>
                      <a:pt x="23" y="110"/>
                      <a:pt x="23" y="110"/>
                    </a:cubicBezTo>
                    <a:cubicBezTo>
                      <a:pt x="23" y="110"/>
                      <a:pt x="23" y="110"/>
                      <a:pt x="23" y="110"/>
                    </a:cubicBezTo>
                    <a:cubicBezTo>
                      <a:pt x="23" y="110"/>
                      <a:pt x="23" y="109"/>
                      <a:pt x="23" y="109"/>
                    </a:cubicBezTo>
                    <a:cubicBezTo>
                      <a:pt x="23" y="109"/>
                      <a:pt x="23" y="110"/>
                      <a:pt x="24" y="110"/>
                    </a:cubicBezTo>
                    <a:cubicBezTo>
                      <a:pt x="24" y="111"/>
                      <a:pt x="23" y="110"/>
                      <a:pt x="23" y="110"/>
                    </a:cubicBezTo>
                    <a:cubicBezTo>
                      <a:pt x="23" y="110"/>
                      <a:pt x="23" y="110"/>
                      <a:pt x="23" y="110"/>
                    </a:cubicBezTo>
                    <a:cubicBezTo>
                      <a:pt x="23" y="110"/>
                      <a:pt x="23" y="110"/>
                      <a:pt x="23" y="110"/>
                    </a:cubicBezTo>
                    <a:cubicBezTo>
                      <a:pt x="23" y="110"/>
                      <a:pt x="23" y="109"/>
                      <a:pt x="23" y="109"/>
                    </a:cubicBezTo>
                    <a:close/>
                    <a:moveTo>
                      <a:pt x="41" y="131"/>
                    </a:moveTo>
                    <a:cubicBezTo>
                      <a:pt x="41" y="131"/>
                      <a:pt x="42" y="131"/>
                      <a:pt x="41" y="130"/>
                    </a:cubicBezTo>
                    <a:cubicBezTo>
                      <a:pt x="41" y="130"/>
                      <a:pt x="42" y="130"/>
                      <a:pt x="42" y="131"/>
                    </a:cubicBezTo>
                    <a:cubicBezTo>
                      <a:pt x="42" y="131"/>
                      <a:pt x="42" y="131"/>
                      <a:pt x="42" y="131"/>
                    </a:cubicBezTo>
                    <a:cubicBezTo>
                      <a:pt x="42" y="131"/>
                      <a:pt x="42" y="131"/>
                      <a:pt x="41" y="131"/>
                    </a:cubicBezTo>
                    <a:close/>
                    <a:moveTo>
                      <a:pt x="41" y="130"/>
                    </a:moveTo>
                    <a:cubicBezTo>
                      <a:pt x="41" y="130"/>
                      <a:pt x="41" y="130"/>
                      <a:pt x="41" y="130"/>
                    </a:cubicBezTo>
                    <a:cubicBezTo>
                      <a:pt x="41" y="130"/>
                      <a:pt x="40" y="130"/>
                      <a:pt x="40" y="130"/>
                    </a:cubicBezTo>
                    <a:cubicBezTo>
                      <a:pt x="40" y="130"/>
                      <a:pt x="40" y="130"/>
                      <a:pt x="40" y="130"/>
                    </a:cubicBezTo>
                    <a:cubicBezTo>
                      <a:pt x="40" y="129"/>
                      <a:pt x="40" y="129"/>
                      <a:pt x="40" y="130"/>
                    </a:cubicBezTo>
                    <a:cubicBezTo>
                      <a:pt x="41" y="130"/>
                      <a:pt x="41" y="130"/>
                      <a:pt x="41" y="130"/>
                    </a:cubicBezTo>
                    <a:close/>
                    <a:moveTo>
                      <a:pt x="39" y="129"/>
                    </a:moveTo>
                    <a:cubicBezTo>
                      <a:pt x="39" y="129"/>
                      <a:pt x="39" y="129"/>
                      <a:pt x="39" y="128"/>
                    </a:cubicBezTo>
                    <a:cubicBezTo>
                      <a:pt x="38" y="128"/>
                      <a:pt x="38" y="128"/>
                      <a:pt x="38" y="128"/>
                    </a:cubicBezTo>
                    <a:cubicBezTo>
                      <a:pt x="38" y="128"/>
                      <a:pt x="38" y="128"/>
                      <a:pt x="38" y="128"/>
                    </a:cubicBezTo>
                    <a:cubicBezTo>
                      <a:pt x="38" y="128"/>
                      <a:pt x="38" y="128"/>
                      <a:pt x="38" y="128"/>
                    </a:cubicBezTo>
                    <a:cubicBezTo>
                      <a:pt x="39" y="128"/>
                      <a:pt x="39" y="128"/>
                      <a:pt x="39" y="128"/>
                    </a:cubicBezTo>
                    <a:cubicBezTo>
                      <a:pt x="39" y="128"/>
                      <a:pt x="39" y="129"/>
                      <a:pt x="39" y="129"/>
                    </a:cubicBezTo>
                    <a:cubicBezTo>
                      <a:pt x="39" y="129"/>
                      <a:pt x="39" y="129"/>
                      <a:pt x="39" y="129"/>
                    </a:cubicBezTo>
                    <a:cubicBezTo>
                      <a:pt x="39" y="129"/>
                      <a:pt x="39" y="129"/>
                      <a:pt x="39" y="129"/>
                    </a:cubicBezTo>
                    <a:cubicBezTo>
                      <a:pt x="39" y="129"/>
                      <a:pt x="39" y="129"/>
                      <a:pt x="39" y="129"/>
                    </a:cubicBezTo>
                    <a:close/>
                    <a:moveTo>
                      <a:pt x="35" y="125"/>
                    </a:moveTo>
                    <a:cubicBezTo>
                      <a:pt x="36" y="125"/>
                      <a:pt x="36" y="126"/>
                      <a:pt x="36" y="126"/>
                    </a:cubicBezTo>
                    <a:cubicBezTo>
                      <a:pt x="36" y="126"/>
                      <a:pt x="37" y="126"/>
                      <a:pt x="37" y="127"/>
                    </a:cubicBezTo>
                    <a:cubicBezTo>
                      <a:pt x="37" y="127"/>
                      <a:pt x="36" y="126"/>
                      <a:pt x="36" y="126"/>
                    </a:cubicBezTo>
                    <a:cubicBezTo>
                      <a:pt x="36" y="126"/>
                      <a:pt x="36" y="126"/>
                      <a:pt x="37" y="126"/>
                    </a:cubicBezTo>
                    <a:cubicBezTo>
                      <a:pt x="36" y="126"/>
                      <a:pt x="36" y="126"/>
                      <a:pt x="36" y="126"/>
                    </a:cubicBezTo>
                    <a:cubicBezTo>
                      <a:pt x="36" y="126"/>
                      <a:pt x="36" y="126"/>
                      <a:pt x="36" y="126"/>
                    </a:cubicBezTo>
                    <a:cubicBezTo>
                      <a:pt x="36" y="126"/>
                      <a:pt x="36" y="126"/>
                      <a:pt x="36" y="126"/>
                    </a:cubicBezTo>
                    <a:cubicBezTo>
                      <a:pt x="36" y="126"/>
                      <a:pt x="36" y="126"/>
                      <a:pt x="36" y="126"/>
                    </a:cubicBezTo>
                    <a:cubicBezTo>
                      <a:pt x="35" y="125"/>
                      <a:pt x="36" y="126"/>
                      <a:pt x="35" y="125"/>
                    </a:cubicBezTo>
                    <a:close/>
                    <a:moveTo>
                      <a:pt x="26" y="115"/>
                    </a:moveTo>
                    <a:cubicBezTo>
                      <a:pt x="26" y="115"/>
                      <a:pt x="26" y="115"/>
                      <a:pt x="26" y="115"/>
                    </a:cubicBezTo>
                    <a:cubicBezTo>
                      <a:pt x="26" y="115"/>
                      <a:pt x="26" y="114"/>
                      <a:pt x="26" y="114"/>
                    </a:cubicBezTo>
                    <a:cubicBezTo>
                      <a:pt x="26" y="114"/>
                      <a:pt x="26" y="114"/>
                      <a:pt x="26" y="114"/>
                    </a:cubicBezTo>
                    <a:cubicBezTo>
                      <a:pt x="26" y="114"/>
                      <a:pt x="27" y="115"/>
                      <a:pt x="27" y="115"/>
                    </a:cubicBezTo>
                    <a:cubicBezTo>
                      <a:pt x="26" y="115"/>
                      <a:pt x="27" y="115"/>
                      <a:pt x="26" y="115"/>
                    </a:cubicBezTo>
                    <a:close/>
                    <a:moveTo>
                      <a:pt x="25" y="113"/>
                    </a:moveTo>
                    <a:cubicBezTo>
                      <a:pt x="25" y="112"/>
                      <a:pt x="25" y="113"/>
                      <a:pt x="26" y="114"/>
                    </a:cubicBezTo>
                    <a:cubicBezTo>
                      <a:pt x="25" y="113"/>
                      <a:pt x="25" y="113"/>
                      <a:pt x="25" y="113"/>
                    </a:cubicBezTo>
                    <a:close/>
                    <a:moveTo>
                      <a:pt x="24" y="111"/>
                    </a:moveTo>
                    <a:cubicBezTo>
                      <a:pt x="24" y="111"/>
                      <a:pt x="24" y="111"/>
                      <a:pt x="24" y="111"/>
                    </a:cubicBezTo>
                    <a:cubicBezTo>
                      <a:pt x="24" y="111"/>
                      <a:pt x="24" y="111"/>
                      <a:pt x="24" y="111"/>
                    </a:cubicBezTo>
                    <a:cubicBezTo>
                      <a:pt x="24" y="111"/>
                      <a:pt x="24" y="111"/>
                      <a:pt x="25" y="112"/>
                    </a:cubicBezTo>
                    <a:cubicBezTo>
                      <a:pt x="24" y="112"/>
                      <a:pt x="24" y="111"/>
                      <a:pt x="24" y="111"/>
                    </a:cubicBezTo>
                    <a:close/>
                    <a:moveTo>
                      <a:pt x="22" y="107"/>
                    </a:moveTo>
                    <a:cubicBezTo>
                      <a:pt x="22" y="107"/>
                      <a:pt x="21" y="107"/>
                      <a:pt x="21" y="107"/>
                    </a:cubicBezTo>
                    <a:cubicBezTo>
                      <a:pt x="21" y="106"/>
                      <a:pt x="21" y="106"/>
                      <a:pt x="21" y="106"/>
                    </a:cubicBezTo>
                    <a:cubicBezTo>
                      <a:pt x="21" y="106"/>
                      <a:pt x="21" y="106"/>
                      <a:pt x="21" y="106"/>
                    </a:cubicBezTo>
                    <a:cubicBezTo>
                      <a:pt x="21" y="106"/>
                      <a:pt x="21" y="106"/>
                      <a:pt x="21" y="106"/>
                    </a:cubicBezTo>
                    <a:cubicBezTo>
                      <a:pt x="21" y="106"/>
                      <a:pt x="21" y="105"/>
                      <a:pt x="21" y="105"/>
                    </a:cubicBezTo>
                    <a:cubicBezTo>
                      <a:pt x="21" y="105"/>
                      <a:pt x="21" y="105"/>
                      <a:pt x="21" y="105"/>
                    </a:cubicBezTo>
                    <a:cubicBezTo>
                      <a:pt x="21" y="105"/>
                      <a:pt x="20" y="105"/>
                      <a:pt x="20" y="104"/>
                    </a:cubicBezTo>
                    <a:cubicBezTo>
                      <a:pt x="20" y="104"/>
                      <a:pt x="21" y="104"/>
                      <a:pt x="20" y="104"/>
                    </a:cubicBezTo>
                    <a:cubicBezTo>
                      <a:pt x="20" y="104"/>
                      <a:pt x="21" y="105"/>
                      <a:pt x="21" y="105"/>
                    </a:cubicBezTo>
                    <a:cubicBezTo>
                      <a:pt x="21" y="105"/>
                      <a:pt x="21" y="105"/>
                      <a:pt x="21" y="105"/>
                    </a:cubicBezTo>
                    <a:cubicBezTo>
                      <a:pt x="21" y="106"/>
                      <a:pt x="21" y="105"/>
                      <a:pt x="21" y="105"/>
                    </a:cubicBezTo>
                    <a:cubicBezTo>
                      <a:pt x="21" y="106"/>
                      <a:pt x="21" y="106"/>
                      <a:pt x="22" y="107"/>
                    </a:cubicBezTo>
                    <a:cubicBezTo>
                      <a:pt x="22" y="107"/>
                      <a:pt x="22" y="107"/>
                      <a:pt x="22" y="107"/>
                    </a:cubicBezTo>
                    <a:cubicBezTo>
                      <a:pt x="22" y="107"/>
                      <a:pt x="22" y="107"/>
                      <a:pt x="22" y="107"/>
                    </a:cubicBezTo>
                    <a:cubicBezTo>
                      <a:pt x="22" y="107"/>
                      <a:pt x="22" y="107"/>
                      <a:pt x="22" y="107"/>
                    </a:cubicBezTo>
                    <a:cubicBezTo>
                      <a:pt x="22" y="107"/>
                      <a:pt x="22" y="107"/>
                      <a:pt x="22" y="107"/>
                    </a:cubicBezTo>
                    <a:cubicBezTo>
                      <a:pt x="22" y="107"/>
                      <a:pt x="22" y="108"/>
                      <a:pt x="22" y="108"/>
                    </a:cubicBezTo>
                    <a:cubicBezTo>
                      <a:pt x="22" y="108"/>
                      <a:pt x="23" y="108"/>
                      <a:pt x="22" y="108"/>
                    </a:cubicBezTo>
                    <a:cubicBezTo>
                      <a:pt x="22" y="108"/>
                      <a:pt x="23" y="108"/>
                      <a:pt x="23" y="108"/>
                    </a:cubicBezTo>
                    <a:cubicBezTo>
                      <a:pt x="23" y="109"/>
                      <a:pt x="23" y="109"/>
                      <a:pt x="23" y="109"/>
                    </a:cubicBezTo>
                    <a:cubicBezTo>
                      <a:pt x="22" y="108"/>
                      <a:pt x="22" y="108"/>
                      <a:pt x="22" y="108"/>
                    </a:cubicBezTo>
                    <a:cubicBezTo>
                      <a:pt x="22" y="108"/>
                      <a:pt x="22" y="108"/>
                      <a:pt x="22" y="108"/>
                    </a:cubicBezTo>
                    <a:cubicBezTo>
                      <a:pt x="22" y="108"/>
                      <a:pt x="22" y="107"/>
                      <a:pt x="22" y="108"/>
                    </a:cubicBezTo>
                    <a:cubicBezTo>
                      <a:pt x="22" y="107"/>
                      <a:pt x="22" y="107"/>
                      <a:pt x="22" y="107"/>
                    </a:cubicBezTo>
                    <a:close/>
                    <a:moveTo>
                      <a:pt x="43" y="132"/>
                    </a:moveTo>
                    <a:cubicBezTo>
                      <a:pt x="43" y="132"/>
                      <a:pt x="43" y="132"/>
                      <a:pt x="43" y="132"/>
                    </a:cubicBezTo>
                    <a:cubicBezTo>
                      <a:pt x="43" y="132"/>
                      <a:pt x="43" y="132"/>
                      <a:pt x="43" y="132"/>
                    </a:cubicBezTo>
                    <a:cubicBezTo>
                      <a:pt x="43" y="132"/>
                      <a:pt x="43" y="132"/>
                      <a:pt x="43" y="131"/>
                    </a:cubicBezTo>
                    <a:cubicBezTo>
                      <a:pt x="43" y="131"/>
                      <a:pt x="43" y="131"/>
                      <a:pt x="43" y="131"/>
                    </a:cubicBezTo>
                    <a:cubicBezTo>
                      <a:pt x="42" y="131"/>
                      <a:pt x="42" y="131"/>
                      <a:pt x="42" y="131"/>
                    </a:cubicBezTo>
                    <a:cubicBezTo>
                      <a:pt x="43" y="132"/>
                      <a:pt x="44" y="132"/>
                      <a:pt x="44" y="132"/>
                    </a:cubicBezTo>
                    <a:cubicBezTo>
                      <a:pt x="44" y="132"/>
                      <a:pt x="44" y="132"/>
                      <a:pt x="44" y="132"/>
                    </a:cubicBezTo>
                    <a:cubicBezTo>
                      <a:pt x="44" y="132"/>
                      <a:pt x="44" y="132"/>
                      <a:pt x="44" y="132"/>
                    </a:cubicBezTo>
                    <a:cubicBezTo>
                      <a:pt x="44" y="132"/>
                      <a:pt x="43" y="132"/>
                      <a:pt x="43" y="132"/>
                    </a:cubicBezTo>
                    <a:close/>
                    <a:moveTo>
                      <a:pt x="29" y="119"/>
                    </a:moveTo>
                    <a:cubicBezTo>
                      <a:pt x="29" y="119"/>
                      <a:pt x="29" y="119"/>
                      <a:pt x="29" y="118"/>
                    </a:cubicBezTo>
                    <a:cubicBezTo>
                      <a:pt x="29" y="119"/>
                      <a:pt x="30" y="119"/>
                      <a:pt x="30" y="119"/>
                    </a:cubicBezTo>
                    <a:cubicBezTo>
                      <a:pt x="30" y="119"/>
                      <a:pt x="29" y="119"/>
                      <a:pt x="30" y="119"/>
                    </a:cubicBezTo>
                    <a:cubicBezTo>
                      <a:pt x="30" y="119"/>
                      <a:pt x="29" y="118"/>
                      <a:pt x="29" y="119"/>
                    </a:cubicBezTo>
                    <a:cubicBezTo>
                      <a:pt x="29" y="119"/>
                      <a:pt x="29" y="119"/>
                      <a:pt x="29" y="119"/>
                    </a:cubicBezTo>
                    <a:close/>
                    <a:moveTo>
                      <a:pt x="19" y="102"/>
                    </a:moveTo>
                    <a:cubicBezTo>
                      <a:pt x="19" y="102"/>
                      <a:pt x="19" y="102"/>
                      <a:pt x="19" y="102"/>
                    </a:cubicBezTo>
                    <a:cubicBezTo>
                      <a:pt x="19" y="102"/>
                      <a:pt x="19" y="102"/>
                      <a:pt x="19" y="102"/>
                    </a:cubicBezTo>
                    <a:cubicBezTo>
                      <a:pt x="20" y="102"/>
                      <a:pt x="19" y="102"/>
                      <a:pt x="19" y="102"/>
                    </a:cubicBezTo>
                    <a:cubicBezTo>
                      <a:pt x="19" y="102"/>
                      <a:pt x="19" y="101"/>
                      <a:pt x="19" y="101"/>
                    </a:cubicBezTo>
                    <a:cubicBezTo>
                      <a:pt x="19" y="101"/>
                      <a:pt x="19" y="101"/>
                      <a:pt x="19" y="101"/>
                    </a:cubicBezTo>
                    <a:cubicBezTo>
                      <a:pt x="19" y="101"/>
                      <a:pt x="19" y="101"/>
                      <a:pt x="19" y="101"/>
                    </a:cubicBezTo>
                    <a:cubicBezTo>
                      <a:pt x="19" y="101"/>
                      <a:pt x="19" y="101"/>
                      <a:pt x="19" y="101"/>
                    </a:cubicBezTo>
                    <a:cubicBezTo>
                      <a:pt x="19" y="101"/>
                      <a:pt x="19" y="101"/>
                      <a:pt x="19" y="102"/>
                    </a:cubicBezTo>
                    <a:cubicBezTo>
                      <a:pt x="19" y="102"/>
                      <a:pt x="19" y="102"/>
                      <a:pt x="19" y="102"/>
                    </a:cubicBezTo>
                    <a:close/>
                    <a:moveTo>
                      <a:pt x="18" y="99"/>
                    </a:moveTo>
                    <a:cubicBezTo>
                      <a:pt x="18" y="99"/>
                      <a:pt x="18" y="99"/>
                      <a:pt x="18" y="99"/>
                    </a:cubicBezTo>
                    <a:cubicBezTo>
                      <a:pt x="18" y="99"/>
                      <a:pt x="18" y="99"/>
                      <a:pt x="18" y="100"/>
                    </a:cubicBezTo>
                    <a:cubicBezTo>
                      <a:pt x="18" y="99"/>
                      <a:pt x="18" y="99"/>
                      <a:pt x="18" y="99"/>
                    </a:cubicBezTo>
                    <a:cubicBezTo>
                      <a:pt x="18" y="99"/>
                      <a:pt x="19" y="100"/>
                      <a:pt x="19" y="100"/>
                    </a:cubicBezTo>
                    <a:cubicBezTo>
                      <a:pt x="18" y="100"/>
                      <a:pt x="18" y="100"/>
                      <a:pt x="18" y="99"/>
                    </a:cubicBezTo>
                    <a:close/>
                    <a:moveTo>
                      <a:pt x="20" y="103"/>
                    </a:moveTo>
                    <a:cubicBezTo>
                      <a:pt x="20" y="104"/>
                      <a:pt x="20" y="104"/>
                      <a:pt x="20" y="104"/>
                    </a:cubicBezTo>
                    <a:cubicBezTo>
                      <a:pt x="20" y="103"/>
                      <a:pt x="20" y="103"/>
                      <a:pt x="19" y="102"/>
                    </a:cubicBezTo>
                    <a:cubicBezTo>
                      <a:pt x="19" y="102"/>
                      <a:pt x="20" y="103"/>
                      <a:pt x="20" y="102"/>
                    </a:cubicBezTo>
                    <a:cubicBezTo>
                      <a:pt x="20" y="102"/>
                      <a:pt x="20" y="103"/>
                      <a:pt x="20" y="103"/>
                    </a:cubicBezTo>
                    <a:cubicBezTo>
                      <a:pt x="20" y="103"/>
                      <a:pt x="20" y="103"/>
                      <a:pt x="20" y="104"/>
                    </a:cubicBezTo>
                    <a:cubicBezTo>
                      <a:pt x="20" y="104"/>
                      <a:pt x="20" y="104"/>
                      <a:pt x="20" y="104"/>
                    </a:cubicBezTo>
                    <a:cubicBezTo>
                      <a:pt x="20" y="104"/>
                      <a:pt x="20" y="104"/>
                      <a:pt x="20" y="104"/>
                    </a:cubicBezTo>
                    <a:cubicBezTo>
                      <a:pt x="20" y="104"/>
                      <a:pt x="20" y="104"/>
                      <a:pt x="20" y="103"/>
                    </a:cubicBezTo>
                    <a:close/>
                    <a:moveTo>
                      <a:pt x="18" y="98"/>
                    </a:moveTo>
                    <a:cubicBezTo>
                      <a:pt x="17" y="98"/>
                      <a:pt x="17" y="98"/>
                      <a:pt x="17" y="97"/>
                    </a:cubicBezTo>
                    <a:cubicBezTo>
                      <a:pt x="18" y="98"/>
                      <a:pt x="18" y="98"/>
                      <a:pt x="17" y="97"/>
                    </a:cubicBezTo>
                    <a:cubicBezTo>
                      <a:pt x="18" y="97"/>
                      <a:pt x="18" y="98"/>
                      <a:pt x="18" y="98"/>
                    </a:cubicBezTo>
                    <a:cubicBezTo>
                      <a:pt x="18" y="98"/>
                      <a:pt x="18" y="98"/>
                      <a:pt x="18" y="98"/>
                    </a:cubicBezTo>
                    <a:close/>
                    <a:moveTo>
                      <a:pt x="16" y="94"/>
                    </a:moveTo>
                    <a:cubicBezTo>
                      <a:pt x="16" y="94"/>
                      <a:pt x="16" y="94"/>
                      <a:pt x="16" y="94"/>
                    </a:cubicBezTo>
                    <a:cubicBezTo>
                      <a:pt x="17" y="94"/>
                      <a:pt x="17" y="94"/>
                      <a:pt x="17" y="94"/>
                    </a:cubicBezTo>
                    <a:cubicBezTo>
                      <a:pt x="16" y="94"/>
                      <a:pt x="16" y="94"/>
                      <a:pt x="16" y="94"/>
                    </a:cubicBezTo>
                    <a:close/>
                    <a:moveTo>
                      <a:pt x="17" y="96"/>
                    </a:moveTo>
                    <a:cubicBezTo>
                      <a:pt x="17" y="96"/>
                      <a:pt x="17" y="96"/>
                      <a:pt x="17" y="96"/>
                    </a:cubicBezTo>
                    <a:cubicBezTo>
                      <a:pt x="17" y="96"/>
                      <a:pt x="17" y="96"/>
                      <a:pt x="17" y="95"/>
                    </a:cubicBezTo>
                    <a:cubicBezTo>
                      <a:pt x="17" y="96"/>
                      <a:pt x="17" y="96"/>
                      <a:pt x="17" y="96"/>
                    </a:cubicBezTo>
                    <a:cubicBezTo>
                      <a:pt x="17" y="96"/>
                      <a:pt x="17" y="96"/>
                      <a:pt x="17" y="96"/>
                    </a:cubicBezTo>
                    <a:cubicBezTo>
                      <a:pt x="17" y="96"/>
                      <a:pt x="17" y="96"/>
                      <a:pt x="17" y="96"/>
                    </a:cubicBezTo>
                    <a:cubicBezTo>
                      <a:pt x="17" y="96"/>
                      <a:pt x="17" y="96"/>
                      <a:pt x="17" y="96"/>
                    </a:cubicBezTo>
                    <a:close/>
                    <a:moveTo>
                      <a:pt x="45" y="133"/>
                    </a:moveTo>
                    <a:cubicBezTo>
                      <a:pt x="45" y="133"/>
                      <a:pt x="44" y="133"/>
                      <a:pt x="44" y="133"/>
                    </a:cubicBezTo>
                    <a:cubicBezTo>
                      <a:pt x="44" y="133"/>
                      <a:pt x="44" y="133"/>
                      <a:pt x="44" y="132"/>
                    </a:cubicBezTo>
                    <a:cubicBezTo>
                      <a:pt x="44" y="133"/>
                      <a:pt x="45" y="133"/>
                      <a:pt x="45" y="133"/>
                    </a:cubicBezTo>
                    <a:cubicBezTo>
                      <a:pt x="45" y="133"/>
                      <a:pt x="45" y="133"/>
                      <a:pt x="45" y="133"/>
                    </a:cubicBezTo>
                    <a:cubicBezTo>
                      <a:pt x="46" y="134"/>
                      <a:pt x="45" y="133"/>
                      <a:pt x="45" y="133"/>
                    </a:cubicBezTo>
                    <a:close/>
                    <a:moveTo>
                      <a:pt x="16" y="93"/>
                    </a:moveTo>
                    <a:cubicBezTo>
                      <a:pt x="16" y="93"/>
                      <a:pt x="16" y="93"/>
                      <a:pt x="16" y="93"/>
                    </a:cubicBezTo>
                    <a:cubicBezTo>
                      <a:pt x="16" y="92"/>
                      <a:pt x="16" y="92"/>
                      <a:pt x="16" y="92"/>
                    </a:cubicBezTo>
                    <a:cubicBezTo>
                      <a:pt x="16" y="92"/>
                      <a:pt x="16" y="92"/>
                      <a:pt x="16" y="92"/>
                    </a:cubicBezTo>
                    <a:cubicBezTo>
                      <a:pt x="16" y="92"/>
                      <a:pt x="16" y="92"/>
                      <a:pt x="16" y="92"/>
                    </a:cubicBezTo>
                    <a:cubicBezTo>
                      <a:pt x="16" y="92"/>
                      <a:pt x="16" y="92"/>
                      <a:pt x="16" y="93"/>
                    </a:cubicBezTo>
                    <a:cubicBezTo>
                      <a:pt x="16" y="93"/>
                      <a:pt x="16" y="93"/>
                      <a:pt x="16" y="93"/>
                    </a:cubicBezTo>
                    <a:close/>
                    <a:moveTo>
                      <a:pt x="15" y="91"/>
                    </a:moveTo>
                    <a:cubicBezTo>
                      <a:pt x="15" y="90"/>
                      <a:pt x="15" y="90"/>
                      <a:pt x="15" y="90"/>
                    </a:cubicBezTo>
                    <a:cubicBezTo>
                      <a:pt x="15" y="90"/>
                      <a:pt x="15" y="90"/>
                      <a:pt x="15" y="90"/>
                    </a:cubicBezTo>
                    <a:cubicBezTo>
                      <a:pt x="15" y="90"/>
                      <a:pt x="15" y="90"/>
                      <a:pt x="16" y="91"/>
                    </a:cubicBezTo>
                    <a:lnTo>
                      <a:pt x="15" y="91"/>
                    </a:lnTo>
                    <a:close/>
                    <a:moveTo>
                      <a:pt x="15" y="88"/>
                    </a:moveTo>
                    <a:cubicBezTo>
                      <a:pt x="15" y="88"/>
                      <a:pt x="15" y="89"/>
                      <a:pt x="15" y="89"/>
                    </a:cubicBezTo>
                    <a:cubicBezTo>
                      <a:pt x="15" y="89"/>
                      <a:pt x="15" y="88"/>
                      <a:pt x="15" y="88"/>
                    </a:cubicBezTo>
                    <a:close/>
                    <a:moveTo>
                      <a:pt x="141" y="30"/>
                    </a:moveTo>
                    <a:cubicBezTo>
                      <a:pt x="141" y="30"/>
                      <a:pt x="141" y="30"/>
                      <a:pt x="141" y="30"/>
                    </a:cubicBezTo>
                    <a:cubicBezTo>
                      <a:pt x="141" y="30"/>
                      <a:pt x="141" y="30"/>
                      <a:pt x="141" y="30"/>
                    </a:cubicBezTo>
                    <a:cubicBezTo>
                      <a:pt x="141" y="30"/>
                      <a:pt x="141" y="30"/>
                      <a:pt x="141" y="30"/>
                    </a:cubicBezTo>
                    <a:cubicBezTo>
                      <a:pt x="141" y="30"/>
                      <a:pt x="141" y="30"/>
                      <a:pt x="141" y="30"/>
                    </a:cubicBezTo>
                    <a:close/>
                    <a:moveTo>
                      <a:pt x="148" y="43"/>
                    </a:moveTo>
                    <a:cubicBezTo>
                      <a:pt x="148" y="43"/>
                      <a:pt x="148" y="43"/>
                      <a:pt x="148" y="43"/>
                    </a:cubicBezTo>
                    <a:cubicBezTo>
                      <a:pt x="148" y="43"/>
                      <a:pt x="148" y="43"/>
                      <a:pt x="148" y="43"/>
                    </a:cubicBezTo>
                    <a:cubicBezTo>
                      <a:pt x="148" y="43"/>
                      <a:pt x="148" y="43"/>
                      <a:pt x="149" y="43"/>
                    </a:cubicBezTo>
                    <a:cubicBezTo>
                      <a:pt x="149" y="43"/>
                      <a:pt x="149" y="44"/>
                      <a:pt x="149" y="44"/>
                    </a:cubicBezTo>
                    <a:cubicBezTo>
                      <a:pt x="149" y="44"/>
                      <a:pt x="149" y="43"/>
                      <a:pt x="148" y="43"/>
                    </a:cubicBezTo>
                    <a:close/>
                    <a:moveTo>
                      <a:pt x="148" y="42"/>
                    </a:moveTo>
                    <a:cubicBezTo>
                      <a:pt x="148" y="42"/>
                      <a:pt x="148" y="42"/>
                      <a:pt x="148" y="42"/>
                    </a:cubicBezTo>
                    <a:cubicBezTo>
                      <a:pt x="148" y="42"/>
                      <a:pt x="148" y="42"/>
                      <a:pt x="148" y="42"/>
                    </a:cubicBezTo>
                    <a:cubicBezTo>
                      <a:pt x="148" y="42"/>
                      <a:pt x="148" y="42"/>
                      <a:pt x="148" y="42"/>
                    </a:cubicBezTo>
                    <a:cubicBezTo>
                      <a:pt x="148" y="42"/>
                      <a:pt x="148" y="42"/>
                      <a:pt x="148" y="42"/>
                    </a:cubicBezTo>
                    <a:cubicBezTo>
                      <a:pt x="148" y="42"/>
                      <a:pt x="148" y="42"/>
                      <a:pt x="148" y="42"/>
                    </a:cubicBezTo>
                    <a:cubicBezTo>
                      <a:pt x="148" y="42"/>
                      <a:pt x="148" y="42"/>
                      <a:pt x="148" y="42"/>
                    </a:cubicBezTo>
                    <a:close/>
                    <a:moveTo>
                      <a:pt x="65" y="11"/>
                    </a:moveTo>
                    <a:cubicBezTo>
                      <a:pt x="64" y="12"/>
                      <a:pt x="63" y="12"/>
                      <a:pt x="62" y="13"/>
                    </a:cubicBezTo>
                    <a:cubicBezTo>
                      <a:pt x="61" y="14"/>
                      <a:pt x="59" y="14"/>
                      <a:pt x="58" y="15"/>
                    </a:cubicBezTo>
                    <a:cubicBezTo>
                      <a:pt x="58" y="15"/>
                      <a:pt x="58" y="15"/>
                      <a:pt x="57" y="15"/>
                    </a:cubicBezTo>
                    <a:cubicBezTo>
                      <a:pt x="57" y="16"/>
                      <a:pt x="56" y="16"/>
                      <a:pt x="55" y="17"/>
                    </a:cubicBezTo>
                    <a:cubicBezTo>
                      <a:pt x="54" y="17"/>
                      <a:pt x="52" y="19"/>
                      <a:pt x="52" y="19"/>
                    </a:cubicBezTo>
                    <a:cubicBezTo>
                      <a:pt x="52" y="19"/>
                      <a:pt x="52" y="19"/>
                      <a:pt x="51" y="19"/>
                    </a:cubicBezTo>
                    <a:cubicBezTo>
                      <a:pt x="51" y="19"/>
                      <a:pt x="50" y="20"/>
                      <a:pt x="50" y="20"/>
                    </a:cubicBezTo>
                    <a:cubicBezTo>
                      <a:pt x="49" y="20"/>
                      <a:pt x="49" y="20"/>
                      <a:pt x="49" y="20"/>
                    </a:cubicBezTo>
                    <a:cubicBezTo>
                      <a:pt x="49" y="20"/>
                      <a:pt x="49" y="20"/>
                      <a:pt x="48" y="21"/>
                    </a:cubicBezTo>
                    <a:cubicBezTo>
                      <a:pt x="48" y="21"/>
                      <a:pt x="47" y="21"/>
                      <a:pt x="47" y="21"/>
                    </a:cubicBezTo>
                    <a:cubicBezTo>
                      <a:pt x="49" y="19"/>
                      <a:pt x="53" y="17"/>
                      <a:pt x="56" y="15"/>
                    </a:cubicBezTo>
                    <a:cubicBezTo>
                      <a:pt x="57" y="15"/>
                      <a:pt x="57" y="14"/>
                      <a:pt x="58" y="14"/>
                    </a:cubicBezTo>
                    <a:cubicBezTo>
                      <a:pt x="58" y="14"/>
                      <a:pt x="58" y="14"/>
                      <a:pt x="58" y="14"/>
                    </a:cubicBezTo>
                    <a:cubicBezTo>
                      <a:pt x="60" y="13"/>
                      <a:pt x="61" y="13"/>
                      <a:pt x="63" y="12"/>
                    </a:cubicBezTo>
                    <a:cubicBezTo>
                      <a:pt x="64" y="12"/>
                      <a:pt x="64" y="11"/>
                      <a:pt x="65" y="11"/>
                    </a:cubicBezTo>
                    <a:close/>
                    <a:moveTo>
                      <a:pt x="99" y="11"/>
                    </a:moveTo>
                    <a:cubicBezTo>
                      <a:pt x="99" y="12"/>
                      <a:pt x="100" y="12"/>
                      <a:pt x="100" y="12"/>
                    </a:cubicBezTo>
                    <a:cubicBezTo>
                      <a:pt x="100" y="12"/>
                      <a:pt x="101" y="12"/>
                      <a:pt x="101" y="12"/>
                    </a:cubicBezTo>
                    <a:cubicBezTo>
                      <a:pt x="102" y="12"/>
                      <a:pt x="102" y="12"/>
                      <a:pt x="103" y="12"/>
                    </a:cubicBezTo>
                    <a:cubicBezTo>
                      <a:pt x="103" y="12"/>
                      <a:pt x="103" y="12"/>
                      <a:pt x="104" y="12"/>
                    </a:cubicBezTo>
                    <a:cubicBezTo>
                      <a:pt x="105" y="13"/>
                      <a:pt x="107" y="13"/>
                      <a:pt x="107" y="13"/>
                    </a:cubicBezTo>
                    <a:cubicBezTo>
                      <a:pt x="108" y="13"/>
                      <a:pt x="108" y="13"/>
                      <a:pt x="108" y="13"/>
                    </a:cubicBezTo>
                    <a:cubicBezTo>
                      <a:pt x="108" y="13"/>
                      <a:pt x="109" y="14"/>
                      <a:pt x="109" y="14"/>
                    </a:cubicBezTo>
                    <a:cubicBezTo>
                      <a:pt x="112" y="15"/>
                      <a:pt x="115" y="16"/>
                      <a:pt x="117" y="18"/>
                    </a:cubicBezTo>
                    <a:cubicBezTo>
                      <a:pt x="117" y="18"/>
                      <a:pt x="117" y="18"/>
                      <a:pt x="118" y="18"/>
                    </a:cubicBezTo>
                    <a:cubicBezTo>
                      <a:pt x="119" y="19"/>
                      <a:pt x="121" y="20"/>
                      <a:pt x="122" y="21"/>
                    </a:cubicBezTo>
                    <a:cubicBezTo>
                      <a:pt x="123" y="22"/>
                      <a:pt x="124" y="23"/>
                      <a:pt x="125" y="24"/>
                    </a:cubicBezTo>
                    <a:cubicBezTo>
                      <a:pt x="126" y="24"/>
                      <a:pt x="126" y="25"/>
                      <a:pt x="127" y="25"/>
                    </a:cubicBezTo>
                    <a:cubicBezTo>
                      <a:pt x="128" y="26"/>
                      <a:pt x="128" y="26"/>
                      <a:pt x="128" y="26"/>
                    </a:cubicBezTo>
                    <a:cubicBezTo>
                      <a:pt x="128" y="26"/>
                      <a:pt x="128" y="26"/>
                      <a:pt x="128" y="26"/>
                    </a:cubicBezTo>
                    <a:cubicBezTo>
                      <a:pt x="129" y="27"/>
                      <a:pt x="129" y="27"/>
                      <a:pt x="129" y="27"/>
                    </a:cubicBezTo>
                    <a:cubicBezTo>
                      <a:pt x="129" y="28"/>
                      <a:pt x="129" y="28"/>
                      <a:pt x="129" y="28"/>
                    </a:cubicBezTo>
                    <a:cubicBezTo>
                      <a:pt x="129" y="28"/>
                      <a:pt x="130" y="28"/>
                      <a:pt x="130" y="29"/>
                    </a:cubicBezTo>
                    <a:cubicBezTo>
                      <a:pt x="130" y="29"/>
                      <a:pt x="130" y="29"/>
                      <a:pt x="130" y="29"/>
                    </a:cubicBezTo>
                    <a:cubicBezTo>
                      <a:pt x="131" y="29"/>
                      <a:pt x="131" y="29"/>
                      <a:pt x="131" y="30"/>
                    </a:cubicBezTo>
                    <a:cubicBezTo>
                      <a:pt x="131" y="30"/>
                      <a:pt x="132" y="30"/>
                      <a:pt x="132" y="31"/>
                    </a:cubicBezTo>
                    <a:cubicBezTo>
                      <a:pt x="133" y="31"/>
                      <a:pt x="133" y="32"/>
                      <a:pt x="133" y="32"/>
                    </a:cubicBezTo>
                    <a:cubicBezTo>
                      <a:pt x="133" y="33"/>
                      <a:pt x="134" y="33"/>
                      <a:pt x="134" y="33"/>
                    </a:cubicBezTo>
                    <a:cubicBezTo>
                      <a:pt x="134" y="34"/>
                      <a:pt x="134" y="34"/>
                      <a:pt x="135" y="34"/>
                    </a:cubicBezTo>
                    <a:cubicBezTo>
                      <a:pt x="135" y="34"/>
                      <a:pt x="135" y="35"/>
                      <a:pt x="136" y="35"/>
                    </a:cubicBezTo>
                    <a:cubicBezTo>
                      <a:pt x="136" y="36"/>
                      <a:pt x="136" y="36"/>
                      <a:pt x="136" y="36"/>
                    </a:cubicBezTo>
                    <a:cubicBezTo>
                      <a:pt x="137" y="37"/>
                      <a:pt x="137" y="37"/>
                      <a:pt x="137" y="38"/>
                    </a:cubicBezTo>
                    <a:cubicBezTo>
                      <a:pt x="138" y="39"/>
                      <a:pt x="138" y="40"/>
                      <a:pt x="139" y="41"/>
                    </a:cubicBezTo>
                    <a:cubicBezTo>
                      <a:pt x="139" y="41"/>
                      <a:pt x="139" y="42"/>
                      <a:pt x="139" y="41"/>
                    </a:cubicBezTo>
                    <a:cubicBezTo>
                      <a:pt x="139" y="41"/>
                      <a:pt x="139" y="41"/>
                      <a:pt x="139" y="42"/>
                    </a:cubicBezTo>
                    <a:cubicBezTo>
                      <a:pt x="139" y="42"/>
                      <a:pt x="139" y="42"/>
                      <a:pt x="140" y="42"/>
                    </a:cubicBezTo>
                    <a:cubicBezTo>
                      <a:pt x="140" y="42"/>
                      <a:pt x="140" y="42"/>
                      <a:pt x="140" y="43"/>
                    </a:cubicBezTo>
                    <a:cubicBezTo>
                      <a:pt x="139" y="42"/>
                      <a:pt x="139" y="42"/>
                      <a:pt x="139" y="41"/>
                    </a:cubicBezTo>
                    <a:cubicBezTo>
                      <a:pt x="138" y="40"/>
                      <a:pt x="136" y="37"/>
                      <a:pt x="135" y="35"/>
                    </a:cubicBezTo>
                    <a:cubicBezTo>
                      <a:pt x="134" y="35"/>
                      <a:pt x="134" y="35"/>
                      <a:pt x="134" y="34"/>
                    </a:cubicBezTo>
                    <a:cubicBezTo>
                      <a:pt x="133" y="34"/>
                      <a:pt x="133" y="34"/>
                      <a:pt x="133" y="34"/>
                    </a:cubicBezTo>
                    <a:cubicBezTo>
                      <a:pt x="133" y="33"/>
                      <a:pt x="132" y="33"/>
                      <a:pt x="132" y="33"/>
                    </a:cubicBezTo>
                    <a:cubicBezTo>
                      <a:pt x="132" y="32"/>
                      <a:pt x="132" y="32"/>
                      <a:pt x="131" y="32"/>
                    </a:cubicBezTo>
                    <a:cubicBezTo>
                      <a:pt x="131" y="32"/>
                      <a:pt x="131" y="32"/>
                      <a:pt x="131" y="32"/>
                    </a:cubicBezTo>
                    <a:cubicBezTo>
                      <a:pt x="131" y="32"/>
                      <a:pt x="131" y="32"/>
                      <a:pt x="131" y="32"/>
                    </a:cubicBezTo>
                    <a:cubicBezTo>
                      <a:pt x="131" y="32"/>
                      <a:pt x="131" y="32"/>
                      <a:pt x="131" y="32"/>
                    </a:cubicBezTo>
                    <a:cubicBezTo>
                      <a:pt x="131" y="32"/>
                      <a:pt x="130" y="32"/>
                      <a:pt x="130" y="32"/>
                    </a:cubicBezTo>
                    <a:cubicBezTo>
                      <a:pt x="130" y="31"/>
                      <a:pt x="130" y="31"/>
                      <a:pt x="130" y="31"/>
                    </a:cubicBezTo>
                    <a:cubicBezTo>
                      <a:pt x="130" y="31"/>
                      <a:pt x="130" y="31"/>
                      <a:pt x="130" y="31"/>
                    </a:cubicBezTo>
                    <a:cubicBezTo>
                      <a:pt x="130" y="31"/>
                      <a:pt x="129" y="30"/>
                      <a:pt x="129" y="30"/>
                    </a:cubicBezTo>
                    <a:cubicBezTo>
                      <a:pt x="129" y="30"/>
                      <a:pt x="128" y="30"/>
                      <a:pt x="128" y="30"/>
                    </a:cubicBezTo>
                    <a:cubicBezTo>
                      <a:pt x="128" y="29"/>
                      <a:pt x="128" y="29"/>
                      <a:pt x="127" y="29"/>
                    </a:cubicBezTo>
                    <a:cubicBezTo>
                      <a:pt x="127" y="29"/>
                      <a:pt x="127" y="28"/>
                      <a:pt x="127" y="28"/>
                    </a:cubicBezTo>
                    <a:cubicBezTo>
                      <a:pt x="127" y="28"/>
                      <a:pt x="126" y="28"/>
                      <a:pt x="125" y="27"/>
                    </a:cubicBezTo>
                    <a:cubicBezTo>
                      <a:pt x="125" y="27"/>
                      <a:pt x="124" y="26"/>
                      <a:pt x="123" y="26"/>
                    </a:cubicBezTo>
                    <a:cubicBezTo>
                      <a:pt x="123" y="26"/>
                      <a:pt x="123" y="26"/>
                      <a:pt x="123" y="25"/>
                    </a:cubicBezTo>
                    <a:cubicBezTo>
                      <a:pt x="120" y="24"/>
                      <a:pt x="118" y="22"/>
                      <a:pt x="115" y="20"/>
                    </a:cubicBezTo>
                    <a:cubicBezTo>
                      <a:pt x="115" y="20"/>
                      <a:pt x="114" y="20"/>
                      <a:pt x="114" y="20"/>
                    </a:cubicBezTo>
                    <a:cubicBezTo>
                      <a:pt x="114" y="20"/>
                      <a:pt x="113" y="19"/>
                      <a:pt x="113" y="19"/>
                    </a:cubicBezTo>
                    <a:cubicBezTo>
                      <a:pt x="112" y="19"/>
                      <a:pt x="112" y="19"/>
                      <a:pt x="112" y="19"/>
                    </a:cubicBezTo>
                    <a:cubicBezTo>
                      <a:pt x="111" y="19"/>
                      <a:pt x="111" y="19"/>
                      <a:pt x="111" y="19"/>
                    </a:cubicBezTo>
                    <a:cubicBezTo>
                      <a:pt x="111" y="19"/>
                      <a:pt x="111" y="19"/>
                      <a:pt x="111" y="18"/>
                    </a:cubicBezTo>
                    <a:cubicBezTo>
                      <a:pt x="111" y="18"/>
                      <a:pt x="111" y="18"/>
                      <a:pt x="111" y="18"/>
                    </a:cubicBezTo>
                    <a:cubicBezTo>
                      <a:pt x="109" y="18"/>
                      <a:pt x="106" y="17"/>
                      <a:pt x="104" y="16"/>
                    </a:cubicBezTo>
                    <a:cubicBezTo>
                      <a:pt x="104" y="16"/>
                      <a:pt x="102" y="15"/>
                      <a:pt x="102" y="15"/>
                    </a:cubicBezTo>
                    <a:cubicBezTo>
                      <a:pt x="101" y="15"/>
                      <a:pt x="101" y="15"/>
                      <a:pt x="101" y="15"/>
                    </a:cubicBezTo>
                    <a:cubicBezTo>
                      <a:pt x="101" y="15"/>
                      <a:pt x="101" y="15"/>
                      <a:pt x="101" y="15"/>
                    </a:cubicBezTo>
                    <a:cubicBezTo>
                      <a:pt x="101" y="15"/>
                      <a:pt x="101" y="15"/>
                      <a:pt x="101" y="14"/>
                    </a:cubicBezTo>
                    <a:cubicBezTo>
                      <a:pt x="101" y="14"/>
                      <a:pt x="101" y="14"/>
                      <a:pt x="101" y="14"/>
                    </a:cubicBezTo>
                    <a:cubicBezTo>
                      <a:pt x="101" y="14"/>
                      <a:pt x="101" y="14"/>
                      <a:pt x="101" y="14"/>
                    </a:cubicBezTo>
                    <a:cubicBezTo>
                      <a:pt x="101" y="14"/>
                      <a:pt x="102" y="14"/>
                      <a:pt x="102" y="14"/>
                    </a:cubicBezTo>
                    <a:cubicBezTo>
                      <a:pt x="102" y="14"/>
                      <a:pt x="103" y="14"/>
                      <a:pt x="104" y="14"/>
                    </a:cubicBezTo>
                    <a:cubicBezTo>
                      <a:pt x="105" y="14"/>
                      <a:pt x="106" y="14"/>
                      <a:pt x="107" y="14"/>
                    </a:cubicBezTo>
                    <a:cubicBezTo>
                      <a:pt x="107" y="14"/>
                      <a:pt x="107" y="14"/>
                      <a:pt x="107" y="14"/>
                    </a:cubicBezTo>
                    <a:cubicBezTo>
                      <a:pt x="107" y="14"/>
                      <a:pt x="106" y="14"/>
                      <a:pt x="106" y="14"/>
                    </a:cubicBezTo>
                    <a:cubicBezTo>
                      <a:pt x="107" y="14"/>
                      <a:pt x="106" y="14"/>
                      <a:pt x="106" y="14"/>
                    </a:cubicBezTo>
                    <a:cubicBezTo>
                      <a:pt x="107" y="14"/>
                      <a:pt x="108" y="14"/>
                      <a:pt x="107" y="14"/>
                    </a:cubicBezTo>
                    <a:cubicBezTo>
                      <a:pt x="107" y="14"/>
                      <a:pt x="107" y="14"/>
                      <a:pt x="107" y="14"/>
                    </a:cubicBezTo>
                    <a:cubicBezTo>
                      <a:pt x="108" y="14"/>
                      <a:pt x="107" y="14"/>
                      <a:pt x="107" y="13"/>
                    </a:cubicBezTo>
                    <a:cubicBezTo>
                      <a:pt x="106" y="13"/>
                      <a:pt x="106" y="13"/>
                      <a:pt x="106" y="13"/>
                    </a:cubicBezTo>
                    <a:cubicBezTo>
                      <a:pt x="104" y="13"/>
                      <a:pt x="102" y="12"/>
                      <a:pt x="101" y="12"/>
                    </a:cubicBezTo>
                    <a:cubicBezTo>
                      <a:pt x="100" y="12"/>
                      <a:pt x="100" y="12"/>
                      <a:pt x="99" y="12"/>
                    </a:cubicBezTo>
                    <a:cubicBezTo>
                      <a:pt x="98" y="12"/>
                      <a:pt x="99" y="12"/>
                      <a:pt x="99" y="11"/>
                    </a:cubicBezTo>
                    <a:close/>
                    <a:moveTo>
                      <a:pt x="100" y="11"/>
                    </a:moveTo>
                    <a:cubicBezTo>
                      <a:pt x="100" y="11"/>
                      <a:pt x="101" y="11"/>
                      <a:pt x="100" y="11"/>
                    </a:cubicBezTo>
                    <a:cubicBezTo>
                      <a:pt x="100" y="11"/>
                      <a:pt x="99" y="11"/>
                      <a:pt x="98" y="11"/>
                    </a:cubicBezTo>
                    <a:cubicBezTo>
                      <a:pt x="98" y="11"/>
                      <a:pt x="99" y="11"/>
                      <a:pt x="100" y="11"/>
                    </a:cubicBezTo>
                    <a:close/>
                    <a:moveTo>
                      <a:pt x="61" y="130"/>
                    </a:moveTo>
                    <a:cubicBezTo>
                      <a:pt x="61" y="130"/>
                      <a:pt x="62" y="130"/>
                      <a:pt x="62" y="130"/>
                    </a:cubicBezTo>
                    <a:cubicBezTo>
                      <a:pt x="62" y="130"/>
                      <a:pt x="62" y="130"/>
                      <a:pt x="61" y="130"/>
                    </a:cubicBezTo>
                    <a:close/>
                    <a:moveTo>
                      <a:pt x="63" y="131"/>
                    </a:moveTo>
                    <a:cubicBezTo>
                      <a:pt x="63" y="131"/>
                      <a:pt x="63" y="131"/>
                      <a:pt x="63" y="131"/>
                    </a:cubicBezTo>
                    <a:cubicBezTo>
                      <a:pt x="63" y="131"/>
                      <a:pt x="63" y="131"/>
                      <a:pt x="63" y="131"/>
                    </a:cubicBezTo>
                    <a:cubicBezTo>
                      <a:pt x="63" y="131"/>
                      <a:pt x="63" y="131"/>
                      <a:pt x="63" y="131"/>
                    </a:cubicBezTo>
                    <a:cubicBezTo>
                      <a:pt x="63" y="131"/>
                      <a:pt x="64" y="131"/>
                      <a:pt x="63" y="131"/>
                    </a:cubicBezTo>
                    <a:close/>
                    <a:moveTo>
                      <a:pt x="65" y="131"/>
                    </a:moveTo>
                    <a:cubicBezTo>
                      <a:pt x="64" y="131"/>
                      <a:pt x="64" y="131"/>
                      <a:pt x="64" y="131"/>
                    </a:cubicBezTo>
                    <a:cubicBezTo>
                      <a:pt x="64" y="131"/>
                      <a:pt x="65" y="131"/>
                      <a:pt x="65" y="131"/>
                    </a:cubicBezTo>
                    <a:cubicBezTo>
                      <a:pt x="65" y="131"/>
                      <a:pt x="65" y="131"/>
                      <a:pt x="65" y="131"/>
                    </a:cubicBezTo>
                    <a:close/>
                    <a:moveTo>
                      <a:pt x="30" y="101"/>
                    </a:moveTo>
                    <a:cubicBezTo>
                      <a:pt x="30" y="100"/>
                      <a:pt x="30" y="100"/>
                      <a:pt x="30" y="100"/>
                    </a:cubicBezTo>
                    <a:cubicBezTo>
                      <a:pt x="30" y="99"/>
                      <a:pt x="30" y="99"/>
                      <a:pt x="30" y="99"/>
                    </a:cubicBezTo>
                    <a:cubicBezTo>
                      <a:pt x="30" y="99"/>
                      <a:pt x="30" y="99"/>
                      <a:pt x="30" y="99"/>
                    </a:cubicBezTo>
                    <a:cubicBezTo>
                      <a:pt x="30" y="100"/>
                      <a:pt x="31" y="101"/>
                      <a:pt x="32" y="103"/>
                    </a:cubicBezTo>
                    <a:cubicBezTo>
                      <a:pt x="32" y="103"/>
                      <a:pt x="31" y="102"/>
                      <a:pt x="31" y="102"/>
                    </a:cubicBezTo>
                    <a:cubicBezTo>
                      <a:pt x="31" y="102"/>
                      <a:pt x="31" y="102"/>
                      <a:pt x="31" y="102"/>
                    </a:cubicBezTo>
                    <a:cubicBezTo>
                      <a:pt x="31" y="101"/>
                      <a:pt x="31" y="101"/>
                      <a:pt x="30" y="101"/>
                    </a:cubicBezTo>
                    <a:close/>
                    <a:moveTo>
                      <a:pt x="27" y="93"/>
                    </a:moveTo>
                    <a:cubicBezTo>
                      <a:pt x="27" y="93"/>
                      <a:pt x="27" y="93"/>
                      <a:pt x="27" y="93"/>
                    </a:cubicBezTo>
                    <a:cubicBezTo>
                      <a:pt x="27" y="93"/>
                      <a:pt x="27" y="93"/>
                      <a:pt x="27" y="92"/>
                    </a:cubicBezTo>
                    <a:cubicBezTo>
                      <a:pt x="27" y="92"/>
                      <a:pt x="27" y="92"/>
                      <a:pt x="27" y="92"/>
                    </a:cubicBezTo>
                    <a:cubicBezTo>
                      <a:pt x="27" y="91"/>
                      <a:pt x="27" y="91"/>
                      <a:pt x="26" y="90"/>
                    </a:cubicBezTo>
                    <a:cubicBezTo>
                      <a:pt x="26" y="90"/>
                      <a:pt x="26" y="90"/>
                      <a:pt x="26" y="90"/>
                    </a:cubicBezTo>
                    <a:cubicBezTo>
                      <a:pt x="27" y="91"/>
                      <a:pt x="27" y="92"/>
                      <a:pt x="28" y="94"/>
                    </a:cubicBezTo>
                    <a:cubicBezTo>
                      <a:pt x="28" y="94"/>
                      <a:pt x="27" y="93"/>
                      <a:pt x="27" y="93"/>
                    </a:cubicBezTo>
                    <a:close/>
                    <a:moveTo>
                      <a:pt x="24" y="81"/>
                    </a:moveTo>
                    <a:cubicBezTo>
                      <a:pt x="24" y="81"/>
                      <a:pt x="24" y="81"/>
                      <a:pt x="25" y="81"/>
                    </a:cubicBezTo>
                    <a:cubicBezTo>
                      <a:pt x="25" y="80"/>
                      <a:pt x="24" y="80"/>
                      <a:pt x="24" y="79"/>
                    </a:cubicBezTo>
                    <a:cubicBezTo>
                      <a:pt x="24" y="79"/>
                      <a:pt x="24" y="79"/>
                      <a:pt x="24" y="79"/>
                    </a:cubicBezTo>
                    <a:cubicBezTo>
                      <a:pt x="25" y="81"/>
                      <a:pt x="25" y="83"/>
                      <a:pt x="25" y="85"/>
                    </a:cubicBezTo>
                    <a:cubicBezTo>
                      <a:pt x="25" y="84"/>
                      <a:pt x="25" y="84"/>
                      <a:pt x="25" y="84"/>
                    </a:cubicBezTo>
                    <a:cubicBezTo>
                      <a:pt x="25" y="83"/>
                      <a:pt x="25" y="83"/>
                      <a:pt x="25" y="83"/>
                    </a:cubicBezTo>
                    <a:cubicBezTo>
                      <a:pt x="25" y="83"/>
                      <a:pt x="25" y="83"/>
                      <a:pt x="25" y="82"/>
                    </a:cubicBezTo>
                    <a:cubicBezTo>
                      <a:pt x="25" y="82"/>
                      <a:pt x="25" y="81"/>
                      <a:pt x="24" y="81"/>
                    </a:cubicBezTo>
                    <a:close/>
                    <a:moveTo>
                      <a:pt x="24" y="77"/>
                    </a:moveTo>
                    <a:cubicBezTo>
                      <a:pt x="24" y="77"/>
                      <a:pt x="24" y="77"/>
                      <a:pt x="24" y="77"/>
                    </a:cubicBezTo>
                    <a:cubicBezTo>
                      <a:pt x="24" y="77"/>
                      <a:pt x="24" y="78"/>
                      <a:pt x="24" y="78"/>
                    </a:cubicBezTo>
                    <a:cubicBezTo>
                      <a:pt x="24" y="78"/>
                      <a:pt x="24" y="77"/>
                      <a:pt x="24" y="77"/>
                    </a:cubicBezTo>
                    <a:close/>
                    <a:moveTo>
                      <a:pt x="24" y="74"/>
                    </a:moveTo>
                    <a:cubicBezTo>
                      <a:pt x="24" y="74"/>
                      <a:pt x="24" y="74"/>
                      <a:pt x="24" y="74"/>
                    </a:cubicBezTo>
                    <a:cubicBezTo>
                      <a:pt x="24" y="74"/>
                      <a:pt x="24" y="74"/>
                      <a:pt x="24" y="74"/>
                    </a:cubicBezTo>
                    <a:cubicBezTo>
                      <a:pt x="24" y="74"/>
                      <a:pt x="24" y="74"/>
                      <a:pt x="24" y="74"/>
                    </a:cubicBezTo>
                    <a:cubicBezTo>
                      <a:pt x="24" y="73"/>
                      <a:pt x="24" y="74"/>
                      <a:pt x="24" y="75"/>
                    </a:cubicBezTo>
                    <a:cubicBezTo>
                      <a:pt x="24" y="75"/>
                      <a:pt x="24" y="74"/>
                      <a:pt x="24" y="74"/>
                    </a:cubicBezTo>
                    <a:close/>
                    <a:moveTo>
                      <a:pt x="33" y="104"/>
                    </a:moveTo>
                    <a:cubicBezTo>
                      <a:pt x="32" y="104"/>
                      <a:pt x="32" y="104"/>
                      <a:pt x="32" y="103"/>
                    </a:cubicBezTo>
                    <a:cubicBezTo>
                      <a:pt x="32" y="103"/>
                      <a:pt x="32" y="103"/>
                      <a:pt x="32" y="103"/>
                    </a:cubicBezTo>
                    <a:cubicBezTo>
                      <a:pt x="32" y="103"/>
                      <a:pt x="32" y="104"/>
                      <a:pt x="32" y="104"/>
                    </a:cubicBezTo>
                    <a:cubicBezTo>
                      <a:pt x="33" y="105"/>
                      <a:pt x="33" y="105"/>
                      <a:pt x="33" y="106"/>
                    </a:cubicBezTo>
                    <a:cubicBezTo>
                      <a:pt x="33" y="105"/>
                      <a:pt x="33" y="105"/>
                      <a:pt x="33" y="104"/>
                    </a:cubicBezTo>
                    <a:close/>
                    <a:moveTo>
                      <a:pt x="29" y="97"/>
                    </a:moveTo>
                    <a:cubicBezTo>
                      <a:pt x="29" y="97"/>
                      <a:pt x="29" y="96"/>
                      <a:pt x="29" y="96"/>
                    </a:cubicBezTo>
                    <a:cubicBezTo>
                      <a:pt x="28" y="96"/>
                      <a:pt x="28" y="96"/>
                      <a:pt x="28" y="96"/>
                    </a:cubicBezTo>
                    <a:cubicBezTo>
                      <a:pt x="29" y="96"/>
                      <a:pt x="29" y="97"/>
                      <a:pt x="30" y="98"/>
                    </a:cubicBezTo>
                    <a:cubicBezTo>
                      <a:pt x="29" y="98"/>
                      <a:pt x="29" y="97"/>
                      <a:pt x="29" y="97"/>
                    </a:cubicBezTo>
                    <a:close/>
                    <a:moveTo>
                      <a:pt x="28" y="95"/>
                    </a:moveTo>
                    <a:cubicBezTo>
                      <a:pt x="28" y="94"/>
                      <a:pt x="28" y="94"/>
                      <a:pt x="28" y="94"/>
                    </a:cubicBezTo>
                    <a:cubicBezTo>
                      <a:pt x="28" y="94"/>
                      <a:pt x="28" y="95"/>
                      <a:pt x="28" y="96"/>
                    </a:cubicBezTo>
                    <a:cubicBezTo>
                      <a:pt x="28" y="96"/>
                      <a:pt x="28" y="95"/>
                      <a:pt x="28" y="95"/>
                    </a:cubicBezTo>
                    <a:close/>
                    <a:moveTo>
                      <a:pt x="26" y="87"/>
                    </a:moveTo>
                    <a:cubicBezTo>
                      <a:pt x="25" y="87"/>
                      <a:pt x="26" y="87"/>
                      <a:pt x="26" y="86"/>
                    </a:cubicBezTo>
                    <a:cubicBezTo>
                      <a:pt x="26" y="87"/>
                      <a:pt x="26" y="89"/>
                      <a:pt x="26" y="89"/>
                    </a:cubicBezTo>
                    <a:cubicBezTo>
                      <a:pt x="26" y="89"/>
                      <a:pt x="26" y="88"/>
                      <a:pt x="26" y="87"/>
                    </a:cubicBezTo>
                    <a:close/>
                    <a:moveTo>
                      <a:pt x="25" y="86"/>
                    </a:moveTo>
                    <a:cubicBezTo>
                      <a:pt x="25" y="85"/>
                      <a:pt x="25" y="86"/>
                      <a:pt x="25" y="85"/>
                    </a:cubicBezTo>
                    <a:cubicBezTo>
                      <a:pt x="25" y="85"/>
                      <a:pt x="25" y="85"/>
                      <a:pt x="25" y="85"/>
                    </a:cubicBezTo>
                    <a:cubicBezTo>
                      <a:pt x="26" y="86"/>
                      <a:pt x="26" y="86"/>
                      <a:pt x="26" y="86"/>
                    </a:cubicBezTo>
                    <a:cubicBezTo>
                      <a:pt x="25" y="86"/>
                      <a:pt x="25" y="86"/>
                      <a:pt x="25" y="86"/>
                    </a:cubicBezTo>
                    <a:close/>
                    <a:moveTo>
                      <a:pt x="24" y="75"/>
                    </a:moveTo>
                    <a:cubicBezTo>
                      <a:pt x="24" y="76"/>
                      <a:pt x="24" y="76"/>
                      <a:pt x="24" y="76"/>
                    </a:cubicBezTo>
                    <a:cubicBezTo>
                      <a:pt x="24" y="77"/>
                      <a:pt x="24" y="75"/>
                      <a:pt x="24" y="75"/>
                    </a:cubicBezTo>
                    <a:close/>
                    <a:moveTo>
                      <a:pt x="24" y="72"/>
                    </a:moveTo>
                    <a:cubicBezTo>
                      <a:pt x="24" y="73"/>
                      <a:pt x="24" y="73"/>
                      <a:pt x="24" y="73"/>
                    </a:cubicBezTo>
                    <a:cubicBezTo>
                      <a:pt x="24" y="73"/>
                      <a:pt x="24" y="72"/>
                      <a:pt x="24" y="72"/>
                    </a:cubicBezTo>
                    <a:close/>
                    <a:moveTo>
                      <a:pt x="88" y="135"/>
                    </a:moveTo>
                    <a:cubicBezTo>
                      <a:pt x="88" y="135"/>
                      <a:pt x="89" y="135"/>
                      <a:pt x="89" y="135"/>
                    </a:cubicBezTo>
                    <a:cubicBezTo>
                      <a:pt x="89" y="135"/>
                      <a:pt x="89" y="135"/>
                      <a:pt x="89" y="135"/>
                    </a:cubicBezTo>
                    <a:cubicBezTo>
                      <a:pt x="88" y="135"/>
                      <a:pt x="88" y="135"/>
                      <a:pt x="88" y="135"/>
                    </a:cubicBezTo>
                    <a:close/>
                    <a:moveTo>
                      <a:pt x="86" y="135"/>
                    </a:moveTo>
                    <a:cubicBezTo>
                      <a:pt x="86" y="135"/>
                      <a:pt x="87" y="135"/>
                      <a:pt x="87" y="135"/>
                    </a:cubicBezTo>
                    <a:cubicBezTo>
                      <a:pt x="87" y="135"/>
                      <a:pt x="87" y="135"/>
                      <a:pt x="86" y="135"/>
                    </a:cubicBezTo>
                    <a:close/>
                    <a:moveTo>
                      <a:pt x="89" y="135"/>
                    </a:moveTo>
                    <a:cubicBezTo>
                      <a:pt x="90" y="135"/>
                      <a:pt x="90" y="135"/>
                      <a:pt x="89" y="135"/>
                    </a:cubicBezTo>
                    <a:cubicBezTo>
                      <a:pt x="90" y="135"/>
                      <a:pt x="90" y="135"/>
                      <a:pt x="90" y="135"/>
                    </a:cubicBezTo>
                    <a:cubicBezTo>
                      <a:pt x="90" y="135"/>
                      <a:pt x="89" y="135"/>
                      <a:pt x="89" y="135"/>
                    </a:cubicBezTo>
                    <a:cubicBezTo>
                      <a:pt x="89" y="135"/>
                      <a:pt x="89" y="135"/>
                      <a:pt x="89" y="135"/>
                    </a:cubicBezTo>
                    <a:close/>
                    <a:moveTo>
                      <a:pt x="43" y="117"/>
                    </a:moveTo>
                    <a:cubicBezTo>
                      <a:pt x="43" y="117"/>
                      <a:pt x="43" y="117"/>
                      <a:pt x="43" y="117"/>
                    </a:cubicBezTo>
                    <a:cubicBezTo>
                      <a:pt x="43" y="117"/>
                      <a:pt x="43" y="117"/>
                      <a:pt x="43" y="117"/>
                    </a:cubicBezTo>
                    <a:cubicBezTo>
                      <a:pt x="43" y="117"/>
                      <a:pt x="43" y="117"/>
                      <a:pt x="43" y="117"/>
                    </a:cubicBezTo>
                    <a:close/>
                    <a:moveTo>
                      <a:pt x="44" y="117"/>
                    </a:moveTo>
                    <a:cubicBezTo>
                      <a:pt x="44" y="117"/>
                      <a:pt x="43" y="117"/>
                      <a:pt x="43" y="117"/>
                    </a:cubicBezTo>
                    <a:cubicBezTo>
                      <a:pt x="43" y="117"/>
                      <a:pt x="44" y="117"/>
                      <a:pt x="44" y="117"/>
                    </a:cubicBezTo>
                    <a:close/>
                    <a:moveTo>
                      <a:pt x="25" y="73"/>
                    </a:moveTo>
                    <a:cubicBezTo>
                      <a:pt x="25" y="73"/>
                      <a:pt x="25" y="72"/>
                      <a:pt x="25" y="72"/>
                    </a:cubicBezTo>
                    <a:cubicBezTo>
                      <a:pt x="25" y="72"/>
                      <a:pt x="25" y="72"/>
                      <a:pt x="25" y="72"/>
                    </a:cubicBezTo>
                    <a:cubicBezTo>
                      <a:pt x="25" y="72"/>
                      <a:pt x="25" y="72"/>
                      <a:pt x="25" y="73"/>
                    </a:cubicBezTo>
                    <a:cubicBezTo>
                      <a:pt x="25" y="73"/>
                      <a:pt x="25" y="73"/>
                      <a:pt x="25" y="72"/>
                    </a:cubicBezTo>
                    <a:cubicBezTo>
                      <a:pt x="25" y="72"/>
                      <a:pt x="25" y="73"/>
                      <a:pt x="25" y="73"/>
                    </a:cubicBezTo>
                    <a:cubicBezTo>
                      <a:pt x="25" y="73"/>
                      <a:pt x="25" y="73"/>
                      <a:pt x="25" y="73"/>
                    </a:cubicBezTo>
                    <a:close/>
                    <a:moveTo>
                      <a:pt x="25" y="71"/>
                    </a:moveTo>
                    <a:cubicBezTo>
                      <a:pt x="25" y="71"/>
                      <a:pt x="25" y="71"/>
                      <a:pt x="25" y="71"/>
                    </a:cubicBezTo>
                    <a:cubicBezTo>
                      <a:pt x="25" y="70"/>
                      <a:pt x="25" y="71"/>
                      <a:pt x="25" y="71"/>
                    </a:cubicBezTo>
                    <a:cubicBezTo>
                      <a:pt x="25" y="71"/>
                      <a:pt x="25" y="71"/>
                      <a:pt x="25" y="71"/>
                    </a:cubicBezTo>
                    <a:close/>
                    <a:moveTo>
                      <a:pt x="25" y="69"/>
                    </a:moveTo>
                    <a:cubicBezTo>
                      <a:pt x="25" y="69"/>
                      <a:pt x="25" y="69"/>
                      <a:pt x="25" y="69"/>
                    </a:cubicBezTo>
                    <a:cubicBezTo>
                      <a:pt x="25" y="69"/>
                      <a:pt x="25" y="69"/>
                      <a:pt x="25" y="69"/>
                    </a:cubicBezTo>
                    <a:cubicBezTo>
                      <a:pt x="25" y="69"/>
                      <a:pt x="25" y="69"/>
                      <a:pt x="25" y="69"/>
                    </a:cubicBezTo>
                    <a:cubicBezTo>
                      <a:pt x="25" y="70"/>
                      <a:pt x="25" y="70"/>
                      <a:pt x="25" y="69"/>
                    </a:cubicBezTo>
                    <a:close/>
                    <a:moveTo>
                      <a:pt x="36" y="108"/>
                    </a:moveTo>
                    <a:cubicBezTo>
                      <a:pt x="36" y="108"/>
                      <a:pt x="36" y="108"/>
                      <a:pt x="36" y="108"/>
                    </a:cubicBezTo>
                    <a:cubicBezTo>
                      <a:pt x="36" y="108"/>
                      <a:pt x="36" y="108"/>
                      <a:pt x="36" y="108"/>
                    </a:cubicBezTo>
                    <a:cubicBezTo>
                      <a:pt x="36" y="108"/>
                      <a:pt x="36" y="108"/>
                      <a:pt x="37" y="108"/>
                    </a:cubicBezTo>
                    <a:cubicBezTo>
                      <a:pt x="37" y="109"/>
                      <a:pt x="36" y="109"/>
                      <a:pt x="36" y="109"/>
                    </a:cubicBezTo>
                    <a:cubicBezTo>
                      <a:pt x="36" y="108"/>
                      <a:pt x="36" y="108"/>
                      <a:pt x="36" y="108"/>
                    </a:cubicBezTo>
                    <a:close/>
                    <a:moveTo>
                      <a:pt x="35" y="107"/>
                    </a:moveTo>
                    <a:cubicBezTo>
                      <a:pt x="35" y="107"/>
                      <a:pt x="35" y="107"/>
                      <a:pt x="35" y="107"/>
                    </a:cubicBezTo>
                    <a:cubicBezTo>
                      <a:pt x="35" y="107"/>
                      <a:pt x="35" y="107"/>
                      <a:pt x="35" y="107"/>
                    </a:cubicBezTo>
                    <a:cubicBezTo>
                      <a:pt x="36" y="107"/>
                      <a:pt x="36" y="107"/>
                      <a:pt x="36" y="107"/>
                    </a:cubicBezTo>
                    <a:cubicBezTo>
                      <a:pt x="36" y="107"/>
                      <a:pt x="36" y="107"/>
                      <a:pt x="36" y="107"/>
                    </a:cubicBezTo>
                    <a:cubicBezTo>
                      <a:pt x="35" y="107"/>
                      <a:pt x="35" y="107"/>
                      <a:pt x="35" y="107"/>
                    </a:cubicBezTo>
                    <a:cubicBezTo>
                      <a:pt x="35" y="107"/>
                      <a:pt x="35" y="107"/>
                      <a:pt x="35" y="106"/>
                    </a:cubicBezTo>
                    <a:cubicBezTo>
                      <a:pt x="35" y="106"/>
                      <a:pt x="35" y="107"/>
                      <a:pt x="35" y="107"/>
                    </a:cubicBezTo>
                    <a:close/>
                    <a:moveTo>
                      <a:pt x="34" y="106"/>
                    </a:moveTo>
                    <a:cubicBezTo>
                      <a:pt x="34" y="105"/>
                      <a:pt x="35" y="106"/>
                      <a:pt x="35" y="105"/>
                    </a:cubicBezTo>
                    <a:cubicBezTo>
                      <a:pt x="35" y="105"/>
                      <a:pt x="34" y="105"/>
                      <a:pt x="34" y="105"/>
                    </a:cubicBezTo>
                    <a:cubicBezTo>
                      <a:pt x="34" y="105"/>
                      <a:pt x="35" y="105"/>
                      <a:pt x="35" y="105"/>
                    </a:cubicBezTo>
                    <a:cubicBezTo>
                      <a:pt x="35" y="105"/>
                      <a:pt x="35" y="105"/>
                      <a:pt x="35" y="106"/>
                    </a:cubicBezTo>
                    <a:cubicBezTo>
                      <a:pt x="35" y="105"/>
                      <a:pt x="35" y="105"/>
                      <a:pt x="35" y="105"/>
                    </a:cubicBezTo>
                    <a:cubicBezTo>
                      <a:pt x="35" y="106"/>
                      <a:pt x="35" y="106"/>
                      <a:pt x="35" y="106"/>
                    </a:cubicBezTo>
                    <a:cubicBezTo>
                      <a:pt x="35" y="106"/>
                      <a:pt x="35" y="106"/>
                      <a:pt x="35" y="106"/>
                    </a:cubicBezTo>
                    <a:cubicBezTo>
                      <a:pt x="35" y="106"/>
                      <a:pt x="35" y="106"/>
                      <a:pt x="35" y="106"/>
                    </a:cubicBezTo>
                    <a:cubicBezTo>
                      <a:pt x="35" y="106"/>
                      <a:pt x="35" y="106"/>
                      <a:pt x="35" y="106"/>
                    </a:cubicBezTo>
                    <a:cubicBezTo>
                      <a:pt x="35" y="106"/>
                      <a:pt x="35" y="105"/>
                      <a:pt x="35" y="106"/>
                    </a:cubicBezTo>
                    <a:cubicBezTo>
                      <a:pt x="35" y="106"/>
                      <a:pt x="34" y="105"/>
                      <a:pt x="34" y="105"/>
                    </a:cubicBezTo>
                    <a:cubicBezTo>
                      <a:pt x="34" y="105"/>
                      <a:pt x="34" y="105"/>
                      <a:pt x="34" y="106"/>
                    </a:cubicBezTo>
                    <a:close/>
                    <a:moveTo>
                      <a:pt x="34" y="105"/>
                    </a:moveTo>
                    <a:cubicBezTo>
                      <a:pt x="34" y="104"/>
                      <a:pt x="34" y="104"/>
                      <a:pt x="34" y="104"/>
                    </a:cubicBezTo>
                    <a:cubicBezTo>
                      <a:pt x="34" y="104"/>
                      <a:pt x="34" y="104"/>
                      <a:pt x="34" y="105"/>
                    </a:cubicBezTo>
                    <a:cubicBezTo>
                      <a:pt x="34" y="105"/>
                      <a:pt x="34" y="105"/>
                      <a:pt x="33" y="104"/>
                    </a:cubicBezTo>
                    <a:cubicBezTo>
                      <a:pt x="34" y="104"/>
                      <a:pt x="34" y="104"/>
                      <a:pt x="34" y="104"/>
                    </a:cubicBezTo>
                    <a:cubicBezTo>
                      <a:pt x="34" y="104"/>
                      <a:pt x="34" y="104"/>
                      <a:pt x="34" y="105"/>
                    </a:cubicBezTo>
                    <a:close/>
                    <a:moveTo>
                      <a:pt x="33" y="103"/>
                    </a:moveTo>
                    <a:cubicBezTo>
                      <a:pt x="33" y="103"/>
                      <a:pt x="33" y="103"/>
                      <a:pt x="33" y="103"/>
                    </a:cubicBezTo>
                    <a:cubicBezTo>
                      <a:pt x="33" y="103"/>
                      <a:pt x="33" y="103"/>
                      <a:pt x="33" y="103"/>
                    </a:cubicBezTo>
                    <a:cubicBezTo>
                      <a:pt x="33" y="103"/>
                      <a:pt x="33" y="103"/>
                      <a:pt x="33" y="103"/>
                    </a:cubicBezTo>
                    <a:cubicBezTo>
                      <a:pt x="33" y="103"/>
                      <a:pt x="33" y="103"/>
                      <a:pt x="33" y="103"/>
                    </a:cubicBezTo>
                    <a:cubicBezTo>
                      <a:pt x="33" y="103"/>
                      <a:pt x="33" y="103"/>
                      <a:pt x="33" y="103"/>
                    </a:cubicBezTo>
                    <a:close/>
                    <a:moveTo>
                      <a:pt x="25" y="74"/>
                    </a:moveTo>
                    <a:cubicBezTo>
                      <a:pt x="25" y="74"/>
                      <a:pt x="25" y="74"/>
                      <a:pt x="25" y="74"/>
                    </a:cubicBezTo>
                    <a:cubicBezTo>
                      <a:pt x="25" y="74"/>
                      <a:pt x="25" y="74"/>
                      <a:pt x="25" y="74"/>
                    </a:cubicBezTo>
                    <a:cubicBezTo>
                      <a:pt x="25" y="74"/>
                      <a:pt x="25" y="74"/>
                      <a:pt x="25" y="74"/>
                    </a:cubicBezTo>
                    <a:cubicBezTo>
                      <a:pt x="25" y="74"/>
                      <a:pt x="25" y="74"/>
                      <a:pt x="25" y="75"/>
                    </a:cubicBezTo>
                    <a:cubicBezTo>
                      <a:pt x="25" y="75"/>
                      <a:pt x="25" y="74"/>
                      <a:pt x="25" y="74"/>
                    </a:cubicBezTo>
                    <a:close/>
                    <a:moveTo>
                      <a:pt x="25" y="66"/>
                    </a:moveTo>
                    <a:cubicBezTo>
                      <a:pt x="25" y="66"/>
                      <a:pt x="26" y="66"/>
                      <a:pt x="26" y="66"/>
                    </a:cubicBezTo>
                    <a:cubicBezTo>
                      <a:pt x="26" y="66"/>
                      <a:pt x="25" y="66"/>
                      <a:pt x="26" y="66"/>
                    </a:cubicBezTo>
                    <a:cubicBezTo>
                      <a:pt x="26" y="66"/>
                      <a:pt x="26" y="66"/>
                      <a:pt x="26" y="66"/>
                    </a:cubicBezTo>
                    <a:cubicBezTo>
                      <a:pt x="26" y="66"/>
                      <a:pt x="26" y="66"/>
                      <a:pt x="26" y="66"/>
                    </a:cubicBezTo>
                    <a:cubicBezTo>
                      <a:pt x="26" y="66"/>
                      <a:pt x="26" y="67"/>
                      <a:pt x="26" y="67"/>
                    </a:cubicBezTo>
                    <a:cubicBezTo>
                      <a:pt x="26" y="67"/>
                      <a:pt x="26" y="67"/>
                      <a:pt x="26" y="66"/>
                    </a:cubicBezTo>
                    <a:cubicBezTo>
                      <a:pt x="26" y="66"/>
                      <a:pt x="26" y="67"/>
                      <a:pt x="25" y="67"/>
                    </a:cubicBezTo>
                    <a:cubicBezTo>
                      <a:pt x="26" y="66"/>
                      <a:pt x="26" y="66"/>
                      <a:pt x="25" y="66"/>
                    </a:cubicBezTo>
                    <a:close/>
                    <a:moveTo>
                      <a:pt x="25" y="68"/>
                    </a:moveTo>
                    <a:cubicBezTo>
                      <a:pt x="25" y="68"/>
                      <a:pt x="25" y="68"/>
                      <a:pt x="25" y="68"/>
                    </a:cubicBezTo>
                    <a:cubicBezTo>
                      <a:pt x="25" y="68"/>
                      <a:pt x="25" y="68"/>
                      <a:pt x="25" y="68"/>
                    </a:cubicBezTo>
                    <a:cubicBezTo>
                      <a:pt x="25" y="68"/>
                      <a:pt x="25" y="68"/>
                      <a:pt x="25" y="68"/>
                    </a:cubicBezTo>
                    <a:cubicBezTo>
                      <a:pt x="25" y="68"/>
                      <a:pt x="26" y="67"/>
                      <a:pt x="25" y="68"/>
                    </a:cubicBezTo>
                    <a:cubicBezTo>
                      <a:pt x="25" y="68"/>
                      <a:pt x="25" y="68"/>
                      <a:pt x="25" y="68"/>
                    </a:cubicBezTo>
                    <a:close/>
                    <a:moveTo>
                      <a:pt x="34" y="104"/>
                    </a:moveTo>
                    <a:cubicBezTo>
                      <a:pt x="34" y="104"/>
                      <a:pt x="34" y="104"/>
                      <a:pt x="34" y="104"/>
                    </a:cubicBezTo>
                    <a:cubicBezTo>
                      <a:pt x="34" y="104"/>
                      <a:pt x="34" y="104"/>
                      <a:pt x="34" y="104"/>
                    </a:cubicBezTo>
                    <a:cubicBezTo>
                      <a:pt x="34" y="104"/>
                      <a:pt x="34" y="104"/>
                      <a:pt x="34" y="105"/>
                    </a:cubicBezTo>
                    <a:cubicBezTo>
                      <a:pt x="34" y="105"/>
                      <a:pt x="34" y="104"/>
                      <a:pt x="34" y="104"/>
                    </a:cubicBezTo>
                    <a:cubicBezTo>
                      <a:pt x="34" y="105"/>
                      <a:pt x="34" y="105"/>
                      <a:pt x="34" y="104"/>
                    </a:cubicBezTo>
                    <a:close/>
                    <a:moveTo>
                      <a:pt x="25" y="71"/>
                    </a:moveTo>
                    <a:cubicBezTo>
                      <a:pt x="25" y="71"/>
                      <a:pt x="25" y="71"/>
                      <a:pt x="25" y="71"/>
                    </a:cubicBezTo>
                    <a:cubicBezTo>
                      <a:pt x="25" y="71"/>
                      <a:pt x="25" y="71"/>
                      <a:pt x="25" y="71"/>
                    </a:cubicBezTo>
                    <a:cubicBezTo>
                      <a:pt x="25" y="71"/>
                      <a:pt x="25" y="71"/>
                      <a:pt x="25" y="71"/>
                    </a:cubicBezTo>
                    <a:cubicBezTo>
                      <a:pt x="25" y="71"/>
                      <a:pt x="25" y="71"/>
                      <a:pt x="25" y="71"/>
                    </a:cubicBezTo>
                    <a:cubicBezTo>
                      <a:pt x="25" y="71"/>
                      <a:pt x="25" y="71"/>
                      <a:pt x="25" y="71"/>
                    </a:cubicBezTo>
                    <a:cubicBezTo>
                      <a:pt x="25" y="70"/>
                      <a:pt x="25" y="71"/>
                      <a:pt x="25" y="71"/>
                    </a:cubicBezTo>
                    <a:cubicBezTo>
                      <a:pt x="25" y="71"/>
                      <a:pt x="25" y="71"/>
                      <a:pt x="25" y="71"/>
                    </a:cubicBezTo>
                    <a:cubicBezTo>
                      <a:pt x="26" y="71"/>
                      <a:pt x="25" y="71"/>
                      <a:pt x="26" y="71"/>
                    </a:cubicBezTo>
                    <a:cubicBezTo>
                      <a:pt x="26" y="71"/>
                      <a:pt x="26" y="71"/>
                      <a:pt x="26" y="71"/>
                    </a:cubicBezTo>
                    <a:cubicBezTo>
                      <a:pt x="26" y="71"/>
                      <a:pt x="26" y="71"/>
                      <a:pt x="26" y="71"/>
                    </a:cubicBezTo>
                    <a:cubicBezTo>
                      <a:pt x="26" y="71"/>
                      <a:pt x="25" y="71"/>
                      <a:pt x="26" y="71"/>
                    </a:cubicBezTo>
                    <a:cubicBezTo>
                      <a:pt x="25" y="71"/>
                      <a:pt x="25" y="71"/>
                      <a:pt x="25" y="71"/>
                    </a:cubicBezTo>
                    <a:close/>
                    <a:moveTo>
                      <a:pt x="25" y="70"/>
                    </a:moveTo>
                    <a:cubicBezTo>
                      <a:pt x="25" y="70"/>
                      <a:pt x="25" y="70"/>
                      <a:pt x="25" y="70"/>
                    </a:cubicBezTo>
                    <a:cubicBezTo>
                      <a:pt x="25" y="69"/>
                      <a:pt x="25" y="69"/>
                      <a:pt x="25" y="69"/>
                    </a:cubicBezTo>
                    <a:cubicBezTo>
                      <a:pt x="25" y="69"/>
                      <a:pt x="25" y="69"/>
                      <a:pt x="25" y="70"/>
                    </a:cubicBezTo>
                    <a:close/>
                    <a:moveTo>
                      <a:pt x="33" y="103"/>
                    </a:moveTo>
                    <a:cubicBezTo>
                      <a:pt x="33" y="103"/>
                      <a:pt x="33" y="103"/>
                      <a:pt x="33" y="102"/>
                    </a:cubicBezTo>
                    <a:cubicBezTo>
                      <a:pt x="33" y="103"/>
                      <a:pt x="33" y="103"/>
                      <a:pt x="33" y="103"/>
                    </a:cubicBezTo>
                    <a:cubicBezTo>
                      <a:pt x="33" y="103"/>
                      <a:pt x="33" y="102"/>
                      <a:pt x="33" y="102"/>
                    </a:cubicBezTo>
                    <a:cubicBezTo>
                      <a:pt x="33" y="102"/>
                      <a:pt x="33" y="103"/>
                      <a:pt x="33" y="102"/>
                    </a:cubicBezTo>
                    <a:cubicBezTo>
                      <a:pt x="34" y="103"/>
                      <a:pt x="34" y="103"/>
                      <a:pt x="34" y="103"/>
                    </a:cubicBezTo>
                    <a:cubicBezTo>
                      <a:pt x="34" y="103"/>
                      <a:pt x="33" y="103"/>
                      <a:pt x="33" y="103"/>
                    </a:cubicBezTo>
                    <a:cubicBezTo>
                      <a:pt x="33" y="103"/>
                      <a:pt x="33" y="103"/>
                      <a:pt x="33" y="103"/>
                    </a:cubicBezTo>
                    <a:cubicBezTo>
                      <a:pt x="33" y="103"/>
                      <a:pt x="33" y="103"/>
                      <a:pt x="33" y="103"/>
                    </a:cubicBezTo>
                    <a:cubicBezTo>
                      <a:pt x="33" y="103"/>
                      <a:pt x="33" y="103"/>
                      <a:pt x="33" y="102"/>
                    </a:cubicBezTo>
                    <a:cubicBezTo>
                      <a:pt x="33" y="103"/>
                      <a:pt x="33" y="103"/>
                      <a:pt x="33" y="103"/>
                    </a:cubicBezTo>
                    <a:close/>
                    <a:moveTo>
                      <a:pt x="36" y="107"/>
                    </a:moveTo>
                    <a:cubicBezTo>
                      <a:pt x="36" y="107"/>
                      <a:pt x="36" y="106"/>
                      <a:pt x="36" y="106"/>
                    </a:cubicBezTo>
                    <a:cubicBezTo>
                      <a:pt x="36" y="107"/>
                      <a:pt x="36" y="107"/>
                      <a:pt x="36" y="107"/>
                    </a:cubicBezTo>
                    <a:cubicBezTo>
                      <a:pt x="36" y="107"/>
                      <a:pt x="36" y="107"/>
                      <a:pt x="36" y="107"/>
                    </a:cubicBezTo>
                    <a:cubicBezTo>
                      <a:pt x="36" y="107"/>
                      <a:pt x="36" y="107"/>
                      <a:pt x="36" y="107"/>
                    </a:cubicBezTo>
                    <a:cubicBezTo>
                      <a:pt x="36" y="107"/>
                      <a:pt x="36" y="107"/>
                      <a:pt x="36" y="107"/>
                    </a:cubicBezTo>
                    <a:cubicBezTo>
                      <a:pt x="36" y="107"/>
                      <a:pt x="36" y="107"/>
                      <a:pt x="36" y="107"/>
                    </a:cubicBezTo>
                    <a:cubicBezTo>
                      <a:pt x="35" y="107"/>
                      <a:pt x="36" y="107"/>
                      <a:pt x="35" y="107"/>
                    </a:cubicBezTo>
                    <a:cubicBezTo>
                      <a:pt x="35" y="107"/>
                      <a:pt x="36" y="107"/>
                      <a:pt x="36" y="107"/>
                    </a:cubicBezTo>
                    <a:cubicBezTo>
                      <a:pt x="36" y="107"/>
                      <a:pt x="36" y="107"/>
                      <a:pt x="36" y="107"/>
                    </a:cubicBezTo>
                    <a:close/>
                    <a:moveTo>
                      <a:pt x="32" y="101"/>
                    </a:moveTo>
                    <a:cubicBezTo>
                      <a:pt x="32" y="101"/>
                      <a:pt x="32" y="101"/>
                      <a:pt x="32" y="101"/>
                    </a:cubicBezTo>
                    <a:cubicBezTo>
                      <a:pt x="32" y="101"/>
                      <a:pt x="32" y="101"/>
                      <a:pt x="32" y="101"/>
                    </a:cubicBezTo>
                    <a:cubicBezTo>
                      <a:pt x="33" y="102"/>
                      <a:pt x="33" y="102"/>
                      <a:pt x="33" y="102"/>
                    </a:cubicBezTo>
                    <a:cubicBezTo>
                      <a:pt x="32" y="102"/>
                      <a:pt x="32" y="102"/>
                      <a:pt x="32" y="102"/>
                    </a:cubicBezTo>
                    <a:cubicBezTo>
                      <a:pt x="32" y="101"/>
                      <a:pt x="32" y="102"/>
                      <a:pt x="32" y="101"/>
                    </a:cubicBezTo>
                    <a:close/>
                    <a:moveTo>
                      <a:pt x="25" y="72"/>
                    </a:moveTo>
                    <a:cubicBezTo>
                      <a:pt x="25" y="72"/>
                      <a:pt x="25" y="72"/>
                      <a:pt x="25" y="72"/>
                    </a:cubicBezTo>
                    <a:cubicBezTo>
                      <a:pt x="25" y="72"/>
                      <a:pt x="25" y="73"/>
                      <a:pt x="25" y="72"/>
                    </a:cubicBezTo>
                    <a:cubicBezTo>
                      <a:pt x="26" y="72"/>
                      <a:pt x="26" y="72"/>
                      <a:pt x="25" y="72"/>
                    </a:cubicBezTo>
                    <a:cubicBezTo>
                      <a:pt x="25" y="72"/>
                      <a:pt x="26" y="72"/>
                      <a:pt x="26" y="72"/>
                    </a:cubicBezTo>
                    <a:cubicBezTo>
                      <a:pt x="26" y="73"/>
                      <a:pt x="26" y="73"/>
                      <a:pt x="26" y="73"/>
                    </a:cubicBezTo>
                    <a:cubicBezTo>
                      <a:pt x="25" y="73"/>
                      <a:pt x="25" y="73"/>
                      <a:pt x="25" y="73"/>
                    </a:cubicBezTo>
                    <a:cubicBezTo>
                      <a:pt x="25" y="73"/>
                      <a:pt x="25" y="72"/>
                      <a:pt x="25" y="72"/>
                    </a:cubicBezTo>
                    <a:close/>
                    <a:moveTo>
                      <a:pt x="37" y="108"/>
                    </a:moveTo>
                    <a:cubicBezTo>
                      <a:pt x="36" y="108"/>
                      <a:pt x="36" y="108"/>
                      <a:pt x="36" y="108"/>
                    </a:cubicBezTo>
                    <a:cubicBezTo>
                      <a:pt x="36" y="108"/>
                      <a:pt x="36" y="108"/>
                      <a:pt x="36" y="108"/>
                    </a:cubicBezTo>
                    <a:cubicBezTo>
                      <a:pt x="37" y="108"/>
                      <a:pt x="37" y="107"/>
                      <a:pt x="37" y="108"/>
                    </a:cubicBezTo>
                    <a:cubicBezTo>
                      <a:pt x="37" y="108"/>
                      <a:pt x="37" y="108"/>
                      <a:pt x="37" y="108"/>
                    </a:cubicBezTo>
                    <a:cubicBezTo>
                      <a:pt x="37" y="108"/>
                      <a:pt x="37" y="108"/>
                      <a:pt x="37" y="108"/>
                    </a:cubicBezTo>
                    <a:cubicBezTo>
                      <a:pt x="37" y="108"/>
                      <a:pt x="37" y="108"/>
                      <a:pt x="37" y="108"/>
                    </a:cubicBezTo>
                    <a:close/>
                    <a:moveTo>
                      <a:pt x="32" y="100"/>
                    </a:moveTo>
                    <a:cubicBezTo>
                      <a:pt x="32" y="100"/>
                      <a:pt x="31" y="100"/>
                      <a:pt x="32" y="100"/>
                    </a:cubicBezTo>
                    <a:cubicBezTo>
                      <a:pt x="32" y="100"/>
                      <a:pt x="32" y="100"/>
                      <a:pt x="32" y="100"/>
                    </a:cubicBezTo>
                    <a:cubicBezTo>
                      <a:pt x="32" y="100"/>
                      <a:pt x="32" y="100"/>
                      <a:pt x="32" y="100"/>
                    </a:cubicBezTo>
                    <a:cubicBezTo>
                      <a:pt x="32" y="100"/>
                      <a:pt x="32" y="100"/>
                      <a:pt x="32" y="100"/>
                    </a:cubicBezTo>
                    <a:close/>
                    <a:moveTo>
                      <a:pt x="25" y="77"/>
                    </a:moveTo>
                    <a:cubicBezTo>
                      <a:pt x="25" y="77"/>
                      <a:pt x="26" y="77"/>
                      <a:pt x="26" y="77"/>
                    </a:cubicBezTo>
                    <a:cubicBezTo>
                      <a:pt x="26" y="77"/>
                      <a:pt x="25" y="77"/>
                      <a:pt x="25" y="77"/>
                    </a:cubicBezTo>
                    <a:close/>
                    <a:moveTo>
                      <a:pt x="39" y="111"/>
                    </a:moveTo>
                    <a:cubicBezTo>
                      <a:pt x="39" y="111"/>
                      <a:pt x="39" y="111"/>
                      <a:pt x="39" y="111"/>
                    </a:cubicBezTo>
                    <a:cubicBezTo>
                      <a:pt x="39" y="111"/>
                      <a:pt x="38" y="111"/>
                      <a:pt x="38" y="111"/>
                    </a:cubicBezTo>
                    <a:cubicBezTo>
                      <a:pt x="38" y="111"/>
                      <a:pt x="38" y="111"/>
                      <a:pt x="38" y="110"/>
                    </a:cubicBezTo>
                    <a:cubicBezTo>
                      <a:pt x="38" y="110"/>
                      <a:pt x="38" y="110"/>
                      <a:pt x="38" y="110"/>
                    </a:cubicBezTo>
                    <a:cubicBezTo>
                      <a:pt x="38" y="110"/>
                      <a:pt x="38" y="110"/>
                      <a:pt x="38" y="110"/>
                    </a:cubicBezTo>
                    <a:cubicBezTo>
                      <a:pt x="38" y="110"/>
                      <a:pt x="38" y="111"/>
                      <a:pt x="39" y="111"/>
                    </a:cubicBezTo>
                    <a:cubicBezTo>
                      <a:pt x="39" y="111"/>
                      <a:pt x="39" y="111"/>
                      <a:pt x="39" y="111"/>
                    </a:cubicBezTo>
                    <a:close/>
                    <a:moveTo>
                      <a:pt x="37" y="109"/>
                    </a:moveTo>
                    <a:cubicBezTo>
                      <a:pt x="37" y="109"/>
                      <a:pt x="38" y="110"/>
                      <a:pt x="38" y="110"/>
                    </a:cubicBezTo>
                    <a:cubicBezTo>
                      <a:pt x="38" y="110"/>
                      <a:pt x="37" y="109"/>
                      <a:pt x="37" y="109"/>
                    </a:cubicBezTo>
                    <a:cubicBezTo>
                      <a:pt x="37" y="109"/>
                      <a:pt x="37" y="109"/>
                      <a:pt x="37" y="109"/>
                    </a:cubicBezTo>
                    <a:cubicBezTo>
                      <a:pt x="37" y="109"/>
                      <a:pt x="37" y="109"/>
                      <a:pt x="37" y="109"/>
                    </a:cubicBezTo>
                    <a:cubicBezTo>
                      <a:pt x="37" y="109"/>
                      <a:pt x="38" y="109"/>
                      <a:pt x="38" y="109"/>
                    </a:cubicBezTo>
                    <a:cubicBezTo>
                      <a:pt x="38" y="109"/>
                      <a:pt x="38" y="109"/>
                      <a:pt x="37" y="109"/>
                    </a:cubicBezTo>
                    <a:close/>
                    <a:moveTo>
                      <a:pt x="25" y="70"/>
                    </a:moveTo>
                    <a:cubicBezTo>
                      <a:pt x="25" y="69"/>
                      <a:pt x="26" y="69"/>
                      <a:pt x="25" y="69"/>
                    </a:cubicBezTo>
                    <a:cubicBezTo>
                      <a:pt x="26" y="69"/>
                      <a:pt x="26" y="69"/>
                      <a:pt x="26" y="69"/>
                    </a:cubicBezTo>
                    <a:cubicBezTo>
                      <a:pt x="26" y="70"/>
                      <a:pt x="26" y="70"/>
                      <a:pt x="26" y="70"/>
                    </a:cubicBezTo>
                    <a:cubicBezTo>
                      <a:pt x="26" y="70"/>
                      <a:pt x="26" y="70"/>
                      <a:pt x="25" y="70"/>
                    </a:cubicBezTo>
                    <a:cubicBezTo>
                      <a:pt x="26" y="69"/>
                      <a:pt x="25" y="69"/>
                      <a:pt x="25" y="70"/>
                    </a:cubicBezTo>
                    <a:close/>
                    <a:moveTo>
                      <a:pt x="25" y="68"/>
                    </a:moveTo>
                    <a:cubicBezTo>
                      <a:pt x="26" y="67"/>
                      <a:pt x="26" y="67"/>
                      <a:pt x="26" y="67"/>
                    </a:cubicBezTo>
                    <a:cubicBezTo>
                      <a:pt x="26" y="67"/>
                      <a:pt x="26" y="68"/>
                      <a:pt x="26" y="68"/>
                    </a:cubicBezTo>
                    <a:cubicBezTo>
                      <a:pt x="26" y="68"/>
                      <a:pt x="26" y="68"/>
                      <a:pt x="26" y="68"/>
                    </a:cubicBezTo>
                    <a:cubicBezTo>
                      <a:pt x="26" y="68"/>
                      <a:pt x="26" y="68"/>
                      <a:pt x="26" y="69"/>
                    </a:cubicBezTo>
                    <a:cubicBezTo>
                      <a:pt x="26" y="68"/>
                      <a:pt x="26" y="68"/>
                      <a:pt x="25" y="68"/>
                    </a:cubicBezTo>
                    <a:close/>
                    <a:moveTo>
                      <a:pt x="26" y="63"/>
                    </a:moveTo>
                    <a:cubicBezTo>
                      <a:pt x="26" y="63"/>
                      <a:pt x="26" y="63"/>
                      <a:pt x="26" y="63"/>
                    </a:cubicBezTo>
                    <a:cubicBezTo>
                      <a:pt x="26" y="63"/>
                      <a:pt x="26" y="63"/>
                      <a:pt x="26" y="64"/>
                    </a:cubicBezTo>
                    <a:cubicBezTo>
                      <a:pt x="26" y="63"/>
                      <a:pt x="26" y="63"/>
                      <a:pt x="26" y="63"/>
                    </a:cubicBezTo>
                    <a:close/>
                    <a:moveTo>
                      <a:pt x="25" y="74"/>
                    </a:moveTo>
                    <a:cubicBezTo>
                      <a:pt x="25" y="74"/>
                      <a:pt x="25" y="74"/>
                      <a:pt x="26" y="74"/>
                    </a:cubicBezTo>
                    <a:cubicBezTo>
                      <a:pt x="26" y="74"/>
                      <a:pt x="26" y="74"/>
                      <a:pt x="25" y="74"/>
                    </a:cubicBezTo>
                    <a:cubicBezTo>
                      <a:pt x="25" y="74"/>
                      <a:pt x="25" y="74"/>
                      <a:pt x="25" y="74"/>
                    </a:cubicBezTo>
                    <a:cubicBezTo>
                      <a:pt x="26" y="74"/>
                      <a:pt x="26" y="74"/>
                      <a:pt x="26" y="74"/>
                    </a:cubicBezTo>
                    <a:cubicBezTo>
                      <a:pt x="26" y="74"/>
                      <a:pt x="26" y="74"/>
                      <a:pt x="26" y="74"/>
                    </a:cubicBezTo>
                    <a:cubicBezTo>
                      <a:pt x="26" y="74"/>
                      <a:pt x="26" y="74"/>
                      <a:pt x="26" y="75"/>
                    </a:cubicBezTo>
                    <a:cubicBezTo>
                      <a:pt x="25" y="74"/>
                      <a:pt x="25" y="74"/>
                      <a:pt x="25" y="74"/>
                    </a:cubicBezTo>
                    <a:close/>
                    <a:moveTo>
                      <a:pt x="32" y="100"/>
                    </a:moveTo>
                    <a:cubicBezTo>
                      <a:pt x="32" y="100"/>
                      <a:pt x="32" y="100"/>
                      <a:pt x="32" y="100"/>
                    </a:cubicBezTo>
                    <a:cubicBezTo>
                      <a:pt x="32" y="100"/>
                      <a:pt x="32" y="100"/>
                      <a:pt x="32" y="100"/>
                    </a:cubicBezTo>
                    <a:cubicBezTo>
                      <a:pt x="32" y="100"/>
                      <a:pt x="32" y="100"/>
                      <a:pt x="32" y="100"/>
                    </a:cubicBezTo>
                    <a:cubicBezTo>
                      <a:pt x="32" y="100"/>
                      <a:pt x="32" y="100"/>
                      <a:pt x="32" y="100"/>
                    </a:cubicBezTo>
                    <a:cubicBezTo>
                      <a:pt x="32" y="101"/>
                      <a:pt x="32" y="100"/>
                      <a:pt x="32" y="100"/>
                    </a:cubicBezTo>
                    <a:cubicBezTo>
                      <a:pt x="32" y="100"/>
                      <a:pt x="32" y="100"/>
                      <a:pt x="32" y="100"/>
                    </a:cubicBezTo>
                    <a:close/>
                    <a:moveTo>
                      <a:pt x="42" y="114"/>
                    </a:moveTo>
                    <a:cubicBezTo>
                      <a:pt x="42" y="114"/>
                      <a:pt x="41" y="114"/>
                      <a:pt x="41" y="114"/>
                    </a:cubicBezTo>
                    <a:cubicBezTo>
                      <a:pt x="41" y="114"/>
                      <a:pt x="41" y="114"/>
                      <a:pt x="41" y="114"/>
                    </a:cubicBezTo>
                    <a:cubicBezTo>
                      <a:pt x="42" y="114"/>
                      <a:pt x="42" y="114"/>
                      <a:pt x="42" y="114"/>
                    </a:cubicBezTo>
                    <a:close/>
                    <a:moveTo>
                      <a:pt x="41" y="113"/>
                    </a:moveTo>
                    <a:cubicBezTo>
                      <a:pt x="41" y="113"/>
                      <a:pt x="41" y="113"/>
                      <a:pt x="40" y="113"/>
                    </a:cubicBezTo>
                    <a:cubicBezTo>
                      <a:pt x="41" y="113"/>
                      <a:pt x="41" y="113"/>
                      <a:pt x="41" y="113"/>
                    </a:cubicBezTo>
                    <a:cubicBezTo>
                      <a:pt x="41" y="113"/>
                      <a:pt x="41" y="113"/>
                      <a:pt x="41" y="113"/>
                    </a:cubicBezTo>
                    <a:cubicBezTo>
                      <a:pt x="41" y="113"/>
                      <a:pt x="41" y="113"/>
                      <a:pt x="41" y="113"/>
                    </a:cubicBezTo>
                    <a:close/>
                    <a:moveTo>
                      <a:pt x="33" y="102"/>
                    </a:moveTo>
                    <a:cubicBezTo>
                      <a:pt x="33" y="102"/>
                      <a:pt x="33" y="102"/>
                      <a:pt x="33" y="102"/>
                    </a:cubicBezTo>
                    <a:cubicBezTo>
                      <a:pt x="33" y="101"/>
                      <a:pt x="33" y="102"/>
                      <a:pt x="33" y="102"/>
                    </a:cubicBezTo>
                    <a:cubicBezTo>
                      <a:pt x="33" y="102"/>
                      <a:pt x="33" y="101"/>
                      <a:pt x="32" y="101"/>
                    </a:cubicBezTo>
                    <a:cubicBezTo>
                      <a:pt x="32" y="101"/>
                      <a:pt x="33" y="101"/>
                      <a:pt x="33" y="102"/>
                    </a:cubicBezTo>
                    <a:cubicBezTo>
                      <a:pt x="33" y="102"/>
                      <a:pt x="33" y="102"/>
                      <a:pt x="33" y="102"/>
                    </a:cubicBezTo>
                    <a:close/>
                    <a:moveTo>
                      <a:pt x="30" y="96"/>
                    </a:moveTo>
                    <a:cubicBezTo>
                      <a:pt x="30" y="96"/>
                      <a:pt x="30" y="96"/>
                      <a:pt x="30" y="96"/>
                    </a:cubicBezTo>
                    <a:cubicBezTo>
                      <a:pt x="30" y="96"/>
                      <a:pt x="30" y="96"/>
                      <a:pt x="30" y="95"/>
                    </a:cubicBezTo>
                    <a:cubicBezTo>
                      <a:pt x="30" y="96"/>
                      <a:pt x="30" y="96"/>
                      <a:pt x="30" y="96"/>
                    </a:cubicBezTo>
                    <a:cubicBezTo>
                      <a:pt x="30" y="96"/>
                      <a:pt x="30" y="96"/>
                      <a:pt x="30" y="96"/>
                    </a:cubicBezTo>
                    <a:close/>
                    <a:moveTo>
                      <a:pt x="27" y="87"/>
                    </a:moveTo>
                    <a:cubicBezTo>
                      <a:pt x="27" y="87"/>
                      <a:pt x="27" y="87"/>
                      <a:pt x="27" y="87"/>
                    </a:cubicBezTo>
                    <a:cubicBezTo>
                      <a:pt x="27" y="87"/>
                      <a:pt x="27" y="87"/>
                      <a:pt x="27" y="87"/>
                    </a:cubicBezTo>
                    <a:cubicBezTo>
                      <a:pt x="27" y="87"/>
                      <a:pt x="27" y="87"/>
                      <a:pt x="27" y="87"/>
                    </a:cubicBezTo>
                    <a:cubicBezTo>
                      <a:pt x="27" y="87"/>
                      <a:pt x="27" y="87"/>
                      <a:pt x="27" y="87"/>
                    </a:cubicBezTo>
                    <a:close/>
                    <a:moveTo>
                      <a:pt x="26" y="78"/>
                    </a:moveTo>
                    <a:cubicBezTo>
                      <a:pt x="26" y="77"/>
                      <a:pt x="26" y="77"/>
                      <a:pt x="26" y="77"/>
                    </a:cubicBezTo>
                    <a:cubicBezTo>
                      <a:pt x="26" y="77"/>
                      <a:pt x="26" y="77"/>
                      <a:pt x="26" y="77"/>
                    </a:cubicBezTo>
                    <a:cubicBezTo>
                      <a:pt x="26" y="77"/>
                      <a:pt x="26" y="77"/>
                      <a:pt x="26" y="77"/>
                    </a:cubicBezTo>
                    <a:cubicBezTo>
                      <a:pt x="26" y="78"/>
                      <a:pt x="26" y="77"/>
                      <a:pt x="26" y="78"/>
                    </a:cubicBezTo>
                    <a:close/>
                    <a:moveTo>
                      <a:pt x="26" y="76"/>
                    </a:moveTo>
                    <a:cubicBezTo>
                      <a:pt x="26" y="76"/>
                      <a:pt x="26" y="76"/>
                      <a:pt x="26" y="76"/>
                    </a:cubicBezTo>
                    <a:cubicBezTo>
                      <a:pt x="26" y="76"/>
                      <a:pt x="26" y="76"/>
                      <a:pt x="26" y="76"/>
                    </a:cubicBezTo>
                    <a:close/>
                    <a:moveTo>
                      <a:pt x="39" y="111"/>
                    </a:moveTo>
                    <a:cubicBezTo>
                      <a:pt x="39" y="111"/>
                      <a:pt x="39" y="111"/>
                      <a:pt x="39" y="111"/>
                    </a:cubicBezTo>
                    <a:cubicBezTo>
                      <a:pt x="39" y="111"/>
                      <a:pt x="39" y="111"/>
                      <a:pt x="39" y="111"/>
                    </a:cubicBezTo>
                    <a:cubicBezTo>
                      <a:pt x="39" y="111"/>
                      <a:pt x="39" y="111"/>
                      <a:pt x="39" y="111"/>
                    </a:cubicBezTo>
                    <a:cubicBezTo>
                      <a:pt x="38" y="110"/>
                      <a:pt x="39" y="110"/>
                      <a:pt x="38" y="110"/>
                    </a:cubicBezTo>
                    <a:cubicBezTo>
                      <a:pt x="38" y="110"/>
                      <a:pt x="39" y="111"/>
                      <a:pt x="39" y="110"/>
                    </a:cubicBezTo>
                    <a:cubicBezTo>
                      <a:pt x="39" y="110"/>
                      <a:pt x="39" y="111"/>
                      <a:pt x="39" y="111"/>
                    </a:cubicBezTo>
                    <a:close/>
                    <a:moveTo>
                      <a:pt x="34" y="104"/>
                    </a:moveTo>
                    <a:cubicBezTo>
                      <a:pt x="34" y="104"/>
                      <a:pt x="34" y="104"/>
                      <a:pt x="34" y="104"/>
                    </a:cubicBezTo>
                    <a:cubicBezTo>
                      <a:pt x="34" y="104"/>
                      <a:pt x="34" y="104"/>
                      <a:pt x="35" y="104"/>
                    </a:cubicBezTo>
                    <a:cubicBezTo>
                      <a:pt x="34" y="104"/>
                      <a:pt x="34" y="104"/>
                      <a:pt x="35" y="105"/>
                    </a:cubicBezTo>
                    <a:cubicBezTo>
                      <a:pt x="34" y="104"/>
                      <a:pt x="34" y="104"/>
                      <a:pt x="34" y="104"/>
                    </a:cubicBezTo>
                    <a:cubicBezTo>
                      <a:pt x="34" y="104"/>
                      <a:pt x="34" y="104"/>
                      <a:pt x="34" y="104"/>
                    </a:cubicBezTo>
                    <a:cubicBezTo>
                      <a:pt x="34" y="104"/>
                      <a:pt x="34" y="104"/>
                      <a:pt x="34" y="104"/>
                    </a:cubicBezTo>
                    <a:cubicBezTo>
                      <a:pt x="34" y="104"/>
                      <a:pt x="34" y="104"/>
                      <a:pt x="34" y="104"/>
                    </a:cubicBezTo>
                    <a:close/>
                    <a:moveTo>
                      <a:pt x="31" y="98"/>
                    </a:moveTo>
                    <a:cubicBezTo>
                      <a:pt x="31" y="98"/>
                      <a:pt x="31" y="98"/>
                      <a:pt x="31" y="98"/>
                    </a:cubicBezTo>
                    <a:cubicBezTo>
                      <a:pt x="31" y="98"/>
                      <a:pt x="31" y="98"/>
                      <a:pt x="31" y="99"/>
                    </a:cubicBezTo>
                    <a:cubicBezTo>
                      <a:pt x="31" y="99"/>
                      <a:pt x="31" y="99"/>
                      <a:pt x="31" y="98"/>
                    </a:cubicBezTo>
                    <a:close/>
                    <a:moveTo>
                      <a:pt x="28" y="90"/>
                    </a:moveTo>
                    <a:cubicBezTo>
                      <a:pt x="28" y="90"/>
                      <a:pt x="28" y="90"/>
                      <a:pt x="28" y="90"/>
                    </a:cubicBezTo>
                    <a:cubicBezTo>
                      <a:pt x="28" y="90"/>
                      <a:pt x="28" y="90"/>
                      <a:pt x="28" y="90"/>
                    </a:cubicBezTo>
                    <a:cubicBezTo>
                      <a:pt x="28" y="90"/>
                      <a:pt x="28" y="90"/>
                      <a:pt x="28" y="90"/>
                    </a:cubicBezTo>
                    <a:cubicBezTo>
                      <a:pt x="28" y="90"/>
                      <a:pt x="28" y="90"/>
                      <a:pt x="28" y="89"/>
                    </a:cubicBezTo>
                    <a:cubicBezTo>
                      <a:pt x="28" y="89"/>
                      <a:pt x="28" y="90"/>
                      <a:pt x="28" y="90"/>
                    </a:cubicBezTo>
                    <a:close/>
                    <a:moveTo>
                      <a:pt x="51" y="123"/>
                    </a:moveTo>
                    <a:cubicBezTo>
                      <a:pt x="51" y="123"/>
                      <a:pt x="51" y="122"/>
                      <a:pt x="51" y="122"/>
                    </a:cubicBezTo>
                    <a:cubicBezTo>
                      <a:pt x="51" y="122"/>
                      <a:pt x="51" y="122"/>
                      <a:pt x="51" y="123"/>
                    </a:cubicBezTo>
                    <a:close/>
                    <a:moveTo>
                      <a:pt x="38" y="109"/>
                    </a:moveTo>
                    <a:cubicBezTo>
                      <a:pt x="38" y="109"/>
                      <a:pt x="38" y="109"/>
                      <a:pt x="38" y="109"/>
                    </a:cubicBezTo>
                    <a:cubicBezTo>
                      <a:pt x="38" y="109"/>
                      <a:pt x="38" y="109"/>
                      <a:pt x="38" y="109"/>
                    </a:cubicBezTo>
                    <a:cubicBezTo>
                      <a:pt x="38" y="110"/>
                      <a:pt x="38" y="109"/>
                      <a:pt x="38" y="109"/>
                    </a:cubicBezTo>
                    <a:cubicBezTo>
                      <a:pt x="38" y="109"/>
                      <a:pt x="37" y="109"/>
                      <a:pt x="38" y="109"/>
                    </a:cubicBezTo>
                    <a:cubicBezTo>
                      <a:pt x="38" y="109"/>
                      <a:pt x="38" y="109"/>
                      <a:pt x="38" y="109"/>
                    </a:cubicBezTo>
                    <a:close/>
                    <a:moveTo>
                      <a:pt x="31" y="97"/>
                    </a:moveTo>
                    <a:cubicBezTo>
                      <a:pt x="31" y="97"/>
                      <a:pt x="31" y="97"/>
                      <a:pt x="31" y="97"/>
                    </a:cubicBezTo>
                    <a:cubicBezTo>
                      <a:pt x="30" y="97"/>
                      <a:pt x="31" y="97"/>
                      <a:pt x="31" y="97"/>
                    </a:cubicBezTo>
                    <a:cubicBezTo>
                      <a:pt x="31" y="97"/>
                      <a:pt x="31" y="97"/>
                      <a:pt x="31" y="97"/>
                    </a:cubicBezTo>
                    <a:cubicBezTo>
                      <a:pt x="31" y="98"/>
                      <a:pt x="31" y="97"/>
                      <a:pt x="31" y="97"/>
                    </a:cubicBezTo>
                    <a:close/>
                    <a:moveTo>
                      <a:pt x="29" y="94"/>
                    </a:moveTo>
                    <a:cubicBezTo>
                      <a:pt x="29" y="94"/>
                      <a:pt x="29" y="94"/>
                      <a:pt x="29" y="94"/>
                    </a:cubicBezTo>
                    <a:cubicBezTo>
                      <a:pt x="29" y="94"/>
                      <a:pt x="29" y="94"/>
                      <a:pt x="30" y="95"/>
                    </a:cubicBezTo>
                    <a:cubicBezTo>
                      <a:pt x="30" y="95"/>
                      <a:pt x="29" y="94"/>
                      <a:pt x="29" y="94"/>
                    </a:cubicBezTo>
                    <a:close/>
                    <a:moveTo>
                      <a:pt x="28" y="91"/>
                    </a:moveTo>
                    <a:cubicBezTo>
                      <a:pt x="28" y="91"/>
                      <a:pt x="28" y="91"/>
                      <a:pt x="28" y="91"/>
                    </a:cubicBezTo>
                    <a:cubicBezTo>
                      <a:pt x="28" y="91"/>
                      <a:pt x="29" y="91"/>
                      <a:pt x="28" y="92"/>
                    </a:cubicBezTo>
                    <a:cubicBezTo>
                      <a:pt x="28" y="91"/>
                      <a:pt x="28" y="91"/>
                      <a:pt x="28" y="91"/>
                    </a:cubicBezTo>
                    <a:close/>
                    <a:moveTo>
                      <a:pt x="27" y="83"/>
                    </a:moveTo>
                    <a:cubicBezTo>
                      <a:pt x="27" y="84"/>
                      <a:pt x="27" y="84"/>
                      <a:pt x="27" y="84"/>
                    </a:cubicBezTo>
                    <a:cubicBezTo>
                      <a:pt x="27" y="84"/>
                      <a:pt x="27" y="84"/>
                      <a:pt x="27" y="84"/>
                    </a:cubicBezTo>
                    <a:cubicBezTo>
                      <a:pt x="26" y="84"/>
                      <a:pt x="27" y="84"/>
                      <a:pt x="27" y="83"/>
                    </a:cubicBezTo>
                    <a:close/>
                    <a:moveTo>
                      <a:pt x="52" y="123"/>
                    </a:moveTo>
                    <a:cubicBezTo>
                      <a:pt x="52" y="123"/>
                      <a:pt x="52" y="123"/>
                      <a:pt x="52" y="123"/>
                    </a:cubicBezTo>
                    <a:cubicBezTo>
                      <a:pt x="52" y="123"/>
                      <a:pt x="52" y="123"/>
                      <a:pt x="52" y="123"/>
                    </a:cubicBezTo>
                    <a:cubicBezTo>
                      <a:pt x="52" y="123"/>
                      <a:pt x="52" y="123"/>
                      <a:pt x="52" y="123"/>
                    </a:cubicBezTo>
                    <a:cubicBezTo>
                      <a:pt x="52" y="123"/>
                      <a:pt x="52" y="123"/>
                      <a:pt x="52" y="123"/>
                    </a:cubicBezTo>
                    <a:cubicBezTo>
                      <a:pt x="53" y="123"/>
                      <a:pt x="52" y="123"/>
                      <a:pt x="53" y="123"/>
                    </a:cubicBezTo>
                    <a:cubicBezTo>
                      <a:pt x="53" y="124"/>
                      <a:pt x="52" y="123"/>
                      <a:pt x="52" y="123"/>
                    </a:cubicBezTo>
                    <a:close/>
                    <a:moveTo>
                      <a:pt x="50" y="122"/>
                    </a:moveTo>
                    <a:cubicBezTo>
                      <a:pt x="50" y="121"/>
                      <a:pt x="50" y="121"/>
                      <a:pt x="50" y="121"/>
                    </a:cubicBezTo>
                    <a:cubicBezTo>
                      <a:pt x="50" y="121"/>
                      <a:pt x="50" y="121"/>
                      <a:pt x="50" y="122"/>
                    </a:cubicBezTo>
                    <a:cubicBezTo>
                      <a:pt x="50" y="122"/>
                      <a:pt x="50" y="121"/>
                      <a:pt x="50" y="122"/>
                    </a:cubicBezTo>
                    <a:close/>
                    <a:moveTo>
                      <a:pt x="29" y="92"/>
                    </a:moveTo>
                    <a:cubicBezTo>
                      <a:pt x="29" y="93"/>
                      <a:pt x="29" y="93"/>
                      <a:pt x="29" y="93"/>
                    </a:cubicBezTo>
                    <a:cubicBezTo>
                      <a:pt x="29" y="93"/>
                      <a:pt x="29" y="92"/>
                      <a:pt x="29" y="92"/>
                    </a:cubicBezTo>
                    <a:close/>
                    <a:moveTo>
                      <a:pt x="42" y="114"/>
                    </a:moveTo>
                    <a:cubicBezTo>
                      <a:pt x="42" y="114"/>
                      <a:pt x="42" y="114"/>
                      <a:pt x="42" y="114"/>
                    </a:cubicBezTo>
                    <a:cubicBezTo>
                      <a:pt x="42" y="114"/>
                      <a:pt x="42" y="114"/>
                      <a:pt x="42" y="114"/>
                    </a:cubicBezTo>
                    <a:cubicBezTo>
                      <a:pt x="42" y="114"/>
                      <a:pt x="42" y="114"/>
                      <a:pt x="42" y="114"/>
                    </a:cubicBezTo>
                    <a:cubicBezTo>
                      <a:pt x="42" y="114"/>
                      <a:pt x="42" y="114"/>
                      <a:pt x="42" y="114"/>
                    </a:cubicBezTo>
                    <a:cubicBezTo>
                      <a:pt x="42" y="114"/>
                      <a:pt x="42" y="114"/>
                      <a:pt x="42" y="114"/>
                    </a:cubicBezTo>
                    <a:cubicBezTo>
                      <a:pt x="42" y="114"/>
                      <a:pt x="42" y="114"/>
                      <a:pt x="42" y="114"/>
                    </a:cubicBezTo>
                    <a:close/>
                    <a:moveTo>
                      <a:pt x="39" y="112"/>
                    </a:moveTo>
                    <a:cubicBezTo>
                      <a:pt x="40" y="112"/>
                      <a:pt x="40" y="111"/>
                      <a:pt x="40" y="112"/>
                    </a:cubicBezTo>
                    <a:cubicBezTo>
                      <a:pt x="40" y="112"/>
                      <a:pt x="40" y="112"/>
                      <a:pt x="40" y="112"/>
                    </a:cubicBezTo>
                    <a:cubicBezTo>
                      <a:pt x="40" y="112"/>
                      <a:pt x="40" y="112"/>
                      <a:pt x="40" y="112"/>
                    </a:cubicBezTo>
                    <a:cubicBezTo>
                      <a:pt x="40" y="112"/>
                      <a:pt x="40" y="112"/>
                      <a:pt x="39" y="112"/>
                    </a:cubicBezTo>
                    <a:close/>
                    <a:moveTo>
                      <a:pt x="27" y="85"/>
                    </a:moveTo>
                    <a:cubicBezTo>
                      <a:pt x="27" y="85"/>
                      <a:pt x="27" y="85"/>
                      <a:pt x="27" y="85"/>
                    </a:cubicBezTo>
                    <a:cubicBezTo>
                      <a:pt x="27" y="85"/>
                      <a:pt x="27" y="85"/>
                      <a:pt x="27" y="85"/>
                    </a:cubicBezTo>
                    <a:close/>
                    <a:moveTo>
                      <a:pt x="62" y="128"/>
                    </a:moveTo>
                    <a:cubicBezTo>
                      <a:pt x="62" y="128"/>
                      <a:pt x="62" y="128"/>
                      <a:pt x="62" y="129"/>
                    </a:cubicBezTo>
                    <a:cubicBezTo>
                      <a:pt x="62" y="129"/>
                      <a:pt x="62" y="128"/>
                      <a:pt x="62" y="128"/>
                    </a:cubicBezTo>
                    <a:close/>
                    <a:moveTo>
                      <a:pt x="131" y="32"/>
                    </a:moveTo>
                    <a:cubicBezTo>
                      <a:pt x="131" y="33"/>
                      <a:pt x="131" y="33"/>
                      <a:pt x="131" y="33"/>
                    </a:cubicBezTo>
                    <a:cubicBezTo>
                      <a:pt x="132" y="33"/>
                      <a:pt x="132" y="33"/>
                      <a:pt x="132" y="33"/>
                    </a:cubicBezTo>
                    <a:cubicBezTo>
                      <a:pt x="132" y="33"/>
                      <a:pt x="131" y="33"/>
                      <a:pt x="131" y="33"/>
                    </a:cubicBezTo>
                    <a:cubicBezTo>
                      <a:pt x="131" y="33"/>
                      <a:pt x="131" y="32"/>
                      <a:pt x="131" y="32"/>
                    </a:cubicBezTo>
                    <a:close/>
                    <a:moveTo>
                      <a:pt x="131" y="33"/>
                    </a:moveTo>
                    <a:cubicBezTo>
                      <a:pt x="131" y="33"/>
                      <a:pt x="131" y="33"/>
                      <a:pt x="131" y="33"/>
                    </a:cubicBezTo>
                    <a:cubicBezTo>
                      <a:pt x="131" y="33"/>
                      <a:pt x="131" y="33"/>
                      <a:pt x="131" y="33"/>
                    </a:cubicBezTo>
                    <a:cubicBezTo>
                      <a:pt x="132" y="33"/>
                      <a:pt x="132" y="33"/>
                      <a:pt x="131" y="33"/>
                    </a:cubicBezTo>
                    <a:cubicBezTo>
                      <a:pt x="131" y="33"/>
                      <a:pt x="132" y="34"/>
                      <a:pt x="132" y="34"/>
                    </a:cubicBezTo>
                    <a:cubicBezTo>
                      <a:pt x="132" y="34"/>
                      <a:pt x="132" y="34"/>
                      <a:pt x="132" y="34"/>
                    </a:cubicBezTo>
                    <a:cubicBezTo>
                      <a:pt x="132" y="34"/>
                      <a:pt x="132" y="33"/>
                      <a:pt x="132" y="33"/>
                    </a:cubicBezTo>
                    <a:cubicBezTo>
                      <a:pt x="131" y="33"/>
                      <a:pt x="131" y="33"/>
                      <a:pt x="131" y="33"/>
                    </a:cubicBezTo>
                    <a:cubicBezTo>
                      <a:pt x="131" y="32"/>
                      <a:pt x="131" y="32"/>
                      <a:pt x="131" y="32"/>
                    </a:cubicBezTo>
                    <a:cubicBezTo>
                      <a:pt x="131" y="32"/>
                      <a:pt x="131" y="32"/>
                      <a:pt x="131" y="33"/>
                    </a:cubicBezTo>
                    <a:close/>
                    <a:moveTo>
                      <a:pt x="71" y="131"/>
                    </a:moveTo>
                    <a:cubicBezTo>
                      <a:pt x="71" y="131"/>
                      <a:pt x="71" y="131"/>
                      <a:pt x="71" y="131"/>
                    </a:cubicBezTo>
                    <a:cubicBezTo>
                      <a:pt x="71" y="131"/>
                      <a:pt x="71" y="131"/>
                      <a:pt x="71" y="131"/>
                    </a:cubicBezTo>
                    <a:cubicBezTo>
                      <a:pt x="71" y="131"/>
                      <a:pt x="71" y="131"/>
                      <a:pt x="71" y="131"/>
                    </a:cubicBezTo>
                    <a:cubicBezTo>
                      <a:pt x="71" y="131"/>
                      <a:pt x="71" y="131"/>
                      <a:pt x="71" y="131"/>
                    </a:cubicBezTo>
                    <a:cubicBezTo>
                      <a:pt x="71" y="131"/>
                      <a:pt x="71" y="131"/>
                      <a:pt x="71" y="131"/>
                    </a:cubicBezTo>
                    <a:close/>
                    <a:moveTo>
                      <a:pt x="70" y="131"/>
                    </a:moveTo>
                    <a:cubicBezTo>
                      <a:pt x="70" y="131"/>
                      <a:pt x="69" y="131"/>
                      <a:pt x="69" y="131"/>
                    </a:cubicBezTo>
                    <a:cubicBezTo>
                      <a:pt x="69" y="131"/>
                      <a:pt x="69" y="131"/>
                      <a:pt x="70" y="131"/>
                    </a:cubicBezTo>
                    <a:cubicBezTo>
                      <a:pt x="70" y="131"/>
                      <a:pt x="70" y="131"/>
                      <a:pt x="70" y="131"/>
                    </a:cubicBezTo>
                    <a:cubicBezTo>
                      <a:pt x="70" y="131"/>
                      <a:pt x="70" y="131"/>
                      <a:pt x="70" y="131"/>
                    </a:cubicBezTo>
                    <a:close/>
                    <a:moveTo>
                      <a:pt x="132" y="106"/>
                    </a:moveTo>
                    <a:cubicBezTo>
                      <a:pt x="132" y="107"/>
                      <a:pt x="132" y="107"/>
                      <a:pt x="132" y="107"/>
                    </a:cubicBezTo>
                    <a:cubicBezTo>
                      <a:pt x="132" y="107"/>
                      <a:pt x="132" y="107"/>
                      <a:pt x="132" y="106"/>
                    </a:cubicBezTo>
                    <a:cubicBezTo>
                      <a:pt x="132" y="106"/>
                      <a:pt x="132" y="106"/>
                      <a:pt x="132" y="106"/>
                    </a:cubicBezTo>
                    <a:close/>
                    <a:moveTo>
                      <a:pt x="135" y="101"/>
                    </a:moveTo>
                    <a:cubicBezTo>
                      <a:pt x="135" y="102"/>
                      <a:pt x="135" y="102"/>
                      <a:pt x="135" y="102"/>
                    </a:cubicBezTo>
                    <a:cubicBezTo>
                      <a:pt x="135" y="102"/>
                      <a:pt x="134" y="103"/>
                      <a:pt x="135" y="103"/>
                    </a:cubicBezTo>
                    <a:cubicBezTo>
                      <a:pt x="134" y="103"/>
                      <a:pt x="134" y="103"/>
                      <a:pt x="134" y="104"/>
                    </a:cubicBezTo>
                    <a:cubicBezTo>
                      <a:pt x="134" y="104"/>
                      <a:pt x="134" y="104"/>
                      <a:pt x="134" y="104"/>
                    </a:cubicBezTo>
                    <a:cubicBezTo>
                      <a:pt x="133" y="105"/>
                      <a:pt x="133" y="105"/>
                      <a:pt x="133" y="105"/>
                    </a:cubicBezTo>
                    <a:cubicBezTo>
                      <a:pt x="133" y="106"/>
                      <a:pt x="133" y="106"/>
                      <a:pt x="133" y="106"/>
                    </a:cubicBezTo>
                    <a:cubicBezTo>
                      <a:pt x="133" y="106"/>
                      <a:pt x="133" y="105"/>
                      <a:pt x="133" y="105"/>
                    </a:cubicBezTo>
                    <a:cubicBezTo>
                      <a:pt x="133" y="105"/>
                      <a:pt x="134" y="104"/>
                      <a:pt x="134" y="104"/>
                    </a:cubicBezTo>
                    <a:cubicBezTo>
                      <a:pt x="134" y="104"/>
                      <a:pt x="134" y="104"/>
                      <a:pt x="134" y="103"/>
                    </a:cubicBezTo>
                    <a:cubicBezTo>
                      <a:pt x="134" y="104"/>
                      <a:pt x="134" y="103"/>
                      <a:pt x="134" y="103"/>
                    </a:cubicBezTo>
                    <a:cubicBezTo>
                      <a:pt x="135" y="102"/>
                      <a:pt x="135" y="102"/>
                      <a:pt x="135" y="101"/>
                    </a:cubicBezTo>
                    <a:cubicBezTo>
                      <a:pt x="135" y="101"/>
                      <a:pt x="135" y="101"/>
                      <a:pt x="135" y="101"/>
                    </a:cubicBezTo>
                    <a:cubicBezTo>
                      <a:pt x="135" y="100"/>
                      <a:pt x="135" y="101"/>
                      <a:pt x="135" y="100"/>
                    </a:cubicBezTo>
                    <a:cubicBezTo>
                      <a:pt x="136" y="100"/>
                      <a:pt x="136" y="100"/>
                      <a:pt x="136" y="99"/>
                    </a:cubicBezTo>
                    <a:cubicBezTo>
                      <a:pt x="136" y="99"/>
                      <a:pt x="136" y="99"/>
                      <a:pt x="136" y="99"/>
                    </a:cubicBezTo>
                    <a:cubicBezTo>
                      <a:pt x="136" y="99"/>
                      <a:pt x="136" y="99"/>
                      <a:pt x="136" y="99"/>
                    </a:cubicBezTo>
                    <a:cubicBezTo>
                      <a:pt x="136" y="99"/>
                      <a:pt x="136" y="99"/>
                      <a:pt x="136" y="99"/>
                    </a:cubicBezTo>
                    <a:cubicBezTo>
                      <a:pt x="136" y="100"/>
                      <a:pt x="136" y="100"/>
                      <a:pt x="136" y="100"/>
                    </a:cubicBezTo>
                    <a:cubicBezTo>
                      <a:pt x="136" y="100"/>
                      <a:pt x="136" y="100"/>
                      <a:pt x="135" y="101"/>
                    </a:cubicBezTo>
                    <a:cubicBezTo>
                      <a:pt x="136" y="100"/>
                      <a:pt x="135" y="101"/>
                      <a:pt x="136" y="101"/>
                    </a:cubicBezTo>
                    <a:cubicBezTo>
                      <a:pt x="135" y="101"/>
                      <a:pt x="135" y="101"/>
                      <a:pt x="135" y="101"/>
                    </a:cubicBezTo>
                    <a:cubicBezTo>
                      <a:pt x="135" y="101"/>
                      <a:pt x="135" y="101"/>
                      <a:pt x="135" y="101"/>
                    </a:cubicBezTo>
                    <a:cubicBezTo>
                      <a:pt x="135" y="101"/>
                      <a:pt x="135" y="101"/>
                      <a:pt x="135" y="101"/>
                    </a:cubicBezTo>
                    <a:close/>
                    <a:moveTo>
                      <a:pt x="137" y="98"/>
                    </a:moveTo>
                    <a:cubicBezTo>
                      <a:pt x="136" y="98"/>
                      <a:pt x="136" y="99"/>
                      <a:pt x="136" y="98"/>
                    </a:cubicBezTo>
                    <a:cubicBezTo>
                      <a:pt x="136" y="98"/>
                      <a:pt x="136" y="98"/>
                      <a:pt x="137" y="98"/>
                    </a:cubicBezTo>
                    <a:cubicBezTo>
                      <a:pt x="137" y="98"/>
                      <a:pt x="137" y="98"/>
                      <a:pt x="137" y="98"/>
                    </a:cubicBezTo>
                    <a:close/>
                    <a:moveTo>
                      <a:pt x="131" y="105"/>
                    </a:moveTo>
                    <a:cubicBezTo>
                      <a:pt x="131" y="105"/>
                      <a:pt x="131" y="105"/>
                      <a:pt x="131" y="105"/>
                    </a:cubicBezTo>
                    <a:cubicBezTo>
                      <a:pt x="131" y="105"/>
                      <a:pt x="131" y="105"/>
                      <a:pt x="131" y="105"/>
                    </a:cubicBezTo>
                    <a:cubicBezTo>
                      <a:pt x="131" y="105"/>
                      <a:pt x="131" y="105"/>
                      <a:pt x="131" y="105"/>
                    </a:cubicBezTo>
                    <a:cubicBezTo>
                      <a:pt x="131" y="105"/>
                      <a:pt x="131" y="105"/>
                      <a:pt x="131" y="105"/>
                    </a:cubicBezTo>
                    <a:close/>
                    <a:moveTo>
                      <a:pt x="131" y="105"/>
                    </a:moveTo>
                    <a:cubicBezTo>
                      <a:pt x="131" y="105"/>
                      <a:pt x="131" y="105"/>
                      <a:pt x="131" y="105"/>
                    </a:cubicBezTo>
                    <a:cubicBezTo>
                      <a:pt x="131" y="106"/>
                      <a:pt x="131" y="106"/>
                      <a:pt x="131" y="106"/>
                    </a:cubicBezTo>
                    <a:cubicBezTo>
                      <a:pt x="131" y="106"/>
                      <a:pt x="131" y="105"/>
                      <a:pt x="131" y="105"/>
                    </a:cubicBezTo>
                    <a:cubicBezTo>
                      <a:pt x="131" y="105"/>
                      <a:pt x="131" y="105"/>
                      <a:pt x="131" y="105"/>
                    </a:cubicBezTo>
                    <a:close/>
                    <a:moveTo>
                      <a:pt x="131" y="101"/>
                    </a:moveTo>
                    <a:cubicBezTo>
                      <a:pt x="131" y="101"/>
                      <a:pt x="131" y="101"/>
                      <a:pt x="130" y="101"/>
                    </a:cubicBezTo>
                    <a:cubicBezTo>
                      <a:pt x="130" y="101"/>
                      <a:pt x="130" y="101"/>
                      <a:pt x="131" y="101"/>
                    </a:cubicBezTo>
                    <a:cubicBezTo>
                      <a:pt x="131" y="101"/>
                      <a:pt x="130" y="101"/>
                      <a:pt x="131" y="101"/>
                    </a:cubicBezTo>
                    <a:close/>
                    <a:moveTo>
                      <a:pt x="126" y="39"/>
                    </a:moveTo>
                    <a:cubicBezTo>
                      <a:pt x="126" y="39"/>
                      <a:pt x="126" y="39"/>
                      <a:pt x="126" y="39"/>
                    </a:cubicBezTo>
                    <a:cubicBezTo>
                      <a:pt x="126" y="40"/>
                      <a:pt x="126" y="40"/>
                      <a:pt x="126" y="40"/>
                    </a:cubicBezTo>
                    <a:cubicBezTo>
                      <a:pt x="126" y="40"/>
                      <a:pt x="126" y="39"/>
                      <a:pt x="126" y="40"/>
                    </a:cubicBezTo>
                    <a:cubicBezTo>
                      <a:pt x="126" y="39"/>
                      <a:pt x="126" y="39"/>
                      <a:pt x="126" y="39"/>
                    </a:cubicBezTo>
                    <a:cubicBezTo>
                      <a:pt x="126" y="40"/>
                      <a:pt x="126" y="39"/>
                      <a:pt x="126" y="39"/>
                    </a:cubicBezTo>
                    <a:close/>
                    <a:moveTo>
                      <a:pt x="125" y="38"/>
                    </a:moveTo>
                    <a:cubicBezTo>
                      <a:pt x="125" y="38"/>
                      <a:pt x="125" y="39"/>
                      <a:pt x="125" y="39"/>
                    </a:cubicBezTo>
                    <a:cubicBezTo>
                      <a:pt x="125" y="39"/>
                      <a:pt x="125" y="39"/>
                      <a:pt x="125" y="39"/>
                    </a:cubicBezTo>
                    <a:cubicBezTo>
                      <a:pt x="125" y="39"/>
                      <a:pt x="125" y="39"/>
                      <a:pt x="125" y="39"/>
                    </a:cubicBezTo>
                    <a:cubicBezTo>
                      <a:pt x="125" y="39"/>
                      <a:pt x="125" y="39"/>
                      <a:pt x="125" y="39"/>
                    </a:cubicBezTo>
                    <a:cubicBezTo>
                      <a:pt x="125" y="39"/>
                      <a:pt x="125" y="38"/>
                      <a:pt x="125" y="39"/>
                    </a:cubicBezTo>
                    <a:cubicBezTo>
                      <a:pt x="125" y="39"/>
                      <a:pt x="125" y="39"/>
                      <a:pt x="125" y="38"/>
                    </a:cubicBezTo>
                    <a:cubicBezTo>
                      <a:pt x="125" y="39"/>
                      <a:pt x="125" y="39"/>
                      <a:pt x="125" y="38"/>
                    </a:cubicBezTo>
                    <a:close/>
                    <a:moveTo>
                      <a:pt x="131" y="98"/>
                    </a:moveTo>
                    <a:cubicBezTo>
                      <a:pt x="131" y="98"/>
                      <a:pt x="131" y="98"/>
                      <a:pt x="131" y="98"/>
                    </a:cubicBezTo>
                    <a:cubicBezTo>
                      <a:pt x="131" y="98"/>
                      <a:pt x="131" y="98"/>
                      <a:pt x="131" y="98"/>
                    </a:cubicBezTo>
                    <a:cubicBezTo>
                      <a:pt x="131" y="98"/>
                      <a:pt x="131" y="98"/>
                      <a:pt x="131" y="98"/>
                    </a:cubicBezTo>
                    <a:cubicBezTo>
                      <a:pt x="131" y="98"/>
                      <a:pt x="131" y="98"/>
                      <a:pt x="131" y="98"/>
                    </a:cubicBezTo>
                    <a:close/>
                    <a:moveTo>
                      <a:pt x="111" y="117"/>
                    </a:moveTo>
                    <a:cubicBezTo>
                      <a:pt x="111" y="117"/>
                      <a:pt x="112" y="117"/>
                      <a:pt x="112" y="117"/>
                    </a:cubicBezTo>
                    <a:cubicBezTo>
                      <a:pt x="112" y="117"/>
                      <a:pt x="112" y="117"/>
                      <a:pt x="112" y="117"/>
                    </a:cubicBezTo>
                    <a:cubicBezTo>
                      <a:pt x="112" y="117"/>
                      <a:pt x="112" y="117"/>
                      <a:pt x="112" y="117"/>
                    </a:cubicBezTo>
                    <a:cubicBezTo>
                      <a:pt x="112" y="117"/>
                      <a:pt x="111" y="117"/>
                      <a:pt x="111" y="117"/>
                    </a:cubicBezTo>
                    <a:cubicBezTo>
                      <a:pt x="111" y="117"/>
                      <a:pt x="111" y="117"/>
                      <a:pt x="111" y="117"/>
                    </a:cubicBezTo>
                    <a:cubicBezTo>
                      <a:pt x="111" y="117"/>
                      <a:pt x="111" y="117"/>
                      <a:pt x="111" y="117"/>
                    </a:cubicBezTo>
                    <a:cubicBezTo>
                      <a:pt x="111" y="117"/>
                      <a:pt x="111" y="117"/>
                      <a:pt x="111" y="117"/>
                    </a:cubicBezTo>
                    <a:close/>
                    <a:moveTo>
                      <a:pt x="123" y="107"/>
                    </a:moveTo>
                    <a:cubicBezTo>
                      <a:pt x="123" y="107"/>
                      <a:pt x="123" y="107"/>
                      <a:pt x="123" y="107"/>
                    </a:cubicBezTo>
                    <a:cubicBezTo>
                      <a:pt x="123" y="107"/>
                      <a:pt x="123" y="107"/>
                      <a:pt x="123" y="107"/>
                    </a:cubicBezTo>
                    <a:cubicBezTo>
                      <a:pt x="123" y="107"/>
                      <a:pt x="123" y="107"/>
                      <a:pt x="123" y="106"/>
                    </a:cubicBezTo>
                    <a:cubicBezTo>
                      <a:pt x="123" y="107"/>
                      <a:pt x="123" y="107"/>
                      <a:pt x="123" y="107"/>
                    </a:cubicBezTo>
                    <a:cubicBezTo>
                      <a:pt x="123" y="107"/>
                      <a:pt x="123" y="107"/>
                      <a:pt x="123" y="107"/>
                    </a:cubicBezTo>
                    <a:cubicBezTo>
                      <a:pt x="123" y="107"/>
                      <a:pt x="123" y="107"/>
                      <a:pt x="123" y="107"/>
                    </a:cubicBezTo>
                    <a:cubicBezTo>
                      <a:pt x="123" y="107"/>
                      <a:pt x="123" y="107"/>
                      <a:pt x="122" y="107"/>
                    </a:cubicBezTo>
                    <a:cubicBezTo>
                      <a:pt x="123" y="107"/>
                      <a:pt x="123" y="107"/>
                      <a:pt x="123" y="107"/>
                    </a:cubicBezTo>
                    <a:close/>
                    <a:moveTo>
                      <a:pt x="123" y="106"/>
                    </a:moveTo>
                    <a:cubicBezTo>
                      <a:pt x="123" y="107"/>
                      <a:pt x="123" y="106"/>
                      <a:pt x="123" y="106"/>
                    </a:cubicBezTo>
                    <a:cubicBezTo>
                      <a:pt x="123" y="106"/>
                      <a:pt x="123" y="106"/>
                      <a:pt x="123" y="106"/>
                    </a:cubicBezTo>
                    <a:cubicBezTo>
                      <a:pt x="123" y="106"/>
                      <a:pt x="123" y="106"/>
                      <a:pt x="124" y="105"/>
                    </a:cubicBezTo>
                    <a:cubicBezTo>
                      <a:pt x="124" y="106"/>
                      <a:pt x="124" y="105"/>
                      <a:pt x="124" y="105"/>
                    </a:cubicBezTo>
                    <a:cubicBezTo>
                      <a:pt x="123" y="106"/>
                      <a:pt x="124" y="106"/>
                      <a:pt x="123" y="106"/>
                    </a:cubicBezTo>
                    <a:cubicBezTo>
                      <a:pt x="123" y="106"/>
                      <a:pt x="123" y="106"/>
                      <a:pt x="123" y="106"/>
                    </a:cubicBezTo>
                    <a:close/>
                    <a:moveTo>
                      <a:pt x="100" y="28"/>
                    </a:moveTo>
                    <a:cubicBezTo>
                      <a:pt x="101" y="29"/>
                      <a:pt x="101" y="29"/>
                      <a:pt x="101" y="29"/>
                    </a:cubicBezTo>
                    <a:cubicBezTo>
                      <a:pt x="100" y="29"/>
                      <a:pt x="101" y="29"/>
                      <a:pt x="100" y="29"/>
                    </a:cubicBezTo>
                    <a:cubicBezTo>
                      <a:pt x="100" y="29"/>
                      <a:pt x="100" y="29"/>
                      <a:pt x="100" y="29"/>
                    </a:cubicBezTo>
                    <a:cubicBezTo>
                      <a:pt x="100" y="29"/>
                      <a:pt x="100" y="28"/>
                      <a:pt x="100" y="28"/>
                    </a:cubicBezTo>
                    <a:close/>
                    <a:moveTo>
                      <a:pt x="102" y="29"/>
                    </a:moveTo>
                    <a:cubicBezTo>
                      <a:pt x="102" y="29"/>
                      <a:pt x="102" y="29"/>
                      <a:pt x="101" y="29"/>
                    </a:cubicBezTo>
                    <a:cubicBezTo>
                      <a:pt x="101" y="29"/>
                      <a:pt x="101" y="29"/>
                      <a:pt x="101" y="29"/>
                    </a:cubicBezTo>
                    <a:cubicBezTo>
                      <a:pt x="101" y="29"/>
                      <a:pt x="102" y="29"/>
                      <a:pt x="102" y="29"/>
                    </a:cubicBezTo>
                    <a:close/>
                    <a:moveTo>
                      <a:pt x="123" y="50"/>
                    </a:moveTo>
                    <a:cubicBezTo>
                      <a:pt x="123" y="50"/>
                      <a:pt x="123" y="50"/>
                      <a:pt x="123" y="50"/>
                    </a:cubicBezTo>
                    <a:cubicBezTo>
                      <a:pt x="123" y="50"/>
                      <a:pt x="123" y="50"/>
                      <a:pt x="123" y="50"/>
                    </a:cubicBezTo>
                    <a:cubicBezTo>
                      <a:pt x="123" y="50"/>
                      <a:pt x="123" y="49"/>
                      <a:pt x="123" y="49"/>
                    </a:cubicBezTo>
                    <a:cubicBezTo>
                      <a:pt x="123" y="50"/>
                      <a:pt x="123" y="50"/>
                      <a:pt x="123" y="50"/>
                    </a:cubicBezTo>
                    <a:cubicBezTo>
                      <a:pt x="123" y="50"/>
                      <a:pt x="123" y="50"/>
                      <a:pt x="123" y="50"/>
                    </a:cubicBezTo>
                    <a:cubicBezTo>
                      <a:pt x="123" y="50"/>
                      <a:pt x="123" y="50"/>
                      <a:pt x="123" y="50"/>
                    </a:cubicBezTo>
                    <a:close/>
                    <a:moveTo>
                      <a:pt x="121" y="49"/>
                    </a:moveTo>
                    <a:cubicBezTo>
                      <a:pt x="121" y="49"/>
                      <a:pt x="121" y="49"/>
                      <a:pt x="121" y="49"/>
                    </a:cubicBezTo>
                    <a:cubicBezTo>
                      <a:pt x="121" y="49"/>
                      <a:pt x="121" y="49"/>
                      <a:pt x="121" y="50"/>
                    </a:cubicBezTo>
                    <a:cubicBezTo>
                      <a:pt x="121" y="50"/>
                      <a:pt x="121" y="49"/>
                      <a:pt x="121" y="49"/>
                    </a:cubicBezTo>
                    <a:cubicBezTo>
                      <a:pt x="121" y="49"/>
                      <a:pt x="121" y="49"/>
                      <a:pt x="121" y="4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 name="Freeform 1236"/>
              <p:cNvSpPr>
                <a:spLocks/>
              </p:cNvSpPr>
              <p:nvPr/>
            </p:nvSpPr>
            <p:spPr bwMode="auto">
              <a:xfrm>
                <a:off x="6811" y="1119"/>
                <a:ext cx="12" cy="24"/>
              </a:xfrm>
              <a:custGeom>
                <a:avLst/>
                <a:gdLst>
                  <a:gd name="T0" fmla="*/ 0 w 2"/>
                  <a:gd name="T1" fmla="*/ 0 h 4"/>
                  <a:gd name="T2" fmla="*/ 0 w 2"/>
                  <a:gd name="T3" fmla="*/ 1 h 4"/>
                  <a:gd name="T4" fmla="*/ 1 w 2"/>
                  <a:gd name="T5" fmla="*/ 1 h 4"/>
                  <a:gd name="T6" fmla="*/ 1 w 2"/>
                  <a:gd name="T7" fmla="*/ 1 h 4"/>
                  <a:gd name="T8" fmla="*/ 1 w 2"/>
                  <a:gd name="T9" fmla="*/ 2 h 4"/>
                  <a:gd name="T10" fmla="*/ 1 w 2"/>
                  <a:gd name="T11" fmla="*/ 2 h 4"/>
                  <a:gd name="T12" fmla="*/ 2 w 2"/>
                  <a:gd name="T13" fmla="*/ 3 h 4"/>
                  <a:gd name="T14" fmla="*/ 2 w 2"/>
                  <a:gd name="T15" fmla="*/ 4 h 4"/>
                  <a:gd name="T16" fmla="*/ 2 w 2"/>
                  <a:gd name="T17" fmla="*/ 4 h 4"/>
                  <a:gd name="T18" fmla="*/ 2 w 2"/>
                  <a:gd name="T19" fmla="*/ 4 h 4"/>
                  <a:gd name="T20" fmla="*/ 2 w 2"/>
                  <a:gd name="T21" fmla="*/ 4 h 4"/>
                  <a:gd name="T22" fmla="*/ 2 w 2"/>
                  <a:gd name="T23" fmla="*/ 4 h 4"/>
                  <a:gd name="T24" fmla="*/ 2 w 2"/>
                  <a:gd name="T25" fmla="*/ 4 h 4"/>
                  <a:gd name="T26" fmla="*/ 2 w 2"/>
                  <a:gd name="T27" fmla="*/ 4 h 4"/>
                  <a:gd name="T28" fmla="*/ 2 w 2"/>
                  <a:gd name="T29" fmla="*/ 4 h 4"/>
                  <a:gd name="T30" fmla="*/ 2 w 2"/>
                  <a:gd name="T31" fmla="*/ 3 h 4"/>
                  <a:gd name="T32" fmla="*/ 1 w 2"/>
                  <a:gd name="T33" fmla="*/ 2 h 4"/>
                  <a:gd name="T34" fmla="*/ 1 w 2"/>
                  <a:gd name="T35" fmla="*/ 2 h 4"/>
                  <a:gd name="T36" fmla="*/ 0 w 2"/>
                  <a:gd name="T37" fmla="*/ 0 h 4"/>
                  <a:gd name="T38" fmla="*/ 0 w 2"/>
                  <a:gd name="T3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 h="4">
                    <a:moveTo>
                      <a:pt x="0" y="0"/>
                    </a:moveTo>
                    <a:cubicBezTo>
                      <a:pt x="0" y="0"/>
                      <a:pt x="1" y="1"/>
                      <a:pt x="0" y="1"/>
                    </a:cubicBezTo>
                    <a:cubicBezTo>
                      <a:pt x="1" y="1"/>
                      <a:pt x="0" y="1"/>
                      <a:pt x="1" y="1"/>
                    </a:cubicBezTo>
                    <a:cubicBezTo>
                      <a:pt x="1" y="2"/>
                      <a:pt x="1" y="1"/>
                      <a:pt x="1" y="1"/>
                    </a:cubicBezTo>
                    <a:cubicBezTo>
                      <a:pt x="1" y="2"/>
                      <a:pt x="1" y="2"/>
                      <a:pt x="1" y="2"/>
                    </a:cubicBezTo>
                    <a:cubicBezTo>
                      <a:pt x="1" y="2"/>
                      <a:pt x="1" y="2"/>
                      <a:pt x="1" y="2"/>
                    </a:cubicBezTo>
                    <a:cubicBezTo>
                      <a:pt x="2" y="3"/>
                      <a:pt x="2" y="3"/>
                      <a:pt x="2" y="3"/>
                    </a:cubicBezTo>
                    <a:cubicBezTo>
                      <a:pt x="2" y="3"/>
                      <a:pt x="2" y="3"/>
                      <a:pt x="2" y="4"/>
                    </a:cubicBezTo>
                    <a:cubicBezTo>
                      <a:pt x="2" y="4"/>
                      <a:pt x="2" y="4"/>
                      <a:pt x="2" y="4"/>
                    </a:cubicBezTo>
                    <a:cubicBezTo>
                      <a:pt x="2" y="4"/>
                      <a:pt x="2" y="4"/>
                      <a:pt x="2" y="4"/>
                    </a:cubicBezTo>
                    <a:cubicBezTo>
                      <a:pt x="2" y="4"/>
                      <a:pt x="2" y="4"/>
                      <a:pt x="2" y="4"/>
                    </a:cubicBezTo>
                    <a:cubicBezTo>
                      <a:pt x="2" y="4"/>
                      <a:pt x="2" y="4"/>
                      <a:pt x="2" y="4"/>
                    </a:cubicBezTo>
                    <a:cubicBezTo>
                      <a:pt x="2" y="4"/>
                      <a:pt x="2" y="4"/>
                      <a:pt x="2" y="4"/>
                    </a:cubicBezTo>
                    <a:cubicBezTo>
                      <a:pt x="2" y="4"/>
                      <a:pt x="2" y="4"/>
                      <a:pt x="2" y="4"/>
                    </a:cubicBezTo>
                    <a:cubicBezTo>
                      <a:pt x="2" y="4"/>
                      <a:pt x="2" y="4"/>
                      <a:pt x="2" y="4"/>
                    </a:cubicBezTo>
                    <a:cubicBezTo>
                      <a:pt x="2" y="4"/>
                      <a:pt x="1" y="3"/>
                      <a:pt x="2" y="3"/>
                    </a:cubicBezTo>
                    <a:cubicBezTo>
                      <a:pt x="1" y="3"/>
                      <a:pt x="1" y="3"/>
                      <a:pt x="1" y="2"/>
                    </a:cubicBezTo>
                    <a:cubicBezTo>
                      <a:pt x="1" y="2"/>
                      <a:pt x="1" y="2"/>
                      <a:pt x="1" y="2"/>
                    </a:cubicBezTo>
                    <a:cubicBezTo>
                      <a:pt x="1" y="2"/>
                      <a:pt x="0" y="1"/>
                      <a:pt x="0" y="0"/>
                    </a:cubicBezTo>
                    <a:cubicBezTo>
                      <a:pt x="0" y="0"/>
                      <a:pt x="1" y="1"/>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 name="Freeform 1237"/>
              <p:cNvSpPr>
                <a:spLocks/>
              </p:cNvSpPr>
              <p:nvPr/>
            </p:nvSpPr>
            <p:spPr bwMode="auto">
              <a:xfrm>
                <a:off x="6787" y="1083"/>
                <a:ext cx="0" cy="6"/>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1"/>
                      <a:pt x="0" y="0"/>
                      <a:pt x="0" y="0"/>
                    </a:cubicBezTo>
                    <a:cubicBezTo>
                      <a:pt x="0" y="0"/>
                      <a:pt x="0" y="1"/>
                      <a:pt x="0" y="1"/>
                    </a:cubicBezTo>
                    <a:cubicBezTo>
                      <a:pt x="0" y="1"/>
                      <a:pt x="0" y="1"/>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 name="Freeform 1238"/>
              <p:cNvSpPr>
                <a:spLocks noEditPoints="1"/>
              </p:cNvSpPr>
              <p:nvPr/>
            </p:nvSpPr>
            <p:spPr bwMode="auto">
              <a:xfrm>
                <a:off x="5977" y="921"/>
                <a:ext cx="234" cy="276"/>
              </a:xfrm>
              <a:custGeom>
                <a:avLst/>
                <a:gdLst>
                  <a:gd name="T0" fmla="*/ 17 w 39"/>
                  <a:gd name="T1" fmla="*/ 16 h 46"/>
                  <a:gd name="T2" fmla="*/ 8 w 39"/>
                  <a:gd name="T3" fmla="*/ 28 h 46"/>
                  <a:gd name="T4" fmla="*/ 0 w 39"/>
                  <a:gd name="T5" fmla="*/ 45 h 46"/>
                  <a:gd name="T6" fmla="*/ 1 w 39"/>
                  <a:gd name="T7" fmla="*/ 43 h 46"/>
                  <a:gd name="T8" fmla="*/ 1 w 39"/>
                  <a:gd name="T9" fmla="*/ 42 h 46"/>
                  <a:gd name="T10" fmla="*/ 3 w 39"/>
                  <a:gd name="T11" fmla="*/ 40 h 46"/>
                  <a:gd name="T12" fmla="*/ 3 w 39"/>
                  <a:gd name="T13" fmla="*/ 38 h 46"/>
                  <a:gd name="T14" fmla="*/ 3 w 39"/>
                  <a:gd name="T15" fmla="*/ 38 h 46"/>
                  <a:gd name="T16" fmla="*/ 4 w 39"/>
                  <a:gd name="T17" fmla="*/ 37 h 46"/>
                  <a:gd name="T18" fmla="*/ 4 w 39"/>
                  <a:gd name="T19" fmla="*/ 37 h 46"/>
                  <a:gd name="T20" fmla="*/ 6 w 39"/>
                  <a:gd name="T21" fmla="*/ 34 h 46"/>
                  <a:gd name="T22" fmla="*/ 7 w 39"/>
                  <a:gd name="T23" fmla="*/ 33 h 46"/>
                  <a:gd name="T24" fmla="*/ 9 w 39"/>
                  <a:gd name="T25" fmla="*/ 29 h 46"/>
                  <a:gd name="T26" fmla="*/ 9 w 39"/>
                  <a:gd name="T27" fmla="*/ 29 h 46"/>
                  <a:gd name="T28" fmla="*/ 11 w 39"/>
                  <a:gd name="T29" fmla="*/ 27 h 46"/>
                  <a:gd name="T30" fmla="*/ 11 w 39"/>
                  <a:gd name="T31" fmla="*/ 27 h 46"/>
                  <a:gd name="T32" fmla="*/ 23 w 39"/>
                  <a:gd name="T33" fmla="*/ 13 h 46"/>
                  <a:gd name="T34" fmla="*/ 29 w 39"/>
                  <a:gd name="T35" fmla="*/ 7 h 46"/>
                  <a:gd name="T36" fmla="*/ 31 w 39"/>
                  <a:gd name="T37" fmla="*/ 5 h 46"/>
                  <a:gd name="T38" fmla="*/ 33 w 39"/>
                  <a:gd name="T39" fmla="*/ 4 h 46"/>
                  <a:gd name="T40" fmla="*/ 34 w 39"/>
                  <a:gd name="T41" fmla="*/ 3 h 46"/>
                  <a:gd name="T42" fmla="*/ 36 w 39"/>
                  <a:gd name="T43" fmla="*/ 2 h 46"/>
                  <a:gd name="T44" fmla="*/ 38 w 39"/>
                  <a:gd name="T45" fmla="*/ 1 h 46"/>
                  <a:gd name="T46" fmla="*/ 38 w 39"/>
                  <a:gd name="T47" fmla="*/ 0 h 46"/>
                  <a:gd name="T48" fmla="*/ 38 w 39"/>
                  <a:gd name="T49" fmla="*/ 0 h 46"/>
                  <a:gd name="T50" fmla="*/ 39 w 39"/>
                  <a:gd name="T51" fmla="*/ 0 h 46"/>
                  <a:gd name="T52" fmla="*/ 38 w 39"/>
                  <a:gd name="T53" fmla="*/ 0 h 46"/>
                  <a:gd name="T54" fmla="*/ 36 w 39"/>
                  <a:gd name="T55" fmla="*/ 1 h 46"/>
                  <a:gd name="T56" fmla="*/ 36 w 39"/>
                  <a:gd name="T57" fmla="*/ 1 h 46"/>
                  <a:gd name="T58" fmla="*/ 37 w 39"/>
                  <a:gd name="T59" fmla="*/ 1 h 46"/>
                  <a:gd name="T60" fmla="*/ 30 w 39"/>
                  <a:gd name="T61" fmla="*/ 5 h 46"/>
                  <a:gd name="T62" fmla="*/ 26 w 39"/>
                  <a:gd name="T63" fmla="*/ 8 h 46"/>
                  <a:gd name="T64" fmla="*/ 20 w 39"/>
                  <a:gd name="T65" fmla="*/ 13 h 46"/>
                  <a:gd name="T66" fmla="*/ 36 w 39"/>
                  <a:gd name="T67" fmla="*/ 1 h 46"/>
                  <a:gd name="T68" fmla="*/ 35 w 39"/>
                  <a:gd name="T69" fmla="*/ 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9" h="46">
                    <a:moveTo>
                      <a:pt x="20" y="13"/>
                    </a:moveTo>
                    <a:cubicBezTo>
                      <a:pt x="20" y="13"/>
                      <a:pt x="18" y="15"/>
                      <a:pt x="17" y="16"/>
                    </a:cubicBezTo>
                    <a:cubicBezTo>
                      <a:pt x="17" y="16"/>
                      <a:pt x="17" y="16"/>
                      <a:pt x="17" y="16"/>
                    </a:cubicBezTo>
                    <a:cubicBezTo>
                      <a:pt x="14" y="20"/>
                      <a:pt x="11" y="23"/>
                      <a:pt x="8" y="28"/>
                    </a:cubicBezTo>
                    <a:cubicBezTo>
                      <a:pt x="5" y="33"/>
                      <a:pt x="2" y="39"/>
                      <a:pt x="0" y="46"/>
                    </a:cubicBezTo>
                    <a:cubicBezTo>
                      <a:pt x="0" y="46"/>
                      <a:pt x="0" y="45"/>
                      <a:pt x="0" y="45"/>
                    </a:cubicBezTo>
                    <a:cubicBezTo>
                      <a:pt x="1" y="43"/>
                      <a:pt x="1" y="44"/>
                      <a:pt x="1" y="44"/>
                    </a:cubicBezTo>
                    <a:cubicBezTo>
                      <a:pt x="1" y="44"/>
                      <a:pt x="1" y="43"/>
                      <a:pt x="1" y="43"/>
                    </a:cubicBezTo>
                    <a:cubicBezTo>
                      <a:pt x="1" y="43"/>
                      <a:pt x="1" y="42"/>
                      <a:pt x="1" y="42"/>
                    </a:cubicBezTo>
                    <a:cubicBezTo>
                      <a:pt x="1" y="42"/>
                      <a:pt x="1" y="42"/>
                      <a:pt x="1" y="42"/>
                    </a:cubicBezTo>
                    <a:cubicBezTo>
                      <a:pt x="2" y="41"/>
                      <a:pt x="2" y="40"/>
                      <a:pt x="3" y="40"/>
                    </a:cubicBezTo>
                    <a:cubicBezTo>
                      <a:pt x="3" y="40"/>
                      <a:pt x="3" y="40"/>
                      <a:pt x="3" y="40"/>
                    </a:cubicBezTo>
                    <a:cubicBezTo>
                      <a:pt x="3" y="40"/>
                      <a:pt x="3" y="40"/>
                      <a:pt x="3" y="40"/>
                    </a:cubicBezTo>
                    <a:cubicBezTo>
                      <a:pt x="3" y="38"/>
                      <a:pt x="3" y="38"/>
                      <a:pt x="3" y="38"/>
                    </a:cubicBezTo>
                    <a:cubicBezTo>
                      <a:pt x="3" y="38"/>
                      <a:pt x="3" y="39"/>
                      <a:pt x="3" y="39"/>
                    </a:cubicBezTo>
                    <a:cubicBezTo>
                      <a:pt x="3" y="38"/>
                      <a:pt x="3" y="38"/>
                      <a:pt x="3" y="38"/>
                    </a:cubicBezTo>
                    <a:cubicBezTo>
                      <a:pt x="3" y="38"/>
                      <a:pt x="4" y="38"/>
                      <a:pt x="4" y="38"/>
                    </a:cubicBezTo>
                    <a:cubicBezTo>
                      <a:pt x="4" y="37"/>
                      <a:pt x="4" y="38"/>
                      <a:pt x="4" y="37"/>
                    </a:cubicBezTo>
                    <a:cubicBezTo>
                      <a:pt x="4" y="38"/>
                      <a:pt x="4" y="37"/>
                      <a:pt x="4" y="37"/>
                    </a:cubicBezTo>
                    <a:cubicBezTo>
                      <a:pt x="4" y="36"/>
                      <a:pt x="4" y="37"/>
                      <a:pt x="4" y="37"/>
                    </a:cubicBezTo>
                    <a:cubicBezTo>
                      <a:pt x="5" y="36"/>
                      <a:pt x="6" y="35"/>
                      <a:pt x="6" y="34"/>
                    </a:cubicBezTo>
                    <a:cubicBezTo>
                      <a:pt x="6" y="34"/>
                      <a:pt x="6" y="34"/>
                      <a:pt x="6" y="34"/>
                    </a:cubicBezTo>
                    <a:cubicBezTo>
                      <a:pt x="6" y="34"/>
                      <a:pt x="6" y="34"/>
                      <a:pt x="6" y="33"/>
                    </a:cubicBezTo>
                    <a:cubicBezTo>
                      <a:pt x="7" y="33"/>
                      <a:pt x="8" y="31"/>
                      <a:pt x="7" y="33"/>
                    </a:cubicBezTo>
                    <a:cubicBezTo>
                      <a:pt x="8" y="31"/>
                      <a:pt x="8" y="31"/>
                      <a:pt x="9" y="30"/>
                    </a:cubicBezTo>
                    <a:cubicBezTo>
                      <a:pt x="9" y="30"/>
                      <a:pt x="9" y="30"/>
                      <a:pt x="9" y="29"/>
                    </a:cubicBezTo>
                    <a:cubicBezTo>
                      <a:pt x="9" y="30"/>
                      <a:pt x="9" y="29"/>
                      <a:pt x="10" y="29"/>
                    </a:cubicBezTo>
                    <a:cubicBezTo>
                      <a:pt x="10" y="29"/>
                      <a:pt x="9" y="29"/>
                      <a:pt x="9" y="29"/>
                    </a:cubicBezTo>
                    <a:cubicBezTo>
                      <a:pt x="10" y="28"/>
                      <a:pt x="10" y="28"/>
                      <a:pt x="10" y="28"/>
                    </a:cubicBezTo>
                    <a:cubicBezTo>
                      <a:pt x="11" y="28"/>
                      <a:pt x="11" y="28"/>
                      <a:pt x="11" y="27"/>
                    </a:cubicBezTo>
                    <a:cubicBezTo>
                      <a:pt x="11" y="27"/>
                      <a:pt x="11" y="27"/>
                      <a:pt x="11" y="27"/>
                    </a:cubicBezTo>
                    <a:cubicBezTo>
                      <a:pt x="11" y="27"/>
                      <a:pt x="11" y="27"/>
                      <a:pt x="11" y="27"/>
                    </a:cubicBezTo>
                    <a:cubicBezTo>
                      <a:pt x="13" y="25"/>
                      <a:pt x="14" y="22"/>
                      <a:pt x="16" y="20"/>
                    </a:cubicBezTo>
                    <a:cubicBezTo>
                      <a:pt x="18" y="17"/>
                      <a:pt x="20" y="15"/>
                      <a:pt x="23" y="13"/>
                    </a:cubicBezTo>
                    <a:cubicBezTo>
                      <a:pt x="25" y="11"/>
                      <a:pt x="27" y="9"/>
                      <a:pt x="29" y="7"/>
                    </a:cubicBezTo>
                    <a:cubicBezTo>
                      <a:pt x="29" y="7"/>
                      <a:pt x="29" y="7"/>
                      <a:pt x="29" y="7"/>
                    </a:cubicBezTo>
                    <a:cubicBezTo>
                      <a:pt x="30" y="7"/>
                      <a:pt x="30" y="6"/>
                      <a:pt x="31" y="6"/>
                    </a:cubicBezTo>
                    <a:cubicBezTo>
                      <a:pt x="31" y="6"/>
                      <a:pt x="31" y="6"/>
                      <a:pt x="31" y="5"/>
                    </a:cubicBezTo>
                    <a:cubicBezTo>
                      <a:pt x="31" y="5"/>
                      <a:pt x="31" y="5"/>
                      <a:pt x="32" y="5"/>
                    </a:cubicBezTo>
                    <a:cubicBezTo>
                      <a:pt x="32" y="5"/>
                      <a:pt x="32" y="4"/>
                      <a:pt x="33" y="4"/>
                    </a:cubicBezTo>
                    <a:cubicBezTo>
                      <a:pt x="33" y="4"/>
                      <a:pt x="33" y="4"/>
                      <a:pt x="34" y="4"/>
                    </a:cubicBezTo>
                    <a:cubicBezTo>
                      <a:pt x="34" y="3"/>
                      <a:pt x="34" y="3"/>
                      <a:pt x="34" y="3"/>
                    </a:cubicBezTo>
                    <a:cubicBezTo>
                      <a:pt x="35" y="3"/>
                      <a:pt x="35" y="3"/>
                      <a:pt x="35" y="3"/>
                    </a:cubicBezTo>
                    <a:cubicBezTo>
                      <a:pt x="36" y="2"/>
                      <a:pt x="35" y="2"/>
                      <a:pt x="36" y="2"/>
                    </a:cubicBezTo>
                    <a:cubicBezTo>
                      <a:pt x="37" y="1"/>
                      <a:pt x="37" y="1"/>
                      <a:pt x="37" y="1"/>
                    </a:cubicBezTo>
                    <a:cubicBezTo>
                      <a:pt x="37" y="1"/>
                      <a:pt x="38" y="1"/>
                      <a:pt x="38" y="1"/>
                    </a:cubicBezTo>
                    <a:cubicBezTo>
                      <a:pt x="38" y="0"/>
                      <a:pt x="38" y="0"/>
                      <a:pt x="38" y="0"/>
                    </a:cubicBezTo>
                    <a:cubicBezTo>
                      <a:pt x="38" y="0"/>
                      <a:pt x="38" y="0"/>
                      <a:pt x="38" y="0"/>
                    </a:cubicBezTo>
                    <a:cubicBezTo>
                      <a:pt x="38" y="0"/>
                      <a:pt x="38" y="1"/>
                      <a:pt x="39" y="0"/>
                    </a:cubicBezTo>
                    <a:cubicBezTo>
                      <a:pt x="39" y="0"/>
                      <a:pt x="39" y="0"/>
                      <a:pt x="38" y="0"/>
                    </a:cubicBezTo>
                    <a:cubicBezTo>
                      <a:pt x="39" y="0"/>
                      <a:pt x="39" y="0"/>
                      <a:pt x="39" y="0"/>
                    </a:cubicBezTo>
                    <a:cubicBezTo>
                      <a:pt x="39" y="0"/>
                      <a:pt x="39" y="0"/>
                      <a:pt x="39" y="0"/>
                    </a:cubicBezTo>
                    <a:cubicBezTo>
                      <a:pt x="39" y="0"/>
                      <a:pt x="39" y="0"/>
                      <a:pt x="38" y="0"/>
                    </a:cubicBezTo>
                    <a:cubicBezTo>
                      <a:pt x="38" y="0"/>
                      <a:pt x="39" y="0"/>
                      <a:pt x="38" y="0"/>
                    </a:cubicBezTo>
                    <a:cubicBezTo>
                      <a:pt x="38" y="0"/>
                      <a:pt x="38" y="0"/>
                      <a:pt x="38" y="0"/>
                    </a:cubicBezTo>
                    <a:cubicBezTo>
                      <a:pt x="37" y="0"/>
                      <a:pt x="37" y="1"/>
                      <a:pt x="36" y="1"/>
                    </a:cubicBezTo>
                    <a:cubicBezTo>
                      <a:pt x="36" y="1"/>
                      <a:pt x="37" y="1"/>
                      <a:pt x="37" y="1"/>
                    </a:cubicBezTo>
                    <a:cubicBezTo>
                      <a:pt x="37" y="1"/>
                      <a:pt x="36" y="1"/>
                      <a:pt x="36" y="1"/>
                    </a:cubicBezTo>
                    <a:cubicBezTo>
                      <a:pt x="36" y="1"/>
                      <a:pt x="36" y="1"/>
                      <a:pt x="37" y="1"/>
                    </a:cubicBezTo>
                    <a:cubicBezTo>
                      <a:pt x="36" y="1"/>
                      <a:pt x="36" y="1"/>
                      <a:pt x="37" y="1"/>
                    </a:cubicBezTo>
                    <a:cubicBezTo>
                      <a:pt x="35" y="1"/>
                      <a:pt x="32" y="3"/>
                      <a:pt x="30" y="5"/>
                    </a:cubicBezTo>
                    <a:cubicBezTo>
                      <a:pt x="30" y="5"/>
                      <a:pt x="30" y="5"/>
                      <a:pt x="30" y="5"/>
                    </a:cubicBezTo>
                    <a:cubicBezTo>
                      <a:pt x="29" y="5"/>
                      <a:pt x="27" y="7"/>
                      <a:pt x="26" y="7"/>
                    </a:cubicBezTo>
                    <a:cubicBezTo>
                      <a:pt x="26" y="8"/>
                      <a:pt x="26" y="8"/>
                      <a:pt x="26" y="8"/>
                    </a:cubicBezTo>
                    <a:cubicBezTo>
                      <a:pt x="26" y="8"/>
                      <a:pt x="26" y="8"/>
                      <a:pt x="26" y="8"/>
                    </a:cubicBezTo>
                    <a:cubicBezTo>
                      <a:pt x="24" y="9"/>
                      <a:pt x="22" y="11"/>
                      <a:pt x="20" y="13"/>
                    </a:cubicBezTo>
                    <a:close/>
                    <a:moveTo>
                      <a:pt x="35" y="2"/>
                    </a:moveTo>
                    <a:cubicBezTo>
                      <a:pt x="36" y="1"/>
                      <a:pt x="36" y="1"/>
                      <a:pt x="36" y="1"/>
                    </a:cubicBezTo>
                    <a:cubicBezTo>
                      <a:pt x="36" y="1"/>
                      <a:pt x="36" y="1"/>
                      <a:pt x="36" y="1"/>
                    </a:cubicBezTo>
                    <a:cubicBezTo>
                      <a:pt x="36" y="1"/>
                      <a:pt x="35" y="2"/>
                      <a:pt x="35"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Freeform 1239"/>
              <p:cNvSpPr>
                <a:spLocks/>
              </p:cNvSpPr>
              <p:nvPr/>
            </p:nvSpPr>
            <p:spPr bwMode="auto">
              <a:xfrm>
                <a:off x="6019" y="1113"/>
                <a:ext cx="0" cy="6"/>
              </a:xfrm>
              <a:custGeom>
                <a:avLst/>
                <a:gdLst>
                  <a:gd name="T0" fmla="*/ 1 h 1"/>
                  <a:gd name="T1" fmla="*/ 0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0"/>
                    </a:cubicBezTo>
                    <a:cubicBezTo>
                      <a:pt x="0" y="0"/>
                      <a:pt x="0" y="0"/>
                      <a:pt x="0" y="0"/>
                    </a:cubicBezTo>
                    <a:cubicBezTo>
                      <a:pt x="0" y="1"/>
                      <a:pt x="0" y="0"/>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Freeform 1240"/>
              <p:cNvSpPr>
                <a:spLocks/>
              </p:cNvSpPr>
              <p:nvPr/>
            </p:nvSpPr>
            <p:spPr bwMode="auto">
              <a:xfrm>
                <a:off x="6217" y="915"/>
                <a:ext cx="6" cy="0"/>
              </a:xfrm>
              <a:custGeom>
                <a:avLst/>
                <a:gdLst>
                  <a:gd name="T0" fmla="*/ 1 w 1"/>
                  <a:gd name="T1" fmla="*/ 0 w 1"/>
                  <a:gd name="T2" fmla="*/ 0 w 1"/>
                  <a:gd name="T3" fmla="*/ 0 w 1"/>
                  <a:gd name="T4" fmla="*/ 0 w 1"/>
                  <a:gd name="T5" fmla="*/ 1 w 1"/>
                </a:gdLst>
                <a:ahLst/>
                <a:cxnLst>
                  <a:cxn ang="0">
                    <a:pos x="T0" y="0"/>
                  </a:cxn>
                  <a:cxn ang="0">
                    <a:pos x="T1" y="0"/>
                  </a:cxn>
                  <a:cxn ang="0">
                    <a:pos x="T2" y="0"/>
                  </a:cxn>
                  <a:cxn ang="0">
                    <a:pos x="T3" y="0"/>
                  </a:cxn>
                  <a:cxn ang="0">
                    <a:pos x="T4" y="0"/>
                  </a:cxn>
                  <a:cxn ang="0">
                    <a:pos x="T5" y="0"/>
                  </a:cxn>
                </a:cxnLst>
                <a:rect l="0" t="0" r="r" b="b"/>
                <a:pathLst>
                  <a:path w="1">
                    <a:moveTo>
                      <a:pt x="1" y="0"/>
                    </a:moveTo>
                    <a:cubicBezTo>
                      <a:pt x="1" y="0"/>
                      <a:pt x="0" y="0"/>
                      <a:pt x="0" y="0"/>
                    </a:cubicBezTo>
                    <a:cubicBezTo>
                      <a:pt x="0" y="0"/>
                      <a:pt x="0" y="0"/>
                      <a:pt x="0" y="0"/>
                    </a:cubicBezTo>
                    <a:cubicBezTo>
                      <a:pt x="0" y="0"/>
                      <a:pt x="0" y="0"/>
                      <a:pt x="0" y="0"/>
                    </a:cubicBezTo>
                    <a:cubicBezTo>
                      <a:pt x="0" y="0"/>
                      <a:pt x="0" y="0"/>
                      <a:pt x="0" y="0"/>
                    </a:cubicBezTo>
                    <a:cubicBezTo>
                      <a:pt x="0" y="0"/>
                      <a:pt x="0"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 name="Freeform 1241"/>
              <p:cNvSpPr>
                <a:spLocks/>
              </p:cNvSpPr>
              <p:nvPr/>
            </p:nvSpPr>
            <p:spPr bwMode="auto">
              <a:xfrm>
                <a:off x="6775" y="1065"/>
                <a:ext cx="6" cy="6"/>
              </a:xfrm>
              <a:custGeom>
                <a:avLst/>
                <a:gdLst>
                  <a:gd name="T0" fmla="*/ 0 w 1"/>
                  <a:gd name="T1" fmla="*/ 0 h 1"/>
                  <a:gd name="T2" fmla="*/ 0 w 1"/>
                  <a:gd name="T3" fmla="*/ 1 h 1"/>
                  <a:gd name="T4" fmla="*/ 1 w 1"/>
                  <a:gd name="T5" fmla="*/ 1 h 1"/>
                  <a:gd name="T6" fmla="*/ 1 w 1"/>
                  <a:gd name="T7" fmla="*/ 1 h 1"/>
                  <a:gd name="T8" fmla="*/ 0 w 1"/>
                  <a:gd name="T9" fmla="*/ 0 h 1"/>
                  <a:gd name="T10" fmla="*/ 0 w 1"/>
                  <a:gd name="T11" fmla="*/ 0 h 1"/>
                  <a:gd name="T12" fmla="*/ 0 w 1"/>
                  <a:gd name="T13" fmla="*/ 0 h 1"/>
                  <a:gd name="T14" fmla="*/ 0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0" y="0"/>
                    </a:moveTo>
                    <a:cubicBezTo>
                      <a:pt x="0" y="0"/>
                      <a:pt x="1" y="1"/>
                      <a:pt x="0" y="1"/>
                    </a:cubicBezTo>
                    <a:cubicBezTo>
                      <a:pt x="0" y="1"/>
                      <a:pt x="1" y="1"/>
                      <a:pt x="1" y="1"/>
                    </a:cubicBezTo>
                    <a:cubicBezTo>
                      <a:pt x="1" y="1"/>
                      <a:pt x="0" y="1"/>
                      <a:pt x="1" y="1"/>
                    </a:cubicBezTo>
                    <a:cubicBezTo>
                      <a:pt x="1" y="1"/>
                      <a:pt x="0" y="0"/>
                      <a:pt x="0" y="0"/>
                    </a:cubicBez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 name="Freeform 1242"/>
              <p:cNvSpPr>
                <a:spLocks/>
              </p:cNvSpPr>
              <p:nvPr/>
            </p:nvSpPr>
            <p:spPr bwMode="auto">
              <a:xfrm>
                <a:off x="6781" y="1071"/>
                <a:ext cx="12" cy="18"/>
              </a:xfrm>
              <a:custGeom>
                <a:avLst/>
                <a:gdLst>
                  <a:gd name="T0" fmla="*/ 1 w 2"/>
                  <a:gd name="T1" fmla="*/ 1 h 3"/>
                  <a:gd name="T2" fmla="*/ 0 w 2"/>
                  <a:gd name="T3" fmla="*/ 0 h 3"/>
                  <a:gd name="T4" fmla="*/ 0 w 2"/>
                  <a:gd name="T5" fmla="*/ 0 h 3"/>
                  <a:gd name="T6" fmla="*/ 0 w 2"/>
                  <a:gd name="T7" fmla="*/ 0 h 3"/>
                  <a:gd name="T8" fmla="*/ 1 w 2"/>
                  <a:gd name="T9" fmla="*/ 1 h 3"/>
                  <a:gd name="T10" fmla="*/ 1 w 2"/>
                  <a:gd name="T11" fmla="*/ 1 h 3"/>
                  <a:gd name="T12" fmla="*/ 1 w 2"/>
                  <a:gd name="T13" fmla="*/ 2 h 3"/>
                  <a:gd name="T14" fmla="*/ 2 w 2"/>
                  <a:gd name="T15" fmla="*/ 3 h 3"/>
                  <a:gd name="T16" fmla="*/ 2 w 2"/>
                  <a:gd name="T17" fmla="*/ 2 h 3"/>
                  <a:gd name="T18" fmla="*/ 2 w 2"/>
                  <a:gd name="T19" fmla="*/ 3 h 3"/>
                  <a:gd name="T20" fmla="*/ 1 w 2"/>
                  <a:gd name="T21" fmla="*/ 2 h 3"/>
                  <a:gd name="T22" fmla="*/ 1 w 2"/>
                  <a:gd name="T23" fmla="*/ 2 h 3"/>
                  <a:gd name="T24" fmla="*/ 1 w 2"/>
                  <a:gd name="T25" fmla="*/ 1 h 3"/>
                  <a:gd name="T26" fmla="*/ 1 w 2"/>
                  <a:gd name="T27" fmla="*/ 1 h 3"/>
                  <a:gd name="T28" fmla="*/ 1 w 2"/>
                  <a:gd name="T29"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 h="3">
                    <a:moveTo>
                      <a:pt x="1" y="1"/>
                    </a:moveTo>
                    <a:cubicBezTo>
                      <a:pt x="1" y="1"/>
                      <a:pt x="0" y="1"/>
                      <a:pt x="0" y="0"/>
                    </a:cubicBezTo>
                    <a:cubicBezTo>
                      <a:pt x="0" y="1"/>
                      <a:pt x="0" y="1"/>
                      <a:pt x="0" y="0"/>
                    </a:cubicBezTo>
                    <a:cubicBezTo>
                      <a:pt x="0" y="0"/>
                      <a:pt x="0" y="0"/>
                      <a:pt x="0" y="0"/>
                    </a:cubicBezTo>
                    <a:cubicBezTo>
                      <a:pt x="0" y="0"/>
                      <a:pt x="1" y="1"/>
                      <a:pt x="1" y="1"/>
                    </a:cubicBezTo>
                    <a:cubicBezTo>
                      <a:pt x="1" y="2"/>
                      <a:pt x="1" y="1"/>
                      <a:pt x="1" y="1"/>
                    </a:cubicBezTo>
                    <a:cubicBezTo>
                      <a:pt x="1" y="2"/>
                      <a:pt x="1" y="2"/>
                      <a:pt x="1" y="2"/>
                    </a:cubicBezTo>
                    <a:cubicBezTo>
                      <a:pt x="1" y="2"/>
                      <a:pt x="2" y="2"/>
                      <a:pt x="2" y="3"/>
                    </a:cubicBezTo>
                    <a:cubicBezTo>
                      <a:pt x="2" y="3"/>
                      <a:pt x="2" y="3"/>
                      <a:pt x="2" y="2"/>
                    </a:cubicBezTo>
                    <a:cubicBezTo>
                      <a:pt x="2" y="2"/>
                      <a:pt x="2" y="3"/>
                      <a:pt x="2" y="3"/>
                    </a:cubicBezTo>
                    <a:cubicBezTo>
                      <a:pt x="1" y="2"/>
                      <a:pt x="1" y="2"/>
                      <a:pt x="1" y="2"/>
                    </a:cubicBezTo>
                    <a:cubicBezTo>
                      <a:pt x="1" y="2"/>
                      <a:pt x="1" y="2"/>
                      <a:pt x="1" y="2"/>
                    </a:cubicBezTo>
                    <a:cubicBezTo>
                      <a:pt x="1" y="2"/>
                      <a:pt x="1" y="1"/>
                      <a:pt x="1" y="1"/>
                    </a:cubicBezTo>
                    <a:cubicBezTo>
                      <a:pt x="1" y="1"/>
                      <a:pt x="1" y="1"/>
                      <a:pt x="1" y="1"/>
                    </a:cubicBezTo>
                    <a:cubicBezTo>
                      <a:pt x="1" y="1"/>
                      <a:pt x="1" y="1"/>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Freeform 1243"/>
              <p:cNvSpPr>
                <a:spLocks/>
              </p:cNvSpPr>
              <p:nvPr/>
            </p:nvSpPr>
            <p:spPr bwMode="auto">
              <a:xfrm>
                <a:off x="6793" y="1089"/>
                <a:ext cx="6" cy="6"/>
              </a:xfrm>
              <a:custGeom>
                <a:avLst/>
                <a:gdLst>
                  <a:gd name="T0" fmla="*/ 1 w 1"/>
                  <a:gd name="T1" fmla="*/ 1 h 1"/>
                  <a:gd name="T2" fmla="*/ 0 w 1"/>
                  <a:gd name="T3" fmla="*/ 1 h 1"/>
                  <a:gd name="T4" fmla="*/ 1 w 1"/>
                  <a:gd name="T5" fmla="*/ 1 h 1"/>
                  <a:gd name="T6" fmla="*/ 1 w 1"/>
                  <a:gd name="T7" fmla="*/ 1 h 1"/>
                  <a:gd name="T8" fmla="*/ 0 w 1"/>
                  <a:gd name="T9" fmla="*/ 1 h 1"/>
                  <a:gd name="T10" fmla="*/ 1 w 1"/>
                  <a:gd name="T11" fmla="*/ 1 h 1"/>
                  <a:gd name="T12" fmla="*/ 1 w 1"/>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1"/>
                    </a:moveTo>
                    <a:cubicBezTo>
                      <a:pt x="0" y="1"/>
                      <a:pt x="1" y="1"/>
                      <a:pt x="0" y="1"/>
                    </a:cubicBezTo>
                    <a:cubicBezTo>
                      <a:pt x="0" y="1"/>
                      <a:pt x="0" y="0"/>
                      <a:pt x="1" y="1"/>
                    </a:cubicBezTo>
                    <a:cubicBezTo>
                      <a:pt x="1" y="1"/>
                      <a:pt x="1" y="1"/>
                      <a:pt x="1" y="1"/>
                    </a:cubicBezTo>
                    <a:cubicBezTo>
                      <a:pt x="1" y="1"/>
                      <a:pt x="1" y="1"/>
                      <a:pt x="0" y="1"/>
                    </a:cubicBezTo>
                    <a:cubicBezTo>
                      <a:pt x="1" y="1"/>
                      <a:pt x="1" y="1"/>
                      <a:pt x="1" y="1"/>
                    </a:cubicBezTo>
                    <a:cubicBezTo>
                      <a:pt x="1" y="1"/>
                      <a:pt x="1" y="1"/>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Freeform 1244"/>
              <p:cNvSpPr>
                <a:spLocks/>
              </p:cNvSpPr>
              <p:nvPr/>
            </p:nvSpPr>
            <p:spPr bwMode="auto">
              <a:xfrm>
                <a:off x="6799" y="1101"/>
                <a:ext cx="6" cy="6"/>
              </a:xfrm>
              <a:custGeom>
                <a:avLst/>
                <a:gdLst>
                  <a:gd name="T0" fmla="*/ 1 w 1"/>
                  <a:gd name="T1" fmla="*/ 1 h 1"/>
                  <a:gd name="T2" fmla="*/ 0 w 1"/>
                  <a:gd name="T3" fmla="*/ 1 h 1"/>
                  <a:gd name="T4" fmla="*/ 1 w 1"/>
                  <a:gd name="T5" fmla="*/ 0 h 1"/>
                  <a:gd name="T6" fmla="*/ 0 w 1"/>
                  <a:gd name="T7" fmla="*/ 0 h 1"/>
                  <a:gd name="T8" fmla="*/ 0 w 1"/>
                  <a:gd name="T9" fmla="*/ 0 h 1"/>
                  <a:gd name="T10" fmla="*/ 1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1" y="1"/>
                    </a:moveTo>
                    <a:cubicBezTo>
                      <a:pt x="1" y="1"/>
                      <a:pt x="1" y="1"/>
                      <a:pt x="0" y="1"/>
                    </a:cubicBezTo>
                    <a:cubicBezTo>
                      <a:pt x="0" y="0"/>
                      <a:pt x="1" y="0"/>
                      <a:pt x="1" y="0"/>
                    </a:cubicBezTo>
                    <a:cubicBezTo>
                      <a:pt x="0" y="0"/>
                      <a:pt x="0" y="0"/>
                      <a:pt x="0" y="0"/>
                    </a:cubicBezTo>
                    <a:cubicBezTo>
                      <a:pt x="0" y="0"/>
                      <a:pt x="0" y="0"/>
                      <a:pt x="0" y="0"/>
                    </a:cubicBezTo>
                    <a:cubicBezTo>
                      <a:pt x="0" y="0"/>
                      <a:pt x="0" y="0"/>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Freeform 1245"/>
              <p:cNvSpPr>
                <a:spLocks/>
              </p:cNvSpPr>
              <p:nvPr/>
            </p:nvSpPr>
            <p:spPr bwMode="auto">
              <a:xfrm>
                <a:off x="6805" y="1107"/>
                <a:ext cx="6" cy="6"/>
              </a:xfrm>
              <a:custGeom>
                <a:avLst/>
                <a:gdLst>
                  <a:gd name="T0" fmla="*/ 0 w 1"/>
                  <a:gd name="T1" fmla="*/ 0 h 1"/>
                  <a:gd name="T2" fmla="*/ 0 w 1"/>
                  <a:gd name="T3" fmla="*/ 0 h 1"/>
                  <a:gd name="T4" fmla="*/ 0 w 1"/>
                  <a:gd name="T5" fmla="*/ 1 h 1"/>
                  <a:gd name="T6" fmla="*/ 1 w 1"/>
                  <a:gd name="T7" fmla="*/ 1 h 1"/>
                  <a:gd name="T8" fmla="*/ 0 w 1"/>
                  <a:gd name="T9" fmla="*/ 1 h 1"/>
                  <a:gd name="T10" fmla="*/ 0 w 1"/>
                  <a:gd name="T11" fmla="*/ 1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cubicBezTo>
                      <a:pt x="0" y="0"/>
                      <a:pt x="0" y="0"/>
                      <a:pt x="0" y="0"/>
                    </a:cubicBezTo>
                    <a:cubicBezTo>
                      <a:pt x="0" y="1"/>
                      <a:pt x="0" y="0"/>
                      <a:pt x="0" y="1"/>
                    </a:cubicBezTo>
                    <a:cubicBezTo>
                      <a:pt x="0" y="1"/>
                      <a:pt x="0" y="1"/>
                      <a:pt x="1" y="1"/>
                    </a:cubicBezTo>
                    <a:cubicBezTo>
                      <a:pt x="1" y="1"/>
                      <a:pt x="0" y="1"/>
                      <a:pt x="0" y="1"/>
                    </a:cubicBezTo>
                    <a:cubicBezTo>
                      <a:pt x="0" y="1"/>
                      <a:pt x="0" y="1"/>
                      <a:pt x="0" y="1"/>
                    </a:cubicBezTo>
                    <a:cubicBezTo>
                      <a:pt x="0" y="1"/>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Oval 1246"/>
              <p:cNvSpPr>
                <a:spLocks noChangeArrowheads="1"/>
              </p:cNvSpPr>
              <p:nvPr/>
            </p:nvSpPr>
            <p:spPr bwMode="auto">
              <a:xfrm>
                <a:off x="6811" y="1119"/>
                <a:ext cx="1" cy="1"/>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1247"/>
              <p:cNvSpPr>
                <a:spLocks/>
              </p:cNvSpPr>
              <p:nvPr/>
            </p:nvSpPr>
            <p:spPr bwMode="auto">
              <a:xfrm>
                <a:off x="6805" y="1113"/>
                <a:ext cx="6" cy="6"/>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1"/>
                      <a:pt x="0" y="1"/>
                    </a:cubicBezTo>
                    <a:cubicBezTo>
                      <a:pt x="0" y="1"/>
                      <a:pt x="0" y="1"/>
                      <a:pt x="1" y="1"/>
                    </a:cubicBezTo>
                    <a:cubicBezTo>
                      <a:pt x="0" y="1"/>
                      <a:pt x="0" y="1"/>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1248"/>
              <p:cNvSpPr>
                <a:spLocks/>
              </p:cNvSpPr>
              <p:nvPr/>
            </p:nvSpPr>
            <p:spPr bwMode="auto">
              <a:xfrm>
                <a:off x="6853" y="1227"/>
                <a:ext cx="6" cy="18"/>
              </a:xfrm>
              <a:custGeom>
                <a:avLst/>
                <a:gdLst>
                  <a:gd name="T0" fmla="*/ 0 w 1"/>
                  <a:gd name="T1" fmla="*/ 0 h 3"/>
                  <a:gd name="T2" fmla="*/ 0 w 1"/>
                  <a:gd name="T3" fmla="*/ 1 h 3"/>
                  <a:gd name="T4" fmla="*/ 0 w 1"/>
                  <a:gd name="T5" fmla="*/ 1 h 3"/>
                  <a:gd name="T6" fmla="*/ 0 w 1"/>
                  <a:gd name="T7" fmla="*/ 2 h 3"/>
                  <a:gd name="T8" fmla="*/ 1 w 1"/>
                  <a:gd name="T9" fmla="*/ 3 h 3"/>
                  <a:gd name="T10" fmla="*/ 0 w 1"/>
                  <a:gd name="T11" fmla="*/ 3 h 3"/>
                  <a:gd name="T12" fmla="*/ 1 w 1"/>
                  <a:gd name="T13" fmla="*/ 3 h 3"/>
                  <a:gd name="T14" fmla="*/ 1 w 1"/>
                  <a:gd name="T15" fmla="*/ 3 h 3"/>
                  <a:gd name="T16" fmla="*/ 0 w 1"/>
                  <a:gd name="T17" fmla="*/ 3 h 3"/>
                  <a:gd name="T18" fmla="*/ 0 w 1"/>
                  <a:gd name="T19" fmla="*/ 2 h 3"/>
                  <a:gd name="T20" fmla="*/ 0 w 1"/>
                  <a:gd name="T21" fmla="*/ 0 h 3"/>
                  <a:gd name="T22" fmla="*/ 0 w 1"/>
                  <a:gd name="T23" fmla="*/ 0 h 3"/>
                  <a:gd name="T24" fmla="*/ 0 w 1"/>
                  <a:gd name="T25" fmla="*/ 0 h 3"/>
                  <a:gd name="T26" fmla="*/ 0 w 1"/>
                  <a:gd name="T2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 h="3">
                    <a:moveTo>
                      <a:pt x="0" y="0"/>
                    </a:moveTo>
                    <a:cubicBezTo>
                      <a:pt x="0" y="0"/>
                      <a:pt x="0" y="1"/>
                      <a:pt x="0" y="1"/>
                    </a:cubicBezTo>
                    <a:cubicBezTo>
                      <a:pt x="0" y="1"/>
                      <a:pt x="0" y="2"/>
                      <a:pt x="0" y="1"/>
                    </a:cubicBezTo>
                    <a:cubicBezTo>
                      <a:pt x="0" y="2"/>
                      <a:pt x="0" y="2"/>
                      <a:pt x="0" y="2"/>
                    </a:cubicBezTo>
                    <a:cubicBezTo>
                      <a:pt x="0" y="2"/>
                      <a:pt x="0" y="2"/>
                      <a:pt x="1" y="3"/>
                    </a:cubicBezTo>
                    <a:cubicBezTo>
                      <a:pt x="1" y="3"/>
                      <a:pt x="1" y="3"/>
                      <a:pt x="0" y="3"/>
                    </a:cubicBezTo>
                    <a:cubicBezTo>
                      <a:pt x="1" y="3"/>
                      <a:pt x="1" y="3"/>
                      <a:pt x="1" y="3"/>
                    </a:cubicBezTo>
                    <a:cubicBezTo>
                      <a:pt x="1" y="3"/>
                      <a:pt x="1" y="3"/>
                      <a:pt x="1" y="3"/>
                    </a:cubicBezTo>
                    <a:cubicBezTo>
                      <a:pt x="0" y="3"/>
                      <a:pt x="0" y="2"/>
                      <a:pt x="0" y="3"/>
                    </a:cubicBezTo>
                    <a:cubicBezTo>
                      <a:pt x="0" y="2"/>
                      <a:pt x="0" y="2"/>
                      <a:pt x="0" y="2"/>
                    </a:cubicBezTo>
                    <a:cubicBezTo>
                      <a:pt x="0" y="1"/>
                      <a:pt x="0" y="1"/>
                      <a:pt x="0" y="0"/>
                    </a:cubicBez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1249"/>
              <p:cNvSpPr>
                <a:spLocks/>
              </p:cNvSpPr>
              <p:nvPr/>
            </p:nvSpPr>
            <p:spPr bwMode="auto">
              <a:xfrm>
                <a:off x="6853" y="1245"/>
                <a:ext cx="6" cy="12"/>
              </a:xfrm>
              <a:custGeom>
                <a:avLst/>
                <a:gdLst>
                  <a:gd name="T0" fmla="*/ 1 w 1"/>
                  <a:gd name="T1" fmla="*/ 1 h 2"/>
                  <a:gd name="T2" fmla="*/ 1 w 1"/>
                  <a:gd name="T3" fmla="*/ 1 h 2"/>
                  <a:gd name="T4" fmla="*/ 1 w 1"/>
                  <a:gd name="T5" fmla="*/ 1 h 2"/>
                  <a:gd name="T6" fmla="*/ 1 w 1"/>
                  <a:gd name="T7" fmla="*/ 1 h 2"/>
                  <a:gd name="T8" fmla="*/ 1 w 1"/>
                  <a:gd name="T9" fmla="*/ 1 h 2"/>
                  <a:gd name="T10" fmla="*/ 1 w 1"/>
                  <a:gd name="T11" fmla="*/ 0 h 2"/>
                  <a:gd name="T12" fmla="*/ 1 w 1"/>
                  <a:gd name="T13" fmla="*/ 1 h 2"/>
                  <a:gd name="T14" fmla="*/ 1 w 1"/>
                  <a:gd name="T15" fmla="*/ 2 h 2"/>
                  <a:gd name="T16" fmla="*/ 1 w 1"/>
                  <a:gd name="T17" fmla="*/ 1 h 2"/>
                  <a:gd name="T18" fmla="*/ 1 w 1"/>
                  <a:gd name="T19"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2">
                    <a:moveTo>
                      <a:pt x="1" y="1"/>
                    </a:moveTo>
                    <a:cubicBezTo>
                      <a:pt x="1" y="1"/>
                      <a:pt x="1" y="1"/>
                      <a:pt x="1" y="1"/>
                    </a:cubicBezTo>
                    <a:cubicBezTo>
                      <a:pt x="1" y="1"/>
                      <a:pt x="1" y="1"/>
                      <a:pt x="1" y="1"/>
                    </a:cubicBezTo>
                    <a:cubicBezTo>
                      <a:pt x="1" y="1"/>
                      <a:pt x="1" y="1"/>
                      <a:pt x="1" y="1"/>
                    </a:cubicBezTo>
                    <a:cubicBezTo>
                      <a:pt x="1" y="1"/>
                      <a:pt x="1" y="1"/>
                      <a:pt x="1" y="1"/>
                    </a:cubicBezTo>
                    <a:cubicBezTo>
                      <a:pt x="0" y="0"/>
                      <a:pt x="1" y="1"/>
                      <a:pt x="1" y="0"/>
                    </a:cubicBezTo>
                    <a:cubicBezTo>
                      <a:pt x="1" y="1"/>
                      <a:pt x="1" y="1"/>
                      <a:pt x="1" y="1"/>
                    </a:cubicBezTo>
                    <a:cubicBezTo>
                      <a:pt x="1" y="1"/>
                      <a:pt x="1" y="1"/>
                      <a:pt x="1" y="2"/>
                    </a:cubicBezTo>
                    <a:cubicBezTo>
                      <a:pt x="1" y="2"/>
                      <a:pt x="1" y="1"/>
                      <a:pt x="1" y="1"/>
                    </a:cubicBezTo>
                    <a:cubicBezTo>
                      <a:pt x="1" y="1"/>
                      <a:pt x="1" y="2"/>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1250"/>
              <p:cNvSpPr>
                <a:spLocks/>
              </p:cNvSpPr>
              <p:nvPr/>
            </p:nvSpPr>
            <p:spPr bwMode="auto">
              <a:xfrm>
                <a:off x="6847" y="1263"/>
                <a:ext cx="6" cy="6"/>
              </a:xfrm>
              <a:custGeom>
                <a:avLst/>
                <a:gdLst>
                  <a:gd name="T0" fmla="*/ 0 w 1"/>
                  <a:gd name="T1" fmla="*/ 0 h 1"/>
                  <a:gd name="T2" fmla="*/ 0 w 1"/>
                  <a:gd name="T3" fmla="*/ 0 h 1"/>
                  <a:gd name="T4" fmla="*/ 0 w 1"/>
                  <a:gd name="T5" fmla="*/ 0 h 1"/>
                  <a:gd name="T6" fmla="*/ 0 w 1"/>
                  <a:gd name="T7" fmla="*/ 1 h 1"/>
                  <a:gd name="T8" fmla="*/ 0 w 1"/>
                  <a:gd name="T9" fmla="*/ 1 h 1"/>
                  <a:gd name="T10" fmla="*/ 0 w 1"/>
                  <a:gd name="T11" fmla="*/ 1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cubicBezTo>
                      <a:pt x="0" y="0"/>
                      <a:pt x="0" y="0"/>
                      <a:pt x="0" y="0"/>
                    </a:cubicBezTo>
                    <a:cubicBezTo>
                      <a:pt x="0" y="0"/>
                      <a:pt x="0" y="0"/>
                      <a:pt x="0" y="0"/>
                    </a:cubicBezTo>
                    <a:cubicBezTo>
                      <a:pt x="0" y="1"/>
                      <a:pt x="1" y="1"/>
                      <a:pt x="0" y="1"/>
                    </a:cubicBezTo>
                    <a:cubicBezTo>
                      <a:pt x="0" y="1"/>
                      <a:pt x="0" y="1"/>
                      <a:pt x="0" y="1"/>
                    </a:cubicBezTo>
                    <a:cubicBezTo>
                      <a:pt x="0" y="1"/>
                      <a:pt x="0" y="1"/>
                      <a:pt x="0" y="1"/>
                    </a:cubicBezTo>
                    <a:cubicBezTo>
                      <a:pt x="0" y="1"/>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Freeform 1251"/>
              <p:cNvSpPr>
                <a:spLocks/>
              </p:cNvSpPr>
              <p:nvPr/>
            </p:nvSpPr>
            <p:spPr bwMode="auto">
              <a:xfrm>
                <a:off x="6823" y="1299"/>
                <a:ext cx="6" cy="6"/>
              </a:xfrm>
              <a:custGeom>
                <a:avLst/>
                <a:gdLst>
                  <a:gd name="T0" fmla="*/ 0 w 1"/>
                  <a:gd name="T1" fmla="*/ 1 h 1"/>
                  <a:gd name="T2" fmla="*/ 1 w 1"/>
                  <a:gd name="T3" fmla="*/ 0 h 1"/>
                  <a:gd name="T4" fmla="*/ 1 w 1"/>
                  <a:gd name="T5" fmla="*/ 0 h 1"/>
                  <a:gd name="T6" fmla="*/ 1 w 1"/>
                  <a:gd name="T7" fmla="*/ 1 h 1"/>
                  <a:gd name="T8" fmla="*/ 0 w 1"/>
                  <a:gd name="T9" fmla="*/ 1 h 1"/>
                  <a:gd name="T10" fmla="*/ 0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0" y="1"/>
                    </a:moveTo>
                    <a:cubicBezTo>
                      <a:pt x="0" y="0"/>
                      <a:pt x="0" y="0"/>
                      <a:pt x="1" y="0"/>
                    </a:cubicBezTo>
                    <a:cubicBezTo>
                      <a:pt x="1" y="0"/>
                      <a:pt x="1" y="0"/>
                      <a:pt x="1" y="0"/>
                    </a:cubicBezTo>
                    <a:cubicBezTo>
                      <a:pt x="1" y="0"/>
                      <a:pt x="1" y="1"/>
                      <a:pt x="1" y="1"/>
                    </a:cubicBezTo>
                    <a:cubicBezTo>
                      <a:pt x="1" y="1"/>
                      <a:pt x="1" y="1"/>
                      <a:pt x="0" y="1"/>
                    </a:cubicBezTo>
                    <a:cubicBezTo>
                      <a:pt x="0" y="1"/>
                      <a:pt x="1" y="0"/>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Freeform 1252"/>
              <p:cNvSpPr>
                <a:spLocks/>
              </p:cNvSpPr>
              <p:nvPr/>
            </p:nvSpPr>
            <p:spPr bwMode="auto">
              <a:xfrm>
                <a:off x="6211" y="1611"/>
                <a:ext cx="6" cy="6"/>
              </a:xfrm>
              <a:custGeom>
                <a:avLst/>
                <a:gdLst>
                  <a:gd name="T0" fmla="*/ 0 w 1"/>
                  <a:gd name="T1" fmla="*/ 0 h 1"/>
                  <a:gd name="T2" fmla="*/ 0 w 1"/>
                  <a:gd name="T3" fmla="*/ 0 h 1"/>
                  <a:gd name="T4" fmla="*/ 1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0" y="0"/>
                    </a:cubicBezTo>
                    <a:cubicBezTo>
                      <a:pt x="0" y="1"/>
                      <a:pt x="1" y="1"/>
                      <a:pt x="1" y="1"/>
                    </a:cubicBezTo>
                    <a:cubicBezTo>
                      <a:pt x="1" y="1"/>
                      <a:pt x="1" y="1"/>
                      <a:pt x="1" y="1"/>
                    </a:cubicBezTo>
                    <a:cubicBezTo>
                      <a:pt x="1" y="1"/>
                      <a:pt x="0" y="1"/>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1253"/>
              <p:cNvSpPr>
                <a:spLocks/>
              </p:cNvSpPr>
              <p:nvPr/>
            </p:nvSpPr>
            <p:spPr bwMode="auto">
              <a:xfrm>
                <a:off x="6289" y="1665"/>
                <a:ext cx="108" cy="30"/>
              </a:xfrm>
              <a:custGeom>
                <a:avLst/>
                <a:gdLst>
                  <a:gd name="T0" fmla="*/ 14 w 18"/>
                  <a:gd name="T1" fmla="*/ 4 h 5"/>
                  <a:gd name="T2" fmla="*/ 14 w 18"/>
                  <a:gd name="T3" fmla="*/ 4 h 5"/>
                  <a:gd name="T4" fmla="*/ 16 w 18"/>
                  <a:gd name="T5" fmla="*/ 5 h 5"/>
                  <a:gd name="T6" fmla="*/ 18 w 18"/>
                  <a:gd name="T7" fmla="*/ 5 h 5"/>
                  <a:gd name="T8" fmla="*/ 16 w 18"/>
                  <a:gd name="T9" fmla="*/ 5 h 5"/>
                  <a:gd name="T10" fmla="*/ 16 w 18"/>
                  <a:gd name="T11" fmla="*/ 5 h 5"/>
                  <a:gd name="T12" fmla="*/ 8 w 18"/>
                  <a:gd name="T13" fmla="*/ 3 h 5"/>
                  <a:gd name="T14" fmla="*/ 0 w 18"/>
                  <a:gd name="T15" fmla="*/ 0 h 5"/>
                  <a:gd name="T16" fmla="*/ 0 w 18"/>
                  <a:gd name="T17" fmla="*/ 0 h 5"/>
                  <a:gd name="T18" fmla="*/ 1 w 18"/>
                  <a:gd name="T19" fmla="*/ 0 h 5"/>
                  <a:gd name="T20" fmla="*/ 1 w 18"/>
                  <a:gd name="T21" fmla="*/ 0 h 5"/>
                  <a:gd name="T22" fmla="*/ 1 w 18"/>
                  <a:gd name="T23" fmla="*/ 0 h 5"/>
                  <a:gd name="T24" fmla="*/ 0 w 18"/>
                  <a:gd name="T25" fmla="*/ 0 h 5"/>
                  <a:gd name="T26" fmla="*/ 0 w 18"/>
                  <a:gd name="T27" fmla="*/ 0 h 5"/>
                  <a:gd name="T28" fmla="*/ 0 w 18"/>
                  <a:gd name="T29" fmla="*/ 0 h 5"/>
                  <a:gd name="T30" fmla="*/ 1 w 18"/>
                  <a:gd name="T31" fmla="*/ 0 h 5"/>
                  <a:gd name="T32" fmla="*/ 1 w 18"/>
                  <a:gd name="T33" fmla="*/ 0 h 5"/>
                  <a:gd name="T34" fmla="*/ 1 w 18"/>
                  <a:gd name="T35" fmla="*/ 0 h 5"/>
                  <a:gd name="T36" fmla="*/ 2 w 18"/>
                  <a:gd name="T37" fmla="*/ 1 h 5"/>
                  <a:gd name="T38" fmla="*/ 2 w 18"/>
                  <a:gd name="T39" fmla="*/ 0 h 5"/>
                  <a:gd name="T40" fmla="*/ 2 w 18"/>
                  <a:gd name="T41" fmla="*/ 1 h 5"/>
                  <a:gd name="T42" fmla="*/ 3 w 18"/>
                  <a:gd name="T43" fmla="*/ 1 h 5"/>
                  <a:gd name="T44" fmla="*/ 3 w 18"/>
                  <a:gd name="T45" fmla="*/ 1 h 5"/>
                  <a:gd name="T46" fmla="*/ 5 w 18"/>
                  <a:gd name="T47" fmla="*/ 2 h 5"/>
                  <a:gd name="T48" fmla="*/ 6 w 18"/>
                  <a:gd name="T49" fmla="*/ 2 h 5"/>
                  <a:gd name="T50" fmla="*/ 7 w 18"/>
                  <a:gd name="T51" fmla="*/ 3 h 5"/>
                  <a:gd name="T52" fmla="*/ 8 w 18"/>
                  <a:gd name="T53" fmla="*/ 3 h 5"/>
                  <a:gd name="T54" fmla="*/ 9 w 18"/>
                  <a:gd name="T55" fmla="*/ 3 h 5"/>
                  <a:gd name="T56" fmla="*/ 9 w 18"/>
                  <a:gd name="T57" fmla="*/ 3 h 5"/>
                  <a:gd name="T58" fmla="*/ 10 w 18"/>
                  <a:gd name="T59" fmla="*/ 3 h 5"/>
                  <a:gd name="T60" fmla="*/ 11 w 18"/>
                  <a:gd name="T61" fmla="*/ 3 h 5"/>
                  <a:gd name="T62" fmla="*/ 12 w 18"/>
                  <a:gd name="T63" fmla="*/ 4 h 5"/>
                  <a:gd name="T64" fmla="*/ 12 w 18"/>
                  <a:gd name="T65" fmla="*/ 4 h 5"/>
                  <a:gd name="T66" fmla="*/ 13 w 18"/>
                  <a:gd name="T67" fmla="*/ 4 h 5"/>
                  <a:gd name="T68" fmla="*/ 14 w 18"/>
                  <a:gd name="T69"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 h="5">
                    <a:moveTo>
                      <a:pt x="14" y="4"/>
                    </a:moveTo>
                    <a:cubicBezTo>
                      <a:pt x="14" y="4"/>
                      <a:pt x="14" y="4"/>
                      <a:pt x="14" y="4"/>
                    </a:cubicBezTo>
                    <a:cubicBezTo>
                      <a:pt x="15" y="5"/>
                      <a:pt x="16" y="5"/>
                      <a:pt x="16" y="5"/>
                    </a:cubicBezTo>
                    <a:cubicBezTo>
                      <a:pt x="17" y="5"/>
                      <a:pt x="17" y="5"/>
                      <a:pt x="18" y="5"/>
                    </a:cubicBezTo>
                    <a:cubicBezTo>
                      <a:pt x="17" y="5"/>
                      <a:pt x="17" y="5"/>
                      <a:pt x="16" y="5"/>
                    </a:cubicBezTo>
                    <a:cubicBezTo>
                      <a:pt x="16" y="5"/>
                      <a:pt x="16" y="5"/>
                      <a:pt x="16" y="5"/>
                    </a:cubicBezTo>
                    <a:cubicBezTo>
                      <a:pt x="13" y="5"/>
                      <a:pt x="11" y="4"/>
                      <a:pt x="8" y="3"/>
                    </a:cubicBezTo>
                    <a:cubicBezTo>
                      <a:pt x="5" y="3"/>
                      <a:pt x="3" y="2"/>
                      <a:pt x="0" y="0"/>
                    </a:cubicBezTo>
                    <a:cubicBezTo>
                      <a:pt x="0" y="0"/>
                      <a:pt x="0" y="0"/>
                      <a:pt x="0" y="0"/>
                    </a:cubicBezTo>
                    <a:cubicBezTo>
                      <a:pt x="0" y="0"/>
                      <a:pt x="1" y="0"/>
                      <a:pt x="1" y="0"/>
                    </a:cubicBezTo>
                    <a:cubicBezTo>
                      <a:pt x="1" y="0"/>
                      <a:pt x="1" y="0"/>
                      <a:pt x="1" y="0"/>
                    </a:cubicBezTo>
                    <a:cubicBezTo>
                      <a:pt x="1" y="0"/>
                      <a:pt x="1" y="0"/>
                      <a:pt x="1" y="0"/>
                    </a:cubicBezTo>
                    <a:cubicBezTo>
                      <a:pt x="1" y="0"/>
                      <a:pt x="0" y="0"/>
                      <a:pt x="0" y="0"/>
                    </a:cubicBezTo>
                    <a:cubicBezTo>
                      <a:pt x="0" y="0"/>
                      <a:pt x="0" y="0"/>
                      <a:pt x="0" y="0"/>
                    </a:cubicBezTo>
                    <a:cubicBezTo>
                      <a:pt x="0" y="0"/>
                      <a:pt x="0" y="0"/>
                      <a:pt x="0" y="0"/>
                    </a:cubicBezTo>
                    <a:cubicBezTo>
                      <a:pt x="1" y="0"/>
                      <a:pt x="1" y="0"/>
                      <a:pt x="1" y="0"/>
                    </a:cubicBezTo>
                    <a:cubicBezTo>
                      <a:pt x="1" y="0"/>
                      <a:pt x="1" y="0"/>
                      <a:pt x="1" y="0"/>
                    </a:cubicBezTo>
                    <a:cubicBezTo>
                      <a:pt x="1" y="0"/>
                      <a:pt x="1" y="0"/>
                      <a:pt x="1" y="0"/>
                    </a:cubicBezTo>
                    <a:cubicBezTo>
                      <a:pt x="1" y="1"/>
                      <a:pt x="1" y="0"/>
                      <a:pt x="2" y="1"/>
                    </a:cubicBezTo>
                    <a:cubicBezTo>
                      <a:pt x="1" y="0"/>
                      <a:pt x="2" y="1"/>
                      <a:pt x="2" y="0"/>
                    </a:cubicBezTo>
                    <a:cubicBezTo>
                      <a:pt x="2" y="0"/>
                      <a:pt x="2" y="1"/>
                      <a:pt x="2" y="1"/>
                    </a:cubicBezTo>
                    <a:cubicBezTo>
                      <a:pt x="3" y="1"/>
                      <a:pt x="2" y="1"/>
                      <a:pt x="3" y="1"/>
                    </a:cubicBezTo>
                    <a:cubicBezTo>
                      <a:pt x="3" y="1"/>
                      <a:pt x="3" y="1"/>
                      <a:pt x="3" y="1"/>
                    </a:cubicBezTo>
                    <a:cubicBezTo>
                      <a:pt x="4" y="1"/>
                      <a:pt x="4" y="2"/>
                      <a:pt x="5" y="2"/>
                    </a:cubicBezTo>
                    <a:cubicBezTo>
                      <a:pt x="5" y="2"/>
                      <a:pt x="6" y="2"/>
                      <a:pt x="6" y="2"/>
                    </a:cubicBezTo>
                    <a:cubicBezTo>
                      <a:pt x="6" y="2"/>
                      <a:pt x="7" y="2"/>
                      <a:pt x="7" y="3"/>
                    </a:cubicBezTo>
                    <a:cubicBezTo>
                      <a:pt x="8" y="2"/>
                      <a:pt x="8" y="3"/>
                      <a:pt x="8" y="3"/>
                    </a:cubicBezTo>
                    <a:cubicBezTo>
                      <a:pt x="8" y="3"/>
                      <a:pt x="8" y="3"/>
                      <a:pt x="9" y="3"/>
                    </a:cubicBezTo>
                    <a:cubicBezTo>
                      <a:pt x="9" y="3"/>
                      <a:pt x="9" y="3"/>
                      <a:pt x="9" y="3"/>
                    </a:cubicBezTo>
                    <a:cubicBezTo>
                      <a:pt x="9" y="3"/>
                      <a:pt x="10" y="3"/>
                      <a:pt x="10" y="3"/>
                    </a:cubicBezTo>
                    <a:cubicBezTo>
                      <a:pt x="10" y="3"/>
                      <a:pt x="11" y="3"/>
                      <a:pt x="11" y="3"/>
                    </a:cubicBezTo>
                    <a:cubicBezTo>
                      <a:pt x="11" y="4"/>
                      <a:pt x="12" y="4"/>
                      <a:pt x="12" y="4"/>
                    </a:cubicBezTo>
                    <a:cubicBezTo>
                      <a:pt x="12" y="4"/>
                      <a:pt x="12" y="4"/>
                      <a:pt x="12" y="4"/>
                    </a:cubicBezTo>
                    <a:cubicBezTo>
                      <a:pt x="13" y="4"/>
                      <a:pt x="13" y="4"/>
                      <a:pt x="13" y="4"/>
                    </a:cubicBezTo>
                    <a:cubicBezTo>
                      <a:pt x="14" y="4"/>
                      <a:pt x="14" y="4"/>
                      <a:pt x="14" y="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Freeform 1254"/>
              <p:cNvSpPr>
                <a:spLocks/>
              </p:cNvSpPr>
              <p:nvPr/>
            </p:nvSpPr>
            <p:spPr bwMode="auto">
              <a:xfrm>
                <a:off x="6217" y="1617"/>
                <a:ext cx="6" cy="6"/>
              </a:xfrm>
              <a:custGeom>
                <a:avLst/>
                <a:gdLst>
                  <a:gd name="T0" fmla="*/ 0 w 1"/>
                  <a:gd name="T1" fmla="*/ 0 h 1"/>
                  <a:gd name="T2" fmla="*/ 0 w 1"/>
                  <a:gd name="T3" fmla="*/ 0 h 1"/>
                  <a:gd name="T4" fmla="*/ 1 w 1"/>
                  <a:gd name="T5" fmla="*/ 1 h 1"/>
                  <a:gd name="T6" fmla="*/ 0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0" y="0"/>
                    </a:cubicBezTo>
                    <a:cubicBezTo>
                      <a:pt x="0" y="0"/>
                      <a:pt x="1" y="1"/>
                      <a:pt x="1" y="1"/>
                    </a:cubicBezTo>
                    <a:cubicBezTo>
                      <a:pt x="1" y="1"/>
                      <a:pt x="1" y="1"/>
                      <a:pt x="0" y="1"/>
                    </a:cubicBezTo>
                    <a:cubicBezTo>
                      <a:pt x="0" y="1"/>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Freeform 1255"/>
              <p:cNvSpPr>
                <a:spLocks/>
              </p:cNvSpPr>
              <p:nvPr/>
            </p:nvSpPr>
            <p:spPr bwMode="auto">
              <a:xfrm>
                <a:off x="6235" y="1629"/>
                <a:ext cx="12" cy="12"/>
              </a:xfrm>
              <a:custGeom>
                <a:avLst/>
                <a:gdLst>
                  <a:gd name="T0" fmla="*/ 0 w 2"/>
                  <a:gd name="T1" fmla="*/ 0 h 2"/>
                  <a:gd name="T2" fmla="*/ 0 w 2"/>
                  <a:gd name="T3" fmla="*/ 0 h 2"/>
                  <a:gd name="T4" fmla="*/ 1 w 2"/>
                  <a:gd name="T5" fmla="*/ 1 h 2"/>
                  <a:gd name="T6" fmla="*/ 2 w 2"/>
                  <a:gd name="T7" fmla="*/ 2 h 2"/>
                  <a:gd name="T8" fmla="*/ 1 w 2"/>
                  <a:gd name="T9" fmla="*/ 1 h 2"/>
                  <a:gd name="T10" fmla="*/ 0 w 2"/>
                  <a:gd name="T11" fmla="*/ 1 h 2"/>
                  <a:gd name="T12" fmla="*/ 0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0" y="0"/>
                    </a:moveTo>
                    <a:cubicBezTo>
                      <a:pt x="0" y="0"/>
                      <a:pt x="0" y="0"/>
                      <a:pt x="0" y="0"/>
                    </a:cubicBezTo>
                    <a:cubicBezTo>
                      <a:pt x="0" y="0"/>
                      <a:pt x="0" y="1"/>
                      <a:pt x="1" y="1"/>
                    </a:cubicBezTo>
                    <a:cubicBezTo>
                      <a:pt x="1" y="1"/>
                      <a:pt x="2" y="1"/>
                      <a:pt x="2" y="2"/>
                    </a:cubicBezTo>
                    <a:cubicBezTo>
                      <a:pt x="2" y="2"/>
                      <a:pt x="1" y="1"/>
                      <a:pt x="1" y="1"/>
                    </a:cubicBezTo>
                    <a:cubicBezTo>
                      <a:pt x="0" y="1"/>
                      <a:pt x="0" y="1"/>
                      <a:pt x="0" y="1"/>
                    </a:cubicBezTo>
                    <a:cubicBezTo>
                      <a:pt x="0" y="1"/>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1256"/>
              <p:cNvSpPr>
                <a:spLocks/>
              </p:cNvSpPr>
              <p:nvPr/>
            </p:nvSpPr>
            <p:spPr bwMode="auto">
              <a:xfrm>
                <a:off x="6259" y="164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1257"/>
              <p:cNvSpPr>
                <a:spLocks/>
              </p:cNvSpPr>
              <p:nvPr/>
            </p:nvSpPr>
            <p:spPr bwMode="auto">
              <a:xfrm>
                <a:off x="6763" y="1155"/>
                <a:ext cx="0" cy="6"/>
              </a:xfrm>
              <a:custGeom>
                <a:avLst/>
                <a:gdLst>
                  <a:gd name="T0" fmla="*/ 1 h 1"/>
                  <a:gd name="T1" fmla="*/ 1 h 1"/>
                </a:gdLst>
                <a:ahLst/>
                <a:cxnLst>
                  <a:cxn ang="0">
                    <a:pos x="0" y="T0"/>
                  </a:cxn>
                  <a:cxn ang="0">
                    <a:pos x="0" y="T1"/>
                  </a:cxn>
                </a:cxnLst>
                <a:rect l="0" t="0" r="r" b="b"/>
                <a:pathLst>
                  <a:path h="1">
                    <a:moveTo>
                      <a:pt x="0" y="1"/>
                    </a:moveTo>
                    <a:cubicBezTo>
                      <a:pt x="0" y="1"/>
                      <a:pt x="0" y="0"/>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1258"/>
              <p:cNvSpPr>
                <a:spLocks/>
              </p:cNvSpPr>
              <p:nvPr/>
            </p:nvSpPr>
            <p:spPr bwMode="auto">
              <a:xfrm>
                <a:off x="6769" y="1185"/>
                <a:ext cx="0" cy="6"/>
              </a:xfrm>
              <a:custGeom>
                <a:avLst/>
                <a:gdLst>
                  <a:gd name="T0" fmla="*/ 1 h 1"/>
                  <a:gd name="T1" fmla="*/ 0 h 1"/>
                  <a:gd name="T2" fmla="*/ 0 h 1"/>
                  <a:gd name="T3" fmla="*/ 0 h 1"/>
                  <a:gd name="T4" fmla="*/ 1 h 1"/>
                  <a:gd name="T5" fmla="*/ 1 h 1"/>
                  <a:gd name="T6" fmla="*/ 1 h 1"/>
                </a:gdLst>
                <a:ahLst/>
                <a:cxnLst>
                  <a:cxn ang="0">
                    <a:pos x="0" y="T0"/>
                  </a:cxn>
                  <a:cxn ang="0">
                    <a:pos x="0" y="T1"/>
                  </a:cxn>
                  <a:cxn ang="0">
                    <a:pos x="0" y="T2"/>
                  </a:cxn>
                  <a:cxn ang="0">
                    <a:pos x="0" y="T3"/>
                  </a:cxn>
                  <a:cxn ang="0">
                    <a:pos x="0" y="T4"/>
                  </a:cxn>
                  <a:cxn ang="0">
                    <a:pos x="0" y="T5"/>
                  </a:cxn>
                  <a:cxn ang="0">
                    <a:pos x="0" y="T6"/>
                  </a:cxn>
                </a:cxnLst>
                <a:rect l="0" t="0" r="r" b="b"/>
                <a:pathLst>
                  <a:path h="1">
                    <a:moveTo>
                      <a:pt x="0" y="1"/>
                    </a:moveTo>
                    <a:cubicBezTo>
                      <a:pt x="0" y="0"/>
                      <a:pt x="0" y="0"/>
                      <a:pt x="0" y="0"/>
                    </a:cubicBezTo>
                    <a:cubicBezTo>
                      <a:pt x="0" y="0"/>
                      <a:pt x="0" y="0"/>
                      <a:pt x="0" y="0"/>
                    </a:cubicBezTo>
                    <a:cubicBezTo>
                      <a:pt x="0" y="0"/>
                      <a:pt x="0" y="0"/>
                      <a:pt x="0" y="0"/>
                    </a:cubicBezTo>
                    <a:cubicBezTo>
                      <a:pt x="0" y="1"/>
                      <a:pt x="0" y="1"/>
                      <a:pt x="0" y="1"/>
                    </a:cubicBezTo>
                    <a:cubicBezTo>
                      <a:pt x="0" y="1"/>
                      <a:pt x="0" y="1"/>
                      <a:pt x="0" y="1"/>
                    </a:cubicBezTo>
                    <a:cubicBezTo>
                      <a:pt x="0" y="1"/>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1259"/>
              <p:cNvSpPr>
                <a:spLocks/>
              </p:cNvSpPr>
              <p:nvPr/>
            </p:nvSpPr>
            <p:spPr bwMode="auto">
              <a:xfrm>
                <a:off x="6685" y="1197"/>
                <a:ext cx="6" cy="18"/>
              </a:xfrm>
              <a:custGeom>
                <a:avLst/>
                <a:gdLst>
                  <a:gd name="T0" fmla="*/ 0 w 1"/>
                  <a:gd name="T1" fmla="*/ 0 h 3"/>
                  <a:gd name="T2" fmla="*/ 0 w 1"/>
                  <a:gd name="T3" fmla="*/ 0 h 3"/>
                  <a:gd name="T4" fmla="*/ 0 w 1"/>
                  <a:gd name="T5" fmla="*/ 0 h 3"/>
                  <a:gd name="T6" fmla="*/ 0 w 1"/>
                  <a:gd name="T7" fmla="*/ 0 h 3"/>
                  <a:gd name="T8" fmla="*/ 0 w 1"/>
                  <a:gd name="T9" fmla="*/ 0 h 3"/>
                  <a:gd name="T10" fmla="*/ 0 w 1"/>
                  <a:gd name="T11" fmla="*/ 0 h 3"/>
                  <a:gd name="T12" fmla="*/ 0 w 1"/>
                  <a:gd name="T13" fmla="*/ 0 h 3"/>
                  <a:gd name="T14" fmla="*/ 0 w 1"/>
                  <a:gd name="T15" fmla="*/ 0 h 3"/>
                  <a:gd name="T16" fmla="*/ 0 w 1"/>
                  <a:gd name="T17" fmla="*/ 0 h 3"/>
                  <a:gd name="T18" fmla="*/ 0 w 1"/>
                  <a:gd name="T19" fmla="*/ 0 h 3"/>
                  <a:gd name="T20" fmla="*/ 0 w 1"/>
                  <a:gd name="T21" fmla="*/ 0 h 3"/>
                  <a:gd name="T22" fmla="*/ 0 w 1"/>
                  <a:gd name="T23" fmla="*/ 0 h 3"/>
                  <a:gd name="T24" fmla="*/ 0 w 1"/>
                  <a:gd name="T25" fmla="*/ 1 h 3"/>
                  <a:gd name="T26" fmla="*/ 0 w 1"/>
                  <a:gd name="T27" fmla="*/ 1 h 3"/>
                  <a:gd name="T28" fmla="*/ 1 w 1"/>
                  <a:gd name="T29" fmla="*/ 1 h 3"/>
                  <a:gd name="T30" fmla="*/ 0 w 1"/>
                  <a:gd name="T31" fmla="*/ 1 h 3"/>
                  <a:gd name="T32" fmla="*/ 1 w 1"/>
                  <a:gd name="T33" fmla="*/ 1 h 3"/>
                  <a:gd name="T34" fmla="*/ 1 w 1"/>
                  <a:gd name="T35" fmla="*/ 1 h 3"/>
                  <a:gd name="T36" fmla="*/ 1 w 1"/>
                  <a:gd name="T37" fmla="*/ 2 h 3"/>
                  <a:gd name="T38" fmla="*/ 1 w 1"/>
                  <a:gd name="T39" fmla="*/ 2 h 3"/>
                  <a:gd name="T40" fmla="*/ 1 w 1"/>
                  <a:gd name="T41" fmla="*/ 3 h 3"/>
                  <a:gd name="T42" fmla="*/ 1 w 1"/>
                  <a:gd name="T43" fmla="*/ 3 h 3"/>
                  <a:gd name="T44" fmla="*/ 1 w 1"/>
                  <a:gd name="T45" fmla="*/ 2 h 3"/>
                  <a:gd name="T46" fmla="*/ 1 w 1"/>
                  <a:gd name="T47" fmla="*/ 2 h 3"/>
                  <a:gd name="T48" fmla="*/ 1 w 1"/>
                  <a:gd name="T49" fmla="*/ 2 h 3"/>
                  <a:gd name="T50" fmla="*/ 1 w 1"/>
                  <a:gd name="T51" fmla="*/ 2 h 3"/>
                  <a:gd name="T52" fmla="*/ 1 w 1"/>
                  <a:gd name="T53" fmla="*/ 2 h 3"/>
                  <a:gd name="T54" fmla="*/ 0 w 1"/>
                  <a:gd name="T55" fmla="*/ 2 h 3"/>
                  <a:gd name="T56" fmla="*/ 0 w 1"/>
                  <a:gd name="T57" fmla="*/ 1 h 3"/>
                  <a:gd name="T58" fmla="*/ 0 w 1"/>
                  <a:gd name="T59" fmla="*/ 0 h 3"/>
                  <a:gd name="T60" fmla="*/ 0 w 1"/>
                  <a:gd name="T61" fmla="*/ 0 h 3"/>
                  <a:gd name="T62" fmla="*/ 0 w 1"/>
                  <a:gd name="T63" fmla="*/ 0 h 3"/>
                  <a:gd name="T64" fmla="*/ 0 w 1"/>
                  <a:gd name="T65"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 h="3">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1" y="1"/>
                      <a:pt x="0" y="1"/>
                    </a:cubicBezTo>
                    <a:cubicBezTo>
                      <a:pt x="0" y="1"/>
                      <a:pt x="1" y="1"/>
                      <a:pt x="0" y="1"/>
                    </a:cubicBezTo>
                    <a:cubicBezTo>
                      <a:pt x="0" y="1"/>
                      <a:pt x="1" y="1"/>
                      <a:pt x="1" y="1"/>
                    </a:cubicBezTo>
                    <a:cubicBezTo>
                      <a:pt x="1" y="1"/>
                      <a:pt x="1" y="1"/>
                      <a:pt x="0" y="1"/>
                    </a:cubicBezTo>
                    <a:cubicBezTo>
                      <a:pt x="1" y="1"/>
                      <a:pt x="1" y="2"/>
                      <a:pt x="1" y="1"/>
                    </a:cubicBezTo>
                    <a:cubicBezTo>
                      <a:pt x="1" y="1"/>
                      <a:pt x="1" y="1"/>
                      <a:pt x="1" y="1"/>
                    </a:cubicBezTo>
                    <a:cubicBezTo>
                      <a:pt x="1" y="1"/>
                      <a:pt x="1" y="2"/>
                      <a:pt x="1" y="2"/>
                    </a:cubicBezTo>
                    <a:cubicBezTo>
                      <a:pt x="1" y="2"/>
                      <a:pt x="1" y="2"/>
                      <a:pt x="1" y="2"/>
                    </a:cubicBezTo>
                    <a:cubicBezTo>
                      <a:pt x="1" y="3"/>
                      <a:pt x="1" y="3"/>
                      <a:pt x="1" y="3"/>
                    </a:cubicBezTo>
                    <a:cubicBezTo>
                      <a:pt x="1" y="3"/>
                      <a:pt x="1" y="3"/>
                      <a:pt x="1" y="3"/>
                    </a:cubicBezTo>
                    <a:cubicBezTo>
                      <a:pt x="1" y="2"/>
                      <a:pt x="1" y="2"/>
                      <a:pt x="1" y="2"/>
                    </a:cubicBezTo>
                    <a:cubicBezTo>
                      <a:pt x="1" y="2"/>
                      <a:pt x="1" y="2"/>
                      <a:pt x="1" y="2"/>
                    </a:cubicBezTo>
                    <a:cubicBezTo>
                      <a:pt x="1" y="2"/>
                      <a:pt x="1" y="2"/>
                      <a:pt x="1" y="2"/>
                    </a:cubicBezTo>
                    <a:cubicBezTo>
                      <a:pt x="1" y="2"/>
                      <a:pt x="1" y="2"/>
                      <a:pt x="1" y="2"/>
                    </a:cubicBezTo>
                    <a:cubicBezTo>
                      <a:pt x="1" y="2"/>
                      <a:pt x="1" y="2"/>
                      <a:pt x="1" y="2"/>
                    </a:cubicBezTo>
                    <a:cubicBezTo>
                      <a:pt x="1" y="2"/>
                      <a:pt x="1" y="2"/>
                      <a:pt x="0" y="2"/>
                    </a:cubicBezTo>
                    <a:cubicBezTo>
                      <a:pt x="0" y="1"/>
                      <a:pt x="0" y="1"/>
                      <a:pt x="0" y="1"/>
                    </a:cubicBezTo>
                    <a:cubicBezTo>
                      <a:pt x="0" y="1"/>
                      <a:pt x="0" y="1"/>
                      <a:pt x="0" y="0"/>
                    </a:cubicBez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1260"/>
              <p:cNvSpPr>
                <a:spLocks/>
              </p:cNvSpPr>
              <p:nvPr/>
            </p:nvSpPr>
            <p:spPr bwMode="auto">
              <a:xfrm>
                <a:off x="6679" y="1209"/>
                <a:ext cx="6" cy="6"/>
              </a:xfrm>
              <a:custGeom>
                <a:avLst/>
                <a:gdLst>
                  <a:gd name="T0" fmla="*/ 0 w 1"/>
                  <a:gd name="T1" fmla="*/ 1 h 1"/>
                  <a:gd name="T2" fmla="*/ 0 w 1"/>
                  <a:gd name="T3" fmla="*/ 1 h 1"/>
                  <a:gd name="T4" fmla="*/ 0 w 1"/>
                  <a:gd name="T5" fmla="*/ 0 h 1"/>
                  <a:gd name="T6" fmla="*/ 0 w 1"/>
                  <a:gd name="T7" fmla="*/ 1 h 1"/>
                  <a:gd name="T8" fmla="*/ 0 w 1"/>
                  <a:gd name="T9" fmla="*/ 1 h 1"/>
                  <a:gd name="T10" fmla="*/ 0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0" y="1"/>
                    </a:moveTo>
                    <a:cubicBezTo>
                      <a:pt x="0" y="0"/>
                      <a:pt x="1" y="1"/>
                      <a:pt x="0" y="1"/>
                    </a:cubicBezTo>
                    <a:cubicBezTo>
                      <a:pt x="0" y="1"/>
                      <a:pt x="0" y="0"/>
                      <a:pt x="0" y="0"/>
                    </a:cubicBezTo>
                    <a:cubicBezTo>
                      <a:pt x="0" y="0"/>
                      <a:pt x="0" y="1"/>
                      <a:pt x="0" y="1"/>
                    </a:cubicBezTo>
                    <a:cubicBezTo>
                      <a:pt x="0" y="1"/>
                      <a:pt x="0" y="1"/>
                      <a:pt x="0" y="1"/>
                    </a:cubicBezTo>
                    <a:cubicBezTo>
                      <a:pt x="1" y="1"/>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1261"/>
              <p:cNvSpPr>
                <a:spLocks/>
              </p:cNvSpPr>
              <p:nvPr/>
            </p:nvSpPr>
            <p:spPr bwMode="auto">
              <a:xfrm>
                <a:off x="5941" y="1491"/>
                <a:ext cx="0" cy="6"/>
              </a:xfrm>
              <a:custGeom>
                <a:avLst/>
                <a:gdLst>
                  <a:gd name="T0" fmla="*/ 1 h 1"/>
                  <a:gd name="T1" fmla="*/ 1 h 1"/>
                  <a:gd name="T2" fmla="*/ 0 h 1"/>
                  <a:gd name="T3" fmla="*/ 0 h 1"/>
                  <a:gd name="T4" fmla="*/ 0 h 1"/>
                  <a:gd name="T5" fmla="*/ 1 h 1"/>
                </a:gdLst>
                <a:ahLst/>
                <a:cxnLst>
                  <a:cxn ang="0">
                    <a:pos x="0" y="T0"/>
                  </a:cxn>
                  <a:cxn ang="0">
                    <a:pos x="0" y="T1"/>
                  </a:cxn>
                  <a:cxn ang="0">
                    <a:pos x="0" y="T2"/>
                  </a:cxn>
                  <a:cxn ang="0">
                    <a:pos x="0" y="T3"/>
                  </a:cxn>
                  <a:cxn ang="0">
                    <a:pos x="0" y="T4"/>
                  </a:cxn>
                  <a:cxn ang="0">
                    <a:pos x="0" y="T5"/>
                  </a:cxn>
                </a:cxnLst>
                <a:rect l="0" t="0" r="r" b="b"/>
                <a:pathLst>
                  <a:path h="1">
                    <a:moveTo>
                      <a:pt x="0" y="1"/>
                    </a:moveTo>
                    <a:cubicBezTo>
                      <a:pt x="0" y="1"/>
                      <a:pt x="0" y="1"/>
                      <a:pt x="0" y="1"/>
                    </a:cubicBezTo>
                    <a:cubicBezTo>
                      <a:pt x="0" y="1"/>
                      <a:pt x="0" y="0"/>
                      <a:pt x="0" y="0"/>
                    </a:cubicBezTo>
                    <a:cubicBezTo>
                      <a:pt x="0" y="0"/>
                      <a:pt x="0" y="0"/>
                      <a:pt x="0" y="0"/>
                    </a:cubicBezTo>
                    <a:cubicBezTo>
                      <a:pt x="0" y="0"/>
                      <a:pt x="0" y="0"/>
                      <a:pt x="0" y="0"/>
                    </a:cubicBezTo>
                    <a:cubicBezTo>
                      <a:pt x="0" y="1"/>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1262"/>
              <p:cNvSpPr>
                <a:spLocks/>
              </p:cNvSpPr>
              <p:nvPr/>
            </p:nvSpPr>
            <p:spPr bwMode="auto">
              <a:xfrm>
                <a:off x="5929" y="1287"/>
                <a:ext cx="0" cy="6"/>
              </a:xfrm>
              <a:custGeom>
                <a:avLst/>
                <a:gdLst>
                  <a:gd name="T0" fmla="*/ 1 h 1"/>
                  <a:gd name="T1" fmla="*/ 1 h 1"/>
                  <a:gd name="T2" fmla="*/ 1 h 1"/>
                  <a:gd name="T3" fmla="*/ 1 h 1"/>
                  <a:gd name="T4" fmla="*/ 1 h 1"/>
                  <a:gd name="T5" fmla="*/ 1 h 1"/>
                </a:gdLst>
                <a:ahLst/>
                <a:cxnLst>
                  <a:cxn ang="0">
                    <a:pos x="0" y="T0"/>
                  </a:cxn>
                  <a:cxn ang="0">
                    <a:pos x="0" y="T1"/>
                  </a:cxn>
                  <a:cxn ang="0">
                    <a:pos x="0" y="T2"/>
                  </a:cxn>
                  <a:cxn ang="0">
                    <a:pos x="0" y="T3"/>
                  </a:cxn>
                  <a:cxn ang="0">
                    <a:pos x="0" y="T4"/>
                  </a:cxn>
                  <a:cxn ang="0">
                    <a:pos x="0" y="T5"/>
                  </a:cxn>
                </a:cxnLst>
                <a:rect l="0" t="0" r="r" b="b"/>
                <a:pathLst>
                  <a:path h="1">
                    <a:moveTo>
                      <a:pt x="0" y="1"/>
                    </a:moveTo>
                    <a:cubicBezTo>
                      <a:pt x="0" y="0"/>
                      <a:pt x="0" y="0"/>
                      <a:pt x="0" y="1"/>
                    </a:cubicBezTo>
                    <a:cubicBezTo>
                      <a:pt x="0" y="1"/>
                      <a:pt x="0" y="1"/>
                      <a:pt x="0" y="1"/>
                    </a:cubicBezTo>
                    <a:cubicBezTo>
                      <a:pt x="0" y="1"/>
                      <a:pt x="0" y="1"/>
                      <a:pt x="0" y="1"/>
                    </a:cubicBezTo>
                    <a:cubicBezTo>
                      <a:pt x="0" y="1"/>
                      <a:pt x="0" y="1"/>
                      <a:pt x="0" y="1"/>
                    </a:cubicBezTo>
                    <a:cubicBezTo>
                      <a:pt x="0" y="1"/>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1263"/>
              <p:cNvSpPr>
                <a:spLocks/>
              </p:cNvSpPr>
              <p:nvPr/>
            </p:nvSpPr>
            <p:spPr bwMode="auto">
              <a:xfrm>
                <a:off x="5965" y="843"/>
                <a:ext cx="342" cy="300"/>
              </a:xfrm>
              <a:custGeom>
                <a:avLst/>
                <a:gdLst>
                  <a:gd name="T0" fmla="*/ 57 w 57"/>
                  <a:gd name="T1" fmla="*/ 0 h 50"/>
                  <a:gd name="T2" fmla="*/ 53 w 57"/>
                  <a:gd name="T3" fmla="*/ 1 h 50"/>
                  <a:gd name="T4" fmla="*/ 49 w 57"/>
                  <a:gd name="T5" fmla="*/ 2 h 50"/>
                  <a:gd name="T6" fmla="*/ 37 w 57"/>
                  <a:gd name="T7" fmla="*/ 8 h 50"/>
                  <a:gd name="T8" fmla="*/ 21 w 57"/>
                  <a:gd name="T9" fmla="*/ 20 h 50"/>
                  <a:gd name="T10" fmla="*/ 10 w 57"/>
                  <a:gd name="T11" fmla="*/ 32 h 50"/>
                  <a:gd name="T12" fmla="*/ 2 w 57"/>
                  <a:gd name="T13" fmla="*/ 47 h 50"/>
                  <a:gd name="T14" fmla="*/ 1 w 57"/>
                  <a:gd name="T15" fmla="*/ 49 h 50"/>
                  <a:gd name="T16" fmla="*/ 0 w 57"/>
                  <a:gd name="T17" fmla="*/ 50 h 50"/>
                  <a:gd name="T18" fmla="*/ 1 w 57"/>
                  <a:gd name="T19" fmla="*/ 47 h 50"/>
                  <a:gd name="T20" fmla="*/ 10 w 57"/>
                  <a:gd name="T21" fmla="*/ 31 h 50"/>
                  <a:gd name="T22" fmla="*/ 31 w 57"/>
                  <a:gd name="T23" fmla="*/ 10 h 50"/>
                  <a:gd name="T24" fmla="*/ 39 w 57"/>
                  <a:gd name="T25" fmla="*/ 5 h 50"/>
                  <a:gd name="T26" fmla="*/ 47 w 57"/>
                  <a:gd name="T27" fmla="*/ 2 h 50"/>
                  <a:gd name="T28" fmla="*/ 53 w 57"/>
                  <a:gd name="T29" fmla="*/ 0 h 50"/>
                  <a:gd name="T30" fmla="*/ 57 w 57"/>
                  <a:gd name="T3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 h="50">
                    <a:moveTo>
                      <a:pt x="57" y="0"/>
                    </a:moveTo>
                    <a:cubicBezTo>
                      <a:pt x="56" y="0"/>
                      <a:pt x="54" y="1"/>
                      <a:pt x="53" y="1"/>
                    </a:cubicBezTo>
                    <a:cubicBezTo>
                      <a:pt x="52" y="2"/>
                      <a:pt x="51" y="2"/>
                      <a:pt x="49" y="2"/>
                    </a:cubicBezTo>
                    <a:cubicBezTo>
                      <a:pt x="45" y="4"/>
                      <a:pt x="41" y="6"/>
                      <a:pt x="37" y="8"/>
                    </a:cubicBezTo>
                    <a:cubicBezTo>
                      <a:pt x="31" y="11"/>
                      <a:pt x="26" y="15"/>
                      <a:pt x="21" y="20"/>
                    </a:cubicBezTo>
                    <a:cubicBezTo>
                      <a:pt x="17" y="23"/>
                      <a:pt x="14" y="27"/>
                      <a:pt x="10" y="32"/>
                    </a:cubicBezTo>
                    <a:cubicBezTo>
                      <a:pt x="7" y="37"/>
                      <a:pt x="4" y="42"/>
                      <a:pt x="2" y="47"/>
                    </a:cubicBezTo>
                    <a:cubicBezTo>
                      <a:pt x="1" y="49"/>
                      <a:pt x="1" y="49"/>
                      <a:pt x="1" y="49"/>
                    </a:cubicBezTo>
                    <a:cubicBezTo>
                      <a:pt x="1" y="49"/>
                      <a:pt x="0" y="50"/>
                      <a:pt x="0" y="50"/>
                    </a:cubicBezTo>
                    <a:cubicBezTo>
                      <a:pt x="0" y="49"/>
                      <a:pt x="1" y="48"/>
                      <a:pt x="1" y="47"/>
                    </a:cubicBezTo>
                    <a:cubicBezTo>
                      <a:pt x="3" y="42"/>
                      <a:pt x="7" y="36"/>
                      <a:pt x="10" y="31"/>
                    </a:cubicBezTo>
                    <a:cubicBezTo>
                      <a:pt x="16" y="23"/>
                      <a:pt x="22" y="16"/>
                      <a:pt x="31" y="10"/>
                    </a:cubicBezTo>
                    <a:cubicBezTo>
                      <a:pt x="34" y="8"/>
                      <a:pt x="36" y="7"/>
                      <a:pt x="39" y="5"/>
                    </a:cubicBezTo>
                    <a:cubicBezTo>
                      <a:pt x="42" y="4"/>
                      <a:pt x="44" y="3"/>
                      <a:pt x="47" y="2"/>
                    </a:cubicBezTo>
                    <a:cubicBezTo>
                      <a:pt x="49" y="2"/>
                      <a:pt x="51" y="1"/>
                      <a:pt x="53" y="0"/>
                    </a:cubicBezTo>
                    <a:cubicBezTo>
                      <a:pt x="54" y="0"/>
                      <a:pt x="55" y="0"/>
                      <a:pt x="57"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1264"/>
              <p:cNvSpPr>
                <a:spLocks/>
              </p:cNvSpPr>
              <p:nvPr/>
            </p:nvSpPr>
            <p:spPr bwMode="auto">
              <a:xfrm>
                <a:off x="6799" y="1107"/>
                <a:ext cx="6" cy="6"/>
              </a:xfrm>
              <a:custGeom>
                <a:avLst/>
                <a:gdLst>
                  <a:gd name="T0" fmla="*/ 1 w 1"/>
                  <a:gd name="T1" fmla="*/ 1 h 1"/>
                  <a:gd name="T2" fmla="*/ 1 w 1"/>
                  <a:gd name="T3" fmla="*/ 1 h 1"/>
                  <a:gd name="T4" fmla="*/ 0 w 1"/>
                  <a:gd name="T5" fmla="*/ 0 h 1"/>
                  <a:gd name="T6" fmla="*/ 1 w 1"/>
                  <a:gd name="T7" fmla="*/ 0 h 1"/>
                  <a:gd name="T8" fmla="*/ 1 w 1"/>
                  <a:gd name="T9" fmla="*/ 1 h 1"/>
                  <a:gd name="T10" fmla="*/ 1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1" y="1"/>
                    </a:moveTo>
                    <a:cubicBezTo>
                      <a:pt x="1" y="1"/>
                      <a:pt x="1" y="1"/>
                      <a:pt x="1" y="1"/>
                    </a:cubicBezTo>
                    <a:cubicBezTo>
                      <a:pt x="1" y="1"/>
                      <a:pt x="1" y="1"/>
                      <a:pt x="0" y="0"/>
                    </a:cubicBezTo>
                    <a:cubicBezTo>
                      <a:pt x="1" y="0"/>
                      <a:pt x="1" y="1"/>
                      <a:pt x="1" y="0"/>
                    </a:cubicBezTo>
                    <a:cubicBezTo>
                      <a:pt x="1" y="0"/>
                      <a:pt x="1" y="1"/>
                      <a:pt x="1" y="1"/>
                    </a:cubicBezTo>
                    <a:cubicBezTo>
                      <a:pt x="1" y="1"/>
                      <a:pt x="1" y="1"/>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5" name="椭圆 4"/>
            <p:cNvSpPr/>
            <p:nvPr/>
          </p:nvSpPr>
          <p:spPr>
            <a:xfrm>
              <a:off x="905579" y="2072810"/>
              <a:ext cx="1319678" cy="1319678"/>
            </a:xfrm>
            <a:prstGeom prst="ellipse">
              <a:avLst/>
            </a:prstGeom>
            <a:blipFill dpi="0" rotWithShape="0">
              <a:blip r:embed="rId6"/>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9" name="组合 19">
            <a:extLst>
              <a:ext uri="{FF2B5EF4-FFF2-40B4-BE49-F238E27FC236}">
                <a16:creationId xmlns:a16="http://schemas.microsoft.com/office/drawing/2014/main" id="{856BE5D2-F6FF-44E5-83D7-B4585D819E2E}"/>
              </a:ext>
            </a:extLst>
          </p:cNvPr>
          <p:cNvGrpSpPr/>
          <p:nvPr/>
        </p:nvGrpSpPr>
        <p:grpSpPr>
          <a:xfrm>
            <a:off x="284894" y="4679996"/>
            <a:ext cx="10321124" cy="1717809"/>
            <a:chOff x="692006" y="116442"/>
            <a:chExt cx="11176173" cy="2919244"/>
          </a:xfrm>
          <a:solidFill>
            <a:schemeClr val="accent6">
              <a:lumMod val="20000"/>
              <a:lumOff val="80000"/>
              <a:alpha val="61000"/>
            </a:schemeClr>
          </a:solidFill>
        </p:grpSpPr>
        <p:sp>
          <p:nvSpPr>
            <p:cNvPr id="130" name="矩形 16">
              <a:extLst>
                <a:ext uri="{FF2B5EF4-FFF2-40B4-BE49-F238E27FC236}">
                  <a16:creationId xmlns:a16="http://schemas.microsoft.com/office/drawing/2014/main" id="{79C852D3-BC8E-4C2F-848D-04ED99255A89}"/>
                </a:ext>
              </a:extLst>
            </p:cNvPr>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grp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1" name="矩形 16">
              <a:extLst>
                <a:ext uri="{FF2B5EF4-FFF2-40B4-BE49-F238E27FC236}">
                  <a16:creationId xmlns:a16="http://schemas.microsoft.com/office/drawing/2014/main" id="{FD9A5B2A-B344-4F47-8D7C-FD413FD4EFD4}"/>
                </a:ext>
              </a:extLst>
            </p:cNvPr>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gr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61" name="组合 60"/>
          <p:cNvGrpSpPr/>
          <p:nvPr/>
        </p:nvGrpSpPr>
        <p:grpSpPr>
          <a:xfrm rot="18073056" flipH="1">
            <a:off x="9816911" y="4391888"/>
            <a:ext cx="2243373" cy="2176606"/>
            <a:chOff x="754201" y="1929934"/>
            <a:chExt cx="1600200" cy="1552575"/>
          </a:xfrm>
          <a:blipFill dpi="0" rotWithShape="0">
            <a:blip r:embed="rId7"/>
            <a:srcRect/>
            <a:stretch>
              <a:fillRect/>
            </a:stretch>
          </a:blipFill>
        </p:grpSpPr>
        <p:grpSp>
          <p:nvGrpSpPr>
            <p:cNvPr id="62" name="Group 1210"/>
            <p:cNvGrpSpPr>
              <a:grpSpLocks noChangeAspect="1"/>
            </p:cNvGrpSpPr>
            <p:nvPr/>
          </p:nvGrpSpPr>
          <p:grpSpPr bwMode="auto">
            <a:xfrm>
              <a:off x="754201" y="1929934"/>
              <a:ext cx="1600200" cy="1552575"/>
              <a:chOff x="5911" y="843"/>
              <a:chExt cx="1008" cy="978"/>
            </a:xfrm>
            <a:grpFill/>
          </p:grpSpPr>
          <p:sp>
            <p:nvSpPr>
              <p:cNvPr id="64" name="Freeform 1211"/>
              <p:cNvSpPr>
                <a:spLocks/>
              </p:cNvSpPr>
              <p:nvPr/>
            </p:nvSpPr>
            <p:spPr bwMode="auto">
              <a:xfrm>
                <a:off x="5917" y="1389"/>
                <a:ext cx="0" cy="6"/>
              </a:xfrm>
              <a:custGeom>
                <a:avLst/>
                <a:gdLst>
                  <a:gd name="T0" fmla="*/ 1 h 1"/>
                  <a:gd name="T1" fmla="*/ 0 h 1"/>
                  <a:gd name="T2" fmla="*/ 0 h 1"/>
                  <a:gd name="T3" fmla="*/ 1 h 1"/>
                  <a:gd name="T4" fmla="*/ 1 h 1"/>
                </a:gdLst>
                <a:ahLst/>
                <a:cxnLst>
                  <a:cxn ang="0">
                    <a:pos x="0" y="T0"/>
                  </a:cxn>
                  <a:cxn ang="0">
                    <a:pos x="0" y="T1"/>
                  </a:cxn>
                  <a:cxn ang="0">
                    <a:pos x="0" y="T2"/>
                  </a:cxn>
                  <a:cxn ang="0">
                    <a:pos x="0" y="T3"/>
                  </a:cxn>
                  <a:cxn ang="0">
                    <a:pos x="0" y="T4"/>
                  </a:cxn>
                </a:cxnLst>
                <a:rect l="0" t="0" r="r" b="b"/>
                <a:pathLst>
                  <a:path h="1">
                    <a:moveTo>
                      <a:pt x="0" y="1"/>
                    </a:moveTo>
                    <a:cubicBezTo>
                      <a:pt x="0" y="1"/>
                      <a:pt x="0" y="0"/>
                      <a:pt x="0" y="0"/>
                    </a:cubicBezTo>
                    <a:cubicBezTo>
                      <a:pt x="0" y="0"/>
                      <a:pt x="0" y="1"/>
                      <a:pt x="0" y="0"/>
                    </a:cubicBezTo>
                    <a:cubicBezTo>
                      <a:pt x="0" y="0"/>
                      <a:pt x="0" y="0"/>
                      <a:pt x="0" y="1"/>
                    </a:cubicBezTo>
                    <a:cubicBezTo>
                      <a:pt x="0" y="0"/>
                      <a:pt x="0" y="1"/>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1212"/>
              <p:cNvSpPr>
                <a:spLocks/>
              </p:cNvSpPr>
              <p:nvPr/>
            </p:nvSpPr>
            <p:spPr bwMode="auto">
              <a:xfrm>
                <a:off x="5953" y="1533"/>
                <a:ext cx="6" cy="6"/>
              </a:xfrm>
              <a:custGeom>
                <a:avLst/>
                <a:gdLst>
                  <a:gd name="T0" fmla="*/ 0 w 1"/>
                  <a:gd name="T1" fmla="*/ 0 h 1"/>
                  <a:gd name="T2" fmla="*/ 0 w 1"/>
                  <a:gd name="T3" fmla="*/ 0 h 1"/>
                  <a:gd name="T4" fmla="*/ 0 w 1"/>
                  <a:gd name="T5" fmla="*/ 0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0" y="0"/>
                    </a:cubicBezTo>
                    <a:cubicBezTo>
                      <a:pt x="0" y="0"/>
                      <a:pt x="1" y="0"/>
                      <a:pt x="0" y="0"/>
                    </a:cubicBezTo>
                    <a:cubicBezTo>
                      <a:pt x="1" y="1"/>
                      <a:pt x="0" y="1"/>
                      <a:pt x="1" y="1"/>
                    </a:cubicBezTo>
                    <a:cubicBezTo>
                      <a:pt x="1"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1213"/>
              <p:cNvSpPr>
                <a:spLocks/>
              </p:cNvSpPr>
              <p:nvPr/>
            </p:nvSpPr>
            <p:spPr bwMode="auto">
              <a:xfrm>
                <a:off x="5953" y="1533"/>
                <a:ext cx="6" cy="6"/>
              </a:xfrm>
              <a:custGeom>
                <a:avLst/>
                <a:gdLst>
                  <a:gd name="T0" fmla="*/ 1 w 1"/>
                  <a:gd name="T1" fmla="*/ 1 h 1"/>
                  <a:gd name="T2" fmla="*/ 0 w 1"/>
                  <a:gd name="T3" fmla="*/ 0 h 1"/>
                  <a:gd name="T4" fmla="*/ 1 w 1"/>
                  <a:gd name="T5" fmla="*/ 1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1" y="1"/>
                      <a:pt x="0" y="0"/>
                    </a:cubicBezTo>
                    <a:cubicBezTo>
                      <a:pt x="1" y="0"/>
                      <a:pt x="1" y="0"/>
                      <a:pt x="1" y="1"/>
                    </a:cubicBezTo>
                    <a:cubicBezTo>
                      <a:pt x="1" y="1"/>
                      <a:pt x="1" y="1"/>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1214"/>
              <p:cNvSpPr>
                <a:spLocks/>
              </p:cNvSpPr>
              <p:nvPr/>
            </p:nvSpPr>
            <p:spPr bwMode="auto">
              <a:xfrm>
                <a:off x="6805" y="1113"/>
                <a:ext cx="6" cy="6"/>
              </a:xfrm>
              <a:custGeom>
                <a:avLst/>
                <a:gdLst>
                  <a:gd name="T0" fmla="*/ 1 w 1"/>
                  <a:gd name="T1" fmla="*/ 0 h 1"/>
                  <a:gd name="T2" fmla="*/ 1 w 1"/>
                  <a:gd name="T3" fmla="*/ 1 h 1"/>
                  <a:gd name="T4" fmla="*/ 0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0"/>
                      <a:pt x="1" y="1"/>
                    </a:cubicBezTo>
                    <a:cubicBezTo>
                      <a:pt x="1" y="0"/>
                      <a:pt x="1" y="0"/>
                      <a:pt x="0" y="0"/>
                    </a:cubicBezTo>
                    <a:cubicBezTo>
                      <a:pt x="0"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1215"/>
              <p:cNvSpPr>
                <a:spLocks/>
              </p:cNvSpPr>
              <p:nvPr/>
            </p:nvSpPr>
            <p:spPr bwMode="auto">
              <a:xfrm>
                <a:off x="6847" y="1215"/>
                <a:ext cx="6" cy="12"/>
              </a:xfrm>
              <a:custGeom>
                <a:avLst/>
                <a:gdLst>
                  <a:gd name="T0" fmla="*/ 1 w 1"/>
                  <a:gd name="T1" fmla="*/ 1 h 2"/>
                  <a:gd name="T2" fmla="*/ 1 w 1"/>
                  <a:gd name="T3" fmla="*/ 2 h 2"/>
                  <a:gd name="T4" fmla="*/ 1 w 1"/>
                  <a:gd name="T5" fmla="*/ 1 h 2"/>
                  <a:gd name="T6" fmla="*/ 1 w 1"/>
                  <a:gd name="T7" fmla="*/ 1 h 2"/>
                  <a:gd name="T8" fmla="*/ 1 w 1"/>
                  <a:gd name="T9" fmla="*/ 1 h 2"/>
                  <a:gd name="T10" fmla="*/ 0 w 1"/>
                  <a:gd name="T11" fmla="*/ 1 h 2"/>
                  <a:gd name="T12" fmla="*/ 0 w 1"/>
                  <a:gd name="T13" fmla="*/ 0 h 2"/>
                  <a:gd name="T14" fmla="*/ 1 w 1"/>
                  <a:gd name="T15" fmla="*/ 1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2">
                    <a:moveTo>
                      <a:pt x="1" y="1"/>
                    </a:moveTo>
                    <a:cubicBezTo>
                      <a:pt x="1" y="1"/>
                      <a:pt x="1" y="2"/>
                      <a:pt x="1" y="2"/>
                    </a:cubicBezTo>
                    <a:cubicBezTo>
                      <a:pt x="1" y="2"/>
                      <a:pt x="1" y="2"/>
                      <a:pt x="1" y="1"/>
                    </a:cubicBezTo>
                    <a:cubicBezTo>
                      <a:pt x="1" y="1"/>
                      <a:pt x="0" y="1"/>
                      <a:pt x="1" y="1"/>
                    </a:cubicBezTo>
                    <a:cubicBezTo>
                      <a:pt x="0" y="1"/>
                      <a:pt x="1" y="1"/>
                      <a:pt x="1" y="1"/>
                    </a:cubicBezTo>
                    <a:cubicBezTo>
                      <a:pt x="1" y="1"/>
                      <a:pt x="1" y="1"/>
                      <a:pt x="0" y="1"/>
                    </a:cubicBezTo>
                    <a:cubicBezTo>
                      <a:pt x="0" y="1"/>
                      <a:pt x="0" y="0"/>
                      <a:pt x="0" y="0"/>
                    </a:cubicBezTo>
                    <a:cubicBezTo>
                      <a:pt x="1" y="1"/>
                      <a:pt x="1" y="1"/>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1216"/>
              <p:cNvSpPr>
                <a:spLocks/>
              </p:cNvSpPr>
              <p:nvPr/>
            </p:nvSpPr>
            <p:spPr bwMode="auto">
              <a:xfrm>
                <a:off x="6493" y="1701"/>
                <a:ext cx="6"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cubicBezTo>
                      <a:pt x="0" y="0"/>
                      <a:pt x="0" y="0"/>
                      <a:pt x="0" y="0"/>
                    </a:cubicBezTo>
                    <a:cubicBezTo>
                      <a:pt x="0" y="0"/>
                      <a:pt x="0" y="0"/>
                      <a:pt x="1" y="0"/>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Freeform 1217"/>
              <p:cNvSpPr>
                <a:spLocks/>
              </p:cNvSpPr>
              <p:nvPr/>
            </p:nvSpPr>
            <p:spPr bwMode="auto">
              <a:xfrm>
                <a:off x="6223" y="1623"/>
                <a:ext cx="6" cy="6"/>
              </a:xfrm>
              <a:custGeom>
                <a:avLst/>
                <a:gdLst>
                  <a:gd name="T0" fmla="*/ 0 w 1"/>
                  <a:gd name="T1" fmla="*/ 0 h 1"/>
                  <a:gd name="T2" fmla="*/ 1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1" y="1"/>
                      <a:pt x="1" y="1"/>
                    </a:cubicBezTo>
                    <a:cubicBezTo>
                      <a:pt x="1" y="1"/>
                      <a:pt x="1" y="1"/>
                      <a:pt x="1" y="1"/>
                    </a:cubicBezTo>
                    <a:cubicBezTo>
                      <a:pt x="1" y="1"/>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Freeform 1218"/>
              <p:cNvSpPr>
                <a:spLocks/>
              </p:cNvSpPr>
              <p:nvPr/>
            </p:nvSpPr>
            <p:spPr bwMode="auto">
              <a:xfrm>
                <a:off x="6283" y="1659"/>
                <a:ext cx="6" cy="6"/>
              </a:xfrm>
              <a:custGeom>
                <a:avLst/>
                <a:gdLst>
                  <a:gd name="T0" fmla="*/ 0 w 1"/>
                  <a:gd name="T1" fmla="*/ 1 h 1"/>
                  <a:gd name="T2" fmla="*/ 0 w 1"/>
                  <a:gd name="T3" fmla="*/ 1 h 1"/>
                  <a:gd name="T4" fmla="*/ 0 w 1"/>
                  <a:gd name="T5" fmla="*/ 0 h 1"/>
                  <a:gd name="T6" fmla="*/ 1 w 1"/>
                  <a:gd name="T7" fmla="*/ 1 h 1"/>
                  <a:gd name="T8" fmla="*/ 1 w 1"/>
                  <a:gd name="T9" fmla="*/ 1 h 1"/>
                  <a:gd name="T10" fmla="*/ 0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0" y="1"/>
                    </a:moveTo>
                    <a:cubicBezTo>
                      <a:pt x="0" y="1"/>
                      <a:pt x="0" y="1"/>
                      <a:pt x="0" y="1"/>
                    </a:cubicBezTo>
                    <a:cubicBezTo>
                      <a:pt x="0" y="1"/>
                      <a:pt x="0" y="1"/>
                      <a:pt x="0" y="0"/>
                    </a:cubicBezTo>
                    <a:cubicBezTo>
                      <a:pt x="1" y="1"/>
                      <a:pt x="1" y="1"/>
                      <a:pt x="1" y="1"/>
                    </a:cubicBezTo>
                    <a:cubicBezTo>
                      <a:pt x="0" y="1"/>
                      <a:pt x="0" y="1"/>
                      <a:pt x="1" y="1"/>
                    </a:cubicBezTo>
                    <a:cubicBezTo>
                      <a:pt x="1" y="1"/>
                      <a:pt x="0" y="1"/>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Freeform 1219"/>
              <p:cNvSpPr>
                <a:spLocks/>
              </p:cNvSpPr>
              <p:nvPr/>
            </p:nvSpPr>
            <p:spPr bwMode="auto">
              <a:xfrm>
                <a:off x="6235" y="1629"/>
                <a:ext cx="0" cy="6"/>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Freeform 1220"/>
              <p:cNvSpPr>
                <a:spLocks/>
              </p:cNvSpPr>
              <p:nvPr/>
            </p:nvSpPr>
            <p:spPr bwMode="auto">
              <a:xfrm>
                <a:off x="6217" y="1617"/>
                <a:ext cx="6" cy="6"/>
              </a:xfrm>
              <a:custGeom>
                <a:avLst/>
                <a:gdLst>
                  <a:gd name="T0" fmla="*/ 0 w 1"/>
                  <a:gd name="T1" fmla="*/ 0 h 1"/>
                  <a:gd name="T2" fmla="*/ 0 w 1"/>
                  <a:gd name="T3" fmla="*/ 0 h 1"/>
                  <a:gd name="T4" fmla="*/ 1 w 1"/>
                  <a:gd name="T5" fmla="*/ 1 h 1"/>
                  <a:gd name="T6" fmla="*/ 1 w 1"/>
                  <a:gd name="T7" fmla="*/ 0 h 1"/>
                  <a:gd name="T8" fmla="*/ 1 w 1"/>
                  <a:gd name="T9" fmla="*/ 1 h 1"/>
                  <a:gd name="T10" fmla="*/ 0 w 1"/>
                  <a:gd name="T11" fmla="*/ 0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cubicBezTo>
                      <a:pt x="0" y="0"/>
                      <a:pt x="0" y="0"/>
                      <a:pt x="0" y="0"/>
                    </a:cubicBezTo>
                    <a:cubicBezTo>
                      <a:pt x="0" y="0"/>
                      <a:pt x="1" y="0"/>
                      <a:pt x="1" y="1"/>
                    </a:cubicBezTo>
                    <a:cubicBezTo>
                      <a:pt x="1" y="1"/>
                      <a:pt x="1" y="0"/>
                      <a:pt x="1" y="0"/>
                    </a:cubicBezTo>
                    <a:cubicBezTo>
                      <a:pt x="1" y="1"/>
                      <a:pt x="1" y="1"/>
                      <a:pt x="1" y="1"/>
                    </a:cubicBezTo>
                    <a:cubicBezTo>
                      <a:pt x="1" y="1"/>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Freeform 1221"/>
              <p:cNvSpPr>
                <a:spLocks/>
              </p:cNvSpPr>
              <p:nvPr/>
            </p:nvSpPr>
            <p:spPr bwMode="auto">
              <a:xfrm>
                <a:off x="6223" y="1623"/>
                <a:ext cx="12" cy="6"/>
              </a:xfrm>
              <a:custGeom>
                <a:avLst/>
                <a:gdLst>
                  <a:gd name="T0" fmla="*/ 0 w 2"/>
                  <a:gd name="T1" fmla="*/ 0 h 1"/>
                  <a:gd name="T2" fmla="*/ 1 w 2"/>
                  <a:gd name="T3" fmla="*/ 0 h 1"/>
                  <a:gd name="T4" fmla="*/ 1 w 2"/>
                  <a:gd name="T5" fmla="*/ 0 h 1"/>
                  <a:gd name="T6" fmla="*/ 2 w 2"/>
                  <a:gd name="T7" fmla="*/ 1 h 1"/>
                  <a:gd name="T8" fmla="*/ 1 w 2"/>
                  <a:gd name="T9" fmla="*/ 1 h 1"/>
                  <a:gd name="T10" fmla="*/ 0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0" y="0"/>
                    </a:moveTo>
                    <a:cubicBezTo>
                      <a:pt x="0" y="0"/>
                      <a:pt x="1" y="0"/>
                      <a:pt x="1" y="0"/>
                    </a:cubicBezTo>
                    <a:cubicBezTo>
                      <a:pt x="1" y="0"/>
                      <a:pt x="1" y="0"/>
                      <a:pt x="1" y="0"/>
                    </a:cubicBezTo>
                    <a:cubicBezTo>
                      <a:pt x="1" y="1"/>
                      <a:pt x="2" y="1"/>
                      <a:pt x="2" y="1"/>
                    </a:cubicBezTo>
                    <a:cubicBezTo>
                      <a:pt x="2" y="1"/>
                      <a:pt x="1" y="0"/>
                      <a:pt x="1" y="1"/>
                    </a:cubicBezTo>
                    <a:cubicBezTo>
                      <a:pt x="1" y="0"/>
                      <a:pt x="1"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1222"/>
              <p:cNvSpPr>
                <a:spLocks/>
              </p:cNvSpPr>
              <p:nvPr/>
            </p:nvSpPr>
            <p:spPr bwMode="auto">
              <a:xfrm>
                <a:off x="6253" y="1641"/>
                <a:ext cx="0" cy="6"/>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0"/>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Freeform 1223"/>
              <p:cNvSpPr>
                <a:spLocks/>
              </p:cNvSpPr>
              <p:nvPr/>
            </p:nvSpPr>
            <p:spPr bwMode="auto">
              <a:xfrm>
                <a:off x="6283" y="1659"/>
                <a:ext cx="6" cy="6"/>
              </a:xfrm>
              <a:custGeom>
                <a:avLst/>
                <a:gdLst>
                  <a:gd name="T0" fmla="*/ 0 w 1"/>
                  <a:gd name="T1" fmla="*/ 0 h 1"/>
                  <a:gd name="T2" fmla="*/ 1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1" y="0"/>
                      <a:pt x="1" y="1"/>
                    </a:cubicBezTo>
                    <a:cubicBezTo>
                      <a:pt x="1" y="1"/>
                      <a:pt x="1" y="0"/>
                      <a:pt x="1" y="1"/>
                    </a:cubicBezTo>
                    <a:cubicBezTo>
                      <a:pt x="1"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Freeform 1224"/>
              <p:cNvSpPr>
                <a:spLocks/>
              </p:cNvSpPr>
              <p:nvPr/>
            </p:nvSpPr>
            <p:spPr bwMode="auto">
              <a:xfrm>
                <a:off x="6763" y="1167"/>
                <a:ext cx="6" cy="6"/>
              </a:xfrm>
              <a:custGeom>
                <a:avLst/>
                <a:gdLst>
                  <a:gd name="T0" fmla="*/ 1 w 1"/>
                  <a:gd name="T1" fmla="*/ 1 h 1"/>
                  <a:gd name="T2" fmla="*/ 1 w 1"/>
                  <a:gd name="T3" fmla="*/ 1 h 1"/>
                  <a:gd name="T4" fmla="*/ 1 w 1"/>
                  <a:gd name="T5" fmla="*/ 0 h 1"/>
                  <a:gd name="T6" fmla="*/ 0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1" y="1"/>
                      <a:pt x="1" y="1"/>
                    </a:cubicBezTo>
                    <a:cubicBezTo>
                      <a:pt x="1" y="1"/>
                      <a:pt x="1" y="0"/>
                      <a:pt x="1" y="0"/>
                    </a:cubicBezTo>
                    <a:cubicBezTo>
                      <a:pt x="1" y="0"/>
                      <a:pt x="1" y="0"/>
                      <a:pt x="0" y="0"/>
                    </a:cubicBezTo>
                    <a:cubicBezTo>
                      <a:pt x="1" y="0"/>
                      <a:pt x="1" y="0"/>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1225"/>
              <p:cNvSpPr>
                <a:spLocks/>
              </p:cNvSpPr>
              <p:nvPr/>
            </p:nvSpPr>
            <p:spPr bwMode="auto">
              <a:xfrm>
                <a:off x="6745" y="1467"/>
                <a:ext cx="0" cy="6"/>
              </a:xfrm>
              <a:custGeom>
                <a:avLst/>
                <a:gdLst>
                  <a:gd name="T0" fmla="*/ 1 h 1"/>
                  <a:gd name="T1" fmla="*/ 1 h 1"/>
                  <a:gd name="T2" fmla="*/ 1 h 1"/>
                  <a:gd name="T3" fmla="*/ 1 h 1"/>
                  <a:gd name="T4" fmla="*/ 1 h 1"/>
                </a:gdLst>
                <a:ahLst/>
                <a:cxnLst>
                  <a:cxn ang="0">
                    <a:pos x="0" y="T0"/>
                  </a:cxn>
                  <a:cxn ang="0">
                    <a:pos x="0" y="T1"/>
                  </a:cxn>
                  <a:cxn ang="0">
                    <a:pos x="0" y="T2"/>
                  </a:cxn>
                  <a:cxn ang="0">
                    <a:pos x="0" y="T3"/>
                  </a:cxn>
                  <a:cxn ang="0">
                    <a:pos x="0" y="T4"/>
                  </a:cxn>
                </a:cxnLst>
                <a:rect l="0" t="0" r="r" b="b"/>
                <a:pathLst>
                  <a:path h="1">
                    <a:moveTo>
                      <a:pt x="0" y="1"/>
                    </a:moveTo>
                    <a:cubicBezTo>
                      <a:pt x="0" y="1"/>
                      <a:pt x="0" y="1"/>
                      <a:pt x="0" y="1"/>
                    </a:cubicBezTo>
                    <a:cubicBezTo>
                      <a:pt x="0" y="1"/>
                      <a:pt x="0" y="1"/>
                      <a:pt x="0" y="1"/>
                    </a:cubicBezTo>
                    <a:cubicBezTo>
                      <a:pt x="0" y="1"/>
                      <a:pt x="0" y="1"/>
                      <a:pt x="0" y="1"/>
                    </a:cubicBezTo>
                    <a:cubicBezTo>
                      <a:pt x="0" y="0"/>
                      <a:pt x="0" y="1"/>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1226"/>
              <p:cNvSpPr>
                <a:spLocks/>
              </p:cNvSpPr>
              <p:nvPr/>
            </p:nvSpPr>
            <p:spPr bwMode="auto">
              <a:xfrm>
                <a:off x="6751" y="1461"/>
                <a:ext cx="0" cy="6"/>
              </a:xfrm>
              <a:custGeom>
                <a:avLst/>
                <a:gdLst>
                  <a:gd name="T0" fmla="*/ 0 h 1"/>
                  <a:gd name="T1" fmla="*/ 0 h 1"/>
                  <a:gd name="T2" fmla="*/ 0 h 1"/>
                </a:gdLst>
                <a:ahLst/>
                <a:cxnLst>
                  <a:cxn ang="0">
                    <a:pos x="0" y="T0"/>
                  </a:cxn>
                  <a:cxn ang="0">
                    <a:pos x="0" y="T1"/>
                  </a:cxn>
                  <a:cxn ang="0">
                    <a:pos x="0" y="T2"/>
                  </a:cxn>
                </a:cxnLst>
                <a:rect l="0" t="0" r="r" b="b"/>
                <a:pathLst>
                  <a:path h="1">
                    <a:moveTo>
                      <a:pt x="0" y="0"/>
                    </a:moveTo>
                    <a:cubicBezTo>
                      <a:pt x="0" y="1"/>
                      <a:pt x="0" y="1"/>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Freeform 1227"/>
              <p:cNvSpPr>
                <a:spLocks/>
              </p:cNvSpPr>
              <p:nvPr/>
            </p:nvSpPr>
            <p:spPr bwMode="auto">
              <a:xfrm>
                <a:off x="6751" y="1455"/>
                <a:ext cx="0" cy="6"/>
              </a:xfrm>
              <a:custGeom>
                <a:avLst/>
                <a:gdLst>
                  <a:gd name="T0" fmla="*/ 0 h 1"/>
                  <a:gd name="T1" fmla="*/ 0 h 1"/>
                  <a:gd name="T2" fmla="*/ 0 h 1"/>
                  <a:gd name="T3" fmla="*/ 0 h 1"/>
                  <a:gd name="T4" fmla="*/ 0 h 1"/>
                  <a:gd name="T5" fmla="*/ 0 h 1"/>
                </a:gdLst>
                <a:ahLst/>
                <a:cxnLst>
                  <a:cxn ang="0">
                    <a:pos x="0" y="T0"/>
                  </a:cxn>
                  <a:cxn ang="0">
                    <a:pos x="0" y="T1"/>
                  </a:cxn>
                  <a:cxn ang="0">
                    <a:pos x="0" y="T2"/>
                  </a:cxn>
                  <a:cxn ang="0">
                    <a:pos x="0" y="T3"/>
                  </a:cxn>
                  <a:cxn ang="0">
                    <a:pos x="0" y="T4"/>
                  </a:cxn>
                  <a:cxn ang="0">
                    <a:pos x="0" y="T5"/>
                  </a:cxn>
                </a:cxnLst>
                <a:rect l="0" t="0" r="r" b="b"/>
                <a:pathLst>
                  <a:path h="1">
                    <a:moveTo>
                      <a:pt x="0" y="0"/>
                    </a:moveTo>
                    <a:cubicBezTo>
                      <a:pt x="0" y="0"/>
                      <a:pt x="0" y="1"/>
                      <a:pt x="0" y="0"/>
                    </a:cubicBezTo>
                    <a:cubicBezTo>
                      <a:pt x="0" y="0"/>
                      <a:pt x="0" y="0"/>
                      <a:pt x="0" y="0"/>
                    </a:cubicBezTo>
                    <a:cubicBezTo>
                      <a:pt x="0" y="0"/>
                      <a:pt x="0" y="0"/>
                      <a:pt x="0" y="0"/>
                    </a:cubicBezTo>
                    <a:cubicBezTo>
                      <a:pt x="0" y="0"/>
                      <a:pt x="0" y="0"/>
                      <a:pt x="0" y="0"/>
                    </a:cubicBezTo>
                    <a:cubicBezTo>
                      <a:pt x="0" y="0"/>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Freeform 1228"/>
              <p:cNvSpPr>
                <a:spLocks/>
              </p:cNvSpPr>
              <p:nvPr/>
            </p:nvSpPr>
            <p:spPr bwMode="auto">
              <a:xfrm>
                <a:off x="5911" y="1245"/>
                <a:ext cx="18" cy="168"/>
              </a:xfrm>
              <a:custGeom>
                <a:avLst/>
                <a:gdLst>
                  <a:gd name="T0" fmla="*/ 1 w 3"/>
                  <a:gd name="T1" fmla="*/ 27 h 28"/>
                  <a:gd name="T2" fmla="*/ 1 w 3"/>
                  <a:gd name="T3" fmla="*/ 26 h 28"/>
                  <a:gd name="T4" fmla="*/ 1 w 3"/>
                  <a:gd name="T5" fmla="*/ 24 h 28"/>
                  <a:gd name="T6" fmla="*/ 1 w 3"/>
                  <a:gd name="T7" fmla="*/ 21 h 28"/>
                  <a:gd name="T8" fmla="*/ 0 w 3"/>
                  <a:gd name="T9" fmla="*/ 16 h 28"/>
                  <a:gd name="T10" fmla="*/ 1 w 3"/>
                  <a:gd name="T11" fmla="*/ 15 h 28"/>
                  <a:gd name="T12" fmla="*/ 1 w 3"/>
                  <a:gd name="T13" fmla="*/ 14 h 28"/>
                  <a:gd name="T14" fmla="*/ 1 w 3"/>
                  <a:gd name="T15" fmla="*/ 13 h 28"/>
                  <a:gd name="T16" fmla="*/ 1 w 3"/>
                  <a:gd name="T17" fmla="*/ 9 h 28"/>
                  <a:gd name="T18" fmla="*/ 1 w 3"/>
                  <a:gd name="T19" fmla="*/ 8 h 28"/>
                  <a:gd name="T20" fmla="*/ 1 w 3"/>
                  <a:gd name="T21" fmla="*/ 8 h 28"/>
                  <a:gd name="T22" fmla="*/ 1 w 3"/>
                  <a:gd name="T23" fmla="*/ 7 h 28"/>
                  <a:gd name="T24" fmla="*/ 2 w 3"/>
                  <a:gd name="T25" fmla="*/ 6 h 28"/>
                  <a:gd name="T26" fmla="*/ 2 w 3"/>
                  <a:gd name="T27" fmla="*/ 6 h 28"/>
                  <a:gd name="T28" fmla="*/ 2 w 3"/>
                  <a:gd name="T29" fmla="*/ 6 h 28"/>
                  <a:gd name="T30" fmla="*/ 2 w 3"/>
                  <a:gd name="T31" fmla="*/ 3 h 28"/>
                  <a:gd name="T32" fmla="*/ 3 w 3"/>
                  <a:gd name="T33" fmla="*/ 2 h 28"/>
                  <a:gd name="T34" fmla="*/ 3 w 3"/>
                  <a:gd name="T35" fmla="*/ 1 h 28"/>
                  <a:gd name="T36" fmla="*/ 3 w 3"/>
                  <a:gd name="T37" fmla="*/ 1 h 28"/>
                  <a:gd name="T38" fmla="*/ 3 w 3"/>
                  <a:gd name="T39" fmla="*/ 1 h 28"/>
                  <a:gd name="T40" fmla="*/ 3 w 3"/>
                  <a:gd name="T41" fmla="*/ 2 h 28"/>
                  <a:gd name="T42" fmla="*/ 3 w 3"/>
                  <a:gd name="T43" fmla="*/ 4 h 28"/>
                  <a:gd name="T44" fmla="*/ 2 w 3"/>
                  <a:gd name="T45" fmla="*/ 4 h 28"/>
                  <a:gd name="T46" fmla="*/ 2 w 3"/>
                  <a:gd name="T47" fmla="*/ 5 h 28"/>
                  <a:gd name="T48" fmla="*/ 2 w 3"/>
                  <a:gd name="T49" fmla="*/ 6 h 28"/>
                  <a:gd name="T50" fmla="*/ 2 w 3"/>
                  <a:gd name="T51" fmla="*/ 12 h 28"/>
                  <a:gd name="T52" fmla="*/ 2 w 3"/>
                  <a:gd name="T53" fmla="*/ 13 h 28"/>
                  <a:gd name="T54" fmla="*/ 1 w 3"/>
                  <a:gd name="T55" fmla="*/ 14 h 28"/>
                  <a:gd name="T56" fmla="*/ 1 w 3"/>
                  <a:gd name="T57" fmla="*/ 15 h 28"/>
                  <a:gd name="T58" fmla="*/ 1 w 3"/>
                  <a:gd name="T59" fmla="*/ 15 h 28"/>
                  <a:gd name="T60" fmla="*/ 1 w 3"/>
                  <a:gd name="T61" fmla="*/ 16 h 28"/>
                  <a:gd name="T62" fmla="*/ 1 w 3"/>
                  <a:gd name="T63" fmla="*/ 16 h 28"/>
                  <a:gd name="T64" fmla="*/ 1 w 3"/>
                  <a:gd name="T65" fmla="*/ 17 h 28"/>
                  <a:gd name="T66" fmla="*/ 1 w 3"/>
                  <a:gd name="T67" fmla="*/ 18 h 28"/>
                  <a:gd name="T68" fmla="*/ 1 w 3"/>
                  <a:gd name="T69" fmla="*/ 20 h 28"/>
                  <a:gd name="T70" fmla="*/ 1 w 3"/>
                  <a:gd name="T71" fmla="*/ 21 h 28"/>
                  <a:gd name="T72" fmla="*/ 1 w 3"/>
                  <a:gd name="T73" fmla="*/ 22 h 28"/>
                  <a:gd name="T74" fmla="*/ 1 w 3"/>
                  <a:gd name="T75" fmla="*/ 22 h 28"/>
                  <a:gd name="T76" fmla="*/ 1 w 3"/>
                  <a:gd name="T77" fmla="*/ 23 h 28"/>
                  <a:gd name="T78" fmla="*/ 1 w 3"/>
                  <a:gd name="T79" fmla="*/ 23 h 28"/>
                  <a:gd name="T80" fmla="*/ 1 w 3"/>
                  <a:gd name="T81" fmla="*/ 23 h 28"/>
                  <a:gd name="T82" fmla="*/ 1 w 3"/>
                  <a:gd name="T83" fmla="*/ 23 h 28"/>
                  <a:gd name="T84" fmla="*/ 1 w 3"/>
                  <a:gd name="T85" fmla="*/ 24 h 28"/>
                  <a:gd name="T86" fmla="*/ 1 w 3"/>
                  <a:gd name="T87" fmla="*/ 25 h 28"/>
                  <a:gd name="T88" fmla="*/ 1 w 3"/>
                  <a:gd name="T89" fmla="*/ 25 h 28"/>
                  <a:gd name="T90" fmla="*/ 1 w 3"/>
                  <a:gd name="T91" fmla="*/ 27 h 28"/>
                  <a:gd name="T92" fmla="*/ 1 w 3"/>
                  <a:gd name="T93" fmla="*/ 27 h 28"/>
                  <a:gd name="T94" fmla="*/ 1 w 3"/>
                  <a:gd name="T95" fmla="*/ 28 h 28"/>
                  <a:gd name="T96" fmla="*/ 1 w 3"/>
                  <a:gd name="T9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 h="28">
                    <a:moveTo>
                      <a:pt x="1" y="27"/>
                    </a:moveTo>
                    <a:cubicBezTo>
                      <a:pt x="1" y="27"/>
                      <a:pt x="1" y="27"/>
                      <a:pt x="1" y="27"/>
                    </a:cubicBezTo>
                    <a:cubicBezTo>
                      <a:pt x="1" y="26"/>
                      <a:pt x="1" y="26"/>
                      <a:pt x="1" y="26"/>
                    </a:cubicBezTo>
                    <a:cubicBezTo>
                      <a:pt x="1" y="26"/>
                      <a:pt x="1" y="26"/>
                      <a:pt x="1" y="26"/>
                    </a:cubicBezTo>
                    <a:cubicBezTo>
                      <a:pt x="1" y="25"/>
                      <a:pt x="1" y="25"/>
                      <a:pt x="1" y="24"/>
                    </a:cubicBezTo>
                    <a:cubicBezTo>
                      <a:pt x="1" y="24"/>
                      <a:pt x="1" y="24"/>
                      <a:pt x="1" y="24"/>
                    </a:cubicBezTo>
                    <a:cubicBezTo>
                      <a:pt x="1" y="23"/>
                      <a:pt x="1" y="23"/>
                      <a:pt x="1" y="22"/>
                    </a:cubicBezTo>
                    <a:cubicBezTo>
                      <a:pt x="1" y="23"/>
                      <a:pt x="0" y="22"/>
                      <a:pt x="1" y="21"/>
                    </a:cubicBezTo>
                    <a:cubicBezTo>
                      <a:pt x="1" y="21"/>
                      <a:pt x="1" y="21"/>
                      <a:pt x="0" y="21"/>
                    </a:cubicBezTo>
                    <a:cubicBezTo>
                      <a:pt x="0" y="20"/>
                      <a:pt x="1" y="17"/>
                      <a:pt x="0" y="16"/>
                    </a:cubicBezTo>
                    <a:cubicBezTo>
                      <a:pt x="0" y="16"/>
                      <a:pt x="1" y="16"/>
                      <a:pt x="0" y="16"/>
                    </a:cubicBezTo>
                    <a:cubicBezTo>
                      <a:pt x="1" y="16"/>
                      <a:pt x="1" y="15"/>
                      <a:pt x="1" y="15"/>
                    </a:cubicBezTo>
                    <a:cubicBezTo>
                      <a:pt x="1" y="15"/>
                      <a:pt x="1" y="14"/>
                      <a:pt x="1" y="14"/>
                    </a:cubicBezTo>
                    <a:cubicBezTo>
                      <a:pt x="1" y="14"/>
                      <a:pt x="1" y="14"/>
                      <a:pt x="1" y="14"/>
                    </a:cubicBezTo>
                    <a:cubicBezTo>
                      <a:pt x="1" y="14"/>
                      <a:pt x="1" y="14"/>
                      <a:pt x="1" y="14"/>
                    </a:cubicBezTo>
                    <a:cubicBezTo>
                      <a:pt x="1" y="14"/>
                      <a:pt x="1" y="13"/>
                      <a:pt x="1" y="13"/>
                    </a:cubicBezTo>
                    <a:cubicBezTo>
                      <a:pt x="1" y="12"/>
                      <a:pt x="1" y="11"/>
                      <a:pt x="1" y="10"/>
                    </a:cubicBezTo>
                    <a:cubicBezTo>
                      <a:pt x="1" y="10"/>
                      <a:pt x="1" y="10"/>
                      <a:pt x="1" y="9"/>
                    </a:cubicBezTo>
                    <a:cubicBezTo>
                      <a:pt x="1" y="10"/>
                      <a:pt x="1" y="8"/>
                      <a:pt x="1" y="8"/>
                    </a:cubicBezTo>
                    <a:cubicBezTo>
                      <a:pt x="1" y="8"/>
                      <a:pt x="1" y="8"/>
                      <a:pt x="1" y="8"/>
                    </a:cubicBezTo>
                    <a:cubicBezTo>
                      <a:pt x="1" y="7"/>
                      <a:pt x="1" y="8"/>
                      <a:pt x="1" y="8"/>
                    </a:cubicBezTo>
                    <a:cubicBezTo>
                      <a:pt x="1" y="8"/>
                      <a:pt x="1" y="8"/>
                      <a:pt x="1" y="8"/>
                    </a:cubicBezTo>
                    <a:cubicBezTo>
                      <a:pt x="1" y="7"/>
                      <a:pt x="1" y="7"/>
                      <a:pt x="1" y="7"/>
                    </a:cubicBezTo>
                    <a:cubicBezTo>
                      <a:pt x="1" y="7"/>
                      <a:pt x="1" y="6"/>
                      <a:pt x="1" y="7"/>
                    </a:cubicBezTo>
                    <a:cubicBezTo>
                      <a:pt x="2" y="7"/>
                      <a:pt x="1" y="6"/>
                      <a:pt x="1" y="6"/>
                    </a:cubicBezTo>
                    <a:cubicBezTo>
                      <a:pt x="1" y="6"/>
                      <a:pt x="1" y="7"/>
                      <a:pt x="2" y="6"/>
                    </a:cubicBezTo>
                    <a:cubicBezTo>
                      <a:pt x="2" y="6"/>
                      <a:pt x="2" y="6"/>
                      <a:pt x="2" y="6"/>
                    </a:cubicBezTo>
                    <a:cubicBezTo>
                      <a:pt x="2" y="6"/>
                      <a:pt x="2" y="6"/>
                      <a:pt x="2" y="6"/>
                    </a:cubicBezTo>
                    <a:cubicBezTo>
                      <a:pt x="2" y="6"/>
                      <a:pt x="2" y="6"/>
                      <a:pt x="2" y="6"/>
                    </a:cubicBezTo>
                    <a:cubicBezTo>
                      <a:pt x="2" y="6"/>
                      <a:pt x="2" y="6"/>
                      <a:pt x="2" y="6"/>
                    </a:cubicBezTo>
                    <a:cubicBezTo>
                      <a:pt x="2" y="5"/>
                      <a:pt x="2" y="5"/>
                      <a:pt x="2" y="4"/>
                    </a:cubicBezTo>
                    <a:cubicBezTo>
                      <a:pt x="2" y="4"/>
                      <a:pt x="2" y="3"/>
                      <a:pt x="2" y="3"/>
                    </a:cubicBezTo>
                    <a:cubicBezTo>
                      <a:pt x="2" y="3"/>
                      <a:pt x="2" y="3"/>
                      <a:pt x="2" y="3"/>
                    </a:cubicBezTo>
                    <a:cubicBezTo>
                      <a:pt x="2" y="3"/>
                      <a:pt x="2" y="3"/>
                      <a:pt x="3" y="2"/>
                    </a:cubicBezTo>
                    <a:cubicBezTo>
                      <a:pt x="2" y="2"/>
                      <a:pt x="3" y="1"/>
                      <a:pt x="3" y="1"/>
                    </a:cubicBezTo>
                    <a:cubicBezTo>
                      <a:pt x="3" y="1"/>
                      <a:pt x="3" y="1"/>
                      <a:pt x="3" y="1"/>
                    </a:cubicBezTo>
                    <a:cubicBezTo>
                      <a:pt x="3" y="1"/>
                      <a:pt x="3" y="1"/>
                      <a:pt x="3" y="1"/>
                    </a:cubicBezTo>
                    <a:cubicBezTo>
                      <a:pt x="3" y="0"/>
                      <a:pt x="3" y="2"/>
                      <a:pt x="3" y="1"/>
                    </a:cubicBezTo>
                    <a:cubicBezTo>
                      <a:pt x="3" y="1"/>
                      <a:pt x="3" y="1"/>
                      <a:pt x="3" y="1"/>
                    </a:cubicBezTo>
                    <a:cubicBezTo>
                      <a:pt x="3" y="1"/>
                      <a:pt x="3" y="1"/>
                      <a:pt x="3" y="1"/>
                    </a:cubicBezTo>
                    <a:cubicBezTo>
                      <a:pt x="3" y="1"/>
                      <a:pt x="3" y="2"/>
                      <a:pt x="3" y="2"/>
                    </a:cubicBezTo>
                    <a:cubicBezTo>
                      <a:pt x="3" y="2"/>
                      <a:pt x="3" y="2"/>
                      <a:pt x="3" y="2"/>
                    </a:cubicBezTo>
                    <a:cubicBezTo>
                      <a:pt x="3" y="2"/>
                      <a:pt x="3" y="2"/>
                      <a:pt x="3" y="2"/>
                    </a:cubicBezTo>
                    <a:cubicBezTo>
                      <a:pt x="2" y="3"/>
                      <a:pt x="3" y="2"/>
                      <a:pt x="3" y="4"/>
                    </a:cubicBezTo>
                    <a:cubicBezTo>
                      <a:pt x="2" y="4"/>
                      <a:pt x="3" y="4"/>
                      <a:pt x="2" y="4"/>
                    </a:cubicBezTo>
                    <a:cubicBezTo>
                      <a:pt x="2" y="4"/>
                      <a:pt x="3" y="4"/>
                      <a:pt x="2" y="4"/>
                    </a:cubicBezTo>
                    <a:cubicBezTo>
                      <a:pt x="2" y="5"/>
                      <a:pt x="2" y="5"/>
                      <a:pt x="2" y="5"/>
                    </a:cubicBezTo>
                    <a:cubicBezTo>
                      <a:pt x="2" y="5"/>
                      <a:pt x="2" y="5"/>
                      <a:pt x="2" y="5"/>
                    </a:cubicBezTo>
                    <a:cubicBezTo>
                      <a:pt x="2" y="5"/>
                      <a:pt x="2" y="6"/>
                      <a:pt x="2" y="6"/>
                    </a:cubicBezTo>
                    <a:cubicBezTo>
                      <a:pt x="2" y="6"/>
                      <a:pt x="2" y="6"/>
                      <a:pt x="2" y="6"/>
                    </a:cubicBezTo>
                    <a:cubicBezTo>
                      <a:pt x="2" y="9"/>
                      <a:pt x="2" y="11"/>
                      <a:pt x="2" y="13"/>
                    </a:cubicBezTo>
                    <a:cubicBezTo>
                      <a:pt x="2" y="13"/>
                      <a:pt x="1" y="13"/>
                      <a:pt x="2" y="12"/>
                    </a:cubicBezTo>
                    <a:cubicBezTo>
                      <a:pt x="1" y="12"/>
                      <a:pt x="1" y="13"/>
                      <a:pt x="1" y="13"/>
                    </a:cubicBezTo>
                    <a:cubicBezTo>
                      <a:pt x="2" y="13"/>
                      <a:pt x="1" y="13"/>
                      <a:pt x="2" y="13"/>
                    </a:cubicBezTo>
                    <a:cubicBezTo>
                      <a:pt x="1" y="13"/>
                      <a:pt x="1" y="13"/>
                      <a:pt x="1" y="13"/>
                    </a:cubicBezTo>
                    <a:cubicBezTo>
                      <a:pt x="1" y="14"/>
                      <a:pt x="2" y="14"/>
                      <a:pt x="1" y="14"/>
                    </a:cubicBezTo>
                    <a:cubicBezTo>
                      <a:pt x="1" y="14"/>
                      <a:pt x="2" y="14"/>
                      <a:pt x="2" y="14"/>
                    </a:cubicBezTo>
                    <a:cubicBezTo>
                      <a:pt x="2" y="14"/>
                      <a:pt x="1" y="14"/>
                      <a:pt x="1" y="15"/>
                    </a:cubicBezTo>
                    <a:cubicBezTo>
                      <a:pt x="1" y="15"/>
                      <a:pt x="1" y="15"/>
                      <a:pt x="1" y="15"/>
                    </a:cubicBezTo>
                    <a:cubicBezTo>
                      <a:pt x="1" y="15"/>
                      <a:pt x="1" y="15"/>
                      <a:pt x="1" y="15"/>
                    </a:cubicBezTo>
                    <a:cubicBezTo>
                      <a:pt x="1" y="15"/>
                      <a:pt x="1" y="16"/>
                      <a:pt x="1" y="16"/>
                    </a:cubicBezTo>
                    <a:cubicBezTo>
                      <a:pt x="1" y="16"/>
                      <a:pt x="1" y="16"/>
                      <a:pt x="1" y="16"/>
                    </a:cubicBezTo>
                    <a:cubicBezTo>
                      <a:pt x="1" y="16"/>
                      <a:pt x="1" y="17"/>
                      <a:pt x="1" y="17"/>
                    </a:cubicBezTo>
                    <a:cubicBezTo>
                      <a:pt x="1" y="17"/>
                      <a:pt x="1" y="17"/>
                      <a:pt x="1" y="16"/>
                    </a:cubicBezTo>
                    <a:cubicBezTo>
                      <a:pt x="1" y="17"/>
                      <a:pt x="1" y="17"/>
                      <a:pt x="1" y="17"/>
                    </a:cubicBezTo>
                    <a:cubicBezTo>
                      <a:pt x="1" y="17"/>
                      <a:pt x="1" y="17"/>
                      <a:pt x="1" y="17"/>
                    </a:cubicBezTo>
                    <a:cubicBezTo>
                      <a:pt x="1" y="18"/>
                      <a:pt x="1" y="18"/>
                      <a:pt x="1" y="18"/>
                    </a:cubicBezTo>
                    <a:cubicBezTo>
                      <a:pt x="1" y="18"/>
                      <a:pt x="1" y="18"/>
                      <a:pt x="1" y="18"/>
                    </a:cubicBezTo>
                    <a:cubicBezTo>
                      <a:pt x="1" y="18"/>
                      <a:pt x="1" y="19"/>
                      <a:pt x="1" y="19"/>
                    </a:cubicBezTo>
                    <a:cubicBezTo>
                      <a:pt x="1" y="19"/>
                      <a:pt x="1" y="20"/>
                      <a:pt x="1" y="20"/>
                    </a:cubicBezTo>
                    <a:cubicBezTo>
                      <a:pt x="1" y="21"/>
                      <a:pt x="1" y="21"/>
                      <a:pt x="1" y="21"/>
                    </a:cubicBezTo>
                    <a:cubicBezTo>
                      <a:pt x="1" y="21"/>
                      <a:pt x="1" y="21"/>
                      <a:pt x="1" y="21"/>
                    </a:cubicBezTo>
                    <a:cubicBezTo>
                      <a:pt x="1" y="21"/>
                      <a:pt x="1" y="21"/>
                      <a:pt x="1" y="21"/>
                    </a:cubicBezTo>
                    <a:cubicBezTo>
                      <a:pt x="1" y="21"/>
                      <a:pt x="1" y="21"/>
                      <a:pt x="1" y="22"/>
                    </a:cubicBezTo>
                    <a:cubicBezTo>
                      <a:pt x="1" y="22"/>
                      <a:pt x="1" y="21"/>
                      <a:pt x="1" y="22"/>
                    </a:cubicBezTo>
                    <a:cubicBezTo>
                      <a:pt x="1" y="22"/>
                      <a:pt x="1" y="22"/>
                      <a:pt x="1" y="22"/>
                    </a:cubicBezTo>
                    <a:cubicBezTo>
                      <a:pt x="1" y="22"/>
                      <a:pt x="1" y="23"/>
                      <a:pt x="1" y="23"/>
                    </a:cubicBezTo>
                    <a:cubicBezTo>
                      <a:pt x="1" y="24"/>
                      <a:pt x="1" y="23"/>
                      <a:pt x="1" y="23"/>
                    </a:cubicBezTo>
                    <a:cubicBezTo>
                      <a:pt x="1" y="23"/>
                      <a:pt x="1" y="23"/>
                      <a:pt x="1" y="23"/>
                    </a:cubicBezTo>
                    <a:cubicBezTo>
                      <a:pt x="1" y="23"/>
                      <a:pt x="1" y="24"/>
                      <a:pt x="1" y="23"/>
                    </a:cubicBezTo>
                    <a:cubicBezTo>
                      <a:pt x="1" y="23"/>
                      <a:pt x="1" y="23"/>
                      <a:pt x="1" y="23"/>
                    </a:cubicBezTo>
                    <a:cubicBezTo>
                      <a:pt x="1" y="23"/>
                      <a:pt x="1" y="23"/>
                      <a:pt x="1" y="23"/>
                    </a:cubicBezTo>
                    <a:cubicBezTo>
                      <a:pt x="1" y="23"/>
                      <a:pt x="1" y="23"/>
                      <a:pt x="1" y="22"/>
                    </a:cubicBezTo>
                    <a:cubicBezTo>
                      <a:pt x="1" y="22"/>
                      <a:pt x="1" y="23"/>
                      <a:pt x="1" y="23"/>
                    </a:cubicBezTo>
                    <a:cubicBezTo>
                      <a:pt x="1" y="22"/>
                      <a:pt x="1" y="23"/>
                      <a:pt x="1" y="23"/>
                    </a:cubicBezTo>
                    <a:cubicBezTo>
                      <a:pt x="1" y="24"/>
                      <a:pt x="1" y="23"/>
                      <a:pt x="1" y="24"/>
                    </a:cubicBezTo>
                    <a:cubicBezTo>
                      <a:pt x="1" y="24"/>
                      <a:pt x="1" y="24"/>
                      <a:pt x="1" y="24"/>
                    </a:cubicBezTo>
                    <a:cubicBezTo>
                      <a:pt x="1" y="25"/>
                      <a:pt x="1" y="25"/>
                      <a:pt x="1" y="25"/>
                    </a:cubicBezTo>
                    <a:cubicBezTo>
                      <a:pt x="1" y="25"/>
                      <a:pt x="1" y="25"/>
                      <a:pt x="1" y="26"/>
                    </a:cubicBezTo>
                    <a:cubicBezTo>
                      <a:pt x="1" y="26"/>
                      <a:pt x="1" y="25"/>
                      <a:pt x="1" y="25"/>
                    </a:cubicBezTo>
                    <a:cubicBezTo>
                      <a:pt x="1" y="26"/>
                      <a:pt x="1" y="26"/>
                      <a:pt x="1" y="26"/>
                    </a:cubicBezTo>
                    <a:cubicBezTo>
                      <a:pt x="1" y="27"/>
                      <a:pt x="1" y="26"/>
                      <a:pt x="1" y="27"/>
                    </a:cubicBezTo>
                    <a:cubicBezTo>
                      <a:pt x="1" y="27"/>
                      <a:pt x="1" y="27"/>
                      <a:pt x="1" y="27"/>
                    </a:cubicBezTo>
                    <a:cubicBezTo>
                      <a:pt x="1" y="27"/>
                      <a:pt x="1" y="27"/>
                      <a:pt x="1" y="27"/>
                    </a:cubicBezTo>
                    <a:cubicBezTo>
                      <a:pt x="1" y="28"/>
                      <a:pt x="1" y="28"/>
                      <a:pt x="1" y="28"/>
                    </a:cubicBezTo>
                    <a:cubicBezTo>
                      <a:pt x="1" y="28"/>
                      <a:pt x="1" y="28"/>
                      <a:pt x="1" y="28"/>
                    </a:cubicBezTo>
                    <a:cubicBezTo>
                      <a:pt x="1" y="28"/>
                      <a:pt x="1" y="28"/>
                      <a:pt x="1" y="28"/>
                    </a:cubicBezTo>
                    <a:cubicBezTo>
                      <a:pt x="1" y="28"/>
                      <a:pt x="1" y="28"/>
                      <a:pt x="1" y="28"/>
                    </a:cubicBezTo>
                    <a:cubicBezTo>
                      <a:pt x="1" y="28"/>
                      <a:pt x="1" y="27"/>
                      <a:pt x="1"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Freeform 1229"/>
              <p:cNvSpPr>
                <a:spLocks/>
              </p:cNvSpPr>
              <p:nvPr/>
            </p:nvSpPr>
            <p:spPr bwMode="auto">
              <a:xfrm>
                <a:off x="5965" y="1557"/>
                <a:ext cx="0" cy="6"/>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1"/>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Freeform 1230"/>
              <p:cNvSpPr>
                <a:spLocks/>
              </p:cNvSpPr>
              <p:nvPr/>
            </p:nvSpPr>
            <p:spPr bwMode="auto">
              <a:xfrm>
                <a:off x="5947" y="1515"/>
                <a:ext cx="6" cy="12"/>
              </a:xfrm>
              <a:custGeom>
                <a:avLst/>
                <a:gdLst>
                  <a:gd name="T0" fmla="*/ 0 w 1"/>
                  <a:gd name="T1" fmla="*/ 1 h 2"/>
                  <a:gd name="T2" fmla="*/ 0 w 1"/>
                  <a:gd name="T3" fmla="*/ 1 h 2"/>
                  <a:gd name="T4" fmla="*/ 1 w 1"/>
                  <a:gd name="T5" fmla="*/ 2 h 2"/>
                  <a:gd name="T6" fmla="*/ 0 w 1"/>
                  <a:gd name="T7" fmla="*/ 0 h 2"/>
                  <a:gd name="T8" fmla="*/ 0 w 1"/>
                  <a:gd name="T9" fmla="*/ 0 h 2"/>
                  <a:gd name="T10" fmla="*/ 1 w 1"/>
                  <a:gd name="T11" fmla="*/ 2 h 2"/>
                  <a:gd name="T12" fmla="*/ 1 w 1"/>
                  <a:gd name="T13" fmla="*/ 1 h 2"/>
                  <a:gd name="T14" fmla="*/ 0 w 1"/>
                  <a:gd name="T15" fmla="*/ 1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2">
                    <a:moveTo>
                      <a:pt x="0" y="1"/>
                    </a:moveTo>
                    <a:cubicBezTo>
                      <a:pt x="1" y="1"/>
                      <a:pt x="1" y="1"/>
                      <a:pt x="0" y="1"/>
                    </a:cubicBezTo>
                    <a:cubicBezTo>
                      <a:pt x="1" y="1"/>
                      <a:pt x="1" y="1"/>
                      <a:pt x="1" y="2"/>
                    </a:cubicBezTo>
                    <a:cubicBezTo>
                      <a:pt x="1" y="2"/>
                      <a:pt x="0" y="1"/>
                      <a:pt x="0" y="0"/>
                    </a:cubicBezTo>
                    <a:cubicBezTo>
                      <a:pt x="0" y="1"/>
                      <a:pt x="0" y="1"/>
                      <a:pt x="0" y="0"/>
                    </a:cubicBezTo>
                    <a:cubicBezTo>
                      <a:pt x="1" y="1"/>
                      <a:pt x="1" y="2"/>
                      <a:pt x="1" y="2"/>
                    </a:cubicBezTo>
                    <a:cubicBezTo>
                      <a:pt x="1" y="2"/>
                      <a:pt x="0" y="1"/>
                      <a:pt x="1" y="1"/>
                    </a:cubicBezTo>
                    <a:cubicBezTo>
                      <a:pt x="1" y="1"/>
                      <a:pt x="0" y="1"/>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Freeform 1231"/>
              <p:cNvSpPr>
                <a:spLocks/>
              </p:cNvSpPr>
              <p:nvPr/>
            </p:nvSpPr>
            <p:spPr bwMode="auto">
              <a:xfrm>
                <a:off x="5941" y="1503"/>
                <a:ext cx="6" cy="12"/>
              </a:xfrm>
              <a:custGeom>
                <a:avLst/>
                <a:gdLst>
                  <a:gd name="T0" fmla="*/ 1 w 1"/>
                  <a:gd name="T1" fmla="*/ 1 h 2"/>
                  <a:gd name="T2" fmla="*/ 1 w 1"/>
                  <a:gd name="T3" fmla="*/ 1 h 2"/>
                  <a:gd name="T4" fmla="*/ 0 w 1"/>
                  <a:gd name="T5" fmla="*/ 0 h 2"/>
                  <a:gd name="T6" fmla="*/ 1 w 1"/>
                  <a:gd name="T7" fmla="*/ 1 h 2"/>
                  <a:gd name="T8" fmla="*/ 1 w 1"/>
                  <a:gd name="T9" fmla="*/ 2 h 2"/>
                  <a:gd name="T10" fmla="*/ 1 w 1"/>
                  <a:gd name="T11" fmla="*/ 1 h 2"/>
                </a:gdLst>
                <a:ahLst/>
                <a:cxnLst>
                  <a:cxn ang="0">
                    <a:pos x="T0" y="T1"/>
                  </a:cxn>
                  <a:cxn ang="0">
                    <a:pos x="T2" y="T3"/>
                  </a:cxn>
                  <a:cxn ang="0">
                    <a:pos x="T4" y="T5"/>
                  </a:cxn>
                  <a:cxn ang="0">
                    <a:pos x="T6" y="T7"/>
                  </a:cxn>
                  <a:cxn ang="0">
                    <a:pos x="T8" y="T9"/>
                  </a:cxn>
                  <a:cxn ang="0">
                    <a:pos x="T10" y="T11"/>
                  </a:cxn>
                </a:cxnLst>
                <a:rect l="0" t="0" r="r" b="b"/>
                <a:pathLst>
                  <a:path w="1" h="2">
                    <a:moveTo>
                      <a:pt x="1" y="1"/>
                    </a:moveTo>
                    <a:cubicBezTo>
                      <a:pt x="1" y="1"/>
                      <a:pt x="1" y="2"/>
                      <a:pt x="1" y="1"/>
                    </a:cubicBezTo>
                    <a:cubicBezTo>
                      <a:pt x="1" y="1"/>
                      <a:pt x="1" y="0"/>
                      <a:pt x="0" y="0"/>
                    </a:cubicBezTo>
                    <a:cubicBezTo>
                      <a:pt x="1" y="0"/>
                      <a:pt x="1" y="1"/>
                      <a:pt x="1" y="1"/>
                    </a:cubicBezTo>
                    <a:cubicBezTo>
                      <a:pt x="1" y="1"/>
                      <a:pt x="1" y="1"/>
                      <a:pt x="1" y="2"/>
                    </a:cubicBezTo>
                    <a:cubicBezTo>
                      <a:pt x="1" y="1"/>
                      <a:pt x="1" y="1"/>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Freeform 1232"/>
              <p:cNvSpPr>
                <a:spLocks/>
              </p:cNvSpPr>
              <p:nvPr/>
            </p:nvSpPr>
            <p:spPr bwMode="auto">
              <a:xfrm>
                <a:off x="5941" y="1497"/>
                <a:ext cx="6" cy="6"/>
              </a:xfrm>
              <a:custGeom>
                <a:avLst/>
                <a:gdLst>
                  <a:gd name="T0" fmla="*/ 1 w 1"/>
                  <a:gd name="T1" fmla="*/ 1 h 1"/>
                  <a:gd name="T2" fmla="*/ 0 w 1"/>
                  <a:gd name="T3" fmla="*/ 1 h 1"/>
                  <a:gd name="T4" fmla="*/ 0 w 1"/>
                  <a:gd name="T5" fmla="*/ 0 h 1"/>
                  <a:gd name="T6" fmla="*/ 0 w 1"/>
                  <a:gd name="T7" fmla="*/ 0 h 1"/>
                  <a:gd name="T8" fmla="*/ 0 w 1"/>
                  <a:gd name="T9" fmla="*/ 0 h 1"/>
                  <a:gd name="T10" fmla="*/ 1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1" y="1"/>
                    </a:moveTo>
                    <a:cubicBezTo>
                      <a:pt x="0" y="1"/>
                      <a:pt x="0" y="1"/>
                      <a:pt x="0" y="1"/>
                    </a:cubicBezTo>
                    <a:cubicBezTo>
                      <a:pt x="0" y="0"/>
                      <a:pt x="0" y="0"/>
                      <a:pt x="0" y="0"/>
                    </a:cubicBezTo>
                    <a:cubicBezTo>
                      <a:pt x="1" y="0"/>
                      <a:pt x="0" y="0"/>
                      <a:pt x="0" y="0"/>
                    </a:cubicBezTo>
                    <a:cubicBezTo>
                      <a:pt x="1" y="0"/>
                      <a:pt x="0" y="0"/>
                      <a:pt x="0"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Freeform 1233"/>
              <p:cNvSpPr>
                <a:spLocks/>
              </p:cNvSpPr>
              <p:nvPr/>
            </p:nvSpPr>
            <p:spPr bwMode="auto">
              <a:xfrm>
                <a:off x="5923" y="1317"/>
                <a:ext cx="0" cy="6"/>
              </a:xfrm>
              <a:custGeom>
                <a:avLst/>
                <a:gdLst>
                  <a:gd name="T0" fmla="*/ 1 h 1"/>
                  <a:gd name="T1" fmla="*/ 0 h 1"/>
                  <a:gd name="T2" fmla="*/ 0 h 1"/>
                  <a:gd name="T3" fmla="*/ 0 h 1"/>
                  <a:gd name="T4" fmla="*/ 0 h 1"/>
                  <a:gd name="T5" fmla="*/ 1 h 1"/>
                  <a:gd name="T6" fmla="*/ 1 h 1"/>
                </a:gdLst>
                <a:ahLst/>
                <a:cxnLst>
                  <a:cxn ang="0">
                    <a:pos x="0" y="T0"/>
                  </a:cxn>
                  <a:cxn ang="0">
                    <a:pos x="0" y="T1"/>
                  </a:cxn>
                  <a:cxn ang="0">
                    <a:pos x="0" y="T2"/>
                  </a:cxn>
                  <a:cxn ang="0">
                    <a:pos x="0" y="T3"/>
                  </a:cxn>
                  <a:cxn ang="0">
                    <a:pos x="0" y="T4"/>
                  </a:cxn>
                  <a:cxn ang="0">
                    <a:pos x="0" y="T5"/>
                  </a:cxn>
                  <a:cxn ang="0">
                    <a:pos x="0" y="T6"/>
                  </a:cxn>
                </a:cxnLst>
                <a:rect l="0" t="0" r="r" b="b"/>
                <a:pathLst>
                  <a:path h="1">
                    <a:moveTo>
                      <a:pt x="0" y="1"/>
                    </a:moveTo>
                    <a:cubicBezTo>
                      <a:pt x="0" y="1"/>
                      <a:pt x="0" y="0"/>
                      <a:pt x="0" y="0"/>
                    </a:cubicBezTo>
                    <a:cubicBezTo>
                      <a:pt x="0" y="0"/>
                      <a:pt x="0" y="0"/>
                      <a:pt x="0" y="0"/>
                    </a:cubicBezTo>
                    <a:cubicBezTo>
                      <a:pt x="0" y="0"/>
                      <a:pt x="0" y="0"/>
                      <a:pt x="0" y="0"/>
                    </a:cubicBezTo>
                    <a:cubicBezTo>
                      <a:pt x="0" y="1"/>
                      <a:pt x="0" y="0"/>
                      <a:pt x="0" y="0"/>
                    </a:cubicBezTo>
                    <a:cubicBezTo>
                      <a:pt x="0" y="0"/>
                      <a:pt x="0" y="0"/>
                      <a:pt x="0" y="1"/>
                    </a:cubicBezTo>
                    <a:cubicBezTo>
                      <a:pt x="0" y="1"/>
                      <a:pt x="0" y="0"/>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Freeform 1234"/>
              <p:cNvSpPr>
                <a:spLocks/>
              </p:cNvSpPr>
              <p:nvPr/>
            </p:nvSpPr>
            <p:spPr bwMode="auto">
              <a:xfrm>
                <a:off x="5923" y="1299"/>
                <a:ext cx="6" cy="6"/>
              </a:xfrm>
              <a:custGeom>
                <a:avLst/>
                <a:gdLst>
                  <a:gd name="T0" fmla="*/ 0 w 1"/>
                  <a:gd name="T1" fmla="*/ 0 h 1"/>
                  <a:gd name="T2" fmla="*/ 1 w 1"/>
                  <a:gd name="T3" fmla="*/ 0 h 1"/>
                  <a:gd name="T4" fmla="*/ 1 w 1"/>
                  <a:gd name="T5" fmla="*/ 1 h 1"/>
                  <a:gd name="T6" fmla="*/ 0 w 1"/>
                  <a:gd name="T7" fmla="*/ 1 h 1"/>
                  <a:gd name="T8" fmla="*/ 0 w 1"/>
                  <a:gd name="T9" fmla="*/ 1 h 1"/>
                  <a:gd name="T10" fmla="*/ 0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0" y="0"/>
                    </a:moveTo>
                    <a:cubicBezTo>
                      <a:pt x="0" y="1"/>
                      <a:pt x="1" y="1"/>
                      <a:pt x="1" y="0"/>
                    </a:cubicBezTo>
                    <a:cubicBezTo>
                      <a:pt x="1" y="1"/>
                      <a:pt x="0" y="1"/>
                      <a:pt x="1" y="1"/>
                    </a:cubicBezTo>
                    <a:cubicBezTo>
                      <a:pt x="0" y="1"/>
                      <a:pt x="0" y="1"/>
                      <a:pt x="0" y="1"/>
                    </a:cubicBezTo>
                    <a:cubicBezTo>
                      <a:pt x="0" y="1"/>
                      <a:pt x="0" y="1"/>
                      <a:pt x="0" y="1"/>
                    </a:cubicBezTo>
                    <a:cubicBezTo>
                      <a:pt x="1" y="1"/>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Freeform 1235"/>
              <p:cNvSpPr>
                <a:spLocks noEditPoints="1"/>
              </p:cNvSpPr>
              <p:nvPr/>
            </p:nvSpPr>
            <p:spPr bwMode="auto">
              <a:xfrm>
                <a:off x="5935" y="897"/>
                <a:ext cx="984" cy="924"/>
              </a:xfrm>
              <a:custGeom>
                <a:avLst/>
                <a:gdLst>
                  <a:gd name="T0" fmla="*/ 154 w 164"/>
                  <a:gd name="T1" fmla="*/ 110 h 154"/>
                  <a:gd name="T2" fmla="*/ 160 w 164"/>
                  <a:gd name="T3" fmla="*/ 97 h 154"/>
                  <a:gd name="T4" fmla="*/ 161 w 164"/>
                  <a:gd name="T5" fmla="*/ 83 h 154"/>
                  <a:gd name="T6" fmla="*/ 158 w 164"/>
                  <a:gd name="T7" fmla="*/ 82 h 154"/>
                  <a:gd name="T8" fmla="*/ 139 w 164"/>
                  <a:gd name="T9" fmla="*/ 121 h 154"/>
                  <a:gd name="T10" fmla="*/ 121 w 164"/>
                  <a:gd name="T11" fmla="*/ 131 h 154"/>
                  <a:gd name="T12" fmla="*/ 95 w 164"/>
                  <a:gd name="T13" fmla="*/ 134 h 154"/>
                  <a:gd name="T14" fmla="*/ 72 w 164"/>
                  <a:gd name="T15" fmla="*/ 133 h 154"/>
                  <a:gd name="T16" fmla="*/ 42 w 164"/>
                  <a:gd name="T17" fmla="*/ 116 h 154"/>
                  <a:gd name="T18" fmla="*/ 42 w 164"/>
                  <a:gd name="T19" fmla="*/ 115 h 154"/>
                  <a:gd name="T20" fmla="*/ 65 w 164"/>
                  <a:gd name="T21" fmla="*/ 130 h 154"/>
                  <a:gd name="T22" fmla="*/ 74 w 164"/>
                  <a:gd name="T23" fmla="*/ 132 h 154"/>
                  <a:gd name="T24" fmla="*/ 116 w 164"/>
                  <a:gd name="T25" fmla="*/ 125 h 154"/>
                  <a:gd name="T26" fmla="*/ 134 w 164"/>
                  <a:gd name="T27" fmla="*/ 100 h 154"/>
                  <a:gd name="T28" fmla="*/ 132 w 164"/>
                  <a:gd name="T29" fmla="*/ 95 h 154"/>
                  <a:gd name="T30" fmla="*/ 125 w 164"/>
                  <a:gd name="T31" fmla="*/ 104 h 154"/>
                  <a:gd name="T32" fmla="*/ 118 w 164"/>
                  <a:gd name="T33" fmla="*/ 111 h 154"/>
                  <a:gd name="T34" fmla="*/ 73 w 164"/>
                  <a:gd name="T35" fmla="*/ 121 h 154"/>
                  <a:gd name="T36" fmla="*/ 43 w 164"/>
                  <a:gd name="T37" fmla="*/ 91 h 154"/>
                  <a:gd name="T38" fmla="*/ 41 w 164"/>
                  <a:gd name="T39" fmla="*/ 75 h 154"/>
                  <a:gd name="T40" fmla="*/ 43 w 164"/>
                  <a:gd name="T41" fmla="*/ 61 h 154"/>
                  <a:gd name="T42" fmla="*/ 51 w 164"/>
                  <a:gd name="T43" fmla="*/ 47 h 154"/>
                  <a:gd name="T44" fmla="*/ 99 w 164"/>
                  <a:gd name="T45" fmla="*/ 35 h 154"/>
                  <a:gd name="T46" fmla="*/ 117 w 164"/>
                  <a:gd name="T47" fmla="*/ 47 h 154"/>
                  <a:gd name="T48" fmla="*/ 124 w 164"/>
                  <a:gd name="T49" fmla="*/ 52 h 154"/>
                  <a:gd name="T50" fmla="*/ 103 w 164"/>
                  <a:gd name="T51" fmla="*/ 33 h 154"/>
                  <a:gd name="T52" fmla="*/ 100 w 164"/>
                  <a:gd name="T53" fmla="*/ 21 h 154"/>
                  <a:gd name="T54" fmla="*/ 132 w 164"/>
                  <a:gd name="T55" fmla="*/ 45 h 154"/>
                  <a:gd name="T56" fmla="*/ 138 w 164"/>
                  <a:gd name="T57" fmla="*/ 49 h 154"/>
                  <a:gd name="T58" fmla="*/ 135 w 164"/>
                  <a:gd name="T59" fmla="*/ 38 h 154"/>
                  <a:gd name="T60" fmla="*/ 148 w 164"/>
                  <a:gd name="T61" fmla="*/ 65 h 154"/>
                  <a:gd name="T62" fmla="*/ 152 w 164"/>
                  <a:gd name="T63" fmla="*/ 65 h 154"/>
                  <a:gd name="T64" fmla="*/ 151 w 164"/>
                  <a:gd name="T65" fmla="*/ 49 h 154"/>
                  <a:gd name="T66" fmla="*/ 152 w 164"/>
                  <a:gd name="T67" fmla="*/ 54 h 154"/>
                  <a:gd name="T68" fmla="*/ 151 w 164"/>
                  <a:gd name="T69" fmla="*/ 50 h 154"/>
                  <a:gd name="T70" fmla="*/ 147 w 164"/>
                  <a:gd name="T71" fmla="*/ 40 h 154"/>
                  <a:gd name="T72" fmla="*/ 141 w 164"/>
                  <a:gd name="T73" fmla="*/ 31 h 154"/>
                  <a:gd name="T74" fmla="*/ 12 w 164"/>
                  <a:gd name="T75" fmla="*/ 76 h 154"/>
                  <a:gd name="T76" fmla="*/ 4 w 164"/>
                  <a:gd name="T77" fmla="*/ 57 h 154"/>
                  <a:gd name="T78" fmla="*/ 39 w 164"/>
                  <a:gd name="T79" fmla="*/ 112 h 154"/>
                  <a:gd name="T80" fmla="*/ 37 w 164"/>
                  <a:gd name="T81" fmla="*/ 127 h 154"/>
                  <a:gd name="T82" fmla="*/ 32 w 164"/>
                  <a:gd name="T83" fmla="*/ 122 h 154"/>
                  <a:gd name="T84" fmla="*/ 40 w 164"/>
                  <a:gd name="T85" fmla="*/ 130 h 154"/>
                  <a:gd name="T86" fmla="*/ 21 w 164"/>
                  <a:gd name="T87" fmla="*/ 106 h 154"/>
                  <a:gd name="T88" fmla="*/ 19 w 164"/>
                  <a:gd name="T89" fmla="*/ 102 h 154"/>
                  <a:gd name="T90" fmla="*/ 17 w 164"/>
                  <a:gd name="T91" fmla="*/ 96 h 154"/>
                  <a:gd name="T92" fmla="*/ 148 w 164"/>
                  <a:gd name="T93" fmla="*/ 42 h 154"/>
                  <a:gd name="T94" fmla="*/ 134 w 164"/>
                  <a:gd name="T95" fmla="*/ 33 h 154"/>
                  <a:gd name="T96" fmla="*/ 101 w 164"/>
                  <a:gd name="T97" fmla="*/ 15 h 154"/>
                  <a:gd name="T98" fmla="*/ 31 w 164"/>
                  <a:gd name="T99" fmla="*/ 102 h 154"/>
                  <a:gd name="T100" fmla="*/ 29 w 164"/>
                  <a:gd name="T101" fmla="*/ 97 h 154"/>
                  <a:gd name="T102" fmla="*/ 25 w 164"/>
                  <a:gd name="T103" fmla="*/ 73 h 154"/>
                  <a:gd name="T104" fmla="*/ 35 w 164"/>
                  <a:gd name="T105" fmla="*/ 106 h 154"/>
                  <a:gd name="T106" fmla="*/ 34 w 164"/>
                  <a:gd name="T107" fmla="*/ 104 h 154"/>
                  <a:gd name="T108" fmla="*/ 35 w 164"/>
                  <a:gd name="T109" fmla="*/ 107 h 154"/>
                  <a:gd name="T110" fmla="*/ 39 w 164"/>
                  <a:gd name="T111" fmla="*/ 111 h 154"/>
                  <a:gd name="T112" fmla="*/ 42 w 164"/>
                  <a:gd name="T113" fmla="*/ 114 h 154"/>
                  <a:gd name="T114" fmla="*/ 39 w 164"/>
                  <a:gd name="T115" fmla="*/ 111 h 154"/>
                  <a:gd name="T116" fmla="*/ 28 w 164"/>
                  <a:gd name="T117" fmla="*/ 92 h 154"/>
                  <a:gd name="T118" fmla="*/ 131 w 164"/>
                  <a:gd name="T119" fmla="*/ 33 h 154"/>
                  <a:gd name="T120" fmla="*/ 134 w 164"/>
                  <a:gd name="T121" fmla="*/ 103 h 154"/>
                  <a:gd name="T122" fmla="*/ 125 w 164"/>
                  <a:gd name="T123" fmla="*/ 39 h 154"/>
                  <a:gd name="T124" fmla="*/ 100 w 164"/>
                  <a:gd name="T125" fmla="*/ 29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4" h="154">
                    <a:moveTo>
                      <a:pt x="1" y="79"/>
                    </a:moveTo>
                    <a:cubicBezTo>
                      <a:pt x="1" y="78"/>
                      <a:pt x="1" y="79"/>
                      <a:pt x="1" y="79"/>
                    </a:cubicBezTo>
                    <a:cubicBezTo>
                      <a:pt x="1" y="79"/>
                      <a:pt x="1" y="80"/>
                      <a:pt x="1" y="80"/>
                    </a:cubicBezTo>
                    <a:cubicBezTo>
                      <a:pt x="1" y="80"/>
                      <a:pt x="1" y="80"/>
                      <a:pt x="1" y="79"/>
                    </a:cubicBezTo>
                    <a:cubicBezTo>
                      <a:pt x="1" y="81"/>
                      <a:pt x="1" y="81"/>
                      <a:pt x="1" y="82"/>
                    </a:cubicBezTo>
                    <a:cubicBezTo>
                      <a:pt x="0" y="82"/>
                      <a:pt x="1" y="85"/>
                      <a:pt x="1" y="87"/>
                    </a:cubicBezTo>
                    <a:cubicBezTo>
                      <a:pt x="1" y="88"/>
                      <a:pt x="1" y="88"/>
                      <a:pt x="1" y="89"/>
                    </a:cubicBezTo>
                    <a:cubicBezTo>
                      <a:pt x="1" y="92"/>
                      <a:pt x="2" y="95"/>
                      <a:pt x="4" y="99"/>
                    </a:cubicBezTo>
                    <a:cubicBezTo>
                      <a:pt x="5" y="103"/>
                      <a:pt x="7" y="107"/>
                      <a:pt x="9" y="111"/>
                    </a:cubicBezTo>
                    <a:cubicBezTo>
                      <a:pt x="11" y="114"/>
                      <a:pt x="13" y="118"/>
                      <a:pt x="16" y="121"/>
                    </a:cubicBezTo>
                    <a:cubicBezTo>
                      <a:pt x="18" y="125"/>
                      <a:pt x="21" y="128"/>
                      <a:pt x="24" y="130"/>
                    </a:cubicBezTo>
                    <a:cubicBezTo>
                      <a:pt x="26" y="132"/>
                      <a:pt x="28" y="134"/>
                      <a:pt x="30" y="135"/>
                    </a:cubicBezTo>
                    <a:cubicBezTo>
                      <a:pt x="32" y="137"/>
                      <a:pt x="34" y="138"/>
                      <a:pt x="36" y="139"/>
                    </a:cubicBezTo>
                    <a:cubicBezTo>
                      <a:pt x="39" y="141"/>
                      <a:pt x="41" y="143"/>
                      <a:pt x="44" y="144"/>
                    </a:cubicBezTo>
                    <a:cubicBezTo>
                      <a:pt x="47" y="145"/>
                      <a:pt x="49" y="147"/>
                      <a:pt x="52" y="148"/>
                    </a:cubicBezTo>
                    <a:cubicBezTo>
                      <a:pt x="52" y="148"/>
                      <a:pt x="53" y="148"/>
                      <a:pt x="53" y="148"/>
                    </a:cubicBezTo>
                    <a:cubicBezTo>
                      <a:pt x="54" y="149"/>
                      <a:pt x="56" y="149"/>
                      <a:pt x="57" y="149"/>
                    </a:cubicBezTo>
                    <a:cubicBezTo>
                      <a:pt x="62" y="151"/>
                      <a:pt x="67" y="152"/>
                      <a:pt x="73" y="153"/>
                    </a:cubicBezTo>
                    <a:cubicBezTo>
                      <a:pt x="78" y="154"/>
                      <a:pt x="84" y="154"/>
                      <a:pt x="89" y="154"/>
                    </a:cubicBezTo>
                    <a:cubicBezTo>
                      <a:pt x="94" y="153"/>
                      <a:pt x="99" y="152"/>
                      <a:pt x="103" y="151"/>
                    </a:cubicBezTo>
                    <a:cubicBezTo>
                      <a:pt x="104" y="151"/>
                      <a:pt x="106" y="151"/>
                      <a:pt x="107" y="150"/>
                    </a:cubicBezTo>
                    <a:cubicBezTo>
                      <a:pt x="111" y="149"/>
                      <a:pt x="115" y="147"/>
                      <a:pt x="119" y="145"/>
                    </a:cubicBezTo>
                    <a:cubicBezTo>
                      <a:pt x="123" y="143"/>
                      <a:pt x="127" y="141"/>
                      <a:pt x="130" y="139"/>
                    </a:cubicBezTo>
                    <a:cubicBezTo>
                      <a:pt x="130" y="139"/>
                      <a:pt x="130" y="139"/>
                      <a:pt x="130" y="139"/>
                    </a:cubicBezTo>
                    <a:cubicBezTo>
                      <a:pt x="135" y="136"/>
                      <a:pt x="139" y="132"/>
                      <a:pt x="143" y="128"/>
                    </a:cubicBezTo>
                    <a:cubicBezTo>
                      <a:pt x="147" y="123"/>
                      <a:pt x="151" y="118"/>
                      <a:pt x="154" y="113"/>
                    </a:cubicBezTo>
                    <a:cubicBezTo>
                      <a:pt x="154" y="112"/>
                      <a:pt x="155" y="110"/>
                      <a:pt x="156" y="109"/>
                    </a:cubicBezTo>
                    <a:cubicBezTo>
                      <a:pt x="157" y="107"/>
                      <a:pt x="158" y="105"/>
                      <a:pt x="158" y="104"/>
                    </a:cubicBezTo>
                    <a:cubicBezTo>
                      <a:pt x="158" y="105"/>
                      <a:pt x="157" y="105"/>
                      <a:pt x="157" y="106"/>
                    </a:cubicBezTo>
                    <a:cubicBezTo>
                      <a:pt x="157" y="106"/>
                      <a:pt x="157" y="106"/>
                      <a:pt x="157" y="106"/>
                    </a:cubicBezTo>
                    <a:cubicBezTo>
                      <a:pt x="157" y="106"/>
                      <a:pt x="157" y="106"/>
                      <a:pt x="157" y="106"/>
                    </a:cubicBezTo>
                    <a:cubicBezTo>
                      <a:pt x="156" y="107"/>
                      <a:pt x="156" y="108"/>
                      <a:pt x="155" y="109"/>
                    </a:cubicBezTo>
                    <a:cubicBezTo>
                      <a:pt x="155" y="108"/>
                      <a:pt x="155" y="109"/>
                      <a:pt x="155" y="109"/>
                    </a:cubicBezTo>
                    <a:cubicBezTo>
                      <a:pt x="155" y="109"/>
                      <a:pt x="155" y="109"/>
                      <a:pt x="155" y="109"/>
                    </a:cubicBezTo>
                    <a:cubicBezTo>
                      <a:pt x="155" y="109"/>
                      <a:pt x="154" y="111"/>
                      <a:pt x="154" y="110"/>
                    </a:cubicBezTo>
                    <a:cubicBezTo>
                      <a:pt x="154" y="111"/>
                      <a:pt x="154" y="111"/>
                      <a:pt x="153" y="112"/>
                    </a:cubicBezTo>
                    <a:cubicBezTo>
                      <a:pt x="153" y="112"/>
                      <a:pt x="153" y="111"/>
                      <a:pt x="153" y="112"/>
                    </a:cubicBezTo>
                    <a:cubicBezTo>
                      <a:pt x="153" y="111"/>
                      <a:pt x="153" y="111"/>
                      <a:pt x="153" y="111"/>
                    </a:cubicBezTo>
                    <a:cubicBezTo>
                      <a:pt x="153" y="111"/>
                      <a:pt x="154" y="110"/>
                      <a:pt x="154" y="110"/>
                    </a:cubicBezTo>
                    <a:cubicBezTo>
                      <a:pt x="154" y="110"/>
                      <a:pt x="154" y="109"/>
                      <a:pt x="154" y="109"/>
                    </a:cubicBezTo>
                    <a:cubicBezTo>
                      <a:pt x="154" y="109"/>
                      <a:pt x="154" y="109"/>
                      <a:pt x="154" y="109"/>
                    </a:cubicBezTo>
                    <a:cubicBezTo>
                      <a:pt x="154" y="109"/>
                      <a:pt x="154" y="109"/>
                      <a:pt x="154" y="109"/>
                    </a:cubicBezTo>
                    <a:cubicBezTo>
                      <a:pt x="154" y="109"/>
                      <a:pt x="154" y="109"/>
                      <a:pt x="154" y="109"/>
                    </a:cubicBezTo>
                    <a:cubicBezTo>
                      <a:pt x="154" y="109"/>
                      <a:pt x="154" y="109"/>
                      <a:pt x="155" y="109"/>
                    </a:cubicBezTo>
                    <a:cubicBezTo>
                      <a:pt x="154" y="109"/>
                      <a:pt x="154" y="109"/>
                      <a:pt x="154" y="109"/>
                    </a:cubicBezTo>
                    <a:cubicBezTo>
                      <a:pt x="155" y="109"/>
                      <a:pt x="155" y="108"/>
                      <a:pt x="155" y="108"/>
                    </a:cubicBezTo>
                    <a:cubicBezTo>
                      <a:pt x="155" y="108"/>
                      <a:pt x="155" y="108"/>
                      <a:pt x="155" y="107"/>
                    </a:cubicBezTo>
                    <a:cubicBezTo>
                      <a:pt x="155" y="107"/>
                      <a:pt x="156" y="107"/>
                      <a:pt x="156" y="107"/>
                    </a:cubicBezTo>
                    <a:cubicBezTo>
                      <a:pt x="156" y="107"/>
                      <a:pt x="156" y="107"/>
                      <a:pt x="156" y="106"/>
                    </a:cubicBezTo>
                    <a:cubicBezTo>
                      <a:pt x="156" y="106"/>
                      <a:pt x="156" y="105"/>
                      <a:pt x="157" y="105"/>
                    </a:cubicBezTo>
                    <a:cubicBezTo>
                      <a:pt x="157" y="105"/>
                      <a:pt x="156" y="105"/>
                      <a:pt x="157" y="105"/>
                    </a:cubicBezTo>
                    <a:cubicBezTo>
                      <a:pt x="157" y="105"/>
                      <a:pt x="157" y="105"/>
                      <a:pt x="157" y="105"/>
                    </a:cubicBezTo>
                    <a:cubicBezTo>
                      <a:pt x="157" y="105"/>
                      <a:pt x="157" y="105"/>
                      <a:pt x="157" y="105"/>
                    </a:cubicBezTo>
                    <a:cubicBezTo>
                      <a:pt x="157" y="105"/>
                      <a:pt x="157" y="103"/>
                      <a:pt x="157" y="103"/>
                    </a:cubicBezTo>
                    <a:cubicBezTo>
                      <a:pt x="158" y="103"/>
                      <a:pt x="159" y="101"/>
                      <a:pt x="159" y="101"/>
                    </a:cubicBezTo>
                    <a:cubicBezTo>
                      <a:pt x="159" y="101"/>
                      <a:pt x="159" y="101"/>
                      <a:pt x="159" y="101"/>
                    </a:cubicBezTo>
                    <a:cubicBezTo>
                      <a:pt x="159" y="101"/>
                      <a:pt x="159" y="100"/>
                      <a:pt x="159" y="100"/>
                    </a:cubicBezTo>
                    <a:cubicBezTo>
                      <a:pt x="159" y="100"/>
                      <a:pt x="160" y="99"/>
                      <a:pt x="160" y="99"/>
                    </a:cubicBezTo>
                    <a:cubicBezTo>
                      <a:pt x="160" y="99"/>
                      <a:pt x="160" y="99"/>
                      <a:pt x="160" y="99"/>
                    </a:cubicBezTo>
                    <a:cubicBezTo>
                      <a:pt x="160" y="99"/>
                      <a:pt x="160" y="98"/>
                      <a:pt x="160" y="98"/>
                    </a:cubicBezTo>
                    <a:cubicBezTo>
                      <a:pt x="160" y="98"/>
                      <a:pt x="160" y="98"/>
                      <a:pt x="160" y="98"/>
                    </a:cubicBezTo>
                    <a:cubicBezTo>
                      <a:pt x="160" y="98"/>
                      <a:pt x="161" y="97"/>
                      <a:pt x="161" y="97"/>
                    </a:cubicBezTo>
                    <a:cubicBezTo>
                      <a:pt x="161" y="97"/>
                      <a:pt x="161" y="97"/>
                      <a:pt x="161" y="97"/>
                    </a:cubicBezTo>
                    <a:cubicBezTo>
                      <a:pt x="161" y="97"/>
                      <a:pt x="162" y="94"/>
                      <a:pt x="162" y="95"/>
                    </a:cubicBezTo>
                    <a:cubicBezTo>
                      <a:pt x="162" y="92"/>
                      <a:pt x="163" y="90"/>
                      <a:pt x="164" y="87"/>
                    </a:cubicBezTo>
                    <a:cubicBezTo>
                      <a:pt x="164" y="87"/>
                      <a:pt x="164" y="87"/>
                      <a:pt x="164" y="87"/>
                    </a:cubicBezTo>
                    <a:cubicBezTo>
                      <a:pt x="164" y="87"/>
                      <a:pt x="164" y="87"/>
                      <a:pt x="164" y="86"/>
                    </a:cubicBezTo>
                    <a:cubicBezTo>
                      <a:pt x="164" y="86"/>
                      <a:pt x="164" y="87"/>
                      <a:pt x="163" y="87"/>
                    </a:cubicBezTo>
                    <a:cubicBezTo>
                      <a:pt x="163" y="89"/>
                      <a:pt x="163" y="89"/>
                      <a:pt x="162" y="91"/>
                    </a:cubicBezTo>
                    <a:cubicBezTo>
                      <a:pt x="162" y="91"/>
                      <a:pt x="162" y="92"/>
                      <a:pt x="162" y="92"/>
                    </a:cubicBezTo>
                    <a:cubicBezTo>
                      <a:pt x="162" y="92"/>
                      <a:pt x="162" y="92"/>
                      <a:pt x="162" y="93"/>
                    </a:cubicBezTo>
                    <a:cubicBezTo>
                      <a:pt x="162" y="92"/>
                      <a:pt x="161" y="93"/>
                      <a:pt x="161" y="93"/>
                    </a:cubicBezTo>
                    <a:cubicBezTo>
                      <a:pt x="161" y="93"/>
                      <a:pt x="161" y="94"/>
                      <a:pt x="161" y="94"/>
                    </a:cubicBezTo>
                    <a:cubicBezTo>
                      <a:pt x="161" y="94"/>
                      <a:pt x="161" y="95"/>
                      <a:pt x="161" y="95"/>
                    </a:cubicBezTo>
                    <a:cubicBezTo>
                      <a:pt x="161" y="95"/>
                      <a:pt x="160" y="96"/>
                      <a:pt x="160" y="96"/>
                    </a:cubicBezTo>
                    <a:cubicBezTo>
                      <a:pt x="160" y="97"/>
                      <a:pt x="160" y="97"/>
                      <a:pt x="160" y="97"/>
                    </a:cubicBezTo>
                    <a:cubicBezTo>
                      <a:pt x="160" y="97"/>
                      <a:pt x="159" y="98"/>
                      <a:pt x="160" y="97"/>
                    </a:cubicBezTo>
                    <a:cubicBezTo>
                      <a:pt x="160" y="97"/>
                      <a:pt x="160" y="97"/>
                      <a:pt x="160" y="97"/>
                    </a:cubicBezTo>
                    <a:cubicBezTo>
                      <a:pt x="160" y="97"/>
                      <a:pt x="160" y="96"/>
                      <a:pt x="160" y="96"/>
                    </a:cubicBezTo>
                    <a:cubicBezTo>
                      <a:pt x="159" y="96"/>
                      <a:pt x="159" y="96"/>
                      <a:pt x="159" y="96"/>
                    </a:cubicBezTo>
                    <a:cubicBezTo>
                      <a:pt x="159" y="96"/>
                      <a:pt x="159" y="96"/>
                      <a:pt x="159" y="96"/>
                    </a:cubicBezTo>
                    <a:cubicBezTo>
                      <a:pt x="159" y="96"/>
                      <a:pt x="160" y="94"/>
                      <a:pt x="160" y="95"/>
                    </a:cubicBezTo>
                    <a:cubicBezTo>
                      <a:pt x="160" y="95"/>
                      <a:pt x="160" y="95"/>
                      <a:pt x="160" y="94"/>
                    </a:cubicBezTo>
                    <a:cubicBezTo>
                      <a:pt x="160" y="94"/>
                      <a:pt x="160" y="94"/>
                      <a:pt x="160" y="94"/>
                    </a:cubicBezTo>
                    <a:cubicBezTo>
                      <a:pt x="160" y="94"/>
                      <a:pt x="160" y="93"/>
                      <a:pt x="160" y="93"/>
                    </a:cubicBezTo>
                    <a:cubicBezTo>
                      <a:pt x="160" y="93"/>
                      <a:pt x="160" y="93"/>
                      <a:pt x="160" y="93"/>
                    </a:cubicBezTo>
                    <a:cubicBezTo>
                      <a:pt x="160" y="92"/>
                      <a:pt x="160" y="92"/>
                      <a:pt x="160" y="92"/>
                    </a:cubicBezTo>
                    <a:cubicBezTo>
                      <a:pt x="160" y="92"/>
                      <a:pt x="160" y="92"/>
                      <a:pt x="160" y="92"/>
                    </a:cubicBezTo>
                    <a:cubicBezTo>
                      <a:pt x="160" y="92"/>
                      <a:pt x="160" y="91"/>
                      <a:pt x="160" y="91"/>
                    </a:cubicBezTo>
                    <a:cubicBezTo>
                      <a:pt x="160" y="92"/>
                      <a:pt x="161" y="90"/>
                      <a:pt x="161" y="91"/>
                    </a:cubicBezTo>
                    <a:cubicBezTo>
                      <a:pt x="161" y="91"/>
                      <a:pt x="161" y="91"/>
                      <a:pt x="161" y="91"/>
                    </a:cubicBezTo>
                    <a:cubicBezTo>
                      <a:pt x="161" y="91"/>
                      <a:pt x="161" y="90"/>
                      <a:pt x="161" y="90"/>
                    </a:cubicBezTo>
                    <a:cubicBezTo>
                      <a:pt x="161" y="90"/>
                      <a:pt x="161" y="90"/>
                      <a:pt x="161" y="90"/>
                    </a:cubicBezTo>
                    <a:cubicBezTo>
                      <a:pt x="161" y="89"/>
                      <a:pt x="161" y="89"/>
                      <a:pt x="161" y="88"/>
                    </a:cubicBezTo>
                    <a:cubicBezTo>
                      <a:pt x="161" y="88"/>
                      <a:pt x="162" y="88"/>
                      <a:pt x="162" y="87"/>
                    </a:cubicBezTo>
                    <a:cubicBezTo>
                      <a:pt x="162" y="86"/>
                      <a:pt x="162" y="85"/>
                      <a:pt x="162" y="85"/>
                    </a:cubicBezTo>
                    <a:cubicBezTo>
                      <a:pt x="162" y="84"/>
                      <a:pt x="162" y="83"/>
                      <a:pt x="163" y="83"/>
                    </a:cubicBezTo>
                    <a:cubicBezTo>
                      <a:pt x="163" y="81"/>
                      <a:pt x="163" y="79"/>
                      <a:pt x="163" y="78"/>
                    </a:cubicBezTo>
                    <a:cubicBezTo>
                      <a:pt x="163" y="78"/>
                      <a:pt x="163" y="77"/>
                      <a:pt x="163" y="77"/>
                    </a:cubicBezTo>
                    <a:cubicBezTo>
                      <a:pt x="163" y="79"/>
                      <a:pt x="162" y="81"/>
                      <a:pt x="162" y="84"/>
                    </a:cubicBezTo>
                    <a:cubicBezTo>
                      <a:pt x="162" y="84"/>
                      <a:pt x="161" y="85"/>
                      <a:pt x="161" y="85"/>
                    </a:cubicBezTo>
                    <a:cubicBezTo>
                      <a:pt x="161" y="85"/>
                      <a:pt x="161" y="85"/>
                      <a:pt x="161" y="85"/>
                    </a:cubicBezTo>
                    <a:cubicBezTo>
                      <a:pt x="161" y="86"/>
                      <a:pt x="161" y="86"/>
                      <a:pt x="161" y="86"/>
                    </a:cubicBezTo>
                    <a:cubicBezTo>
                      <a:pt x="161" y="86"/>
                      <a:pt x="161" y="86"/>
                      <a:pt x="161" y="86"/>
                    </a:cubicBezTo>
                    <a:cubicBezTo>
                      <a:pt x="161" y="86"/>
                      <a:pt x="161" y="86"/>
                      <a:pt x="161" y="86"/>
                    </a:cubicBezTo>
                    <a:cubicBezTo>
                      <a:pt x="161" y="86"/>
                      <a:pt x="161" y="86"/>
                      <a:pt x="161" y="86"/>
                    </a:cubicBezTo>
                    <a:cubicBezTo>
                      <a:pt x="161" y="86"/>
                      <a:pt x="161" y="86"/>
                      <a:pt x="161" y="87"/>
                    </a:cubicBezTo>
                    <a:cubicBezTo>
                      <a:pt x="161" y="86"/>
                      <a:pt x="161" y="87"/>
                      <a:pt x="161" y="87"/>
                    </a:cubicBezTo>
                    <a:cubicBezTo>
                      <a:pt x="161" y="86"/>
                      <a:pt x="161" y="87"/>
                      <a:pt x="161" y="86"/>
                    </a:cubicBezTo>
                    <a:cubicBezTo>
                      <a:pt x="161" y="86"/>
                      <a:pt x="161" y="86"/>
                      <a:pt x="161" y="86"/>
                    </a:cubicBezTo>
                    <a:cubicBezTo>
                      <a:pt x="161" y="86"/>
                      <a:pt x="161" y="86"/>
                      <a:pt x="160" y="85"/>
                    </a:cubicBezTo>
                    <a:cubicBezTo>
                      <a:pt x="161" y="85"/>
                      <a:pt x="161" y="85"/>
                      <a:pt x="161" y="85"/>
                    </a:cubicBezTo>
                    <a:cubicBezTo>
                      <a:pt x="161" y="85"/>
                      <a:pt x="161" y="85"/>
                      <a:pt x="160" y="85"/>
                    </a:cubicBezTo>
                    <a:cubicBezTo>
                      <a:pt x="161" y="85"/>
                      <a:pt x="160" y="85"/>
                      <a:pt x="160" y="85"/>
                    </a:cubicBezTo>
                    <a:cubicBezTo>
                      <a:pt x="161" y="85"/>
                      <a:pt x="160" y="85"/>
                      <a:pt x="161" y="84"/>
                    </a:cubicBezTo>
                    <a:cubicBezTo>
                      <a:pt x="161" y="84"/>
                      <a:pt x="161" y="84"/>
                      <a:pt x="161" y="84"/>
                    </a:cubicBezTo>
                    <a:cubicBezTo>
                      <a:pt x="161" y="84"/>
                      <a:pt x="161" y="83"/>
                      <a:pt x="161" y="83"/>
                    </a:cubicBezTo>
                    <a:cubicBezTo>
                      <a:pt x="161" y="83"/>
                      <a:pt x="161" y="83"/>
                      <a:pt x="161" y="83"/>
                    </a:cubicBezTo>
                    <a:cubicBezTo>
                      <a:pt x="161" y="83"/>
                      <a:pt x="161" y="83"/>
                      <a:pt x="161" y="82"/>
                    </a:cubicBezTo>
                    <a:cubicBezTo>
                      <a:pt x="161" y="82"/>
                      <a:pt x="161" y="82"/>
                      <a:pt x="161" y="82"/>
                    </a:cubicBezTo>
                    <a:cubicBezTo>
                      <a:pt x="161" y="82"/>
                      <a:pt x="161" y="81"/>
                      <a:pt x="161" y="81"/>
                    </a:cubicBezTo>
                    <a:cubicBezTo>
                      <a:pt x="161" y="80"/>
                      <a:pt x="161" y="80"/>
                      <a:pt x="161" y="79"/>
                    </a:cubicBezTo>
                    <a:cubicBezTo>
                      <a:pt x="161" y="79"/>
                      <a:pt x="161" y="79"/>
                      <a:pt x="161" y="79"/>
                    </a:cubicBezTo>
                    <a:cubicBezTo>
                      <a:pt x="161" y="77"/>
                      <a:pt x="162" y="76"/>
                      <a:pt x="161" y="75"/>
                    </a:cubicBezTo>
                    <a:cubicBezTo>
                      <a:pt x="162" y="75"/>
                      <a:pt x="162" y="74"/>
                      <a:pt x="162" y="73"/>
                    </a:cubicBezTo>
                    <a:cubicBezTo>
                      <a:pt x="161" y="73"/>
                      <a:pt x="161" y="74"/>
                      <a:pt x="161" y="74"/>
                    </a:cubicBezTo>
                    <a:cubicBezTo>
                      <a:pt x="161" y="74"/>
                      <a:pt x="161" y="74"/>
                      <a:pt x="161" y="74"/>
                    </a:cubicBezTo>
                    <a:cubicBezTo>
                      <a:pt x="161" y="74"/>
                      <a:pt x="161" y="76"/>
                      <a:pt x="161" y="76"/>
                    </a:cubicBezTo>
                    <a:cubicBezTo>
                      <a:pt x="161" y="76"/>
                      <a:pt x="161" y="76"/>
                      <a:pt x="161" y="76"/>
                    </a:cubicBezTo>
                    <a:cubicBezTo>
                      <a:pt x="161" y="77"/>
                      <a:pt x="161" y="77"/>
                      <a:pt x="161" y="78"/>
                    </a:cubicBezTo>
                    <a:cubicBezTo>
                      <a:pt x="161" y="78"/>
                      <a:pt x="161" y="78"/>
                      <a:pt x="161" y="77"/>
                    </a:cubicBezTo>
                    <a:cubicBezTo>
                      <a:pt x="161" y="79"/>
                      <a:pt x="160" y="79"/>
                      <a:pt x="160" y="80"/>
                    </a:cubicBezTo>
                    <a:cubicBezTo>
                      <a:pt x="160" y="81"/>
                      <a:pt x="160" y="81"/>
                      <a:pt x="160" y="81"/>
                    </a:cubicBezTo>
                    <a:cubicBezTo>
                      <a:pt x="160" y="81"/>
                      <a:pt x="160" y="81"/>
                      <a:pt x="160" y="81"/>
                    </a:cubicBezTo>
                    <a:cubicBezTo>
                      <a:pt x="160" y="81"/>
                      <a:pt x="160" y="80"/>
                      <a:pt x="160" y="80"/>
                    </a:cubicBezTo>
                    <a:cubicBezTo>
                      <a:pt x="160" y="80"/>
                      <a:pt x="160" y="80"/>
                      <a:pt x="160" y="79"/>
                    </a:cubicBezTo>
                    <a:cubicBezTo>
                      <a:pt x="160" y="79"/>
                      <a:pt x="160" y="79"/>
                      <a:pt x="160" y="79"/>
                    </a:cubicBezTo>
                    <a:cubicBezTo>
                      <a:pt x="161" y="77"/>
                      <a:pt x="161" y="75"/>
                      <a:pt x="161" y="73"/>
                    </a:cubicBezTo>
                    <a:cubicBezTo>
                      <a:pt x="160" y="73"/>
                      <a:pt x="160" y="73"/>
                      <a:pt x="160" y="74"/>
                    </a:cubicBezTo>
                    <a:cubicBezTo>
                      <a:pt x="160" y="74"/>
                      <a:pt x="160" y="74"/>
                      <a:pt x="160" y="74"/>
                    </a:cubicBezTo>
                    <a:cubicBezTo>
                      <a:pt x="160" y="75"/>
                      <a:pt x="160" y="75"/>
                      <a:pt x="160" y="75"/>
                    </a:cubicBezTo>
                    <a:cubicBezTo>
                      <a:pt x="160" y="75"/>
                      <a:pt x="160" y="75"/>
                      <a:pt x="160" y="75"/>
                    </a:cubicBezTo>
                    <a:cubicBezTo>
                      <a:pt x="160" y="77"/>
                      <a:pt x="159" y="78"/>
                      <a:pt x="159" y="80"/>
                    </a:cubicBezTo>
                    <a:cubicBezTo>
                      <a:pt x="159" y="81"/>
                      <a:pt x="159" y="81"/>
                      <a:pt x="159" y="81"/>
                    </a:cubicBezTo>
                    <a:cubicBezTo>
                      <a:pt x="159" y="80"/>
                      <a:pt x="159" y="81"/>
                      <a:pt x="159" y="80"/>
                    </a:cubicBezTo>
                    <a:cubicBezTo>
                      <a:pt x="159" y="80"/>
                      <a:pt x="159" y="80"/>
                      <a:pt x="159" y="80"/>
                    </a:cubicBezTo>
                    <a:cubicBezTo>
                      <a:pt x="159" y="80"/>
                      <a:pt x="159" y="80"/>
                      <a:pt x="159" y="80"/>
                    </a:cubicBezTo>
                    <a:cubicBezTo>
                      <a:pt x="159" y="80"/>
                      <a:pt x="159" y="79"/>
                      <a:pt x="159" y="79"/>
                    </a:cubicBezTo>
                    <a:cubicBezTo>
                      <a:pt x="159" y="79"/>
                      <a:pt x="159" y="79"/>
                      <a:pt x="159" y="79"/>
                    </a:cubicBezTo>
                    <a:cubicBezTo>
                      <a:pt x="159" y="79"/>
                      <a:pt x="159" y="79"/>
                      <a:pt x="159" y="79"/>
                    </a:cubicBezTo>
                    <a:cubicBezTo>
                      <a:pt x="159" y="79"/>
                      <a:pt x="159" y="79"/>
                      <a:pt x="159" y="79"/>
                    </a:cubicBezTo>
                    <a:cubicBezTo>
                      <a:pt x="159" y="79"/>
                      <a:pt x="159" y="80"/>
                      <a:pt x="159" y="80"/>
                    </a:cubicBezTo>
                    <a:cubicBezTo>
                      <a:pt x="159" y="80"/>
                      <a:pt x="159" y="80"/>
                      <a:pt x="159" y="80"/>
                    </a:cubicBezTo>
                    <a:cubicBezTo>
                      <a:pt x="159" y="80"/>
                      <a:pt x="159" y="80"/>
                      <a:pt x="158" y="80"/>
                    </a:cubicBezTo>
                    <a:cubicBezTo>
                      <a:pt x="158" y="81"/>
                      <a:pt x="158" y="82"/>
                      <a:pt x="158" y="82"/>
                    </a:cubicBezTo>
                    <a:cubicBezTo>
                      <a:pt x="158" y="82"/>
                      <a:pt x="158" y="82"/>
                      <a:pt x="158" y="82"/>
                    </a:cubicBezTo>
                    <a:cubicBezTo>
                      <a:pt x="158" y="82"/>
                      <a:pt x="158" y="82"/>
                      <a:pt x="158" y="82"/>
                    </a:cubicBezTo>
                    <a:cubicBezTo>
                      <a:pt x="158" y="82"/>
                      <a:pt x="158" y="83"/>
                      <a:pt x="158" y="83"/>
                    </a:cubicBezTo>
                    <a:cubicBezTo>
                      <a:pt x="158" y="83"/>
                      <a:pt x="158" y="84"/>
                      <a:pt x="158" y="83"/>
                    </a:cubicBezTo>
                    <a:cubicBezTo>
                      <a:pt x="158" y="84"/>
                      <a:pt x="158" y="84"/>
                      <a:pt x="158" y="84"/>
                    </a:cubicBezTo>
                    <a:cubicBezTo>
                      <a:pt x="157" y="85"/>
                      <a:pt x="157" y="85"/>
                      <a:pt x="157" y="85"/>
                    </a:cubicBezTo>
                    <a:cubicBezTo>
                      <a:pt x="157" y="85"/>
                      <a:pt x="157" y="86"/>
                      <a:pt x="157" y="86"/>
                    </a:cubicBezTo>
                    <a:cubicBezTo>
                      <a:pt x="157" y="87"/>
                      <a:pt x="156" y="88"/>
                      <a:pt x="156" y="90"/>
                    </a:cubicBezTo>
                    <a:cubicBezTo>
                      <a:pt x="155" y="91"/>
                      <a:pt x="155" y="92"/>
                      <a:pt x="155" y="93"/>
                    </a:cubicBezTo>
                    <a:cubicBezTo>
                      <a:pt x="154" y="94"/>
                      <a:pt x="154" y="96"/>
                      <a:pt x="153" y="97"/>
                    </a:cubicBezTo>
                    <a:cubicBezTo>
                      <a:pt x="153" y="98"/>
                      <a:pt x="153" y="98"/>
                      <a:pt x="153" y="99"/>
                    </a:cubicBezTo>
                    <a:cubicBezTo>
                      <a:pt x="152" y="99"/>
                      <a:pt x="152" y="100"/>
                      <a:pt x="152" y="101"/>
                    </a:cubicBezTo>
                    <a:cubicBezTo>
                      <a:pt x="151" y="101"/>
                      <a:pt x="151" y="102"/>
                      <a:pt x="151" y="102"/>
                    </a:cubicBezTo>
                    <a:cubicBezTo>
                      <a:pt x="151" y="102"/>
                      <a:pt x="151" y="102"/>
                      <a:pt x="151" y="103"/>
                    </a:cubicBezTo>
                    <a:cubicBezTo>
                      <a:pt x="151" y="102"/>
                      <a:pt x="150" y="104"/>
                      <a:pt x="150" y="103"/>
                    </a:cubicBezTo>
                    <a:cubicBezTo>
                      <a:pt x="150" y="104"/>
                      <a:pt x="150" y="104"/>
                      <a:pt x="150" y="104"/>
                    </a:cubicBezTo>
                    <a:cubicBezTo>
                      <a:pt x="150" y="104"/>
                      <a:pt x="150" y="104"/>
                      <a:pt x="150" y="104"/>
                    </a:cubicBezTo>
                    <a:cubicBezTo>
                      <a:pt x="149" y="105"/>
                      <a:pt x="149" y="106"/>
                      <a:pt x="149" y="107"/>
                    </a:cubicBezTo>
                    <a:cubicBezTo>
                      <a:pt x="148" y="107"/>
                      <a:pt x="148" y="107"/>
                      <a:pt x="148" y="108"/>
                    </a:cubicBezTo>
                    <a:cubicBezTo>
                      <a:pt x="148" y="108"/>
                      <a:pt x="148" y="108"/>
                      <a:pt x="148" y="108"/>
                    </a:cubicBezTo>
                    <a:cubicBezTo>
                      <a:pt x="148" y="108"/>
                      <a:pt x="148" y="108"/>
                      <a:pt x="147" y="109"/>
                    </a:cubicBezTo>
                    <a:cubicBezTo>
                      <a:pt x="148" y="109"/>
                      <a:pt x="148" y="109"/>
                      <a:pt x="148" y="109"/>
                    </a:cubicBezTo>
                    <a:cubicBezTo>
                      <a:pt x="147" y="109"/>
                      <a:pt x="147" y="109"/>
                      <a:pt x="147" y="110"/>
                    </a:cubicBezTo>
                    <a:cubicBezTo>
                      <a:pt x="147" y="110"/>
                      <a:pt x="147" y="110"/>
                      <a:pt x="147" y="110"/>
                    </a:cubicBezTo>
                    <a:cubicBezTo>
                      <a:pt x="147" y="110"/>
                      <a:pt x="147" y="110"/>
                      <a:pt x="147" y="110"/>
                    </a:cubicBezTo>
                    <a:cubicBezTo>
                      <a:pt x="147" y="110"/>
                      <a:pt x="146" y="112"/>
                      <a:pt x="146" y="112"/>
                    </a:cubicBezTo>
                    <a:cubicBezTo>
                      <a:pt x="146" y="112"/>
                      <a:pt x="146" y="112"/>
                      <a:pt x="145" y="113"/>
                    </a:cubicBezTo>
                    <a:cubicBezTo>
                      <a:pt x="145" y="113"/>
                      <a:pt x="145" y="113"/>
                      <a:pt x="145" y="114"/>
                    </a:cubicBezTo>
                    <a:cubicBezTo>
                      <a:pt x="145" y="114"/>
                      <a:pt x="144" y="114"/>
                      <a:pt x="144" y="114"/>
                    </a:cubicBezTo>
                    <a:cubicBezTo>
                      <a:pt x="144" y="114"/>
                      <a:pt x="143" y="115"/>
                      <a:pt x="143" y="115"/>
                    </a:cubicBezTo>
                    <a:cubicBezTo>
                      <a:pt x="143" y="116"/>
                      <a:pt x="143" y="116"/>
                      <a:pt x="142" y="116"/>
                    </a:cubicBezTo>
                    <a:cubicBezTo>
                      <a:pt x="142" y="116"/>
                      <a:pt x="142" y="117"/>
                      <a:pt x="142" y="117"/>
                    </a:cubicBezTo>
                    <a:cubicBezTo>
                      <a:pt x="142" y="117"/>
                      <a:pt x="142" y="117"/>
                      <a:pt x="142" y="117"/>
                    </a:cubicBezTo>
                    <a:cubicBezTo>
                      <a:pt x="142" y="117"/>
                      <a:pt x="142" y="117"/>
                      <a:pt x="142" y="117"/>
                    </a:cubicBezTo>
                    <a:cubicBezTo>
                      <a:pt x="141" y="118"/>
                      <a:pt x="141" y="118"/>
                      <a:pt x="141" y="118"/>
                    </a:cubicBezTo>
                    <a:cubicBezTo>
                      <a:pt x="141" y="118"/>
                      <a:pt x="141" y="118"/>
                      <a:pt x="141" y="119"/>
                    </a:cubicBezTo>
                    <a:cubicBezTo>
                      <a:pt x="141" y="119"/>
                      <a:pt x="140" y="119"/>
                      <a:pt x="140" y="119"/>
                    </a:cubicBezTo>
                    <a:cubicBezTo>
                      <a:pt x="140" y="119"/>
                      <a:pt x="140" y="119"/>
                      <a:pt x="140" y="119"/>
                    </a:cubicBezTo>
                    <a:cubicBezTo>
                      <a:pt x="140" y="119"/>
                      <a:pt x="140" y="120"/>
                      <a:pt x="140" y="120"/>
                    </a:cubicBezTo>
                    <a:cubicBezTo>
                      <a:pt x="139" y="120"/>
                      <a:pt x="139" y="121"/>
                      <a:pt x="139" y="121"/>
                    </a:cubicBezTo>
                    <a:cubicBezTo>
                      <a:pt x="139" y="121"/>
                      <a:pt x="139" y="121"/>
                      <a:pt x="139" y="121"/>
                    </a:cubicBezTo>
                    <a:cubicBezTo>
                      <a:pt x="138" y="121"/>
                      <a:pt x="138" y="122"/>
                      <a:pt x="138" y="122"/>
                    </a:cubicBezTo>
                    <a:cubicBezTo>
                      <a:pt x="138" y="122"/>
                      <a:pt x="138" y="122"/>
                      <a:pt x="138" y="122"/>
                    </a:cubicBezTo>
                    <a:cubicBezTo>
                      <a:pt x="138" y="122"/>
                      <a:pt x="137" y="122"/>
                      <a:pt x="137" y="123"/>
                    </a:cubicBezTo>
                    <a:cubicBezTo>
                      <a:pt x="137" y="123"/>
                      <a:pt x="136" y="123"/>
                      <a:pt x="136" y="123"/>
                    </a:cubicBezTo>
                    <a:cubicBezTo>
                      <a:pt x="136" y="123"/>
                      <a:pt x="136" y="124"/>
                      <a:pt x="136" y="124"/>
                    </a:cubicBezTo>
                    <a:cubicBezTo>
                      <a:pt x="136" y="124"/>
                      <a:pt x="135" y="124"/>
                      <a:pt x="135" y="125"/>
                    </a:cubicBezTo>
                    <a:cubicBezTo>
                      <a:pt x="135" y="125"/>
                      <a:pt x="135" y="125"/>
                      <a:pt x="135" y="125"/>
                    </a:cubicBezTo>
                    <a:cubicBezTo>
                      <a:pt x="135" y="125"/>
                      <a:pt x="135" y="125"/>
                      <a:pt x="134" y="125"/>
                    </a:cubicBezTo>
                    <a:cubicBezTo>
                      <a:pt x="134" y="126"/>
                      <a:pt x="134" y="126"/>
                      <a:pt x="133" y="126"/>
                    </a:cubicBezTo>
                    <a:cubicBezTo>
                      <a:pt x="133" y="126"/>
                      <a:pt x="132" y="127"/>
                      <a:pt x="132" y="127"/>
                    </a:cubicBezTo>
                    <a:cubicBezTo>
                      <a:pt x="133" y="126"/>
                      <a:pt x="133" y="125"/>
                      <a:pt x="134" y="125"/>
                    </a:cubicBezTo>
                    <a:cubicBezTo>
                      <a:pt x="134" y="125"/>
                      <a:pt x="134" y="125"/>
                      <a:pt x="135" y="124"/>
                    </a:cubicBezTo>
                    <a:cubicBezTo>
                      <a:pt x="135" y="124"/>
                      <a:pt x="135" y="123"/>
                      <a:pt x="134" y="124"/>
                    </a:cubicBezTo>
                    <a:cubicBezTo>
                      <a:pt x="134" y="125"/>
                      <a:pt x="133" y="125"/>
                      <a:pt x="133" y="125"/>
                    </a:cubicBezTo>
                    <a:cubicBezTo>
                      <a:pt x="132" y="126"/>
                      <a:pt x="132" y="126"/>
                      <a:pt x="131" y="126"/>
                    </a:cubicBezTo>
                    <a:cubicBezTo>
                      <a:pt x="131" y="126"/>
                      <a:pt x="130" y="127"/>
                      <a:pt x="130" y="127"/>
                    </a:cubicBezTo>
                    <a:cubicBezTo>
                      <a:pt x="130" y="127"/>
                      <a:pt x="129" y="127"/>
                      <a:pt x="129" y="128"/>
                    </a:cubicBezTo>
                    <a:cubicBezTo>
                      <a:pt x="129" y="127"/>
                      <a:pt x="129" y="128"/>
                      <a:pt x="129" y="128"/>
                    </a:cubicBezTo>
                    <a:cubicBezTo>
                      <a:pt x="129" y="128"/>
                      <a:pt x="129" y="128"/>
                      <a:pt x="129" y="127"/>
                    </a:cubicBezTo>
                    <a:cubicBezTo>
                      <a:pt x="129" y="127"/>
                      <a:pt x="129" y="127"/>
                      <a:pt x="130" y="127"/>
                    </a:cubicBezTo>
                    <a:cubicBezTo>
                      <a:pt x="129" y="127"/>
                      <a:pt x="129" y="127"/>
                      <a:pt x="128" y="128"/>
                    </a:cubicBezTo>
                    <a:cubicBezTo>
                      <a:pt x="128" y="128"/>
                      <a:pt x="128" y="128"/>
                      <a:pt x="128" y="128"/>
                    </a:cubicBezTo>
                    <a:cubicBezTo>
                      <a:pt x="128" y="128"/>
                      <a:pt x="128" y="127"/>
                      <a:pt x="129" y="127"/>
                    </a:cubicBezTo>
                    <a:cubicBezTo>
                      <a:pt x="129" y="127"/>
                      <a:pt x="129" y="126"/>
                      <a:pt x="130" y="126"/>
                    </a:cubicBezTo>
                    <a:cubicBezTo>
                      <a:pt x="130" y="126"/>
                      <a:pt x="129" y="126"/>
                      <a:pt x="130" y="126"/>
                    </a:cubicBezTo>
                    <a:cubicBezTo>
                      <a:pt x="130" y="126"/>
                      <a:pt x="130" y="126"/>
                      <a:pt x="130" y="126"/>
                    </a:cubicBezTo>
                    <a:cubicBezTo>
                      <a:pt x="130" y="126"/>
                      <a:pt x="130" y="126"/>
                      <a:pt x="130" y="126"/>
                    </a:cubicBezTo>
                    <a:cubicBezTo>
                      <a:pt x="130" y="126"/>
                      <a:pt x="129" y="126"/>
                      <a:pt x="129" y="126"/>
                    </a:cubicBezTo>
                    <a:cubicBezTo>
                      <a:pt x="129" y="126"/>
                      <a:pt x="129" y="126"/>
                      <a:pt x="129" y="126"/>
                    </a:cubicBezTo>
                    <a:cubicBezTo>
                      <a:pt x="129" y="127"/>
                      <a:pt x="129" y="126"/>
                      <a:pt x="129" y="127"/>
                    </a:cubicBezTo>
                    <a:cubicBezTo>
                      <a:pt x="129" y="127"/>
                      <a:pt x="129" y="127"/>
                      <a:pt x="128" y="127"/>
                    </a:cubicBezTo>
                    <a:cubicBezTo>
                      <a:pt x="128" y="127"/>
                      <a:pt x="126" y="128"/>
                      <a:pt x="125" y="129"/>
                    </a:cubicBezTo>
                    <a:cubicBezTo>
                      <a:pt x="124" y="130"/>
                      <a:pt x="122" y="131"/>
                      <a:pt x="121" y="132"/>
                    </a:cubicBezTo>
                    <a:cubicBezTo>
                      <a:pt x="120" y="132"/>
                      <a:pt x="120" y="133"/>
                      <a:pt x="120" y="132"/>
                    </a:cubicBezTo>
                    <a:cubicBezTo>
                      <a:pt x="120" y="132"/>
                      <a:pt x="121" y="132"/>
                      <a:pt x="121" y="132"/>
                    </a:cubicBezTo>
                    <a:cubicBezTo>
                      <a:pt x="121" y="131"/>
                      <a:pt x="121" y="132"/>
                      <a:pt x="121" y="132"/>
                    </a:cubicBezTo>
                    <a:cubicBezTo>
                      <a:pt x="121" y="131"/>
                      <a:pt x="121" y="131"/>
                      <a:pt x="121" y="131"/>
                    </a:cubicBezTo>
                    <a:cubicBezTo>
                      <a:pt x="121" y="131"/>
                      <a:pt x="121" y="132"/>
                      <a:pt x="121" y="131"/>
                    </a:cubicBezTo>
                    <a:cubicBezTo>
                      <a:pt x="121" y="131"/>
                      <a:pt x="122" y="131"/>
                      <a:pt x="122" y="131"/>
                    </a:cubicBezTo>
                    <a:cubicBezTo>
                      <a:pt x="122" y="131"/>
                      <a:pt x="122" y="131"/>
                      <a:pt x="122" y="131"/>
                    </a:cubicBezTo>
                    <a:cubicBezTo>
                      <a:pt x="122" y="131"/>
                      <a:pt x="123" y="130"/>
                      <a:pt x="123" y="130"/>
                    </a:cubicBezTo>
                    <a:cubicBezTo>
                      <a:pt x="123" y="130"/>
                      <a:pt x="123" y="130"/>
                      <a:pt x="123" y="130"/>
                    </a:cubicBezTo>
                    <a:cubicBezTo>
                      <a:pt x="123" y="130"/>
                      <a:pt x="123" y="130"/>
                      <a:pt x="123" y="130"/>
                    </a:cubicBezTo>
                    <a:cubicBezTo>
                      <a:pt x="123" y="130"/>
                      <a:pt x="124" y="130"/>
                      <a:pt x="124" y="129"/>
                    </a:cubicBezTo>
                    <a:cubicBezTo>
                      <a:pt x="123" y="130"/>
                      <a:pt x="124" y="129"/>
                      <a:pt x="124" y="129"/>
                    </a:cubicBezTo>
                    <a:cubicBezTo>
                      <a:pt x="123" y="130"/>
                      <a:pt x="122" y="130"/>
                      <a:pt x="121" y="131"/>
                    </a:cubicBezTo>
                    <a:cubicBezTo>
                      <a:pt x="121" y="131"/>
                      <a:pt x="120" y="131"/>
                      <a:pt x="120" y="131"/>
                    </a:cubicBezTo>
                    <a:cubicBezTo>
                      <a:pt x="120" y="131"/>
                      <a:pt x="120" y="131"/>
                      <a:pt x="120" y="131"/>
                    </a:cubicBezTo>
                    <a:cubicBezTo>
                      <a:pt x="120" y="131"/>
                      <a:pt x="120" y="132"/>
                      <a:pt x="120" y="132"/>
                    </a:cubicBezTo>
                    <a:cubicBezTo>
                      <a:pt x="120" y="132"/>
                      <a:pt x="120" y="131"/>
                      <a:pt x="119" y="132"/>
                    </a:cubicBezTo>
                    <a:cubicBezTo>
                      <a:pt x="119" y="131"/>
                      <a:pt x="119" y="132"/>
                      <a:pt x="119" y="131"/>
                    </a:cubicBezTo>
                    <a:cubicBezTo>
                      <a:pt x="119" y="132"/>
                      <a:pt x="118" y="132"/>
                      <a:pt x="118" y="132"/>
                    </a:cubicBezTo>
                    <a:cubicBezTo>
                      <a:pt x="118" y="132"/>
                      <a:pt x="119" y="132"/>
                      <a:pt x="119" y="132"/>
                    </a:cubicBezTo>
                    <a:cubicBezTo>
                      <a:pt x="118" y="132"/>
                      <a:pt x="118" y="132"/>
                      <a:pt x="118" y="132"/>
                    </a:cubicBezTo>
                    <a:cubicBezTo>
                      <a:pt x="118" y="132"/>
                      <a:pt x="118" y="132"/>
                      <a:pt x="118" y="132"/>
                    </a:cubicBezTo>
                    <a:cubicBezTo>
                      <a:pt x="119" y="132"/>
                      <a:pt x="118" y="132"/>
                      <a:pt x="119" y="132"/>
                    </a:cubicBezTo>
                    <a:cubicBezTo>
                      <a:pt x="119" y="131"/>
                      <a:pt x="120" y="131"/>
                      <a:pt x="119" y="131"/>
                    </a:cubicBezTo>
                    <a:cubicBezTo>
                      <a:pt x="119" y="131"/>
                      <a:pt x="119" y="131"/>
                      <a:pt x="118" y="131"/>
                    </a:cubicBezTo>
                    <a:cubicBezTo>
                      <a:pt x="118" y="131"/>
                      <a:pt x="117" y="131"/>
                      <a:pt x="116" y="131"/>
                    </a:cubicBezTo>
                    <a:cubicBezTo>
                      <a:pt x="116" y="131"/>
                      <a:pt x="117" y="131"/>
                      <a:pt x="116" y="131"/>
                    </a:cubicBezTo>
                    <a:cubicBezTo>
                      <a:pt x="116" y="131"/>
                      <a:pt x="116" y="131"/>
                      <a:pt x="116" y="131"/>
                    </a:cubicBezTo>
                    <a:cubicBezTo>
                      <a:pt x="115" y="131"/>
                      <a:pt x="115" y="131"/>
                      <a:pt x="115" y="131"/>
                    </a:cubicBezTo>
                    <a:cubicBezTo>
                      <a:pt x="115" y="131"/>
                      <a:pt x="114" y="131"/>
                      <a:pt x="115" y="131"/>
                    </a:cubicBezTo>
                    <a:cubicBezTo>
                      <a:pt x="112" y="132"/>
                      <a:pt x="109" y="133"/>
                      <a:pt x="107" y="134"/>
                    </a:cubicBezTo>
                    <a:cubicBezTo>
                      <a:pt x="107" y="134"/>
                      <a:pt x="106" y="134"/>
                      <a:pt x="106" y="134"/>
                    </a:cubicBezTo>
                    <a:cubicBezTo>
                      <a:pt x="106" y="134"/>
                      <a:pt x="106" y="134"/>
                      <a:pt x="106" y="134"/>
                    </a:cubicBezTo>
                    <a:cubicBezTo>
                      <a:pt x="107" y="134"/>
                      <a:pt x="108" y="133"/>
                      <a:pt x="108" y="133"/>
                    </a:cubicBezTo>
                    <a:cubicBezTo>
                      <a:pt x="108" y="133"/>
                      <a:pt x="108" y="133"/>
                      <a:pt x="108" y="133"/>
                    </a:cubicBezTo>
                    <a:cubicBezTo>
                      <a:pt x="108" y="133"/>
                      <a:pt x="107" y="133"/>
                      <a:pt x="106" y="133"/>
                    </a:cubicBezTo>
                    <a:cubicBezTo>
                      <a:pt x="106" y="133"/>
                      <a:pt x="105" y="133"/>
                      <a:pt x="105" y="134"/>
                    </a:cubicBezTo>
                    <a:cubicBezTo>
                      <a:pt x="105" y="133"/>
                      <a:pt x="104" y="134"/>
                      <a:pt x="104" y="134"/>
                    </a:cubicBezTo>
                    <a:cubicBezTo>
                      <a:pt x="103" y="134"/>
                      <a:pt x="103" y="134"/>
                      <a:pt x="104" y="133"/>
                    </a:cubicBezTo>
                    <a:cubicBezTo>
                      <a:pt x="104" y="133"/>
                      <a:pt x="104" y="133"/>
                      <a:pt x="105" y="133"/>
                    </a:cubicBezTo>
                    <a:cubicBezTo>
                      <a:pt x="103" y="133"/>
                      <a:pt x="102" y="134"/>
                      <a:pt x="101" y="134"/>
                    </a:cubicBezTo>
                    <a:cubicBezTo>
                      <a:pt x="99" y="134"/>
                      <a:pt x="98" y="134"/>
                      <a:pt x="98" y="134"/>
                    </a:cubicBezTo>
                    <a:cubicBezTo>
                      <a:pt x="97" y="134"/>
                      <a:pt x="97" y="134"/>
                      <a:pt x="96" y="134"/>
                    </a:cubicBezTo>
                    <a:cubicBezTo>
                      <a:pt x="96" y="134"/>
                      <a:pt x="96" y="134"/>
                      <a:pt x="95" y="134"/>
                    </a:cubicBezTo>
                    <a:cubicBezTo>
                      <a:pt x="95" y="134"/>
                      <a:pt x="94" y="134"/>
                      <a:pt x="94" y="134"/>
                    </a:cubicBezTo>
                    <a:cubicBezTo>
                      <a:pt x="94" y="135"/>
                      <a:pt x="93" y="135"/>
                      <a:pt x="93" y="135"/>
                    </a:cubicBezTo>
                    <a:cubicBezTo>
                      <a:pt x="93" y="135"/>
                      <a:pt x="92" y="135"/>
                      <a:pt x="92" y="135"/>
                    </a:cubicBezTo>
                    <a:cubicBezTo>
                      <a:pt x="92" y="135"/>
                      <a:pt x="91" y="135"/>
                      <a:pt x="91" y="135"/>
                    </a:cubicBezTo>
                    <a:cubicBezTo>
                      <a:pt x="91" y="135"/>
                      <a:pt x="91" y="135"/>
                      <a:pt x="91" y="135"/>
                    </a:cubicBezTo>
                    <a:cubicBezTo>
                      <a:pt x="91" y="134"/>
                      <a:pt x="92" y="135"/>
                      <a:pt x="92" y="134"/>
                    </a:cubicBezTo>
                    <a:cubicBezTo>
                      <a:pt x="92" y="134"/>
                      <a:pt x="92" y="134"/>
                      <a:pt x="93" y="134"/>
                    </a:cubicBezTo>
                    <a:cubicBezTo>
                      <a:pt x="92" y="134"/>
                      <a:pt x="92" y="134"/>
                      <a:pt x="92" y="134"/>
                    </a:cubicBezTo>
                    <a:cubicBezTo>
                      <a:pt x="92" y="134"/>
                      <a:pt x="92" y="134"/>
                      <a:pt x="92" y="134"/>
                    </a:cubicBezTo>
                    <a:cubicBezTo>
                      <a:pt x="92" y="134"/>
                      <a:pt x="91" y="134"/>
                      <a:pt x="91" y="134"/>
                    </a:cubicBezTo>
                    <a:cubicBezTo>
                      <a:pt x="91" y="134"/>
                      <a:pt x="91" y="134"/>
                      <a:pt x="90" y="134"/>
                    </a:cubicBezTo>
                    <a:cubicBezTo>
                      <a:pt x="90" y="134"/>
                      <a:pt x="90" y="134"/>
                      <a:pt x="90" y="134"/>
                    </a:cubicBezTo>
                    <a:cubicBezTo>
                      <a:pt x="90" y="134"/>
                      <a:pt x="89" y="134"/>
                      <a:pt x="89" y="134"/>
                    </a:cubicBezTo>
                    <a:cubicBezTo>
                      <a:pt x="89" y="134"/>
                      <a:pt x="89" y="134"/>
                      <a:pt x="89" y="134"/>
                    </a:cubicBezTo>
                    <a:cubicBezTo>
                      <a:pt x="89" y="134"/>
                      <a:pt x="89" y="134"/>
                      <a:pt x="89" y="134"/>
                    </a:cubicBezTo>
                    <a:cubicBezTo>
                      <a:pt x="89" y="135"/>
                      <a:pt x="87" y="135"/>
                      <a:pt x="88" y="134"/>
                    </a:cubicBezTo>
                    <a:cubicBezTo>
                      <a:pt x="87" y="134"/>
                      <a:pt x="87" y="134"/>
                      <a:pt x="87" y="135"/>
                    </a:cubicBezTo>
                    <a:cubicBezTo>
                      <a:pt x="86" y="135"/>
                      <a:pt x="85" y="134"/>
                      <a:pt x="85" y="135"/>
                    </a:cubicBezTo>
                    <a:cubicBezTo>
                      <a:pt x="84" y="134"/>
                      <a:pt x="84" y="135"/>
                      <a:pt x="83" y="135"/>
                    </a:cubicBezTo>
                    <a:cubicBezTo>
                      <a:pt x="83" y="134"/>
                      <a:pt x="82" y="134"/>
                      <a:pt x="82" y="134"/>
                    </a:cubicBezTo>
                    <a:cubicBezTo>
                      <a:pt x="82" y="135"/>
                      <a:pt x="82" y="135"/>
                      <a:pt x="81" y="135"/>
                    </a:cubicBezTo>
                    <a:cubicBezTo>
                      <a:pt x="81" y="134"/>
                      <a:pt x="81" y="135"/>
                      <a:pt x="81" y="134"/>
                    </a:cubicBezTo>
                    <a:cubicBezTo>
                      <a:pt x="81" y="134"/>
                      <a:pt x="80" y="134"/>
                      <a:pt x="81" y="134"/>
                    </a:cubicBezTo>
                    <a:cubicBezTo>
                      <a:pt x="80" y="134"/>
                      <a:pt x="80" y="134"/>
                      <a:pt x="80" y="134"/>
                    </a:cubicBezTo>
                    <a:cubicBezTo>
                      <a:pt x="80" y="134"/>
                      <a:pt x="80" y="134"/>
                      <a:pt x="80" y="134"/>
                    </a:cubicBezTo>
                    <a:cubicBezTo>
                      <a:pt x="80" y="134"/>
                      <a:pt x="80" y="134"/>
                      <a:pt x="80" y="134"/>
                    </a:cubicBezTo>
                    <a:cubicBezTo>
                      <a:pt x="80" y="134"/>
                      <a:pt x="80" y="134"/>
                      <a:pt x="80" y="134"/>
                    </a:cubicBezTo>
                    <a:cubicBezTo>
                      <a:pt x="79" y="134"/>
                      <a:pt x="79" y="134"/>
                      <a:pt x="79" y="134"/>
                    </a:cubicBezTo>
                    <a:cubicBezTo>
                      <a:pt x="79" y="134"/>
                      <a:pt x="79" y="134"/>
                      <a:pt x="79" y="134"/>
                    </a:cubicBezTo>
                    <a:cubicBezTo>
                      <a:pt x="79" y="134"/>
                      <a:pt x="79" y="134"/>
                      <a:pt x="79" y="134"/>
                    </a:cubicBezTo>
                    <a:cubicBezTo>
                      <a:pt x="78" y="134"/>
                      <a:pt x="78" y="134"/>
                      <a:pt x="78" y="134"/>
                    </a:cubicBezTo>
                    <a:cubicBezTo>
                      <a:pt x="78" y="134"/>
                      <a:pt x="78" y="134"/>
                      <a:pt x="78" y="134"/>
                    </a:cubicBezTo>
                    <a:cubicBezTo>
                      <a:pt x="78" y="134"/>
                      <a:pt x="78" y="134"/>
                      <a:pt x="78" y="134"/>
                    </a:cubicBezTo>
                    <a:cubicBezTo>
                      <a:pt x="77" y="134"/>
                      <a:pt x="77" y="134"/>
                      <a:pt x="77" y="134"/>
                    </a:cubicBezTo>
                    <a:cubicBezTo>
                      <a:pt x="77" y="134"/>
                      <a:pt x="76" y="134"/>
                      <a:pt x="76" y="134"/>
                    </a:cubicBezTo>
                    <a:cubicBezTo>
                      <a:pt x="76" y="134"/>
                      <a:pt x="76" y="134"/>
                      <a:pt x="75" y="134"/>
                    </a:cubicBezTo>
                    <a:cubicBezTo>
                      <a:pt x="75" y="134"/>
                      <a:pt x="75" y="134"/>
                      <a:pt x="75" y="133"/>
                    </a:cubicBezTo>
                    <a:cubicBezTo>
                      <a:pt x="74" y="133"/>
                      <a:pt x="73" y="133"/>
                      <a:pt x="73" y="133"/>
                    </a:cubicBezTo>
                    <a:cubicBezTo>
                      <a:pt x="72" y="133"/>
                      <a:pt x="72" y="133"/>
                      <a:pt x="72" y="133"/>
                    </a:cubicBezTo>
                    <a:cubicBezTo>
                      <a:pt x="71" y="133"/>
                      <a:pt x="71" y="133"/>
                      <a:pt x="70" y="133"/>
                    </a:cubicBezTo>
                    <a:cubicBezTo>
                      <a:pt x="70" y="132"/>
                      <a:pt x="70" y="132"/>
                      <a:pt x="69" y="132"/>
                    </a:cubicBezTo>
                    <a:cubicBezTo>
                      <a:pt x="69" y="132"/>
                      <a:pt x="69" y="132"/>
                      <a:pt x="69" y="132"/>
                    </a:cubicBezTo>
                    <a:cubicBezTo>
                      <a:pt x="69" y="132"/>
                      <a:pt x="68" y="132"/>
                      <a:pt x="68" y="132"/>
                    </a:cubicBezTo>
                    <a:cubicBezTo>
                      <a:pt x="68" y="132"/>
                      <a:pt x="68" y="132"/>
                      <a:pt x="68" y="132"/>
                    </a:cubicBezTo>
                    <a:cubicBezTo>
                      <a:pt x="67" y="132"/>
                      <a:pt x="67" y="132"/>
                      <a:pt x="67" y="132"/>
                    </a:cubicBezTo>
                    <a:cubicBezTo>
                      <a:pt x="67" y="132"/>
                      <a:pt x="67" y="132"/>
                      <a:pt x="67" y="132"/>
                    </a:cubicBezTo>
                    <a:cubicBezTo>
                      <a:pt x="67" y="132"/>
                      <a:pt x="67" y="131"/>
                      <a:pt x="67" y="131"/>
                    </a:cubicBezTo>
                    <a:cubicBezTo>
                      <a:pt x="66" y="132"/>
                      <a:pt x="66" y="131"/>
                      <a:pt x="65" y="131"/>
                    </a:cubicBezTo>
                    <a:cubicBezTo>
                      <a:pt x="65" y="131"/>
                      <a:pt x="65" y="131"/>
                      <a:pt x="64" y="131"/>
                    </a:cubicBezTo>
                    <a:cubicBezTo>
                      <a:pt x="65" y="131"/>
                      <a:pt x="64" y="131"/>
                      <a:pt x="64" y="131"/>
                    </a:cubicBezTo>
                    <a:cubicBezTo>
                      <a:pt x="64" y="131"/>
                      <a:pt x="64" y="130"/>
                      <a:pt x="64" y="130"/>
                    </a:cubicBezTo>
                    <a:cubicBezTo>
                      <a:pt x="63" y="130"/>
                      <a:pt x="63" y="130"/>
                      <a:pt x="63" y="130"/>
                    </a:cubicBezTo>
                    <a:cubicBezTo>
                      <a:pt x="63" y="130"/>
                      <a:pt x="63" y="130"/>
                      <a:pt x="63" y="130"/>
                    </a:cubicBezTo>
                    <a:cubicBezTo>
                      <a:pt x="63" y="130"/>
                      <a:pt x="62" y="130"/>
                      <a:pt x="62" y="130"/>
                    </a:cubicBezTo>
                    <a:cubicBezTo>
                      <a:pt x="62" y="130"/>
                      <a:pt x="62" y="130"/>
                      <a:pt x="62" y="130"/>
                    </a:cubicBezTo>
                    <a:cubicBezTo>
                      <a:pt x="61" y="129"/>
                      <a:pt x="61" y="129"/>
                      <a:pt x="60" y="129"/>
                    </a:cubicBezTo>
                    <a:cubicBezTo>
                      <a:pt x="59" y="129"/>
                      <a:pt x="59" y="129"/>
                      <a:pt x="59" y="128"/>
                    </a:cubicBezTo>
                    <a:cubicBezTo>
                      <a:pt x="58" y="128"/>
                      <a:pt x="58" y="128"/>
                      <a:pt x="57" y="128"/>
                    </a:cubicBezTo>
                    <a:cubicBezTo>
                      <a:pt x="57" y="127"/>
                      <a:pt x="56" y="127"/>
                      <a:pt x="56" y="127"/>
                    </a:cubicBezTo>
                    <a:cubicBezTo>
                      <a:pt x="56" y="127"/>
                      <a:pt x="55" y="127"/>
                      <a:pt x="55" y="127"/>
                    </a:cubicBezTo>
                    <a:cubicBezTo>
                      <a:pt x="55" y="127"/>
                      <a:pt x="54" y="126"/>
                      <a:pt x="54" y="126"/>
                    </a:cubicBezTo>
                    <a:cubicBezTo>
                      <a:pt x="54" y="126"/>
                      <a:pt x="53" y="125"/>
                      <a:pt x="52" y="125"/>
                    </a:cubicBezTo>
                    <a:cubicBezTo>
                      <a:pt x="52" y="125"/>
                      <a:pt x="52" y="125"/>
                      <a:pt x="52" y="125"/>
                    </a:cubicBezTo>
                    <a:cubicBezTo>
                      <a:pt x="51" y="124"/>
                      <a:pt x="51" y="124"/>
                      <a:pt x="51" y="124"/>
                    </a:cubicBezTo>
                    <a:cubicBezTo>
                      <a:pt x="51" y="124"/>
                      <a:pt x="51" y="124"/>
                      <a:pt x="50" y="123"/>
                    </a:cubicBezTo>
                    <a:cubicBezTo>
                      <a:pt x="50" y="123"/>
                      <a:pt x="50" y="123"/>
                      <a:pt x="50" y="123"/>
                    </a:cubicBezTo>
                    <a:cubicBezTo>
                      <a:pt x="49" y="123"/>
                      <a:pt x="49" y="123"/>
                      <a:pt x="49" y="122"/>
                    </a:cubicBezTo>
                    <a:cubicBezTo>
                      <a:pt x="48" y="122"/>
                      <a:pt x="48" y="122"/>
                      <a:pt x="48" y="122"/>
                    </a:cubicBezTo>
                    <a:cubicBezTo>
                      <a:pt x="47" y="122"/>
                      <a:pt x="47" y="121"/>
                      <a:pt x="47" y="121"/>
                    </a:cubicBezTo>
                    <a:cubicBezTo>
                      <a:pt x="47" y="121"/>
                      <a:pt x="46" y="121"/>
                      <a:pt x="46" y="121"/>
                    </a:cubicBezTo>
                    <a:cubicBezTo>
                      <a:pt x="46" y="121"/>
                      <a:pt x="46" y="120"/>
                      <a:pt x="46" y="120"/>
                    </a:cubicBezTo>
                    <a:cubicBezTo>
                      <a:pt x="46" y="120"/>
                      <a:pt x="46" y="120"/>
                      <a:pt x="46" y="120"/>
                    </a:cubicBezTo>
                    <a:cubicBezTo>
                      <a:pt x="46" y="120"/>
                      <a:pt x="45" y="120"/>
                      <a:pt x="45" y="120"/>
                    </a:cubicBezTo>
                    <a:cubicBezTo>
                      <a:pt x="45" y="119"/>
                      <a:pt x="45" y="119"/>
                      <a:pt x="45" y="119"/>
                    </a:cubicBezTo>
                    <a:cubicBezTo>
                      <a:pt x="44" y="119"/>
                      <a:pt x="44" y="119"/>
                      <a:pt x="44" y="119"/>
                    </a:cubicBezTo>
                    <a:cubicBezTo>
                      <a:pt x="44" y="118"/>
                      <a:pt x="44" y="118"/>
                      <a:pt x="43" y="118"/>
                    </a:cubicBezTo>
                    <a:cubicBezTo>
                      <a:pt x="43" y="118"/>
                      <a:pt x="43" y="118"/>
                      <a:pt x="43" y="118"/>
                    </a:cubicBezTo>
                    <a:cubicBezTo>
                      <a:pt x="43" y="117"/>
                      <a:pt x="42" y="117"/>
                      <a:pt x="42" y="116"/>
                    </a:cubicBezTo>
                    <a:cubicBezTo>
                      <a:pt x="41" y="116"/>
                      <a:pt x="41" y="116"/>
                      <a:pt x="40" y="115"/>
                    </a:cubicBezTo>
                    <a:cubicBezTo>
                      <a:pt x="41" y="115"/>
                      <a:pt x="40" y="114"/>
                      <a:pt x="40" y="115"/>
                    </a:cubicBezTo>
                    <a:cubicBezTo>
                      <a:pt x="40" y="114"/>
                      <a:pt x="40" y="114"/>
                      <a:pt x="39" y="114"/>
                    </a:cubicBezTo>
                    <a:cubicBezTo>
                      <a:pt x="39" y="113"/>
                      <a:pt x="39" y="113"/>
                      <a:pt x="38" y="112"/>
                    </a:cubicBezTo>
                    <a:cubicBezTo>
                      <a:pt x="38" y="112"/>
                      <a:pt x="38" y="112"/>
                      <a:pt x="37" y="112"/>
                    </a:cubicBezTo>
                    <a:cubicBezTo>
                      <a:pt x="37" y="111"/>
                      <a:pt x="37" y="111"/>
                      <a:pt x="37" y="111"/>
                    </a:cubicBezTo>
                    <a:cubicBezTo>
                      <a:pt x="37" y="111"/>
                      <a:pt x="36" y="110"/>
                      <a:pt x="36" y="110"/>
                    </a:cubicBezTo>
                    <a:cubicBezTo>
                      <a:pt x="36" y="110"/>
                      <a:pt x="36" y="110"/>
                      <a:pt x="36" y="109"/>
                    </a:cubicBezTo>
                    <a:cubicBezTo>
                      <a:pt x="36" y="109"/>
                      <a:pt x="36" y="109"/>
                      <a:pt x="35" y="109"/>
                    </a:cubicBezTo>
                    <a:cubicBezTo>
                      <a:pt x="35" y="108"/>
                      <a:pt x="35" y="108"/>
                      <a:pt x="34" y="107"/>
                    </a:cubicBezTo>
                    <a:cubicBezTo>
                      <a:pt x="35" y="108"/>
                      <a:pt x="34" y="107"/>
                      <a:pt x="34" y="107"/>
                    </a:cubicBezTo>
                    <a:cubicBezTo>
                      <a:pt x="34" y="107"/>
                      <a:pt x="34" y="107"/>
                      <a:pt x="34" y="106"/>
                    </a:cubicBezTo>
                    <a:cubicBezTo>
                      <a:pt x="34" y="106"/>
                      <a:pt x="33" y="106"/>
                      <a:pt x="33" y="106"/>
                    </a:cubicBezTo>
                    <a:cubicBezTo>
                      <a:pt x="35" y="107"/>
                      <a:pt x="36" y="109"/>
                      <a:pt x="37" y="110"/>
                    </a:cubicBezTo>
                    <a:cubicBezTo>
                      <a:pt x="38" y="112"/>
                      <a:pt x="39" y="113"/>
                      <a:pt x="41" y="115"/>
                    </a:cubicBezTo>
                    <a:cubicBezTo>
                      <a:pt x="41" y="115"/>
                      <a:pt x="41" y="115"/>
                      <a:pt x="41" y="116"/>
                    </a:cubicBezTo>
                    <a:cubicBezTo>
                      <a:pt x="42" y="116"/>
                      <a:pt x="42" y="116"/>
                      <a:pt x="42" y="116"/>
                    </a:cubicBezTo>
                    <a:cubicBezTo>
                      <a:pt x="42" y="117"/>
                      <a:pt x="43" y="117"/>
                      <a:pt x="43" y="117"/>
                    </a:cubicBezTo>
                    <a:cubicBezTo>
                      <a:pt x="43" y="117"/>
                      <a:pt x="43" y="117"/>
                      <a:pt x="43" y="117"/>
                    </a:cubicBezTo>
                    <a:cubicBezTo>
                      <a:pt x="44" y="118"/>
                      <a:pt x="44" y="118"/>
                      <a:pt x="44" y="118"/>
                    </a:cubicBezTo>
                    <a:cubicBezTo>
                      <a:pt x="44" y="118"/>
                      <a:pt x="44" y="118"/>
                      <a:pt x="44" y="118"/>
                    </a:cubicBezTo>
                    <a:cubicBezTo>
                      <a:pt x="45" y="118"/>
                      <a:pt x="45" y="119"/>
                      <a:pt x="45" y="119"/>
                    </a:cubicBezTo>
                    <a:cubicBezTo>
                      <a:pt x="45" y="119"/>
                      <a:pt x="45" y="119"/>
                      <a:pt x="45" y="119"/>
                    </a:cubicBezTo>
                    <a:cubicBezTo>
                      <a:pt x="45" y="119"/>
                      <a:pt x="45" y="119"/>
                      <a:pt x="45" y="119"/>
                    </a:cubicBezTo>
                    <a:cubicBezTo>
                      <a:pt x="45" y="119"/>
                      <a:pt x="46" y="119"/>
                      <a:pt x="46" y="119"/>
                    </a:cubicBezTo>
                    <a:cubicBezTo>
                      <a:pt x="45" y="119"/>
                      <a:pt x="45" y="119"/>
                      <a:pt x="45" y="118"/>
                    </a:cubicBezTo>
                    <a:cubicBezTo>
                      <a:pt x="46" y="119"/>
                      <a:pt x="46" y="119"/>
                      <a:pt x="46" y="119"/>
                    </a:cubicBezTo>
                    <a:cubicBezTo>
                      <a:pt x="46" y="119"/>
                      <a:pt x="47" y="120"/>
                      <a:pt x="47" y="120"/>
                    </a:cubicBezTo>
                    <a:cubicBezTo>
                      <a:pt x="47" y="120"/>
                      <a:pt x="47" y="120"/>
                      <a:pt x="47" y="120"/>
                    </a:cubicBezTo>
                    <a:cubicBezTo>
                      <a:pt x="46" y="119"/>
                      <a:pt x="46" y="119"/>
                      <a:pt x="46" y="119"/>
                    </a:cubicBezTo>
                    <a:cubicBezTo>
                      <a:pt x="46" y="119"/>
                      <a:pt x="46" y="119"/>
                      <a:pt x="46" y="119"/>
                    </a:cubicBezTo>
                    <a:cubicBezTo>
                      <a:pt x="45" y="118"/>
                      <a:pt x="45" y="118"/>
                      <a:pt x="45" y="118"/>
                    </a:cubicBezTo>
                    <a:cubicBezTo>
                      <a:pt x="45" y="118"/>
                      <a:pt x="45" y="118"/>
                      <a:pt x="45" y="118"/>
                    </a:cubicBezTo>
                    <a:cubicBezTo>
                      <a:pt x="45" y="118"/>
                      <a:pt x="45" y="118"/>
                      <a:pt x="45" y="118"/>
                    </a:cubicBezTo>
                    <a:cubicBezTo>
                      <a:pt x="45" y="118"/>
                      <a:pt x="44" y="118"/>
                      <a:pt x="44" y="118"/>
                    </a:cubicBezTo>
                    <a:cubicBezTo>
                      <a:pt x="44" y="118"/>
                      <a:pt x="44" y="118"/>
                      <a:pt x="45" y="118"/>
                    </a:cubicBezTo>
                    <a:cubicBezTo>
                      <a:pt x="44" y="117"/>
                      <a:pt x="43" y="117"/>
                      <a:pt x="43" y="116"/>
                    </a:cubicBezTo>
                    <a:cubicBezTo>
                      <a:pt x="43" y="116"/>
                      <a:pt x="43" y="116"/>
                      <a:pt x="42" y="116"/>
                    </a:cubicBezTo>
                    <a:cubicBezTo>
                      <a:pt x="42" y="116"/>
                      <a:pt x="42" y="115"/>
                      <a:pt x="42" y="115"/>
                    </a:cubicBezTo>
                    <a:cubicBezTo>
                      <a:pt x="42" y="115"/>
                      <a:pt x="41" y="115"/>
                      <a:pt x="41" y="114"/>
                    </a:cubicBezTo>
                    <a:cubicBezTo>
                      <a:pt x="41" y="115"/>
                      <a:pt x="41" y="114"/>
                      <a:pt x="41" y="114"/>
                    </a:cubicBezTo>
                    <a:cubicBezTo>
                      <a:pt x="41" y="114"/>
                      <a:pt x="41" y="114"/>
                      <a:pt x="41" y="114"/>
                    </a:cubicBezTo>
                    <a:cubicBezTo>
                      <a:pt x="40" y="114"/>
                      <a:pt x="40" y="113"/>
                      <a:pt x="40" y="113"/>
                    </a:cubicBezTo>
                    <a:cubicBezTo>
                      <a:pt x="40" y="114"/>
                      <a:pt x="40" y="113"/>
                      <a:pt x="40" y="113"/>
                    </a:cubicBezTo>
                    <a:cubicBezTo>
                      <a:pt x="40" y="113"/>
                      <a:pt x="40" y="113"/>
                      <a:pt x="40" y="113"/>
                    </a:cubicBezTo>
                    <a:cubicBezTo>
                      <a:pt x="40" y="113"/>
                      <a:pt x="40" y="113"/>
                      <a:pt x="40" y="113"/>
                    </a:cubicBezTo>
                    <a:cubicBezTo>
                      <a:pt x="40" y="113"/>
                      <a:pt x="40" y="113"/>
                      <a:pt x="40" y="113"/>
                    </a:cubicBezTo>
                    <a:cubicBezTo>
                      <a:pt x="40" y="113"/>
                      <a:pt x="41" y="114"/>
                      <a:pt x="41" y="114"/>
                    </a:cubicBezTo>
                    <a:cubicBezTo>
                      <a:pt x="41" y="114"/>
                      <a:pt x="41" y="114"/>
                      <a:pt x="41" y="114"/>
                    </a:cubicBezTo>
                    <a:cubicBezTo>
                      <a:pt x="41" y="114"/>
                      <a:pt x="41" y="114"/>
                      <a:pt x="41" y="114"/>
                    </a:cubicBezTo>
                    <a:cubicBezTo>
                      <a:pt x="41" y="115"/>
                      <a:pt x="41" y="114"/>
                      <a:pt x="41" y="114"/>
                    </a:cubicBezTo>
                    <a:cubicBezTo>
                      <a:pt x="41" y="114"/>
                      <a:pt x="41" y="114"/>
                      <a:pt x="41" y="114"/>
                    </a:cubicBezTo>
                    <a:cubicBezTo>
                      <a:pt x="42" y="114"/>
                      <a:pt x="43" y="116"/>
                      <a:pt x="45" y="118"/>
                    </a:cubicBezTo>
                    <a:cubicBezTo>
                      <a:pt x="45" y="118"/>
                      <a:pt x="45" y="117"/>
                      <a:pt x="45" y="117"/>
                    </a:cubicBezTo>
                    <a:cubicBezTo>
                      <a:pt x="45" y="117"/>
                      <a:pt x="45" y="118"/>
                      <a:pt x="45" y="118"/>
                    </a:cubicBezTo>
                    <a:cubicBezTo>
                      <a:pt x="45" y="118"/>
                      <a:pt x="45" y="118"/>
                      <a:pt x="45" y="118"/>
                    </a:cubicBezTo>
                    <a:cubicBezTo>
                      <a:pt x="46" y="118"/>
                      <a:pt x="46" y="119"/>
                      <a:pt x="47" y="120"/>
                    </a:cubicBezTo>
                    <a:cubicBezTo>
                      <a:pt x="47" y="120"/>
                      <a:pt x="47" y="120"/>
                      <a:pt x="48" y="120"/>
                    </a:cubicBezTo>
                    <a:cubicBezTo>
                      <a:pt x="48" y="120"/>
                      <a:pt x="49" y="121"/>
                      <a:pt x="49" y="121"/>
                    </a:cubicBezTo>
                    <a:cubicBezTo>
                      <a:pt x="49" y="121"/>
                      <a:pt x="49" y="121"/>
                      <a:pt x="50" y="122"/>
                    </a:cubicBezTo>
                    <a:cubicBezTo>
                      <a:pt x="50" y="122"/>
                      <a:pt x="51" y="122"/>
                      <a:pt x="51" y="123"/>
                    </a:cubicBezTo>
                    <a:cubicBezTo>
                      <a:pt x="51" y="123"/>
                      <a:pt x="52" y="123"/>
                      <a:pt x="53" y="124"/>
                    </a:cubicBezTo>
                    <a:cubicBezTo>
                      <a:pt x="53" y="124"/>
                      <a:pt x="53" y="124"/>
                      <a:pt x="53" y="124"/>
                    </a:cubicBezTo>
                    <a:cubicBezTo>
                      <a:pt x="53" y="124"/>
                      <a:pt x="54" y="125"/>
                      <a:pt x="55" y="125"/>
                    </a:cubicBezTo>
                    <a:cubicBezTo>
                      <a:pt x="55" y="125"/>
                      <a:pt x="55" y="125"/>
                      <a:pt x="55" y="125"/>
                    </a:cubicBezTo>
                    <a:cubicBezTo>
                      <a:pt x="55" y="125"/>
                      <a:pt x="56" y="126"/>
                      <a:pt x="56" y="126"/>
                    </a:cubicBezTo>
                    <a:cubicBezTo>
                      <a:pt x="56" y="126"/>
                      <a:pt x="57" y="126"/>
                      <a:pt x="57" y="126"/>
                    </a:cubicBezTo>
                    <a:cubicBezTo>
                      <a:pt x="57" y="126"/>
                      <a:pt x="58" y="127"/>
                      <a:pt x="58" y="127"/>
                    </a:cubicBezTo>
                    <a:cubicBezTo>
                      <a:pt x="59" y="127"/>
                      <a:pt x="60" y="128"/>
                      <a:pt x="61" y="128"/>
                    </a:cubicBezTo>
                    <a:cubicBezTo>
                      <a:pt x="62" y="129"/>
                      <a:pt x="62" y="129"/>
                      <a:pt x="63" y="129"/>
                    </a:cubicBezTo>
                    <a:cubicBezTo>
                      <a:pt x="63" y="129"/>
                      <a:pt x="63" y="129"/>
                      <a:pt x="63" y="129"/>
                    </a:cubicBezTo>
                    <a:cubicBezTo>
                      <a:pt x="63" y="129"/>
                      <a:pt x="63" y="129"/>
                      <a:pt x="63" y="129"/>
                    </a:cubicBezTo>
                    <a:cubicBezTo>
                      <a:pt x="64" y="129"/>
                      <a:pt x="63" y="129"/>
                      <a:pt x="64" y="129"/>
                    </a:cubicBezTo>
                    <a:cubicBezTo>
                      <a:pt x="64" y="129"/>
                      <a:pt x="64" y="129"/>
                      <a:pt x="64" y="129"/>
                    </a:cubicBezTo>
                    <a:cubicBezTo>
                      <a:pt x="64" y="129"/>
                      <a:pt x="64" y="129"/>
                      <a:pt x="64" y="129"/>
                    </a:cubicBezTo>
                    <a:cubicBezTo>
                      <a:pt x="64" y="129"/>
                      <a:pt x="64" y="129"/>
                      <a:pt x="64" y="130"/>
                    </a:cubicBezTo>
                    <a:cubicBezTo>
                      <a:pt x="65" y="130"/>
                      <a:pt x="65" y="129"/>
                      <a:pt x="65" y="129"/>
                    </a:cubicBezTo>
                    <a:cubicBezTo>
                      <a:pt x="65" y="130"/>
                      <a:pt x="65" y="130"/>
                      <a:pt x="65" y="130"/>
                    </a:cubicBezTo>
                    <a:cubicBezTo>
                      <a:pt x="65" y="130"/>
                      <a:pt x="65" y="130"/>
                      <a:pt x="65" y="130"/>
                    </a:cubicBezTo>
                    <a:cubicBezTo>
                      <a:pt x="65" y="130"/>
                      <a:pt x="66" y="130"/>
                      <a:pt x="66" y="130"/>
                    </a:cubicBezTo>
                    <a:cubicBezTo>
                      <a:pt x="65" y="130"/>
                      <a:pt x="65" y="130"/>
                      <a:pt x="65" y="130"/>
                    </a:cubicBezTo>
                    <a:cubicBezTo>
                      <a:pt x="66" y="130"/>
                      <a:pt x="66" y="130"/>
                      <a:pt x="66" y="130"/>
                    </a:cubicBezTo>
                    <a:cubicBezTo>
                      <a:pt x="66" y="130"/>
                      <a:pt x="66" y="130"/>
                      <a:pt x="66" y="130"/>
                    </a:cubicBezTo>
                    <a:cubicBezTo>
                      <a:pt x="66" y="130"/>
                      <a:pt x="66" y="130"/>
                      <a:pt x="66" y="130"/>
                    </a:cubicBezTo>
                    <a:cubicBezTo>
                      <a:pt x="66" y="130"/>
                      <a:pt x="66" y="130"/>
                      <a:pt x="66" y="130"/>
                    </a:cubicBezTo>
                    <a:cubicBezTo>
                      <a:pt x="66" y="130"/>
                      <a:pt x="67" y="130"/>
                      <a:pt x="67" y="130"/>
                    </a:cubicBezTo>
                    <a:cubicBezTo>
                      <a:pt x="67" y="130"/>
                      <a:pt x="67" y="130"/>
                      <a:pt x="67" y="130"/>
                    </a:cubicBezTo>
                    <a:cubicBezTo>
                      <a:pt x="67" y="130"/>
                      <a:pt x="67" y="130"/>
                      <a:pt x="67" y="130"/>
                    </a:cubicBezTo>
                    <a:cubicBezTo>
                      <a:pt x="67" y="130"/>
                      <a:pt x="68" y="131"/>
                      <a:pt x="68" y="130"/>
                    </a:cubicBezTo>
                    <a:cubicBezTo>
                      <a:pt x="68" y="131"/>
                      <a:pt x="68" y="131"/>
                      <a:pt x="68" y="131"/>
                    </a:cubicBezTo>
                    <a:cubicBezTo>
                      <a:pt x="68" y="131"/>
                      <a:pt x="68" y="131"/>
                      <a:pt x="69" y="131"/>
                    </a:cubicBezTo>
                    <a:cubicBezTo>
                      <a:pt x="69" y="131"/>
                      <a:pt x="69" y="131"/>
                      <a:pt x="69" y="131"/>
                    </a:cubicBezTo>
                    <a:cubicBezTo>
                      <a:pt x="69" y="131"/>
                      <a:pt x="69" y="131"/>
                      <a:pt x="69" y="131"/>
                    </a:cubicBezTo>
                    <a:cubicBezTo>
                      <a:pt x="69" y="131"/>
                      <a:pt x="69" y="131"/>
                      <a:pt x="69" y="131"/>
                    </a:cubicBezTo>
                    <a:cubicBezTo>
                      <a:pt x="69" y="131"/>
                      <a:pt x="69" y="131"/>
                      <a:pt x="69" y="131"/>
                    </a:cubicBezTo>
                    <a:cubicBezTo>
                      <a:pt x="69" y="131"/>
                      <a:pt x="70" y="131"/>
                      <a:pt x="70" y="131"/>
                    </a:cubicBezTo>
                    <a:cubicBezTo>
                      <a:pt x="70" y="131"/>
                      <a:pt x="69" y="131"/>
                      <a:pt x="69" y="131"/>
                    </a:cubicBezTo>
                    <a:cubicBezTo>
                      <a:pt x="70" y="131"/>
                      <a:pt x="70" y="131"/>
                      <a:pt x="70" y="131"/>
                    </a:cubicBezTo>
                    <a:cubicBezTo>
                      <a:pt x="70" y="131"/>
                      <a:pt x="70" y="131"/>
                      <a:pt x="70" y="131"/>
                    </a:cubicBezTo>
                    <a:cubicBezTo>
                      <a:pt x="70" y="131"/>
                      <a:pt x="71" y="131"/>
                      <a:pt x="71" y="131"/>
                    </a:cubicBezTo>
                    <a:cubicBezTo>
                      <a:pt x="71" y="131"/>
                      <a:pt x="71" y="132"/>
                      <a:pt x="72" y="132"/>
                    </a:cubicBezTo>
                    <a:cubicBezTo>
                      <a:pt x="72" y="132"/>
                      <a:pt x="72" y="132"/>
                      <a:pt x="72" y="132"/>
                    </a:cubicBezTo>
                    <a:cubicBezTo>
                      <a:pt x="72" y="132"/>
                      <a:pt x="72" y="132"/>
                      <a:pt x="72" y="132"/>
                    </a:cubicBezTo>
                    <a:cubicBezTo>
                      <a:pt x="72" y="132"/>
                      <a:pt x="72" y="132"/>
                      <a:pt x="72" y="132"/>
                    </a:cubicBezTo>
                    <a:cubicBezTo>
                      <a:pt x="72" y="132"/>
                      <a:pt x="72" y="132"/>
                      <a:pt x="72" y="132"/>
                    </a:cubicBezTo>
                    <a:cubicBezTo>
                      <a:pt x="72" y="132"/>
                      <a:pt x="73" y="132"/>
                      <a:pt x="72" y="131"/>
                    </a:cubicBezTo>
                    <a:cubicBezTo>
                      <a:pt x="72" y="132"/>
                      <a:pt x="72" y="132"/>
                      <a:pt x="72" y="131"/>
                    </a:cubicBezTo>
                    <a:cubicBezTo>
                      <a:pt x="72" y="131"/>
                      <a:pt x="72" y="131"/>
                      <a:pt x="73" y="131"/>
                    </a:cubicBezTo>
                    <a:cubicBezTo>
                      <a:pt x="73" y="131"/>
                      <a:pt x="73" y="132"/>
                      <a:pt x="73" y="132"/>
                    </a:cubicBezTo>
                    <a:cubicBezTo>
                      <a:pt x="73" y="132"/>
                      <a:pt x="73" y="132"/>
                      <a:pt x="72" y="132"/>
                    </a:cubicBezTo>
                    <a:cubicBezTo>
                      <a:pt x="73" y="132"/>
                      <a:pt x="73" y="132"/>
                      <a:pt x="72" y="132"/>
                    </a:cubicBezTo>
                    <a:cubicBezTo>
                      <a:pt x="73" y="132"/>
                      <a:pt x="73" y="132"/>
                      <a:pt x="73" y="132"/>
                    </a:cubicBezTo>
                    <a:cubicBezTo>
                      <a:pt x="73" y="132"/>
                      <a:pt x="73" y="132"/>
                      <a:pt x="73" y="132"/>
                    </a:cubicBezTo>
                    <a:cubicBezTo>
                      <a:pt x="73" y="132"/>
                      <a:pt x="73" y="132"/>
                      <a:pt x="74" y="132"/>
                    </a:cubicBezTo>
                    <a:cubicBezTo>
                      <a:pt x="74" y="132"/>
                      <a:pt x="74" y="132"/>
                      <a:pt x="74" y="132"/>
                    </a:cubicBezTo>
                    <a:cubicBezTo>
                      <a:pt x="74" y="132"/>
                      <a:pt x="74" y="132"/>
                      <a:pt x="74" y="132"/>
                    </a:cubicBezTo>
                    <a:cubicBezTo>
                      <a:pt x="74" y="132"/>
                      <a:pt x="74" y="132"/>
                      <a:pt x="74" y="132"/>
                    </a:cubicBezTo>
                    <a:cubicBezTo>
                      <a:pt x="74" y="132"/>
                      <a:pt x="74" y="132"/>
                      <a:pt x="74" y="132"/>
                    </a:cubicBezTo>
                    <a:cubicBezTo>
                      <a:pt x="74" y="132"/>
                      <a:pt x="74" y="132"/>
                      <a:pt x="74" y="132"/>
                    </a:cubicBezTo>
                    <a:cubicBezTo>
                      <a:pt x="75" y="132"/>
                      <a:pt x="75" y="132"/>
                      <a:pt x="75" y="132"/>
                    </a:cubicBezTo>
                    <a:cubicBezTo>
                      <a:pt x="75" y="132"/>
                      <a:pt x="75" y="132"/>
                      <a:pt x="76" y="132"/>
                    </a:cubicBezTo>
                    <a:cubicBezTo>
                      <a:pt x="75" y="132"/>
                      <a:pt x="76" y="132"/>
                      <a:pt x="76" y="132"/>
                    </a:cubicBezTo>
                    <a:cubicBezTo>
                      <a:pt x="76" y="132"/>
                      <a:pt x="76" y="132"/>
                      <a:pt x="77" y="132"/>
                    </a:cubicBezTo>
                    <a:cubicBezTo>
                      <a:pt x="77" y="132"/>
                      <a:pt x="76" y="132"/>
                      <a:pt x="77" y="132"/>
                    </a:cubicBezTo>
                    <a:cubicBezTo>
                      <a:pt x="77" y="132"/>
                      <a:pt x="77" y="132"/>
                      <a:pt x="77" y="132"/>
                    </a:cubicBezTo>
                    <a:cubicBezTo>
                      <a:pt x="77" y="132"/>
                      <a:pt x="77" y="132"/>
                      <a:pt x="77" y="132"/>
                    </a:cubicBezTo>
                    <a:cubicBezTo>
                      <a:pt x="77" y="132"/>
                      <a:pt x="77" y="132"/>
                      <a:pt x="77" y="132"/>
                    </a:cubicBezTo>
                    <a:cubicBezTo>
                      <a:pt x="78" y="133"/>
                      <a:pt x="78" y="133"/>
                      <a:pt x="79" y="132"/>
                    </a:cubicBezTo>
                    <a:cubicBezTo>
                      <a:pt x="79" y="133"/>
                      <a:pt x="79" y="133"/>
                      <a:pt x="79" y="133"/>
                    </a:cubicBezTo>
                    <a:cubicBezTo>
                      <a:pt x="80" y="133"/>
                      <a:pt x="81" y="133"/>
                      <a:pt x="82" y="133"/>
                    </a:cubicBezTo>
                    <a:cubicBezTo>
                      <a:pt x="82" y="133"/>
                      <a:pt x="83" y="133"/>
                      <a:pt x="83" y="133"/>
                    </a:cubicBezTo>
                    <a:cubicBezTo>
                      <a:pt x="84" y="133"/>
                      <a:pt x="86" y="133"/>
                      <a:pt x="87" y="133"/>
                    </a:cubicBezTo>
                    <a:cubicBezTo>
                      <a:pt x="88" y="133"/>
                      <a:pt x="88" y="133"/>
                      <a:pt x="88" y="133"/>
                    </a:cubicBezTo>
                    <a:cubicBezTo>
                      <a:pt x="88" y="133"/>
                      <a:pt x="88" y="133"/>
                      <a:pt x="88" y="133"/>
                    </a:cubicBezTo>
                    <a:cubicBezTo>
                      <a:pt x="88" y="133"/>
                      <a:pt x="88" y="133"/>
                      <a:pt x="88" y="133"/>
                    </a:cubicBezTo>
                    <a:cubicBezTo>
                      <a:pt x="89" y="133"/>
                      <a:pt x="89" y="133"/>
                      <a:pt x="89" y="133"/>
                    </a:cubicBezTo>
                    <a:cubicBezTo>
                      <a:pt x="89" y="133"/>
                      <a:pt x="90" y="133"/>
                      <a:pt x="90" y="133"/>
                    </a:cubicBezTo>
                    <a:cubicBezTo>
                      <a:pt x="90" y="133"/>
                      <a:pt x="90" y="133"/>
                      <a:pt x="90" y="133"/>
                    </a:cubicBezTo>
                    <a:cubicBezTo>
                      <a:pt x="90" y="133"/>
                      <a:pt x="90" y="133"/>
                      <a:pt x="90" y="133"/>
                    </a:cubicBezTo>
                    <a:cubicBezTo>
                      <a:pt x="92" y="133"/>
                      <a:pt x="93" y="133"/>
                      <a:pt x="95" y="133"/>
                    </a:cubicBezTo>
                    <a:cubicBezTo>
                      <a:pt x="97" y="132"/>
                      <a:pt x="99" y="132"/>
                      <a:pt x="100" y="132"/>
                    </a:cubicBezTo>
                    <a:cubicBezTo>
                      <a:pt x="101" y="132"/>
                      <a:pt x="102" y="132"/>
                      <a:pt x="103" y="131"/>
                    </a:cubicBezTo>
                    <a:cubicBezTo>
                      <a:pt x="105" y="131"/>
                      <a:pt x="107" y="131"/>
                      <a:pt x="108" y="130"/>
                    </a:cubicBezTo>
                    <a:cubicBezTo>
                      <a:pt x="110" y="130"/>
                      <a:pt x="111" y="129"/>
                      <a:pt x="113" y="128"/>
                    </a:cubicBezTo>
                    <a:cubicBezTo>
                      <a:pt x="113" y="128"/>
                      <a:pt x="113" y="129"/>
                      <a:pt x="113" y="128"/>
                    </a:cubicBezTo>
                    <a:cubicBezTo>
                      <a:pt x="113" y="128"/>
                      <a:pt x="113" y="128"/>
                      <a:pt x="114" y="128"/>
                    </a:cubicBezTo>
                    <a:cubicBezTo>
                      <a:pt x="113" y="128"/>
                      <a:pt x="113" y="128"/>
                      <a:pt x="113" y="128"/>
                    </a:cubicBezTo>
                    <a:cubicBezTo>
                      <a:pt x="113" y="128"/>
                      <a:pt x="113" y="128"/>
                      <a:pt x="113" y="128"/>
                    </a:cubicBezTo>
                    <a:cubicBezTo>
                      <a:pt x="112" y="128"/>
                      <a:pt x="111" y="129"/>
                      <a:pt x="110" y="129"/>
                    </a:cubicBezTo>
                    <a:cubicBezTo>
                      <a:pt x="110" y="129"/>
                      <a:pt x="110" y="129"/>
                      <a:pt x="110" y="129"/>
                    </a:cubicBezTo>
                    <a:cubicBezTo>
                      <a:pt x="110" y="129"/>
                      <a:pt x="109" y="129"/>
                      <a:pt x="109" y="129"/>
                    </a:cubicBezTo>
                    <a:cubicBezTo>
                      <a:pt x="108" y="130"/>
                      <a:pt x="108" y="129"/>
                      <a:pt x="107" y="129"/>
                    </a:cubicBezTo>
                    <a:cubicBezTo>
                      <a:pt x="107" y="129"/>
                      <a:pt x="106" y="130"/>
                      <a:pt x="105" y="130"/>
                    </a:cubicBezTo>
                    <a:cubicBezTo>
                      <a:pt x="106" y="129"/>
                      <a:pt x="106" y="129"/>
                      <a:pt x="106" y="129"/>
                    </a:cubicBezTo>
                    <a:cubicBezTo>
                      <a:pt x="109" y="128"/>
                      <a:pt x="112" y="127"/>
                      <a:pt x="115" y="126"/>
                    </a:cubicBezTo>
                    <a:cubicBezTo>
                      <a:pt x="115" y="125"/>
                      <a:pt x="115" y="125"/>
                      <a:pt x="116" y="125"/>
                    </a:cubicBezTo>
                    <a:cubicBezTo>
                      <a:pt x="116" y="125"/>
                      <a:pt x="116" y="125"/>
                      <a:pt x="116" y="125"/>
                    </a:cubicBezTo>
                    <a:cubicBezTo>
                      <a:pt x="117" y="125"/>
                      <a:pt x="117" y="124"/>
                      <a:pt x="117" y="124"/>
                    </a:cubicBezTo>
                    <a:cubicBezTo>
                      <a:pt x="118" y="124"/>
                      <a:pt x="118" y="124"/>
                      <a:pt x="119" y="123"/>
                    </a:cubicBezTo>
                    <a:cubicBezTo>
                      <a:pt x="119" y="123"/>
                      <a:pt x="119" y="123"/>
                      <a:pt x="119" y="123"/>
                    </a:cubicBezTo>
                    <a:cubicBezTo>
                      <a:pt x="118" y="123"/>
                      <a:pt x="117" y="124"/>
                      <a:pt x="117" y="124"/>
                    </a:cubicBezTo>
                    <a:cubicBezTo>
                      <a:pt x="117" y="124"/>
                      <a:pt x="117" y="124"/>
                      <a:pt x="117" y="124"/>
                    </a:cubicBezTo>
                    <a:cubicBezTo>
                      <a:pt x="117" y="123"/>
                      <a:pt x="117" y="123"/>
                      <a:pt x="118" y="122"/>
                    </a:cubicBezTo>
                    <a:cubicBezTo>
                      <a:pt x="120" y="121"/>
                      <a:pt x="121" y="120"/>
                      <a:pt x="123" y="119"/>
                    </a:cubicBezTo>
                    <a:cubicBezTo>
                      <a:pt x="124" y="118"/>
                      <a:pt x="124" y="117"/>
                      <a:pt x="126" y="116"/>
                    </a:cubicBezTo>
                    <a:cubicBezTo>
                      <a:pt x="127" y="114"/>
                      <a:pt x="128" y="113"/>
                      <a:pt x="130" y="111"/>
                    </a:cubicBezTo>
                    <a:cubicBezTo>
                      <a:pt x="130" y="111"/>
                      <a:pt x="131" y="110"/>
                      <a:pt x="131" y="109"/>
                    </a:cubicBezTo>
                    <a:cubicBezTo>
                      <a:pt x="133" y="107"/>
                      <a:pt x="134" y="105"/>
                      <a:pt x="135" y="103"/>
                    </a:cubicBezTo>
                    <a:cubicBezTo>
                      <a:pt x="135" y="102"/>
                      <a:pt x="135" y="102"/>
                      <a:pt x="136" y="101"/>
                    </a:cubicBezTo>
                    <a:cubicBezTo>
                      <a:pt x="136" y="101"/>
                      <a:pt x="136" y="101"/>
                      <a:pt x="136" y="101"/>
                    </a:cubicBezTo>
                    <a:cubicBezTo>
                      <a:pt x="136" y="100"/>
                      <a:pt x="136" y="100"/>
                      <a:pt x="137" y="99"/>
                    </a:cubicBezTo>
                    <a:cubicBezTo>
                      <a:pt x="137" y="99"/>
                      <a:pt x="137" y="98"/>
                      <a:pt x="136" y="98"/>
                    </a:cubicBezTo>
                    <a:cubicBezTo>
                      <a:pt x="137" y="98"/>
                      <a:pt x="137" y="98"/>
                      <a:pt x="137" y="98"/>
                    </a:cubicBezTo>
                    <a:cubicBezTo>
                      <a:pt x="137" y="98"/>
                      <a:pt x="137" y="98"/>
                      <a:pt x="137" y="98"/>
                    </a:cubicBezTo>
                    <a:cubicBezTo>
                      <a:pt x="137" y="98"/>
                      <a:pt x="137" y="98"/>
                      <a:pt x="137" y="98"/>
                    </a:cubicBezTo>
                    <a:cubicBezTo>
                      <a:pt x="137" y="97"/>
                      <a:pt x="137" y="96"/>
                      <a:pt x="137" y="96"/>
                    </a:cubicBezTo>
                    <a:cubicBezTo>
                      <a:pt x="137" y="96"/>
                      <a:pt x="137" y="96"/>
                      <a:pt x="137" y="97"/>
                    </a:cubicBezTo>
                    <a:cubicBezTo>
                      <a:pt x="137" y="96"/>
                      <a:pt x="136" y="97"/>
                      <a:pt x="136" y="97"/>
                    </a:cubicBezTo>
                    <a:cubicBezTo>
                      <a:pt x="136" y="97"/>
                      <a:pt x="136" y="97"/>
                      <a:pt x="136" y="98"/>
                    </a:cubicBezTo>
                    <a:cubicBezTo>
                      <a:pt x="136" y="98"/>
                      <a:pt x="136" y="98"/>
                      <a:pt x="136" y="98"/>
                    </a:cubicBezTo>
                    <a:cubicBezTo>
                      <a:pt x="136" y="98"/>
                      <a:pt x="135" y="99"/>
                      <a:pt x="135" y="99"/>
                    </a:cubicBezTo>
                    <a:cubicBezTo>
                      <a:pt x="135" y="99"/>
                      <a:pt x="135" y="99"/>
                      <a:pt x="135" y="99"/>
                    </a:cubicBezTo>
                    <a:cubicBezTo>
                      <a:pt x="135" y="99"/>
                      <a:pt x="135" y="99"/>
                      <a:pt x="135" y="99"/>
                    </a:cubicBezTo>
                    <a:cubicBezTo>
                      <a:pt x="135" y="99"/>
                      <a:pt x="135" y="99"/>
                      <a:pt x="135" y="100"/>
                    </a:cubicBezTo>
                    <a:cubicBezTo>
                      <a:pt x="135" y="99"/>
                      <a:pt x="135" y="100"/>
                      <a:pt x="134" y="100"/>
                    </a:cubicBezTo>
                    <a:cubicBezTo>
                      <a:pt x="135" y="100"/>
                      <a:pt x="134" y="101"/>
                      <a:pt x="134" y="101"/>
                    </a:cubicBezTo>
                    <a:cubicBezTo>
                      <a:pt x="134" y="101"/>
                      <a:pt x="134" y="102"/>
                      <a:pt x="133" y="102"/>
                    </a:cubicBezTo>
                    <a:cubicBezTo>
                      <a:pt x="133" y="103"/>
                      <a:pt x="132" y="104"/>
                      <a:pt x="132" y="105"/>
                    </a:cubicBezTo>
                    <a:cubicBezTo>
                      <a:pt x="132" y="104"/>
                      <a:pt x="132" y="105"/>
                      <a:pt x="132" y="105"/>
                    </a:cubicBezTo>
                    <a:cubicBezTo>
                      <a:pt x="132" y="104"/>
                      <a:pt x="132" y="104"/>
                      <a:pt x="132" y="104"/>
                    </a:cubicBezTo>
                    <a:cubicBezTo>
                      <a:pt x="132" y="104"/>
                      <a:pt x="132" y="104"/>
                      <a:pt x="132" y="104"/>
                    </a:cubicBezTo>
                    <a:cubicBezTo>
                      <a:pt x="132" y="104"/>
                      <a:pt x="133" y="103"/>
                      <a:pt x="132" y="103"/>
                    </a:cubicBezTo>
                    <a:cubicBezTo>
                      <a:pt x="133" y="102"/>
                      <a:pt x="133" y="101"/>
                      <a:pt x="134" y="101"/>
                    </a:cubicBezTo>
                    <a:cubicBezTo>
                      <a:pt x="134" y="101"/>
                      <a:pt x="134" y="101"/>
                      <a:pt x="134" y="101"/>
                    </a:cubicBezTo>
                    <a:cubicBezTo>
                      <a:pt x="134" y="100"/>
                      <a:pt x="134" y="100"/>
                      <a:pt x="134" y="100"/>
                    </a:cubicBezTo>
                    <a:cubicBezTo>
                      <a:pt x="134" y="99"/>
                      <a:pt x="134" y="99"/>
                      <a:pt x="134" y="99"/>
                    </a:cubicBezTo>
                    <a:cubicBezTo>
                      <a:pt x="134" y="99"/>
                      <a:pt x="134" y="99"/>
                      <a:pt x="135" y="98"/>
                    </a:cubicBezTo>
                    <a:cubicBezTo>
                      <a:pt x="134" y="98"/>
                      <a:pt x="135" y="98"/>
                      <a:pt x="135" y="98"/>
                    </a:cubicBezTo>
                    <a:cubicBezTo>
                      <a:pt x="135" y="97"/>
                      <a:pt x="135" y="97"/>
                      <a:pt x="135" y="97"/>
                    </a:cubicBezTo>
                    <a:cubicBezTo>
                      <a:pt x="135" y="97"/>
                      <a:pt x="135" y="97"/>
                      <a:pt x="135" y="97"/>
                    </a:cubicBezTo>
                    <a:cubicBezTo>
                      <a:pt x="135" y="97"/>
                      <a:pt x="135" y="97"/>
                      <a:pt x="135" y="97"/>
                    </a:cubicBezTo>
                    <a:cubicBezTo>
                      <a:pt x="135" y="97"/>
                      <a:pt x="135" y="97"/>
                      <a:pt x="135" y="96"/>
                    </a:cubicBezTo>
                    <a:cubicBezTo>
                      <a:pt x="135" y="96"/>
                      <a:pt x="135" y="97"/>
                      <a:pt x="135" y="97"/>
                    </a:cubicBezTo>
                    <a:cubicBezTo>
                      <a:pt x="135" y="97"/>
                      <a:pt x="135" y="97"/>
                      <a:pt x="135" y="97"/>
                    </a:cubicBezTo>
                    <a:cubicBezTo>
                      <a:pt x="135" y="97"/>
                      <a:pt x="135" y="97"/>
                      <a:pt x="134" y="97"/>
                    </a:cubicBezTo>
                    <a:cubicBezTo>
                      <a:pt x="135" y="96"/>
                      <a:pt x="135" y="94"/>
                      <a:pt x="135" y="93"/>
                    </a:cubicBezTo>
                    <a:cubicBezTo>
                      <a:pt x="135" y="93"/>
                      <a:pt x="135" y="93"/>
                      <a:pt x="135" y="93"/>
                    </a:cubicBezTo>
                    <a:cubicBezTo>
                      <a:pt x="135" y="93"/>
                      <a:pt x="135" y="93"/>
                      <a:pt x="135" y="93"/>
                    </a:cubicBezTo>
                    <a:cubicBezTo>
                      <a:pt x="135" y="93"/>
                      <a:pt x="135" y="93"/>
                      <a:pt x="135" y="93"/>
                    </a:cubicBezTo>
                    <a:cubicBezTo>
                      <a:pt x="135" y="93"/>
                      <a:pt x="135" y="93"/>
                      <a:pt x="135" y="93"/>
                    </a:cubicBezTo>
                    <a:cubicBezTo>
                      <a:pt x="135" y="93"/>
                      <a:pt x="135" y="93"/>
                      <a:pt x="135" y="94"/>
                    </a:cubicBezTo>
                    <a:cubicBezTo>
                      <a:pt x="135" y="94"/>
                      <a:pt x="135" y="94"/>
                      <a:pt x="134" y="94"/>
                    </a:cubicBezTo>
                    <a:cubicBezTo>
                      <a:pt x="134" y="94"/>
                      <a:pt x="135" y="94"/>
                      <a:pt x="134" y="94"/>
                    </a:cubicBezTo>
                    <a:cubicBezTo>
                      <a:pt x="135" y="93"/>
                      <a:pt x="135" y="93"/>
                      <a:pt x="135" y="93"/>
                    </a:cubicBezTo>
                    <a:cubicBezTo>
                      <a:pt x="135" y="93"/>
                      <a:pt x="134" y="93"/>
                      <a:pt x="134" y="93"/>
                    </a:cubicBezTo>
                    <a:cubicBezTo>
                      <a:pt x="134" y="93"/>
                      <a:pt x="134" y="93"/>
                      <a:pt x="134" y="93"/>
                    </a:cubicBezTo>
                    <a:cubicBezTo>
                      <a:pt x="134" y="93"/>
                      <a:pt x="134" y="94"/>
                      <a:pt x="134" y="94"/>
                    </a:cubicBezTo>
                    <a:cubicBezTo>
                      <a:pt x="134" y="94"/>
                      <a:pt x="133" y="95"/>
                      <a:pt x="133" y="96"/>
                    </a:cubicBezTo>
                    <a:cubicBezTo>
                      <a:pt x="133" y="96"/>
                      <a:pt x="133" y="96"/>
                      <a:pt x="133" y="96"/>
                    </a:cubicBezTo>
                    <a:cubicBezTo>
                      <a:pt x="133" y="96"/>
                      <a:pt x="133" y="96"/>
                      <a:pt x="133" y="97"/>
                    </a:cubicBezTo>
                    <a:cubicBezTo>
                      <a:pt x="133" y="97"/>
                      <a:pt x="132" y="97"/>
                      <a:pt x="132" y="98"/>
                    </a:cubicBezTo>
                    <a:cubicBezTo>
                      <a:pt x="132" y="98"/>
                      <a:pt x="132" y="98"/>
                      <a:pt x="132" y="99"/>
                    </a:cubicBezTo>
                    <a:cubicBezTo>
                      <a:pt x="132" y="99"/>
                      <a:pt x="131" y="100"/>
                      <a:pt x="131" y="99"/>
                    </a:cubicBezTo>
                    <a:cubicBezTo>
                      <a:pt x="131" y="100"/>
                      <a:pt x="131" y="100"/>
                      <a:pt x="131" y="100"/>
                    </a:cubicBezTo>
                    <a:cubicBezTo>
                      <a:pt x="131" y="100"/>
                      <a:pt x="131" y="100"/>
                      <a:pt x="131" y="100"/>
                    </a:cubicBezTo>
                    <a:cubicBezTo>
                      <a:pt x="131" y="99"/>
                      <a:pt x="131" y="99"/>
                      <a:pt x="131" y="99"/>
                    </a:cubicBezTo>
                    <a:cubicBezTo>
                      <a:pt x="131" y="98"/>
                      <a:pt x="132" y="97"/>
                      <a:pt x="132" y="96"/>
                    </a:cubicBezTo>
                    <a:cubicBezTo>
                      <a:pt x="132" y="96"/>
                      <a:pt x="132" y="96"/>
                      <a:pt x="132" y="96"/>
                    </a:cubicBezTo>
                    <a:cubicBezTo>
                      <a:pt x="132" y="96"/>
                      <a:pt x="132" y="96"/>
                      <a:pt x="132" y="95"/>
                    </a:cubicBezTo>
                    <a:cubicBezTo>
                      <a:pt x="132" y="95"/>
                      <a:pt x="132" y="96"/>
                      <a:pt x="132" y="95"/>
                    </a:cubicBezTo>
                    <a:cubicBezTo>
                      <a:pt x="132" y="95"/>
                      <a:pt x="132" y="95"/>
                      <a:pt x="132" y="95"/>
                    </a:cubicBezTo>
                    <a:cubicBezTo>
                      <a:pt x="132" y="95"/>
                      <a:pt x="132" y="95"/>
                      <a:pt x="132" y="95"/>
                    </a:cubicBezTo>
                    <a:cubicBezTo>
                      <a:pt x="132" y="95"/>
                      <a:pt x="132" y="95"/>
                      <a:pt x="132" y="95"/>
                    </a:cubicBezTo>
                    <a:cubicBezTo>
                      <a:pt x="132" y="95"/>
                      <a:pt x="132" y="95"/>
                      <a:pt x="132" y="95"/>
                    </a:cubicBezTo>
                    <a:cubicBezTo>
                      <a:pt x="132" y="95"/>
                      <a:pt x="132" y="95"/>
                      <a:pt x="132" y="96"/>
                    </a:cubicBezTo>
                    <a:cubicBezTo>
                      <a:pt x="132" y="96"/>
                      <a:pt x="132" y="96"/>
                      <a:pt x="132" y="96"/>
                    </a:cubicBezTo>
                    <a:cubicBezTo>
                      <a:pt x="132" y="96"/>
                      <a:pt x="132" y="96"/>
                      <a:pt x="132" y="96"/>
                    </a:cubicBezTo>
                    <a:cubicBezTo>
                      <a:pt x="132" y="96"/>
                      <a:pt x="132" y="96"/>
                      <a:pt x="132" y="96"/>
                    </a:cubicBezTo>
                    <a:cubicBezTo>
                      <a:pt x="132" y="96"/>
                      <a:pt x="131" y="98"/>
                      <a:pt x="131" y="98"/>
                    </a:cubicBezTo>
                    <a:cubicBezTo>
                      <a:pt x="131" y="98"/>
                      <a:pt x="131" y="98"/>
                      <a:pt x="131" y="98"/>
                    </a:cubicBezTo>
                    <a:cubicBezTo>
                      <a:pt x="131" y="98"/>
                      <a:pt x="131" y="98"/>
                      <a:pt x="131" y="98"/>
                    </a:cubicBezTo>
                    <a:cubicBezTo>
                      <a:pt x="131" y="98"/>
                      <a:pt x="131" y="98"/>
                      <a:pt x="131" y="98"/>
                    </a:cubicBezTo>
                    <a:cubicBezTo>
                      <a:pt x="131" y="97"/>
                      <a:pt x="131" y="97"/>
                      <a:pt x="131" y="97"/>
                    </a:cubicBezTo>
                    <a:cubicBezTo>
                      <a:pt x="131" y="97"/>
                      <a:pt x="130" y="97"/>
                      <a:pt x="130" y="97"/>
                    </a:cubicBezTo>
                    <a:cubicBezTo>
                      <a:pt x="130" y="98"/>
                      <a:pt x="130" y="98"/>
                      <a:pt x="130" y="98"/>
                    </a:cubicBezTo>
                    <a:cubicBezTo>
                      <a:pt x="130" y="98"/>
                      <a:pt x="130" y="98"/>
                      <a:pt x="129" y="98"/>
                    </a:cubicBezTo>
                    <a:cubicBezTo>
                      <a:pt x="130" y="98"/>
                      <a:pt x="130" y="98"/>
                      <a:pt x="129" y="98"/>
                    </a:cubicBezTo>
                    <a:cubicBezTo>
                      <a:pt x="130" y="98"/>
                      <a:pt x="130" y="98"/>
                      <a:pt x="130" y="98"/>
                    </a:cubicBezTo>
                    <a:cubicBezTo>
                      <a:pt x="129" y="98"/>
                      <a:pt x="129" y="98"/>
                      <a:pt x="129" y="98"/>
                    </a:cubicBezTo>
                    <a:cubicBezTo>
                      <a:pt x="129" y="98"/>
                      <a:pt x="129" y="98"/>
                      <a:pt x="129" y="98"/>
                    </a:cubicBezTo>
                    <a:cubicBezTo>
                      <a:pt x="129" y="98"/>
                      <a:pt x="129" y="98"/>
                      <a:pt x="129" y="98"/>
                    </a:cubicBezTo>
                    <a:cubicBezTo>
                      <a:pt x="129" y="98"/>
                      <a:pt x="129" y="98"/>
                      <a:pt x="129" y="98"/>
                    </a:cubicBezTo>
                    <a:cubicBezTo>
                      <a:pt x="129" y="99"/>
                      <a:pt x="129" y="99"/>
                      <a:pt x="129" y="99"/>
                    </a:cubicBezTo>
                    <a:cubicBezTo>
                      <a:pt x="129" y="99"/>
                      <a:pt x="129" y="99"/>
                      <a:pt x="129" y="99"/>
                    </a:cubicBezTo>
                    <a:cubicBezTo>
                      <a:pt x="129" y="99"/>
                      <a:pt x="129" y="99"/>
                      <a:pt x="129" y="99"/>
                    </a:cubicBezTo>
                    <a:cubicBezTo>
                      <a:pt x="129" y="99"/>
                      <a:pt x="129" y="99"/>
                      <a:pt x="129" y="99"/>
                    </a:cubicBezTo>
                    <a:cubicBezTo>
                      <a:pt x="129" y="99"/>
                      <a:pt x="129" y="100"/>
                      <a:pt x="129" y="99"/>
                    </a:cubicBezTo>
                    <a:cubicBezTo>
                      <a:pt x="129" y="99"/>
                      <a:pt x="129" y="99"/>
                      <a:pt x="129" y="99"/>
                    </a:cubicBezTo>
                    <a:cubicBezTo>
                      <a:pt x="129" y="99"/>
                      <a:pt x="129" y="99"/>
                      <a:pt x="129" y="99"/>
                    </a:cubicBezTo>
                    <a:cubicBezTo>
                      <a:pt x="129" y="99"/>
                      <a:pt x="129" y="99"/>
                      <a:pt x="129" y="99"/>
                    </a:cubicBezTo>
                    <a:cubicBezTo>
                      <a:pt x="129" y="99"/>
                      <a:pt x="128" y="100"/>
                      <a:pt x="128" y="100"/>
                    </a:cubicBezTo>
                    <a:cubicBezTo>
                      <a:pt x="128" y="100"/>
                      <a:pt x="128" y="100"/>
                      <a:pt x="128" y="101"/>
                    </a:cubicBezTo>
                    <a:cubicBezTo>
                      <a:pt x="128" y="101"/>
                      <a:pt x="128" y="101"/>
                      <a:pt x="127" y="102"/>
                    </a:cubicBezTo>
                    <a:cubicBezTo>
                      <a:pt x="127" y="102"/>
                      <a:pt x="127" y="102"/>
                      <a:pt x="127" y="102"/>
                    </a:cubicBezTo>
                    <a:cubicBezTo>
                      <a:pt x="127" y="102"/>
                      <a:pt x="127" y="102"/>
                      <a:pt x="127" y="102"/>
                    </a:cubicBezTo>
                    <a:cubicBezTo>
                      <a:pt x="127" y="102"/>
                      <a:pt x="127" y="102"/>
                      <a:pt x="127" y="102"/>
                    </a:cubicBezTo>
                    <a:cubicBezTo>
                      <a:pt x="127" y="103"/>
                      <a:pt x="127" y="103"/>
                      <a:pt x="127" y="103"/>
                    </a:cubicBezTo>
                    <a:cubicBezTo>
                      <a:pt x="127" y="102"/>
                      <a:pt x="127" y="103"/>
                      <a:pt x="127" y="103"/>
                    </a:cubicBezTo>
                    <a:cubicBezTo>
                      <a:pt x="127" y="103"/>
                      <a:pt x="126" y="104"/>
                      <a:pt x="126" y="104"/>
                    </a:cubicBezTo>
                    <a:cubicBezTo>
                      <a:pt x="126" y="104"/>
                      <a:pt x="126" y="104"/>
                      <a:pt x="126" y="105"/>
                    </a:cubicBezTo>
                    <a:cubicBezTo>
                      <a:pt x="125" y="104"/>
                      <a:pt x="125" y="105"/>
                      <a:pt x="125" y="105"/>
                    </a:cubicBezTo>
                    <a:cubicBezTo>
                      <a:pt x="125" y="104"/>
                      <a:pt x="125" y="104"/>
                      <a:pt x="125" y="104"/>
                    </a:cubicBezTo>
                    <a:cubicBezTo>
                      <a:pt x="125" y="104"/>
                      <a:pt x="125" y="104"/>
                      <a:pt x="125" y="104"/>
                    </a:cubicBezTo>
                    <a:cubicBezTo>
                      <a:pt x="125" y="104"/>
                      <a:pt x="125" y="104"/>
                      <a:pt x="125" y="104"/>
                    </a:cubicBezTo>
                    <a:cubicBezTo>
                      <a:pt x="125" y="104"/>
                      <a:pt x="126" y="104"/>
                      <a:pt x="126" y="104"/>
                    </a:cubicBezTo>
                    <a:cubicBezTo>
                      <a:pt x="126" y="103"/>
                      <a:pt x="126" y="103"/>
                      <a:pt x="126" y="103"/>
                    </a:cubicBezTo>
                    <a:cubicBezTo>
                      <a:pt x="125" y="103"/>
                      <a:pt x="125" y="104"/>
                      <a:pt x="125" y="104"/>
                    </a:cubicBezTo>
                    <a:cubicBezTo>
                      <a:pt x="125" y="104"/>
                      <a:pt x="124" y="105"/>
                      <a:pt x="124" y="105"/>
                    </a:cubicBezTo>
                    <a:cubicBezTo>
                      <a:pt x="124" y="105"/>
                      <a:pt x="124" y="105"/>
                      <a:pt x="124" y="105"/>
                    </a:cubicBezTo>
                    <a:cubicBezTo>
                      <a:pt x="124" y="105"/>
                      <a:pt x="124" y="105"/>
                      <a:pt x="124" y="105"/>
                    </a:cubicBezTo>
                    <a:cubicBezTo>
                      <a:pt x="124" y="105"/>
                      <a:pt x="125" y="104"/>
                      <a:pt x="125" y="104"/>
                    </a:cubicBezTo>
                    <a:cubicBezTo>
                      <a:pt x="124" y="104"/>
                      <a:pt x="124" y="104"/>
                      <a:pt x="124" y="104"/>
                    </a:cubicBezTo>
                    <a:cubicBezTo>
                      <a:pt x="124" y="104"/>
                      <a:pt x="124" y="104"/>
                      <a:pt x="124" y="104"/>
                    </a:cubicBezTo>
                    <a:cubicBezTo>
                      <a:pt x="124" y="104"/>
                      <a:pt x="124" y="104"/>
                      <a:pt x="124" y="104"/>
                    </a:cubicBezTo>
                    <a:cubicBezTo>
                      <a:pt x="124" y="105"/>
                      <a:pt x="124" y="104"/>
                      <a:pt x="124" y="105"/>
                    </a:cubicBezTo>
                    <a:cubicBezTo>
                      <a:pt x="124" y="105"/>
                      <a:pt x="123" y="105"/>
                      <a:pt x="123" y="105"/>
                    </a:cubicBezTo>
                    <a:cubicBezTo>
                      <a:pt x="123" y="105"/>
                      <a:pt x="123" y="105"/>
                      <a:pt x="123" y="105"/>
                    </a:cubicBezTo>
                    <a:cubicBezTo>
                      <a:pt x="123" y="105"/>
                      <a:pt x="123" y="105"/>
                      <a:pt x="123" y="105"/>
                    </a:cubicBezTo>
                    <a:cubicBezTo>
                      <a:pt x="123" y="106"/>
                      <a:pt x="123" y="106"/>
                      <a:pt x="123" y="106"/>
                    </a:cubicBezTo>
                    <a:cubicBezTo>
                      <a:pt x="123" y="106"/>
                      <a:pt x="123" y="106"/>
                      <a:pt x="123" y="106"/>
                    </a:cubicBezTo>
                    <a:cubicBezTo>
                      <a:pt x="123" y="106"/>
                      <a:pt x="122" y="106"/>
                      <a:pt x="122" y="106"/>
                    </a:cubicBezTo>
                    <a:cubicBezTo>
                      <a:pt x="122" y="107"/>
                      <a:pt x="122" y="107"/>
                      <a:pt x="122" y="106"/>
                    </a:cubicBezTo>
                    <a:cubicBezTo>
                      <a:pt x="122" y="107"/>
                      <a:pt x="122" y="107"/>
                      <a:pt x="122" y="107"/>
                    </a:cubicBezTo>
                    <a:cubicBezTo>
                      <a:pt x="122" y="107"/>
                      <a:pt x="122" y="107"/>
                      <a:pt x="122" y="107"/>
                    </a:cubicBezTo>
                    <a:cubicBezTo>
                      <a:pt x="122" y="107"/>
                      <a:pt x="122" y="107"/>
                      <a:pt x="122" y="107"/>
                    </a:cubicBezTo>
                    <a:cubicBezTo>
                      <a:pt x="122" y="107"/>
                      <a:pt x="121" y="108"/>
                      <a:pt x="122" y="107"/>
                    </a:cubicBezTo>
                    <a:cubicBezTo>
                      <a:pt x="121" y="108"/>
                      <a:pt x="121" y="108"/>
                      <a:pt x="121" y="108"/>
                    </a:cubicBezTo>
                    <a:cubicBezTo>
                      <a:pt x="121" y="108"/>
                      <a:pt x="121" y="108"/>
                      <a:pt x="121" y="108"/>
                    </a:cubicBezTo>
                    <a:cubicBezTo>
                      <a:pt x="121" y="108"/>
                      <a:pt x="121" y="108"/>
                      <a:pt x="121" y="108"/>
                    </a:cubicBezTo>
                    <a:cubicBezTo>
                      <a:pt x="121" y="108"/>
                      <a:pt x="121" y="108"/>
                      <a:pt x="121" y="108"/>
                    </a:cubicBezTo>
                    <a:cubicBezTo>
                      <a:pt x="120" y="109"/>
                      <a:pt x="120" y="109"/>
                      <a:pt x="120" y="110"/>
                    </a:cubicBezTo>
                    <a:cubicBezTo>
                      <a:pt x="120" y="110"/>
                      <a:pt x="120" y="109"/>
                      <a:pt x="120" y="109"/>
                    </a:cubicBezTo>
                    <a:cubicBezTo>
                      <a:pt x="120" y="110"/>
                      <a:pt x="120" y="110"/>
                      <a:pt x="120" y="110"/>
                    </a:cubicBezTo>
                    <a:cubicBezTo>
                      <a:pt x="120" y="110"/>
                      <a:pt x="120" y="110"/>
                      <a:pt x="120" y="110"/>
                    </a:cubicBezTo>
                    <a:cubicBezTo>
                      <a:pt x="120" y="110"/>
                      <a:pt x="120" y="110"/>
                      <a:pt x="119" y="110"/>
                    </a:cubicBezTo>
                    <a:cubicBezTo>
                      <a:pt x="120" y="110"/>
                      <a:pt x="119" y="111"/>
                      <a:pt x="119" y="111"/>
                    </a:cubicBezTo>
                    <a:cubicBezTo>
                      <a:pt x="119" y="110"/>
                      <a:pt x="119" y="111"/>
                      <a:pt x="119" y="111"/>
                    </a:cubicBezTo>
                    <a:cubicBezTo>
                      <a:pt x="119" y="111"/>
                      <a:pt x="119" y="111"/>
                      <a:pt x="119" y="111"/>
                    </a:cubicBezTo>
                    <a:cubicBezTo>
                      <a:pt x="119" y="111"/>
                      <a:pt x="119" y="111"/>
                      <a:pt x="119" y="111"/>
                    </a:cubicBezTo>
                    <a:cubicBezTo>
                      <a:pt x="119" y="111"/>
                      <a:pt x="119" y="111"/>
                      <a:pt x="119" y="111"/>
                    </a:cubicBezTo>
                    <a:cubicBezTo>
                      <a:pt x="119" y="111"/>
                      <a:pt x="119" y="111"/>
                      <a:pt x="119" y="111"/>
                    </a:cubicBezTo>
                    <a:cubicBezTo>
                      <a:pt x="119" y="111"/>
                      <a:pt x="119" y="111"/>
                      <a:pt x="118" y="111"/>
                    </a:cubicBezTo>
                    <a:cubicBezTo>
                      <a:pt x="118" y="112"/>
                      <a:pt x="119" y="111"/>
                      <a:pt x="119" y="111"/>
                    </a:cubicBezTo>
                    <a:cubicBezTo>
                      <a:pt x="118" y="111"/>
                      <a:pt x="118" y="112"/>
                      <a:pt x="118" y="112"/>
                    </a:cubicBezTo>
                    <a:cubicBezTo>
                      <a:pt x="118" y="111"/>
                      <a:pt x="119" y="111"/>
                      <a:pt x="118" y="112"/>
                    </a:cubicBezTo>
                    <a:cubicBezTo>
                      <a:pt x="118" y="112"/>
                      <a:pt x="118" y="112"/>
                      <a:pt x="118" y="112"/>
                    </a:cubicBezTo>
                    <a:cubicBezTo>
                      <a:pt x="118" y="112"/>
                      <a:pt x="118" y="112"/>
                      <a:pt x="118" y="112"/>
                    </a:cubicBezTo>
                    <a:cubicBezTo>
                      <a:pt x="118" y="112"/>
                      <a:pt x="118" y="112"/>
                      <a:pt x="117" y="113"/>
                    </a:cubicBezTo>
                    <a:cubicBezTo>
                      <a:pt x="117" y="113"/>
                      <a:pt x="117" y="113"/>
                      <a:pt x="116" y="114"/>
                    </a:cubicBezTo>
                    <a:cubicBezTo>
                      <a:pt x="116" y="114"/>
                      <a:pt x="116" y="114"/>
                      <a:pt x="116" y="114"/>
                    </a:cubicBezTo>
                    <a:cubicBezTo>
                      <a:pt x="116" y="114"/>
                      <a:pt x="116" y="114"/>
                      <a:pt x="115" y="114"/>
                    </a:cubicBezTo>
                    <a:cubicBezTo>
                      <a:pt x="115" y="115"/>
                      <a:pt x="114" y="115"/>
                      <a:pt x="114" y="115"/>
                    </a:cubicBezTo>
                    <a:cubicBezTo>
                      <a:pt x="114" y="115"/>
                      <a:pt x="113" y="116"/>
                      <a:pt x="113" y="116"/>
                    </a:cubicBezTo>
                    <a:cubicBezTo>
                      <a:pt x="113" y="116"/>
                      <a:pt x="112" y="117"/>
                      <a:pt x="112" y="117"/>
                    </a:cubicBezTo>
                    <a:cubicBezTo>
                      <a:pt x="112" y="117"/>
                      <a:pt x="112" y="116"/>
                      <a:pt x="112" y="116"/>
                    </a:cubicBezTo>
                    <a:cubicBezTo>
                      <a:pt x="112" y="116"/>
                      <a:pt x="113" y="116"/>
                      <a:pt x="112" y="116"/>
                    </a:cubicBezTo>
                    <a:cubicBezTo>
                      <a:pt x="113" y="116"/>
                      <a:pt x="113" y="116"/>
                      <a:pt x="113" y="116"/>
                    </a:cubicBezTo>
                    <a:cubicBezTo>
                      <a:pt x="113" y="116"/>
                      <a:pt x="113" y="115"/>
                      <a:pt x="113" y="115"/>
                    </a:cubicBezTo>
                    <a:cubicBezTo>
                      <a:pt x="113" y="115"/>
                      <a:pt x="113" y="115"/>
                      <a:pt x="113" y="115"/>
                    </a:cubicBezTo>
                    <a:cubicBezTo>
                      <a:pt x="113" y="115"/>
                      <a:pt x="113" y="115"/>
                      <a:pt x="113" y="115"/>
                    </a:cubicBezTo>
                    <a:cubicBezTo>
                      <a:pt x="113" y="115"/>
                      <a:pt x="113" y="115"/>
                      <a:pt x="113" y="115"/>
                    </a:cubicBezTo>
                    <a:cubicBezTo>
                      <a:pt x="113" y="115"/>
                      <a:pt x="113" y="115"/>
                      <a:pt x="113" y="115"/>
                    </a:cubicBezTo>
                    <a:cubicBezTo>
                      <a:pt x="112" y="116"/>
                      <a:pt x="110" y="117"/>
                      <a:pt x="110" y="117"/>
                    </a:cubicBezTo>
                    <a:cubicBezTo>
                      <a:pt x="109" y="117"/>
                      <a:pt x="109" y="118"/>
                      <a:pt x="109" y="118"/>
                    </a:cubicBezTo>
                    <a:cubicBezTo>
                      <a:pt x="109" y="118"/>
                      <a:pt x="109" y="118"/>
                      <a:pt x="109" y="118"/>
                    </a:cubicBezTo>
                    <a:cubicBezTo>
                      <a:pt x="108" y="118"/>
                      <a:pt x="108" y="118"/>
                      <a:pt x="108" y="118"/>
                    </a:cubicBezTo>
                    <a:cubicBezTo>
                      <a:pt x="107" y="119"/>
                      <a:pt x="107" y="119"/>
                      <a:pt x="106" y="119"/>
                    </a:cubicBezTo>
                    <a:cubicBezTo>
                      <a:pt x="106" y="119"/>
                      <a:pt x="106" y="119"/>
                      <a:pt x="106" y="119"/>
                    </a:cubicBezTo>
                    <a:cubicBezTo>
                      <a:pt x="105" y="119"/>
                      <a:pt x="105" y="120"/>
                      <a:pt x="105" y="120"/>
                    </a:cubicBezTo>
                    <a:cubicBezTo>
                      <a:pt x="104" y="120"/>
                      <a:pt x="104" y="120"/>
                      <a:pt x="103" y="120"/>
                    </a:cubicBezTo>
                    <a:cubicBezTo>
                      <a:pt x="103" y="121"/>
                      <a:pt x="103" y="121"/>
                      <a:pt x="103" y="121"/>
                    </a:cubicBezTo>
                    <a:cubicBezTo>
                      <a:pt x="102" y="121"/>
                      <a:pt x="102" y="121"/>
                      <a:pt x="101" y="121"/>
                    </a:cubicBezTo>
                    <a:cubicBezTo>
                      <a:pt x="101" y="121"/>
                      <a:pt x="101" y="122"/>
                      <a:pt x="100" y="122"/>
                    </a:cubicBezTo>
                    <a:cubicBezTo>
                      <a:pt x="100" y="122"/>
                      <a:pt x="100" y="122"/>
                      <a:pt x="100" y="122"/>
                    </a:cubicBezTo>
                    <a:cubicBezTo>
                      <a:pt x="99" y="122"/>
                      <a:pt x="97" y="123"/>
                      <a:pt x="96" y="123"/>
                    </a:cubicBezTo>
                    <a:cubicBezTo>
                      <a:pt x="94" y="124"/>
                      <a:pt x="93" y="124"/>
                      <a:pt x="90" y="124"/>
                    </a:cubicBezTo>
                    <a:cubicBezTo>
                      <a:pt x="90" y="124"/>
                      <a:pt x="90" y="124"/>
                      <a:pt x="90" y="124"/>
                    </a:cubicBezTo>
                    <a:cubicBezTo>
                      <a:pt x="89" y="124"/>
                      <a:pt x="89" y="124"/>
                      <a:pt x="89" y="124"/>
                    </a:cubicBezTo>
                    <a:cubicBezTo>
                      <a:pt x="85" y="124"/>
                      <a:pt x="82" y="124"/>
                      <a:pt x="80" y="123"/>
                    </a:cubicBezTo>
                    <a:cubicBezTo>
                      <a:pt x="77" y="122"/>
                      <a:pt x="76" y="122"/>
                      <a:pt x="74" y="121"/>
                    </a:cubicBezTo>
                    <a:cubicBezTo>
                      <a:pt x="73" y="121"/>
                      <a:pt x="73" y="121"/>
                      <a:pt x="73" y="121"/>
                    </a:cubicBezTo>
                    <a:cubicBezTo>
                      <a:pt x="73" y="121"/>
                      <a:pt x="72" y="120"/>
                      <a:pt x="72" y="120"/>
                    </a:cubicBezTo>
                    <a:cubicBezTo>
                      <a:pt x="72" y="120"/>
                      <a:pt x="71" y="120"/>
                      <a:pt x="71" y="120"/>
                    </a:cubicBezTo>
                    <a:cubicBezTo>
                      <a:pt x="71" y="120"/>
                      <a:pt x="70" y="120"/>
                      <a:pt x="70" y="119"/>
                    </a:cubicBezTo>
                    <a:cubicBezTo>
                      <a:pt x="69" y="118"/>
                      <a:pt x="66" y="117"/>
                      <a:pt x="63" y="116"/>
                    </a:cubicBezTo>
                    <a:cubicBezTo>
                      <a:pt x="61" y="115"/>
                      <a:pt x="60" y="114"/>
                      <a:pt x="58" y="112"/>
                    </a:cubicBezTo>
                    <a:cubicBezTo>
                      <a:pt x="57" y="112"/>
                      <a:pt x="56" y="111"/>
                      <a:pt x="55" y="110"/>
                    </a:cubicBezTo>
                    <a:cubicBezTo>
                      <a:pt x="55" y="110"/>
                      <a:pt x="55" y="109"/>
                      <a:pt x="54" y="109"/>
                    </a:cubicBezTo>
                    <a:cubicBezTo>
                      <a:pt x="54" y="109"/>
                      <a:pt x="54" y="108"/>
                      <a:pt x="54" y="108"/>
                    </a:cubicBezTo>
                    <a:cubicBezTo>
                      <a:pt x="53" y="108"/>
                      <a:pt x="53" y="108"/>
                      <a:pt x="53" y="107"/>
                    </a:cubicBezTo>
                    <a:cubicBezTo>
                      <a:pt x="53" y="107"/>
                      <a:pt x="52" y="107"/>
                      <a:pt x="52" y="106"/>
                    </a:cubicBezTo>
                    <a:cubicBezTo>
                      <a:pt x="52" y="106"/>
                      <a:pt x="52" y="106"/>
                      <a:pt x="52" y="106"/>
                    </a:cubicBezTo>
                    <a:cubicBezTo>
                      <a:pt x="51" y="105"/>
                      <a:pt x="51" y="105"/>
                      <a:pt x="50" y="104"/>
                    </a:cubicBezTo>
                    <a:cubicBezTo>
                      <a:pt x="50" y="104"/>
                      <a:pt x="50" y="104"/>
                      <a:pt x="50" y="103"/>
                    </a:cubicBezTo>
                    <a:cubicBezTo>
                      <a:pt x="50" y="103"/>
                      <a:pt x="49" y="103"/>
                      <a:pt x="49" y="103"/>
                    </a:cubicBezTo>
                    <a:cubicBezTo>
                      <a:pt x="49" y="102"/>
                      <a:pt x="49" y="102"/>
                      <a:pt x="48" y="101"/>
                    </a:cubicBezTo>
                    <a:cubicBezTo>
                      <a:pt x="48" y="101"/>
                      <a:pt x="48" y="101"/>
                      <a:pt x="48" y="100"/>
                    </a:cubicBezTo>
                    <a:cubicBezTo>
                      <a:pt x="48" y="100"/>
                      <a:pt x="47" y="100"/>
                      <a:pt x="47" y="99"/>
                    </a:cubicBezTo>
                    <a:cubicBezTo>
                      <a:pt x="47" y="99"/>
                      <a:pt x="47" y="99"/>
                      <a:pt x="47" y="99"/>
                    </a:cubicBezTo>
                    <a:cubicBezTo>
                      <a:pt x="47" y="99"/>
                      <a:pt x="46" y="99"/>
                      <a:pt x="46" y="98"/>
                    </a:cubicBezTo>
                    <a:cubicBezTo>
                      <a:pt x="46" y="98"/>
                      <a:pt x="46" y="98"/>
                      <a:pt x="46" y="98"/>
                    </a:cubicBezTo>
                    <a:cubicBezTo>
                      <a:pt x="46" y="98"/>
                      <a:pt x="46" y="97"/>
                      <a:pt x="46" y="97"/>
                    </a:cubicBezTo>
                    <a:cubicBezTo>
                      <a:pt x="46" y="97"/>
                      <a:pt x="46" y="97"/>
                      <a:pt x="46" y="97"/>
                    </a:cubicBezTo>
                    <a:cubicBezTo>
                      <a:pt x="46" y="97"/>
                      <a:pt x="46" y="97"/>
                      <a:pt x="46" y="97"/>
                    </a:cubicBezTo>
                    <a:cubicBezTo>
                      <a:pt x="45" y="96"/>
                      <a:pt x="45" y="97"/>
                      <a:pt x="45" y="97"/>
                    </a:cubicBezTo>
                    <a:cubicBezTo>
                      <a:pt x="45" y="96"/>
                      <a:pt x="45" y="96"/>
                      <a:pt x="45" y="96"/>
                    </a:cubicBezTo>
                    <a:cubicBezTo>
                      <a:pt x="45" y="96"/>
                      <a:pt x="45" y="96"/>
                      <a:pt x="45" y="96"/>
                    </a:cubicBezTo>
                    <a:cubicBezTo>
                      <a:pt x="45" y="96"/>
                      <a:pt x="45" y="96"/>
                      <a:pt x="45" y="95"/>
                    </a:cubicBezTo>
                    <a:cubicBezTo>
                      <a:pt x="45" y="96"/>
                      <a:pt x="45" y="95"/>
                      <a:pt x="45" y="95"/>
                    </a:cubicBezTo>
                    <a:cubicBezTo>
                      <a:pt x="44" y="95"/>
                      <a:pt x="45" y="95"/>
                      <a:pt x="45" y="95"/>
                    </a:cubicBezTo>
                    <a:cubicBezTo>
                      <a:pt x="44" y="95"/>
                      <a:pt x="44" y="94"/>
                      <a:pt x="44" y="94"/>
                    </a:cubicBezTo>
                    <a:cubicBezTo>
                      <a:pt x="44" y="94"/>
                      <a:pt x="44" y="94"/>
                      <a:pt x="44" y="93"/>
                    </a:cubicBezTo>
                    <a:cubicBezTo>
                      <a:pt x="44" y="93"/>
                      <a:pt x="44" y="93"/>
                      <a:pt x="44" y="93"/>
                    </a:cubicBezTo>
                    <a:cubicBezTo>
                      <a:pt x="44" y="93"/>
                      <a:pt x="44" y="93"/>
                      <a:pt x="44" y="93"/>
                    </a:cubicBezTo>
                    <a:cubicBezTo>
                      <a:pt x="44" y="93"/>
                      <a:pt x="44" y="93"/>
                      <a:pt x="44" y="93"/>
                    </a:cubicBezTo>
                    <a:cubicBezTo>
                      <a:pt x="44" y="93"/>
                      <a:pt x="44" y="92"/>
                      <a:pt x="44" y="93"/>
                    </a:cubicBezTo>
                    <a:cubicBezTo>
                      <a:pt x="44" y="92"/>
                      <a:pt x="43" y="92"/>
                      <a:pt x="43" y="92"/>
                    </a:cubicBezTo>
                    <a:cubicBezTo>
                      <a:pt x="43" y="92"/>
                      <a:pt x="43" y="92"/>
                      <a:pt x="43" y="92"/>
                    </a:cubicBezTo>
                    <a:cubicBezTo>
                      <a:pt x="43" y="92"/>
                      <a:pt x="43" y="91"/>
                      <a:pt x="43" y="91"/>
                    </a:cubicBezTo>
                    <a:cubicBezTo>
                      <a:pt x="43" y="91"/>
                      <a:pt x="43" y="91"/>
                      <a:pt x="43" y="91"/>
                    </a:cubicBezTo>
                    <a:cubicBezTo>
                      <a:pt x="43" y="91"/>
                      <a:pt x="43" y="91"/>
                      <a:pt x="43" y="90"/>
                    </a:cubicBezTo>
                    <a:cubicBezTo>
                      <a:pt x="43" y="91"/>
                      <a:pt x="43" y="90"/>
                      <a:pt x="43" y="90"/>
                    </a:cubicBezTo>
                    <a:cubicBezTo>
                      <a:pt x="43" y="90"/>
                      <a:pt x="43" y="90"/>
                      <a:pt x="42" y="89"/>
                    </a:cubicBezTo>
                    <a:cubicBezTo>
                      <a:pt x="43" y="89"/>
                      <a:pt x="42" y="89"/>
                      <a:pt x="43" y="89"/>
                    </a:cubicBezTo>
                    <a:cubicBezTo>
                      <a:pt x="43" y="89"/>
                      <a:pt x="42" y="89"/>
                      <a:pt x="42" y="89"/>
                    </a:cubicBezTo>
                    <a:cubicBezTo>
                      <a:pt x="42" y="88"/>
                      <a:pt x="42" y="88"/>
                      <a:pt x="42" y="88"/>
                    </a:cubicBezTo>
                    <a:cubicBezTo>
                      <a:pt x="42" y="88"/>
                      <a:pt x="42" y="88"/>
                      <a:pt x="42" y="88"/>
                    </a:cubicBezTo>
                    <a:cubicBezTo>
                      <a:pt x="42" y="87"/>
                      <a:pt x="42" y="87"/>
                      <a:pt x="42" y="87"/>
                    </a:cubicBezTo>
                    <a:cubicBezTo>
                      <a:pt x="42" y="87"/>
                      <a:pt x="42" y="87"/>
                      <a:pt x="42" y="87"/>
                    </a:cubicBezTo>
                    <a:cubicBezTo>
                      <a:pt x="42" y="87"/>
                      <a:pt x="42" y="87"/>
                      <a:pt x="42" y="87"/>
                    </a:cubicBezTo>
                    <a:cubicBezTo>
                      <a:pt x="42" y="87"/>
                      <a:pt x="42" y="87"/>
                      <a:pt x="42" y="87"/>
                    </a:cubicBezTo>
                    <a:cubicBezTo>
                      <a:pt x="42" y="87"/>
                      <a:pt x="42" y="87"/>
                      <a:pt x="42" y="87"/>
                    </a:cubicBezTo>
                    <a:cubicBezTo>
                      <a:pt x="42" y="86"/>
                      <a:pt x="42" y="86"/>
                      <a:pt x="42" y="86"/>
                    </a:cubicBezTo>
                    <a:cubicBezTo>
                      <a:pt x="42" y="86"/>
                      <a:pt x="42" y="86"/>
                      <a:pt x="42" y="86"/>
                    </a:cubicBezTo>
                    <a:cubicBezTo>
                      <a:pt x="42" y="86"/>
                      <a:pt x="42" y="85"/>
                      <a:pt x="42" y="85"/>
                    </a:cubicBezTo>
                    <a:cubicBezTo>
                      <a:pt x="42" y="85"/>
                      <a:pt x="42" y="85"/>
                      <a:pt x="42" y="85"/>
                    </a:cubicBezTo>
                    <a:cubicBezTo>
                      <a:pt x="41" y="85"/>
                      <a:pt x="41" y="85"/>
                      <a:pt x="41" y="85"/>
                    </a:cubicBezTo>
                    <a:cubicBezTo>
                      <a:pt x="41" y="85"/>
                      <a:pt x="42" y="85"/>
                      <a:pt x="41" y="84"/>
                    </a:cubicBezTo>
                    <a:cubicBezTo>
                      <a:pt x="41" y="84"/>
                      <a:pt x="41" y="84"/>
                      <a:pt x="41" y="84"/>
                    </a:cubicBezTo>
                    <a:cubicBezTo>
                      <a:pt x="41" y="84"/>
                      <a:pt x="41" y="84"/>
                      <a:pt x="41" y="84"/>
                    </a:cubicBezTo>
                    <a:cubicBezTo>
                      <a:pt x="41" y="84"/>
                      <a:pt x="41" y="82"/>
                      <a:pt x="41" y="82"/>
                    </a:cubicBezTo>
                    <a:cubicBezTo>
                      <a:pt x="41" y="82"/>
                      <a:pt x="41" y="81"/>
                      <a:pt x="41" y="81"/>
                    </a:cubicBezTo>
                    <a:cubicBezTo>
                      <a:pt x="41" y="81"/>
                      <a:pt x="41" y="81"/>
                      <a:pt x="41" y="81"/>
                    </a:cubicBezTo>
                    <a:cubicBezTo>
                      <a:pt x="41" y="80"/>
                      <a:pt x="41" y="80"/>
                      <a:pt x="41" y="80"/>
                    </a:cubicBezTo>
                    <a:cubicBezTo>
                      <a:pt x="41" y="80"/>
                      <a:pt x="41" y="80"/>
                      <a:pt x="41" y="80"/>
                    </a:cubicBezTo>
                    <a:cubicBezTo>
                      <a:pt x="41" y="80"/>
                      <a:pt x="41" y="80"/>
                      <a:pt x="41" y="80"/>
                    </a:cubicBezTo>
                    <a:cubicBezTo>
                      <a:pt x="41" y="79"/>
                      <a:pt x="41" y="79"/>
                      <a:pt x="41" y="79"/>
                    </a:cubicBezTo>
                    <a:cubicBezTo>
                      <a:pt x="41" y="79"/>
                      <a:pt x="41" y="79"/>
                      <a:pt x="41" y="78"/>
                    </a:cubicBezTo>
                    <a:cubicBezTo>
                      <a:pt x="41" y="78"/>
                      <a:pt x="41" y="78"/>
                      <a:pt x="41" y="78"/>
                    </a:cubicBezTo>
                    <a:cubicBezTo>
                      <a:pt x="41" y="78"/>
                      <a:pt x="41" y="78"/>
                      <a:pt x="41" y="78"/>
                    </a:cubicBezTo>
                    <a:cubicBezTo>
                      <a:pt x="41" y="78"/>
                      <a:pt x="41" y="77"/>
                      <a:pt x="41" y="77"/>
                    </a:cubicBezTo>
                    <a:cubicBezTo>
                      <a:pt x="41" y="77"/>
                      <a:pt x="41" y="77"/>
                      <a:pt x="41" y="77"/>
                    </a:cubicBezTo>
                    <a:cubicBezTo>
                      <a:pt x="41" y="77"/>
                      <a:pt x="41" y="77"/>
                      <a:pt x="41" y="77"/>
                    </a:cubicBezTo>
                    <a:cubicBezTo>
                      <a:pt x="41" y="76"/>
                      <a:pt x="41" y="76"/>
                      <a:pt x="41" y="76"/>
                    </a:cubicBezTo>
                    <a:cubicBezTo>
                      <a:pt x="41" y="76"/>
                      <a:pt x="41" y="76"/>
                      <a:pt x="41" y="76"/>
                    </a:cubicBezTo>
                    <a:cubicBezTo>
                      <a:pt x="41" y="76"/>
                      <a:pt x="41" y="76"/>
                      <a:pt x="41" y="76"/>
                    </a:cubicBezTo>
                    <a:cubicBezTo>
                      <a:pt x="41" y="76"/>
                      <a:pt x="41" y="76"/>
                      <a:pt x="41" y="76"/>
                    </a:cubicBezTo>
                    <a:cubicBezTo>
                      <a:pt x="41" y="76"/>
                      <a:pt x="41" y="75"/>
                      <a:pt x="41" y="75"/>
                    </a:cubicBezTo>
                    <a:cubicBezTo>
                      <a:pt x="41" y="75"/>
                      <a:pt x="41" y="75"/>
                      <a:pt x="41" y="75"/>
                    </a:cubicBezTo>
                    <a:cubicBezTo>
                      <a:pt x="41" y="75"/>
                      <a:pt x="41" y="75"/>
                      <a:pt x="41" y="75"/>
                    </a:cubicBezTo>
                    <a:cubicBezTo>
                      <a:pt x="41" y="75"/>
                      <a:pt x="41" y="75"/>
                      <a:pt x="41" y="75"/>
                    </a:cubicBezTo>
                    <a:cubicBezTo>
                      <a:pt x="41" y="75"/>
                      <a:pt x="41" y="75"/>
                      <a:pt x="41" y="75"/>
                    </a:cubicBezTo>
                    <a:cubicBezTo>
                      <a:pt x="41" y="74"/>
                      <a:pt x="41" y="74"/>
                      <a:pt x="41" y="74"/>
                    </a:cubicBezTo>
                    <a:cubicBezTo>
                      <a:pt x="41" y="74"/>
                      <a:pt x="41" y="74"/>
                      <a:pt x="41" y="74"/>
                    </a:cubicBezTo>
                    <a:cubicBezTo>
                      <a:pt x="41" y="74"/>
                      <a:pt x="41" y="74"/>
                      <a:pt x="41" y="74"/>
                    </a:cubicBezTo>
                    <a:cubicBezTo>
                      <a:pt x="41" y="74"/>
                      <a:pt x="41" y="74"/>
                      <a:pt x="41" y="74"/>
                    </a:cubicBezTo>
                    <a:cubicBezTo>
                      <a:pt x="41" y="73"/>
                      <a:pt x="41" y="73"/>
                      <a:pt x="41" y="73"/>
                    </a:cubicBezTo>
                    <a:cubicBezTo>
                      <a:pt x="41" y="73"/>
                      <a:pt x="41" y="73"/>
                      <a:pt x="41" y="73"/>
                    </a:cubicBezTo>
                    <a:cubicBezTo>
                      <a:pt x="41" y="73"/>
                      <a:pt x="41" y="73"/>
                      <a:pt x="41" y="73"/>
                    </a:cubicBezTo>
                    <a:cubicBezTo>
                      <a:pt x="41" y="73"/>
                      <a:pt x="41" y="73"/>
                      <a:pt x="41" y="73"/>
                    </a:cubicBezTo>
                    <a:cubicBezTo>
                      <a:pt x="41" y="72"/>
                      <a:pt x="41" y="72"/>
                      <a:pt x="41" y="72"/>
                    </a:cubicBezTo>
                    <a:cubicBezTo>
                      <a:pt x="41" y="72"/>
                      <a:pt x="41" y="72"/>
                      <a:pt x="41" y="72"/>
                    </a:cubicBezTo>
                    <a:cubicBezTo>
                      <a:pt x="41" y="72"/>
                      <a:pt x="41" y="72"/>
                      <a:pt x="41" y="72"/>
                    </a:cubicBezTo>
                    <a:cubicBezTo>
                      <a:pt x="41" y="72"/>
                      <a:pt x="41" y="71"/>
                      <a:pt x="41" y="72"/>
                    </a:cubicBezTo>
                    <a:cubicBezTo>
                      <a:pt x="41" y="71"/>
                      <a:pt x="41" y="71"/>
                      <a:pt x="41" y="71"/>
                    </a:cubicBezTo>
                    <a:cubicBezTo>
                      <a:pt x="41" y="71"/>
                      <a:pt x="41" y="71"/>
                      <a:pt x="41" y="70"/>
                    </a:cubicBezTo>
                    <a:cubicBezTo>
                      <a:pt x="41" y="70"/>
                      <a:pt x="41" y="70"/>
                      <a:pt x="41" y="70"/>
                    </a:cubicBezTo>
                    <a:cubicBezTo>
                      <a:pt x="41" y="70"/>
                      <a:pt x="41"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1" y="68"/>
                      <a:pt x="41" y="68"/>
                      <a:pt x="41" y="68"/>
                    </a:cubicBezTo>
                    <a:cubicBezTo>
                      <a:pt x="41" y="68"/>
                      <a:pt x="41" y="68"/>
                      <a:pt x="41" y="68"/>
                    </a:cubicBezTo>
                    <a:cubicBezTo>
                      <a:pt x="41" y="68"/>
                      <a:pt x="41" y="68"/>
                      <a:pt x="41" y="68"/>
                    </a:cubicBezTo>
                    <a:cubicBezTo>
                      <a:pt x="41" y="67"/>
                      <a:pt x="41" y="67"/>
                      <a:pt x="42" y="67"/>
                    </a:cubicBezTo>
                    <a:cubicBezTo>
                      <a:pt x="42" y="67"/>
                      <a:pt x="42" y="67"/>
                      <a:pt x="42" y="67"/>
                    </a:cubicBezTo>
                    <a:cubicBezTo>
                      <a:pt x="42" y="66"/>
                      <a:pt x="42" y="66"/>
                      <a:pt x="42" y="66"/>
                    </a:cubicBezTo>
                    <a:cubicBezTo>
                      <a:pt x="42" y="66"/>
                      <a:pt x="42" y="66"/>
                      <a:pt x="42" y="66"/>
                    </a:cubicBezTo>
                    <a:cubicBezTo>
                      <a:pt x="42" y="65"/>
                      <a:pt x="42" y="65"/>
                      <a:pt x="42" y="65"/>
                    </a:cubicBezTo>
                    <a:cubicBezTo>
                      <a:pt x="42" y="65"/>
                      <a:pt x="42" y="65"/>
                      <a:pt x="42" y="65"/>
                    </a:cubicBezTo>
                    <a:cubicBezTo>
                      <a:pt x="42" y="65"/>
                      <a:pt x="42" y="65"/>
                      <a:pt x="42" y="65"/>
                    </a:cubicBezTo>
                    <a:cubicBezTo>
                      <a:pt x="42" y="65"/>
                      <a:pt x="42" y="65"/>
                      <a:pt x="42" y="65"/>
                    </a:cubicBezTo>
                    <a:cubicBezTo>
                      <a:pt x="42" y="64"/>
                      <a:pt x="42" y="64"/>
                      <a:pt x="42" y="64"/>
                    </a:cubicBezTo>
                    <a:cubicBezTo>
                      <a:pt x="42" y="63"/>
                      <a:pt x="42" y="63"/>
                      <a:pt x="42" y="63"/>
                    </a:cubicBezTo>
                    <a:cubicBezTo>
                      <a:pt x="43" y="63"/>
                      <a:pt x="43" y="63"/>
                      <a:pt x="43" y="62"/>
                    </a:cubicBezTo>
                    <a:cubicBezTo>
                      <a:pt x="43" y="62"/>
                      <a:pt x="43" y="61"/>
                      <a:pt x="43" y="62"/>
                    </a:cubicBezTo>
                    <a:cubicBezTo>
                      <a:pt x="43" y="62"/>
                      <a:pt x="43" y="61"/>
                      <a:pt x="43" y="61"/>
                    </a:cubicBezTo>
                    <a:cubicBezTo>
                      <a:pt x="43" y="61"/>
                      <a:pt x="43" y="61"/>
                      <a:pt x="43" y="61"/>
                    </a:cubicBezTo>
                    <a:cubicBezTo>
                      <a:pt x="43" y="61"/>
                      <a:pt x="43" y="61"/>
                      <a:pt x="43" y="61"/>
                    </a:cubicBezTo>
                    <a:cubicBezTo>
                      <a:pt x="43" y="61"/>
                      <a:pt x="43" y="61"/>
                      <a:pt x="43" y="60"/>
                    </a:cubicBezTo>
                    <a:cubicBezTo>
                      <a:pt x="43" y="61"/>
                      <a:pt x="43" y="61"/>
                      <a:pt x="44" y="60"/>
                    </a:cubicBezTo>
                    <a:cubicBezTo>
                      <a:pt x="43" y="60"/>
                      <a:pt x="44" y="59"/>
                      <a:pt x="44" y="59"/>
                    </a:cubicBezTo>
                    <a:cubicBezTo>
                      <a:pt x="44" y="59"/>
                      <a:pt x="44" y="59"/>
                      <a:pt x="44" y="59"/>
                    </a:cubicBezTo>
                    <a:cubicBezTo>
                      <a:pt x="44" y="59"/>
                      <a:pt x="44" y="58"/>
                      <a:pt x="44" y="58"/>
                    </a:cubicBezTo>
                    <a:cubicBezTo>
                      <a:pt x="44" y="58"/>
                      <a:pt x="44" y="58"/>
                      <a:pt x="44" y="58"/>
                    </a:cubicBezTo>
                    <a:cubicBezTo>
                      <a:pt x="45" y="57"/>
                      <a:pt x="45" y="57"/>
                      <a:pt x="45" y="57"/>
                    </a:cubicBezTo>
                    <a:cubicBezTo>
                      <a:pt x="45" y="57"/>
                      <a:pt x="45" y="56"/>
                      <a:pt x="45" y="57"/>
                    </a:cubicBezTo>
                    <a:cubicBezTo>
                      <a:pt x="45" y="57"/>
                      <a:pt x="45" y="56"/>
                      <a:pt x="45" y="56"/>
                    </a:cubicBezTo>
                    <a:cubicBezTo>
                      <a:pt x="45" y="56"/>
                      <a:pt x="45" y="56"/>
                      <a:pt x="45" y="56"/>
                    </a:cubicBezTo>
                    <a:cubicBezTo>
                      <a:pt x="45" y="56"/>
                      <a:pt x="45" y="56"/>
                      <a:pt x="45" y="56"/>
                    </a:cubicBezTo>
                    <a:cubicBezTo>
                      <a:pt x="45" y="56"/>
                      <a:pt x="46" y="55"/>
                      <a:pt x="46" y="55"/>
                    </a:cubicBezTo>
                    <a:cubicBezTo>
                      <a:pt x="46" y="55"/>
                      <a:pt x="46" y="55"/>
                      <a:pt x="46" y="55"/>
                    </a:cubicBezTo>
                    <a:cubicBezTo>
                      <a:pt x="46" y="55"/>
                      <a:pt x="46" y="55"/>
                      <a:pt x="46" y="55"/>
                    </a:cubicBezTo>
                    <a:cubicBezTo>
                      <a:pt x="46" y="55"/>
                      <a:pt x="46" y="54"/>
                      <a:pt x="46" y="54"/>
                    </a:cubicBezTo>
                    <a:cubicBezTo>
                      <a:pt x="46" y="54"/>
                      <a:pt x="46" y="54"/>
                      <a:pt x="47" y="53"/>
                    </a:cubicBezTo>
                    <a:cubicBezTo>
                      <a:pt x="47" y="53"/>
                      <a:pt x="47" y="53"/>
                      <a:pt x="47" y="53"/>
                    </a:cubicBezTo>
                    <a:cubicBezTo>
                      <a:pt x="47" y="53"/>
                      <a:pt x="47" y="53"/>
                      <a:pt x="47" y="53"/>
                    </a:cubicBezTo>
                    <a:cubicBezTo>
                      <a:pt x="47" y="52"/>
                      <a:pt x="47" y="52"/>
                      <a:pt x="47" y="52"/>
                    </a:cubicBezTo>
                    <a:cubicBezTo>
                      <a:pt x="47" y="52"/>
                      <a:pt x="47" y="52"/>
                      <a:pt x="47" y="52"/>
                    </a:cubicBezTo>
                    <a:cubicBezTo>
                      <a:pt x="48" y="52"/>
                      <a:pt x="48" y="52"/>
                      <a:pt x="48" y="51"/>
                    </a:cubicBezTo>
                    <a:cubicBezTo>
                      <a:pt x="48" y="52"/>
                      <a:pt x="48" y="51"/>
                      <a:pt x="48" y="51"/>
                    </a:cubicBezTo>
                    <a:cubicBezTo>
                      <a:pt x="48" y="51"/>
                      <a:pt x="48" y="51"/>
                      <a:pt x="48" y="51"/>
                    </a:cubicBezTo>
                    <a:cubicBezTo>
                      <a:pt x="48" y="51"/>
                      <a:pt x="48" y="51"/>
                      <a:pt x="48" y="51"/>
                    </a:cubicBezTo>
                    <a:cubicBezTo>
                      <a:pt x="48" y="51"/>
                      <a:pt x="48" y="51"/>
                      <a:pt x="48" y="51"/>
                    </a:cubicBezTo>
                    <a:cubicBezTo>
                      <a:pt x="48" y="51"/>
                      <a:pt x="48" y="51"/>
                      <a:pt x="48" y="50"/>
                    </a:cubicBezTo>
                    <a:cubicBezTo>
                      <a:pt x="48" y="51"/>
                      <a:pt x="48" y="50"/>
                      <a:pt x="48" y="51"/>
                    </a:cubicBezTo>
                    <a:cubicBezTo>
                      <a:pt x="49" y="50"/>
                      <a:pt x="49" y="51"/>
                      <a:pt x="49" y="50"/>
                    </a:cubicBezTo>
                    <a:cubicBezTo>
                      <a:pt x="49" y="50"/>
                      <a:pt x="49" y="50"/>
                      <a:pt x="49" y="50"/>
                    </a:cubicBezTo>
                    <a:cubicBezTo>
                      <a:pt x="49" y="50"/>
                      <a:pt x="49" y="50"/>
                      <a:pt x="49" y="50"/>
                    </a:cubicBezTo>
                    <a:cubicBezTo>
                      <a:pt x="49" y="50"/>
                      <a:pt x="49" y="50"/>
                      <a:pt x="49" y="50"/>
                    </a:cubicBezTo>
                    <a:cubicBezTo>
                      <a:pt x="50" y="49"/>
                      <a:pt x="50" y="49"/>
                      <a:pt x="50" y="49"/>
                    </a:cubicBezTo>
                    <a:cubicBezTo>
                      <a:pt x="50" y="49"/>
                      <a:pt x="50" y="49"/>
                      <a:pt x="50" y="49"/>
                    </a:cubicBezTo>
                    <a:cubicBezTo>
                      <a:pt x="50" y="49"/>
                      <a:pt x="50" y="49"/>
                      <a:pt x="50" y="49"/>
                    </a:cubicBezTo>
                    <a:cubicBezTo>
                      <a:pt x="50" y="48"/>
                      <a:pt x="50" y="48"/>
                      <a:pt x="50" y="48"/>
                    </a:cubicBezTo>
                    <a:cubicBezTo>
                      <a:pt x="51" y="48"/>
                      <a:pt x="51" y="47"/>
                      <a:pt x="51" y="47"/>
                    </a:cubicBezTo>
                    <a:cubicBezTo>
                      <a:pt x="51" y="47"/>
                      <a:pt x="51" y="47"/>
                      <a:pt x="51" y="47"/>
                    </a:cubicBezTo>
                    <a:cubicBezTo>
                      <a:pt x="51" y="47"/>
                      <a:pt x="52" y="47"/>
                      <a:pt x="52" y="47"/>
                    </a:cubicBezTo>
                    <a:cubicBezTo>
                      <a:pt x="52" y="47"/>
                      <a:pt x="52" y="46"/>
                      <a:pt x="52" y="46"/>
                    </a:cubicBezTo>
                    <a:cubicBezTo>
                      <a:pt x="52" y="46"/>
                      <a:pt x="52" y="47"/>
                      <a:pt x="51" y="46"/>
                    </a:cubicBezTo>
                    <a:cubicBezTo>
                      <a:pt x="52" y="46"/>
                      <a:pt x="52" y="46"/>
                      <a:pt x="52" y="46"/>
                    </a:cubicBezTo>
                    <a:cubicBezTo>
                      <a:pt x="52" y="46"/>
                      <a:pt x="52" y="45"/>
                      <a:pt x="52" y="45"/>
                    </a:cubicBezTo>
                    <a:cubicBezTo>
                      <a:pt x="53" y="45"/>
                      <a:pt x="52" y="45"/>
                      <a:pt x="52" y="45"/>
                    </a:cubicBezTo>
                    <a:cubicBezTo>
                      <a:pt x="52" y="45"/>
                      <a:pt x="53" y="45"/>
                      <a:pt x="53" y="45"/>
                    </a:cubicBezTo>
                    <a:cubicBezTo>
                      <a:pt x="53" y="45"/>
                      <a:pt x="53" y="45"/>
                      <a:pt x="53" y="45"/>
                    </a:cubicBezTo>
                    <a:cubicBezTo>
                      <a:pt x="53" y="45"/>
                      <a:pt x="53" y="45"/>
                      <a:pt x="53" y="44"/>
                    </a:cubicBezTo>
                    <a:cubicBezTo>
                      <a:pt x="53" y="45"/>
                      <a:pt x="53" y="45"/>
                      <a:pt x="53" y="44"/>
                    </a:cubicBezTo>
                    <a:cubicBezTo>
                      <a:pt x="53" y="44"/>
                      <a:pt x="53" y="44"/>
                      <a:pt x="54" y="44"/>
                    </a:cubicBezTo>
                    <a:cubicBezTo>
                      <a:pt x="54" y="44"/>
                      <a:pt x="54" y="44"/>
                      <a:pt x="54" y="44"/>
                    </a:cubicBezTo>
                    <a:cubicBezTo>
                      <a:pt x="54" y="44"/>
                      <a:pt x="54" y="44"/>
                      <a:pt x="54" y="44"/>
                    </a:cubicBezTo>
                    <a:cubicBezTo>
                      <a:pt x="54" y="44"/>
                      <a:pt x="54" y="44"/>
                      <a:pt x="54" y="44"/>
                    </a:cubicBezTo>
                    <a:cubicBezTo>
                      <a:pt x="54" y="44"/>
                      <a:pt x="54" y="43"/>
                      <a:pt x="54" y="44"/>
                    </a:cubicBezTo>
                    <a:cubicBezTo>
                      <a:pt x="55" y="43"/>
                      <a:pt x="55" y="43"/>
                      <a:pt x="55" y="43"/>
                    </a:cubicBezTo>
                    <a:cubicBezTo>
                      <a:pt x="55" y="43"/>
                      <a:pt x="56" y="42"/>
                      <a:pt x="56" y="42"/>
                    </a:cubicBezTo>
                    <a:cubicBezTo>
                      <a:pt x="56" y="42"/>
                      <a:pt x="56" y="42"/>
                      <a:pt x="56" y="42"/>
                    </a:cubicBezTo>
                    <a:cubicBezTo>
                      <a:pt x="57" y="41"/>
                      <a:pt x="58" y="41"/>
                      <a:pt x="58" y="40"/>
                    </a:cubicBezTo>
                    <a:cubicBezTo>
                      <a:pt x="59" y="40"/>
                      <a:pt x="59" y="40"/>
                      <a:pt x="59" y="40"/>
                    </a:cubicBezTo>
                    <a:cubicBezTo>
                      <a:pt x="60" y="39"/>
                      <a:pt x="60" y="39"/>
                      <a:pt x="60" y="39"/>
                    </a:cubicBezTo>
                    <a:cubicBezTo>
                      <a:pt x="60" y="39"/>
                      <a:pt x="61" y="39"/>
                      <a:pt x="61" y="38"/>
                    </a:cubicBezTo>
                    <a:cubicBezTo>
                      <a:pt x="62" y="38"/>
                      <a:pt x="62" y="38"/>
                      <a:pt x="62" y="38"/>
                    </a:cubicBezTo>
                    <a:cubicBezTo>
                      <a:pt x="64" y="37"/>
                      <a:pt x="66" y="36"/>
                      <a:pt x="68" y="35"/>
                    </a:cubicBezTo>
                    <a:cubicBezTo>
                      <a:pt x="69" y="35"/>
                      <a:pt x="70" y="34"/>
                      <a:pt x="70" y="34"/>
                    </a:cubicBezTo>
                    <a:cubicBezTo>
                      <a:pt x="71" y="34"/>
                      <a:pt x="71" y="34"/>
                      <a:pt x="71" y="34"/>
                    </a:cubicBezTo>
                    <a:cubicBezTo>
                      <a:pt x="72" y="33"/>
                      <a:pt x="74" y="33"/>
                      <a:pt x="76" y="32"/>
                    </a:cubicBezTo>
                    <a:cubicBezTo>
                      <a:pt x="76" y="32"/>
                      <a:pt x="76" y="32"/>
                      <a:pt x="77" y="32"/>
                    </a:cubicBezTo>
                    <a:cubicBezTo>
                      <a:pt x="77" y="32"/>
                      <a:pt x="77" y="32"/>
                      <a:pt x="77" y="32"/>
                    </a:cubicBezTo>
                    <a:cubicBezTo>
                      <a:pt x="77" y="32"/>
                      <a:pt x="78" y="32"/>
                      <a:pt x="78" y="32"/>
                    </a:cubicBezTo>
                    <a:cubicBezTo>
                      <a:pt x="79" y="32"/>
                      <a:pt x="80" y="32"/>
                      <a:pt x="81" y="32"/>
                    </a:cubicBezTo>
                    <a:cubicBezTo>
                      <a:pt x="81" y="32"/>
                      <a:pt x="81" y="32"/>
                      <a:pt x="81" y="32"/>
                    </a:cubicBezTo>
                    <a:cubicBezTo>
                      <a:pt x="81" y="32"/>
                      <a:pt x="82" y="32"/>
                      <a:pt x="81" y="32"/>
                    </a:cubicBezTo>
                    <a:cubicBezTo>
                      <a:pt x="82" y="32"/>
                      <a:pt x="82" y="32"/>
                      <a:pt x="82" y="32"/>
                    </a:cubicBezTo>
                    <a:cubicBezTo>
                      <a:pt x="83" y="32"/>
                      <a:pt x="83" y="32"/>
                      <a:pt x="84" y="32"/>
                    </a:cubicBezTo>
                    <a:cubicBezTo>
                      <a:pt x="85" y="32"/>
                      <a:pt x="87" y="32"/>
                      <a:pt x="89" y="32"/>
                    </a:cubicBezTo>
                    <a:cubicBezTo>
                      <a:pt x="91" y="32"/>
                      <a:pt x="93" y="33"/>
                      <a:pt x="94" y="33"/>
                    </a:cubicBezTo>
                    <a:cubicBezTo>
                      <a:pt x="95" y="33"/>
                      <a:pt x="97" y="34"/>
                      <a:pt x="98" y="34"/>
                    </a:cubicBezTo>
                    <a:cubicBezTo>
                      <a:pt x="98" y="34"/>
                      <a:pt x="99" y="35"/>
                      <a:pt x="99" y="35"/>
                    </a:cubicBezTo>
                    <a:cubicBezTo>
                      <a:pt x="99" y="35"/>
                      <a:pt x="99" y="35"/>
                      <a:pt x="99" y="35"/>
                    </a:cubicBezTo>
                    <a:cubicBezTo>
                      <a:pt x="100" y="35"/>
                      <a:pt x="100" y="35"/>
                      <a:pt x="100" y="35"/>
                    </a:cubicBezTo>
                    <a:cubicBezTo>
                      <a:pt x="100" y="35"/>
                      <a:pt x="101" y="35"/>
                      <a:pt x="101" y="35"/>
                    </a:cubicBezTo>
                    <a:cubicBezTo>
                      <a:pt x="101" y="35"/>
                      <a:pt x="101" y="35"/>
                      <a:pt x="101" y="35"/>
                    </a:cubicBezTo>
                    <a:cubicBezTo>
                      <a:pt x="101" y="35"/>
                      <a:pt x="101" y="35"/>
                      <a:pt x="101" y="35"/>
                    </a:cubicBezTo>
                    <a:cubicBezTo>
                      <a:pt x="101" y="35"/>
                      <a:pt x="101" y="35"/>
                      <a:pt x="101" y="36"/>
                    </a:cubicBezTo>
                    <a:cubicBezTo>
                      <a:pt x="101" y="35"/>
                      <a:pt x="102" y="36"/>
                      <a:pt x="102" y="36"/>
                    </a:cubicBezTo>
                    <a:cubicBezTo>
                      <a:pt x="102" y="36"/>
                      <a:pt x="103" y="36"/>
                      <a:pt x="103" y="36"/>
                    </a:cubicBezTo>
                    <a:cubicBezTo>
                      <a:pt x="103" y="36"/>
                      <a:pt x="103" y="36"/>
                      <a:pt x="104" y="36"/>
                    </a:cubicBezTo>
                    <a:cubicBezTo>
                      <a:pt x="104" y="36"/>
                      <a:pt x="104" y="37"/>
                      <a:pt x="105" y="37"/>
                    </a:cubicBezTo>
                    <a:cubicBezTo>
                      <a:pt x="105" y="37"/>
                      <a:pt x="105" y="37"/>
                      <a:pt x="105" y="37"/>
                    </a:cubicBezTo>
                    <a:cubicBezTo>
                      <a:pt x="105" y="37"/>
                      <a:pt x="105" y="37"/>
                      <a:pt x="105" y="37"/>
                    </a:cubicBezTo>
                    <a:cubicBezTo>
                      <a:pt x="105" y="37"/>
                      <a:pt x="105" y="37"/>
                      <a:pt x="106" y="37"/>
                    </a:cubicBezTo>
                    <a:cubicBezTo>
                      <a:pt x="106" y="38"/>
                      <a:pt x="107" y="38"/>
                      <a:pt x="106" y="38"/>
                    </a:cubicBezTo>
                    <a:cubicBezTo>
                      <a:pt x="107" y="38"/>
                      <a:pt x="107" y="38"/>
                      <a:pt x="107" y="38"/>
                    </a:cubicBezTo>
                    <a:cubicBezTo>
                      <a:pt x="107" y="38"/>
                      <a:pt x="107" y="38"/>
                      <a:pt x="107" y="38"/>
                    </a:cubicBezTo>
                    <a:cubicBezTo>
                      <a:pt x="107" y="38"/>
                      <a:pt x="108" y="39"/>
                      <a:pt x="108" y="39"/>
                    </a:cubicBezTo>
                    <a:cubicBezTo>
                      <a:pt x="108" y="39"/>
                      <a:pt x="108" y="39"/>
                      <a:pt x="108" y="39"/>
                    </a:cubicBezTo>
                    <a:cubicBezTo>
                      <a:pt x="108" y="39"/>
                      <a:pt x="108" y="39"/>
                      <a:pt x="108" y="39"/>
                    </a:cubicBezTo>
                    <a:cubicBezTo>
                      <a:pt x="108" y="39"/>
                      <a:pt x="108" y="39"/>
                      <a:pt x="108" y="39"/>
                    </a:cubicBezTo>
                    <a:cubicBezTo>
                      <a:pt x="108" y="39"/>
                      <a:pt x="108" y="39"/>
                      <a:pt x="108" y="39"/>
                    </a:cubicBezTo>
                    <a:cubicBezTo>
                      <a:pt x="108" y="39"/>
                      <a:pt x="108" y="39"/>
                      <a:pt x="108" y="39"/>
                    </a:cubicBezTo>
                    <a:cubicBezTo>
                      <a:pt x="109" y="39"/>
                      <a:pt x="109" y="39"/>
                      <a:pt x="109" y="39"/>
                    </a:cubicBezTo>
                    <a:cubicBezTo>
                      <a:pt x="109" y="39"/>
                      <a:pt x="109" y="40"/>
                      <a:pt x="110" y="40"/>
                    </a:cubicBezTo>
                    <a:cubicBezTo>
                      <a:pt x="110" y="40"/>
                      <a:pt x="110" y="40"/>
                      <a:pt x="110" y="40"/>
                    </a:cubicBezTo>
                    <a:cubicBezTo>
                      <a:pt x="110" y="40"/>
                      <a:pt x="110" y="41"/>
                      <a:pt x="111" y="41"/>
                    </a:cubicBezTo>
                    <a:cubicBezTo>
                      <a:pt x="111" y="41"/>
                      <a:pt x="111" y="41"/>
                      <a:pt x="111" y="41"/>
                    </a:cubicBezTo>
                    <a:cubicBezTo>
                      <a:pt x="111" y="41"/>
                      <a:pt x="111" y="41"/>
                      <a:pt x="112" y="41"/>
                    </a:cubicBezTo>
                    <a:cubicBezTo>
                      <a:pt x="112" y="41"/>
                      <a:pt x="112" y="42"/>
                      <a:pt x="112" y="42"/>
                    </a:cubicBezTo>
                    <a:cubicBezTo>
                      <a:pt x="112" y="42"/>
                      <a:pt x="112" y="42"/>
                      <a:pt x="112" y="42"/>
                    </a:cubicBezTo>
                    <a:cubicBezTo>
                      <a:pt x="112" y="42"/>
                      <a:pt x="113" y="42"/>
                      <a:pt x="113" y="42"/>
                    </a:cubicBezTo>
                    <a:cubicBezTo>
                      <a:pt x="113" y="43"/>
                      <a:pt x="113" y="43"/>
                      <a:pt x="113" y="43"/>
                    </a:cubicBezTo>
                    <a:cubicBezTo>
                      <a:pt x="114" y="43"/>
                      <a:pt x="114" y="44"/>
                      <a:pt x="114" y="44"/>
                    </a:cubicBezTo>
                    <a:cubicBezTo>
                      <a:pt x="115" y="44"/>
                      <a:pt x="114" y="44"/>
                      <a:pt x="115" y="44"/>
                    </a:cubicBezTo>
                    <a:cubicBezTo>
                      <a:pt x="115" y="44"/>
                      <a:pt x="115" y="45"/>
                      <a:pt x="115" y="45"/>
                    </a:cubicBezTo>
                    <a:cubicBezTo>
                      <a:pt x="116" y="45"/>
                      <a:pt x="116" y="45"/>
                      <a:pt x="116" y="45"/>
                    </a:cubicBezTo>
                    <a:cubicBezTo>
                      <a:pt x="116" y="45"/>
                      <a:pt x="116" y="45"/>
                      <a:pt x="116" y="46"/>
                    </a:cubicBezTo>
                    <a:cubicBezTo>
                      <a:pt x="116" y="45"/>
                      <a:pt x="116" y="46"/>
                      <a:pt x="116" y="46"/>
                    </a:cubicBezTo>
                    <a:cubicBezTo>
                      <a:pt x="116" y="46"/>
                      <a:pt x="117" y="46"/>
                      <a:pt x="117" y="47"/>
                    </a:cubicBezTo>
                    <a:cubicBezTo>
                      <a:pt x="117" y="47"/>
                      <a:pt x="117" y="47"/>
                      <a:pt x="117" y="47"/>
                    </a:cubicBezTo>
                    <a:cubicBezTo>
                      <a:pt x="117" y="47"/>
                      <a:pt x="117" y="47"/>
                      <a:pt x="117" y="47"/>
                    </a:cubicBezTo>
                    <a:cubicBezTo>
                      <a:pt x="117" y="47"/>
                      <a:pt x="117" y="47"/>
                      <a:pt x="117" y="47"/>
                    </a:cubicBezTo>
                    <a:cubicBezTo>
                      <a:pt x="118" y="47"/>
                      <a:pt x="118" y="48"/>
                      <a:pt x="118" y="48"/>
                    </a:cubicBezTo>
                    <a:cubicBezTo>
                      <a:pt x="118" y="48"/>
                      <a:pt x="118" y="48"/>
                      <a:pt x="118" y="48"/>
                    </a:cubicBezTo>
                    <a:cubicBezTo>
                      <a:pt x="118" y="48"/>
                      <a:pt x="118" y="48"/>
                      <a:pt x="118" y="48"/>
                    </a:cubicBezTo>
                    <a:cubicBezTo>
                      <a:pt x="118" y="48"/>
                      <a:pt x="118" y="48"/>
                      <a:pt x="118" y="48"/>
                    </a:cubicBezTo>
                    <a:cubicBezTo>
                      <a:pt x="118" y="49"/>
                      <a:pt x="118" y="49"/>
                      <a:pt x="119" y="49"/>
                    </a:cubicBezTo>
                    <a:cubicBezTo>
                      <a:pt x="119" y="49"/>
                      <a:pt x="119" y="49"/>
                      <a:pt x="119" y="49"/>
                    </a:cubicBezTo>
                    <a:cubicBezTo>
                      <a:pt x="119" y="49"/>
                      <a:pt x="120" y="50"/>
                      <a:pt x="120" y="50"/>
                    </a:cubicBezTo>
                    <a:cubicBezTo>
                      <a:pt x="120" y="50"/>
                      <a:pt x="120" y="50"/>
                      <a:pt x="120" y="50"/>
                    </a:cubicBezTo>
                    <a:cubicBezTo>
                      <a:pt x="120" y="50"/>
                      <a:pt x="120" y="50"/>
                      <a:pt x="120" y="50"/>
                    </a:cubicBezTo>
                    <a:cubicBezTo>
                      <a:pt x="120" y="50"/>
                      <a:pt x="120" y="50"/>
                      <a:pt x="120" y="50"/>
                    </a:cubicBezTo>
                    <a:cubicBezTo>
                      <a:pt x="120" y="50"/>
                      <a:pt x="121" y="50"/>
                      <a:pt x="121" y="50"/>
                    </a:cubicBezTo>
                    <a:cubicBezTo>
                      <a:pt x="121" y="50"/>
                      <a:pt x="121" y="50"/>
                      <a:pt x="121" y="50"/>
                    </a:cubicBezTo>
                    <a:cubicBezTo>
                      <a:pt x="121" y="50"/>
                      <a:pt x="121" y="50"/>
                      <a:pt x="121" y="50"/>
                    </a:cubicBezTo>
                    <a:cubicBezTo>
                      <a:pt x="121" y="50"/>
                      <a:pt x="121" y="50"/>
                      <a:pt x="122" y="51"/>
                    </a:cubicBezTo>
                    <a:cubicBezTo>
                      <a:pt x="122" y="51"/>
                      <a:pt x="122" y="51"/>
                      <a:pt x="122" y="51"/>
                    </a:cubicBezTo>
                    <a:cubicBezTo>
                      <a:pt x="122" y="51"/>
                      <a:pt x="122" y="51"/>
                      <a:pt x="122" y="51"/>
                    </a:cubicBezTo>
                    <a:cubicBezTo>
                      <a:pt x="122" y="51"/>
                      <a:pt x="122" y="51"/>
                      <a:pt x="122" y="50"/>
                    </a:cubicBezTo>
                    <a:cubicBezTo>
                      <a:pt x="121" y="50"/>
                      <a:pt x="121" y="50"/>
                      <a:pt x="121" y="50"/>
                    </a:cubicBezTo>
                    <a:cubicBezTo>
                      <a:pt x="121" y="50"/>
                      <a:pt x="121" y="50"/>
                      <a:pt x="121" y="50"/>
                    </a:cubicBezTo>
                    <a:cubicBezTo>
                      <a:pt x="121" y="50"/>
                      <a:pt x="121" y="50"/>
                      <a:pt x="121" y="50"/>
                    </a:cubicBezTo>
                    <a:cubicBezTo>
                      <a:pt x="121" y="50"/>
                      <a:pt x="121" y="50"/>
                      <a:pt x="121" y="50"/>
                    </a:cubicBezTo>
                    <a:cubicBezTo>
                      <a:pt x="122" y="50"/>
                      <a:pt x="122" y="50"/>
                      <a:pt x="122" y="50"/>
                    </a:cubicBezTo>
                    <a:cubicBezTo>
                      <a:pt x="122" y="50"/>
                      <a:pt x="122" y="50"/>
                      <a:pt x="122" y="50"/>
                    </a:cubicBezTo>
                    <a:cubicBezTo>
                      <a:pt x="122" y="50"/>
                      <a:pt x="122" y="50"/>
                      <a:pt x="122" y="50"/>
                    </a:cubicBezTo>
                    <a:cubicBezTo>
                      <a:pt x="122" y="50"/>
                      <a:pt x="122" y="50"/>
                      <a:pt x="122" y="50"/>
                    </a:cubicBezTo>
                    <a:cubicBezTo>
                      <a:pt x="122" y="50"/>
                      <a:pt x="122" y="50"/>
                      <a:pt x="122" y="50"/>
                    </a:cubicBezTo>
                    <a:cubicBezTo>
                      <a:pt x="122" y="50"/>
                      <a:pt x="122" y="50"/>
                      <a:pt x="122" y="50"/>
                    </a:cubicBezTo>
                    <a:cubicBezTo>
                      <a:pt x="122" y="51"/>
                      <a:pt x="122" y="51"/>
                      <a:pt x="123" y="51"/>
                    </a:cubicBezTo>
                    <a:cubicBezTo>
                      <a:pt x="123" y="51"/>
                      <a:pt x="122" y="51"/>
                      <a:pt x="122" y="51"/>
                    </a:cubicBezTo>
                    <a:cubicBezTo>
                      <a:pt x="122" y="51"/>
                      <a:pt x="122" y="51"/>
                      <a:pt x="122" y="51"/>
                    </a:cubicBezTo>
                    <a:cubicBezTo>
                      <a:pt x="122" y="51"/>
                      <a:pt x="122" y="50"/>
                      <a:pt x="123" y="51"/>
                    </a:cubicBezTo>
                    <a:cubicBezTo>
                      <a:pt x="122" y="50"/>
                      <a:pt x="122" y="50"/>
                      <a:pt x="122" y="50"/>
                    </a:cubicBezTo>
                    <a:cubicBezTo>
                      <a:pt x="122" y="50"/>
                      <a:pt x="122" y="50"/>
                      <a:pt x="122" y="50"/>
                    </a:cubicBezTo>
                    <a:cubicBezTo>
                      <a:pt x="122" y="50"/>
                      <a:pt x="122" y="50"/>
                      <a:pt x="123" y="50"/>
                    </a:cubicBezTo>
                    <a:cubicBezTo>
                      <a:pt x="123" y="50"/>
                      <a:pt x="123" y="50"/>
                      <a:pt x="123" y="50"/>
                    </a:cubicBezTo>
                    <a:cubicBezTo>
                      <a:pt x="123" y="51"/>
                      <a:pt x="124" y="52"/>
                      <a:pt x="124" y="52"/>
                    </a:cubicBezTo>
                    <a:cubicBezTo>
                      <a:pt x="124" y="52"/>
                      <a:pt x="124" y="52"/>
                      <a:pt x="124" y="52"/>
                    </a:cubicBezTo>
                    <a:cubicBezTo>
                      <a:pt x="124" y="52"/>
                      <a:pt x="124" y="52"/>
                      <a:pt x="124" y="52"/>
                    </a:cubicBezTo>
                    <a:cubicBezTo>
                      <a:pt x="124" y="52"/>
                      <a:pt x="124" y="53"/>
                      <a:pt x="124" y="52"/>
                    </a:cubicBezTo>
                    <a:cubicBezTo>
                      <a:pt x="124" y="52"/>
                      <a:pt x="124" y="52"/>
                      <a:pt x="124" y="52"/>
                    </a:cubicBezTo>
                    <a:cubicBezTo>
                      <a:pt x="124" y="52"/>
                      <a:pt x="124" y="52"/>
                      <a:pt x="124" y="51"/>
                    </a:cubicBezTo>
                    <a:cubicBezTo>
                      <a:pt x="124" y="51"/>
                      <a:pt x="124" y="51"/>
                      <a:pt x="123" y="50"/>
                    </a:cubicBezTo>
                    <a:cubicBezTo>
                      <a:pt x="123" y="50"/>
                      <a:pt x="123" y="50"/>
                      <a:pt x="123" y="50"/>
                    </a:cubicBezTo>
                    <a:cubicBezTo>
                      <a:pt x="124" y="51"/>
                      <a:pt x="124" y="51"/>
                      <a:pt x="125" y="52"/>
                    </a:cubicBezTo>
                    <a:cubicBezTo>
                      <a:pt x="125" y="52"/>
                      <a:pt x="125" y="52"/>
                      <a:pt x="125" y="53"/>
                    </a:cubicBezTo>
                    <a:cubicBezTo>
                      <a:pt x="125" y="53"/>
                      <a:pt x="125" y="53"/>
                      <a:pt x="125" y="53"/>
                    </a:cubicBezTo>
                    <a:cubicBezTo>
                      <a:pt x="125" y="53"/>
                      <a:pt x="125" y="53"/>
                      <a:pt x="125" y="53"/>
                    </a:cubicBezTo>
                    <a:cubicBezTo>
                      <a:pt x="125" y="53"/>
                      <a:pt x="126" y="54"/>
                      <a:pt x="126" y="54"/>
                    </a:cubicBezTo>
                    <a:cubicBezTo>
                      <a:pt x="126" y="54"/>
                      <a:pt x="126" y="54"/>
                      <a:pt x="126" y="54"/>
                    </a:cubicBezTo>
                    <a:cubicBezTo>
                      <a:pt x="126" y="54"/>
                      <a:pt x="126" y="53"/>
                      <a:pt x="126" y="53"/>
                    </a:cubicBezTo>
                    <a:cubicBezTo>
                      <a:pt x="126" y="53"/>
                      <a:pt x="126" y="53"/>
                      <a:pt x="126" y="53"/>
                    </a:cubicBezTo>
                    <a:cubicBezTo>
                      <a:pt x="126" y="52"/>
                      <a:pt x="126" y="52"/>
                      <a:pt x="125" y="52"/>
                    </a:cubicBezTo>
                    <a:cubicBezTo>
                      <a:pt x="125" y="52"/>
                      <a:pt x="125" y="51"/>
                      <a:pt x="125" y="52"/>
                    </a:cubicBezTo>
                    <a:cubicBezTo>
                      <a:pt x="125" y="51"/>
                      <a:pt x="125" y="51"/>
                      <a:pt x="125" y="51"/>
                    </a:cubicBezTo>
                    <a:cubicBezTo>
                      <a:pt x="125" y="51"/>
                      <a:pt x="125" y="51"/>
                      <a:pt x="125" y="50"/>
                    </a:cubicBezTo>
                    <a:cubicBezTo>
                      <a:pt x="124" y="51"/>
                      <a:pt x="124" y="50"/>
                      <a:pt x="124" y="50"/>
                    </a:cubicBezTo>
                    <a:cubicBezTo>
                      <a:pt x="123" y="49"/>
                      <a:pt x="122" y="47"/>
                      <a:pt x="121" y="46"/>
                    </a:cubicBezTo>
                    <a:cubicBezTo>
                      <a:pt x="121" y="46"/>
                      <a:pt x="120" y="46"/>
                      <a:pt x="120" y="46"/>
                    </a:cubicBezTo>
                    <a:cubicBezTo>
                      <a:pt x="120" y="46"/>
                      <a:pt x="120" y="46"/>
                      <a:pt x="119" y="46"/>
                    </a:cubicBezTo>
                    <a:cubicBezTo>
                      <a:pt x="119" y="45"/>
                      <a:pt x="119" y="45"/>
                      <a:pt x="118" y="45"/>
                    </a:cubicBezTo>
                    <a:cubicBezTo>
                      <a:pt x="118" y="45"/>
                      <a:pt x="118" y="44"/>
                      <a:pt x="118" y="44"/>
                    </a:cubicBezTo>
                    <a:cubicBezTo>
                      <a:pt x="118" y="44"/>
                      <a:pt x="117" y="44"/>
                      <a:pt x="117" y="44"/>
                    </a:cubicBezTo>
                    <a:cubicBezTo>
                      <a:pt x="117" y="43"/>
                      <a:pt x="116" y="43"/>
                      <a:pt x="116" y="43"/>
                    </a:cubicBezTo>
                    <a:cubicBezTo>
                      <a:pt x="116" y="43"/>
                      <a:pt x="116" y="42"/>
                      <a:pt x="115" y="42"/>
                    </a:cubicBezTo>
                    <a:cubicBezTo>
                      <a:pt x="114" y="41"/>
                      <a:pt x="112" y="39"/>
                      <a:pt x="110" y="38"/>
                    </a:cubicBezTo>
                    <a:cubicBezTo>
                      <a:pt x="110" y="38"/>
                      <a:pt x="109" y="38"/>
                      <a:pt x="109" y="38"/>
                    </a:cubicBezTo>
                    <a:cubicBezTo>
                      <a:pt x="107" y="36"/>
                      <a:pt x="105" y="35"/>
                      <a:pt x="103" y="35"/>
                    </a:cubicBezTo>
                    <a:cubicBezTo>
                      <a:pt x="103" y="34"/>
                      <a:pt x="103" y="34"/>
                      <a:pt x="103" y="34"/>
                    </a:cubicBezTo>
                    <a:cubicBezTo>
                      <a:pt x="102" y="34"/>
                      <a:pt x="101" y="34"/>
                      <a:pt x="101" y="34"/>
                    </a:cubicBezTo>
                    <a:cubicBezTo>
                      <a:pt x="100" y="33"/>
                      <a:pt x="99" y="33"/>
                      <a:pt x="98" y="32"/>
                    </a:cubicBezTo>
                    <a:cubicBezTo>
                      <a:pt x="99" y="32"/>
                      <a:pt x="99" y="32"/>
                      <a:pt x="100" y="33"/>
                    </a:cubicBezTo>
                    <a:cubicBezTo>
                      <a:pt x="100" y="32"/>
                      <a:pt x="100" y="32"/>
                      <a:pt x="101" y="32"/>
                    </a:cubicBezTo>
                    <a:cubicBezTo>
                      <a:pt x="101" y="32"/>
                      <a:pt x="101" y="33"/>
                      <a:pt x="101" y="33"/>
                    </a:cubicBezTo>
                    <a:cubicBezTo>
                      <a:pt x="101" y="33"/>
                      <a:pt x="102" y="33"/>
                      <a:pt x="102" y="33"/>
                    </a:cubicBezTo>
                    <a:cubicBezTo>
                      <a:pt x="102" y="33"/>
                      <a:pt x="103" y="33"/>
                      <a:pt x="103" y="33"/>
                    </a:cubicBezTo>
                    <a:cubicBezTo>
                      <a:pt x="103" y="33"/>
                      <a:pt x="103" y="33"/>
                      <a:pt x="103" y="33"/>
                    </a:cubicBezTo>
                    <a:cubicBezTo>
                      <a:pt x="103" y="33"/>
                      <a:pt x="103" y="33"/>
                      <a:pt x="103" y="33"/>
                    </a:cubicBezTo>
                    <a:cubicBezTo>
                      <a:pt x="103" y="33"/>
                      <a:pt x="103" y="33"/>
                      <a:pt x="102" y="32"/>
                    </a:cubicBezTo>
                    <a:cubicBezTo>
                      <a:pt x="102" y="32"/>
                      <a:pt x="102" y="32"/>
                      <a:pt x="102" y="32"/>
                    </a:cubicBezTo>
                    <a:cubicBezTo>
                      <a:pt x="102" y="32"/>
                      <a:pt x="102" y="32"/>
                      <a:pt x="102" y="32"/>
                    </a:cubicBezTo>
                    <a:cubicBezTo>
                      <a:pt x="103" y="32"/>
                      <a:pt x="103" y="32"/>
                      <a:pt x="102" y="31"/>
                    </a:cubicBezTo>
                    <a:cubicBezTo>
                      <a:pt x="102" y="31"/>
                      <a:pt x="101" y="31"/>
                      <a:pt x="101" y="31"/>
                    </a:cubicBezTo>
                    <a:cubicBezTo>
                      <a:pt x="103" y="31"/>
                      <a:pt x="105" y="32"/>
                      <a:pt x="105" y="32"/>
                    </a:cubicBezTo>
                    <a:cubicBezTo>
                      <a:pt x="106" y="33"/>
                      <a:pt x="107" y="32"/>
                      <a:pt x="106" y="31"/>
                    </a:cubicBezTo>
                    <a:cubicBezTo>
                      <a:pt x="106" y="31"/>
                      <a:pt x="105" y="30"/>
                      <a:pt x="104" y="30"/>
                    </a:cubicBezTo>
                    <a:cubicBezTo>
                      <a:pt x="105" y="30"/>
                      <a:pt x="105" y="30"/>
                      <a:pt x="106" y="30"/>
                    </a:cubicBezTo>
                    <a:cubicBezTo>
                      <a:pt x="104" y="29"/>
                      <a:pt x="103" y="29"/>
                      <a:pt x="102" y="29"/>
                    </a:cubicBezTo>
                    <a:cubicBezTo>
                      <a:pt x="102" y="28"/>
                      <a:pt x="100" y="28"/>
                      <a:pt x="100" y="27"/>
                    </a:cubicBezTo>
                    <a:cubicBezTo>
                      <a:pt x="100" y="27"/>
                      <a:pt x="99" y="27"/>
                      <a:pt x="99" y="27"/>
                    </a:cubicBezTo>
                    <a:cubicBezTo>
                      <a:pt x="99" y="27"/>
                      <a:pt x="99" y="27"/>
                      <a:pt x="99" y="27"/>
                    </a:cubicBezTo>
                    <a:cubicBezTo>
                      <a:pt x="99" y="27"/>
                      <a:pt x="99" y="27"/>
                      <a:pt x="99" y="27"/>
                    </a:cubicBezTo>
                    <a:cubicBezTo>
                      <a:pt x="98" y="27"/>
                      <a:pt x="98" y="27"/>
                      <a:pt x="98" y="27"/>
                    </a:cubicBezTo>
                    <a:cubicBezTo>
                      <a:pt x="98" y="27"/>
                      <a:pt x="98" y="26"/>
                      <a:pt x="98" y="26"/>
                    </a:cubicBezTo>
                    <a:cubicBezTo>
                      <a:pt x="97" y="25"/>
                      <a:pt x="96" y="25"/>
                      <a:pt x="95" y="24"/>
                    </a:cubicBezTo>
                    <a:cubicBezTo>
                      <a:pt x="95" y="24"/>
                      <a:pt x="95" y="24"/>
                      <a:pt x="95" y="24"/>
                    </a:cubicBezTo>
                    <a:cubicBezTo>
                      <a:pt x="95" y="24"/>
                      <a:pt x="95" y="24"/>
                      <a:pt x="94" y="24"/>
                    </a:cubicBezTo>
                    <a:cubicBezTo>
                      <a:pt x="94" y="24"/>
                      <a:pt x="93" y="24"/>
                      <a:pt x="93" y="23"/>
                    </a:cubicBezTo>
                    <a:cubicBezTo>
                      <a:pt x="93" y="23"/>
                      <a:pt x="93" y="23"/>
                      <a:pt x="93" y="23"/>
                    </a:cubicBezTo>
                    <a:cubicBezTo>
                      <a:pt x="95" y="23"/>
                      <a:pt x="96" y="24"/>
                      <a:pt x="98" y="24"/>
                    </a:cubicBezTo>
                    <a:cubicBezTo>
                      <a:pt x="98" y="24"/>
                      <a:pt x="98" y="24"/>
                      <a:pt x="99" y="24"/>
                    </a:cubicBezTo>
                    <a:cubicBezTo>
                      <a:pt x="99" y="24"/>
                      <a:pt x="100" y="24"/>
                      <a:pt x="100" y="24"/>
                    </a:cubicBezTo>
                    <a:cubicBezTo>
                      <a:pt x="100" y="23"/>
                      <a:pt x="98" y="23"/>
                      <a:pt x="97" y="22"/>
                    </a:cubicBezTo>
                    <a:cubicBezTo>
                      <a:pt x="98" y="22"/>
                      <a:pt x="97" y="22"/>
                      <a:pt x="97" y="22"/>
                    </a:cubicBezTo>
                    <a:cubicBezTo>
                      <a:pt x="98" y="22"/>
                      <a:pt x="98" y="22"/>
                      <a:pt x="98" y="22"/>
                    </a:cubicBezTo>
                    <a:cubicBezTo>
                      <a:pt x="98" y="21"/>
                      <a:pt x="96" y="21"/>
                      <a:pt x="95" y="21"/>
                    </a:cubicBezTo>
                    <a:cubicBezTo>
                      <a:pt x="95" y="21"/>
                      <a:pt x="95" y="21"/>
                      <a:pt x="95" y="20"/>
                    </a:cubicBezTo>
                    <a:cubicBezTo>
                      <a:pt x="94" y="20"/>
                      <a:pt x="93" y="20"/>
                      <a:pt x="92" y="19"/>
                    </a:cubicBezTo>
                    <a:cubicBezTo>
                      <a:pt x="91" y="19"/>
                      <a:pt x="90" y="19"/>
                      <a:pt x="90" y="19"/>
                    </a:cubicBezTo>
                    <a:cubicBezTo>
                      <a:pt x="90" y="19"/>
                      <a:pt x="90" y="19"/>
                      <a:pt x="90" y="19"/>
                    </a:cubicBezTo>
                    <a:cubicBezTo>
                      <a:pt x="90" y="19"/>
                      <a:pt x="90" y="19"/>
                      <a:pt x="90" y="19"/>
                    </a:cubicBezTo>
                    <a:cubicBezTo>
                      <a:pt x="89" y="19"/>
                      <a:pt x="88" y="18"/>
                      <a:pt x="88" y="18"/>
                    </a:cubicBezTo>
                    <a:cubicBezTo>
                      <a:pt x="88" y="18"/>
                      <a:pt x="87" y="18"/>
                      <a:pt x="87" y="18"/>
                    </a:cubicBezTo>
                    <a:cubicBezTo>
                      <a:pt x="88" y="18"/>
                      <a:pt x="89" y="18"/>
                      <a:pt x="89" y="18"/>
                    </a:cubicBezTo>
                    <a:cubicBezTo>
                      <a:pt x="93" y="19"/>
                      <a:pt x="97" y="19"/>
                      <a:pt x="100" y="21"/>
                    </a:cubicBezTo>
                    <a:cubicBezTo>
                      <a:pt x="104" y="22"/>
                      <a:pt x="107" y="23"/>
                      <a:pt x="109" y="24"/>
                    </a:cubicBezTo>
                    <a:cubicBezTo>
                      <a:pt x="110" y="25"/>
                      <a:pt x="112" y="26"/>
                      <a:pt x="113" y="27"/>
                    </a:cubicBezTo>
                    <a:cubicBezTo>
                      <a:pt x="114" y="28"/>
                      <a:pt x="116" y="29"/>
                      <a:pt x="117" y="31"/>
                    </a:cubicBezTo>
                    <a:cubicBezTo>
                      <a:pt x="118" y="31"/>
                      <a:pt x="118" y="31"/>
                      <a:pt x="118" y="32"/>
                    </a:cubicBezTo>
                    <a:cubicBezTo>
                      <a:pt x="119" y="32"/>
                      <a:pt x="119" y="32"/>
                      <a:pt x="119" y="32"/>
                    </a:cubicBezTo>
                    <a:cubicBezTo>
                      <a:pt x="120" y="33"/>
                      <a:pt x="121" y="34"/>
                      <a:pt x="122" y="35"/>
                    </a:cubicBezTo>
                    <a:cubicBezTo>
                      <a:pt x="122" y="35"/>
                      <a:pt x="122" y="35"/>
                      <a:pt x="122" y="36"/>
                    </a:cubicBezTo>
                    <a:cubicBezTo>
                      <a:pt x="122" y="36"/>
                      <a:pt x="123" y="36"/>
                      <a:pt x="123" y="36"/>
                    </a:cubicBezTo>
                    <a:cubicBezTo>
                      <a:pt x="123" y="36"/>
                      <a:pt x="122" y="36"/>
                      <a:pt x="122" y="36"/>
                    </a:cubicBezTo>
                    <a:cubicBezTo>
                      <a:pt x="123" y="36"/>
                      <a:pt x="123" y="36"/>
                      <a:pt x="123" y="37"/>
                    </a:cubicBezTo>
                    <a:cubicBezTo>
                      <a:pt x="123" y="36"/>
                      <a:pt x="123" y="37"/>
                      <a:pt x="123" y="37"/>
                    </a:cubicBezTo>
                    <a:cubicBezTo>
                      <a:pt x="123" y="37"/>
                      <a:pt x="124" y="37"/>
                      <a:pt x="124" y="38"/>
                    </a:cubicBezTo>
                    <a:cubicBezTo>
                      <a:pt x="124" y="38"/>
                      <a:pt x="124" y="38"/>
                      <a:pt x="124" y="38"/>
                    </a:cubicBezTo>
                    <a:cubicBezTo>
                      <a:pt x="124" y="38"/>
                      <a:pt x="124" y="38"/>
                      <a:pt x="124" y="38"/>
                    </a:cubicBezTo>
                    <a:cubicBezTo>
                      <a:pt x="124" y="38"/>
                      <a:pt x="124" y="39"/>
                      <a:pt x="124" y="39"/>
                    </a:cubicBezTo>
                    <a:cubicBezTo>
                      <a:pt x="124" y="39"/>
                      <a:pt x="124" y="39"/>
                      <a:pt x="124" y="39"/>
                    </a:cubicBezTo>
                    <a:cubicBezTo>
                      <a:pt x="124" y="39"/>
                      <a:pt x="124" y="39"/>
                      <a:pt x="124" y="39"/>
                    </a:cubicBezTo>
                    <a:cubicBezTo>
                      <a:pt x="125" y="39"/>
                      <a:pt x="125" y="39"/>
                      <a:pt x="125" y="40"/>
                    </a:cubicBezTo>
                    <a:cubicBezTo>
                      <a:pt x="126" y="40"/>
                      <a:pt x="126" y="40"/>
                      <a:pt x="126" y="40"/>
                    </a:cubicBezTo>
                    <a:cubicBezTo>
                      <a:pt x="126" y="40"/>
                      <a:pt x="126" y="40"/>
                      <a:pt x="126" y="40"/>
                    </a:cubicBezTo>
                    <a:cubicBezTo>
                      <a:pt x="126" y="41"/>
                      <a:pt x="127" y="41"/>
                      <a:pt x="127" y="41"/>
                    </a:cubicBezTo>
                    <a:cubicBezTo>
                      <a:pt x="127" y="41"/>
                      <a:pt x="127" y="41"/>
                      <a:pt x="127" y="41"/>
                    </a:cubicBezTo>
                    <a:cubicBezTo>
                      <a:pt x="127" y="41"/>
                      <a:pt x="127" y="42"/>
                      <a:pt x="127" y="41"/>
                    </a:cubicBezTo>
                    <a:cubicBezTo>
                      <a:pt x="127" y="42"/>
                      <a:pt x="127" y="41"/>
                      <a:pt x="128" y="42"/>
                    </a:cubicBezTo>
                    <a:cubicBezTo>
                      <a:pt x="128" y="42"/>
                      <a:pt x="129" y="42"/>
                      <a:pt x="129" y="43"/>
                    </a:cubicBezTo>
                    <a:cubicBezTo>
                      <a:pt x="129" y="43"/>
                      <a:pt x="129" y="42"/>
                      <a:pt x="129" y="42"/>
                    </a:cubicBezTo>
                    <a:cubicBezTo>
                      <a:pt x="129" y="42"/>
                      <a:pt x="129" y="42"/>
                      <a:pt x="129" y="43"/>
                    </a:cubicBezTo>
                    <a:cubicBezTo>
                      <a:pt x="129" y="43"/>
                      <a:pt x="129" y="43"/>
                      <a:pt x="129" y="43"/>
                    </a:cubicBezTo>
                    <a:cubicBezTo>
                      <a:pt x="129" y="43"/>
                      <a:pt x="129" y="43"/>
                      <a:pt x="129" y="43"/>
                    </a:cubicBezTo>
                    <a:cubicBezTo>
                      <a:pt x="129" y="43"/>
                      <a:pt x="129" y="43"/>
                      <a:pt x="129" y="43"/>
                    </a:cubicBezTo>
                    <a:cubicBezTo>
                      <a:pt x="129" y="43"/>
                      <a:pt x="129" y="43"/>
                      <a:pt x="130" y="43"/>
                    </a:cubicBezTo>
                    <a:cubicBezTo>
                      <a:pt x="130" y="43"/>
                      <a:pt x="130" y="43"/>
                      <a:pt x="130" y="43"/>
                    </a:cubicBezTo>
                    <a:cubicBezTo>
                      <a:pt x="130" y="43"/>
                      <a:pt x="130" y="44"/>
                      <a:pt x="130" y="44"/>
                    </a:cubicBezTo>
                    <a:cubicBezTo>
                      <a:pt x="130" y="44"/>
                      <a:pt x="130" y="44"/>
                      <a:pt x="130" y="44"/>
                    </a:cubicBezTo>
                    <a:cubicBezTo>
                      <a:pt x="131" y="44"/>
                      <a:pt x="131" y="44"/>
                      <a:pt x="131" y="44"/>
                    </a:cubicBezTo>
                    <a:cubicBezTo>
                      <a:pt x="131" y="44"/>
                      <a:pt x="131" y="45"/>
                      <a:pt x="131" y="44"/>
                    </a:cubicBezTo>
                    <a:cubicBezTo>
                      <a:pt x="132" y="45"/>
                      <a:pt x="132" y="45"/>
                      <a:pt x="132" y="45"/>
                    </a:cubicBezTo>
                    <a:cubicBezTo>
                      <a:pt x="132" y="45"/>
                      <a:pt x="132" y="45"/>
                      <a:pt x="132" y="45"/>
                    </a:cubicBezTo>
                    <a:cubicBezTo>
                      <a:pt x="132" y="45"/>
                      <a:pt x="132" y="45"/>
                      <a:pt x="132" y="45"/>
                    </a:cubicBezTo>
                    <a:cubicBezTo>
                      <a:pt x="132" y="46"/>
                      <a:pt x="133" y="45"/>
                      <a:pt x="133" y="46"/>
                    </a:cubicBezTo>
                    <a:cubicBezTo>
                      <a:pt x="133" y="46"/>
                      <a:pt x="134" y="47"/>
                      <a:pt x="135" y="47"/>
                    </a:cubicBezTo>
                    <a:cubicBezTo>
                      <a:pt x="135" y="47"/>
                      <a:pt x="135" y="47"/>
                      <a:pt x="135" y="47"/>
                    </a:cubicBezTo>
                    <a:cubicBezTo>
                      <a:pt x="135" y="47"/>
                      <a:pt x="135" y="48"/>
                      <a:pt x="135" y="48"/>
                    </a:cubicBezTo>
                    <a:cubicBezTo>
                      <a:pt x="135" y="48"/>
                      <a:pt x="135" y="48"/>
                      <a:pt x="135" y="48"/>
                    </a:cubicBezTo>
                    <a:cubicBezTo>
                      <a:pt x="135" y="48"/>
                      <a:pt x="135" y="48"/>
                      <a:pt x="135" y="48"/>
                    </a:cubicBezTo>
                    <a:cubicBezTo>
                      <a:pt x="136" y="48"/>
                      <a:pt x="136" y="49"/>
                      <a:pt x="136" y="49"/>
                    </a:cubicBezTo>
                    <a:cubicBezTo>
                      <a:pt x="136" y="49"/>
                      <a:pt x="136" y="49"/>
                      <a:pt x="136" y="49"/>
                    </a:cubicBezTo>
                    <a:cubicBezTo>
                      <a:pt x="136" y="49"/>
                      <a:pt x="136" y="49"/>
                      <a:pt x="137" y="49"/>
                    </a:cubicBezTo>
                    <a:cubicBezTo>
                      <a:pt x="136" y="50"/>
                      <a:pt x="137" y="50"/>
                      <a:pt x="137" y="49"/>
                    </a:cubicBezTo>
                    <a:cubicBezTo>
                      <a:pt x="137" y="50"/>
                      <a:pt x="137" y="50"/>
                      <a:pt x="137" y="50"/>
                    </a:cubicBezTo>
                    <a:cubicBezTo>
                      <a:pt x="137" y="50"/>
                      <a:pt x="137" y="50"/>
                      <a:pt x="137" y="49"/>
                    </a:cubicBezTo>
                    <a:cubicBezTo>
                      <a:pt x="137" y="49"/>
                      <a:pt x="138" y="49"/>
                      <a:pt x="137" y="49"/>
                    </a:cubicBezTo>
                    <a:cubicBezTo>
                      <a:pt x="138" y="49"/>
                      <a:pt x="138" y="50"/>
                      <a:pt x="138" y="49"/>
                    </a:cubicBezTo>
                    <a:cubicBezTo>
                      <a:pt x="138" y="49"/>
                      <a:pt x="138" y="49"/>
                      <a:pt x="138" y="49"/>
                    </a:cubicBezTo>
                    <a:cubicBezTo>
                      <a:pt x="137" y="48"/>
                      <a:pt x="137" y="48"/>
                      <a:pt x="137" y="48"/>
                    </a:cubicBezTo>
                    <a:cubicBezTo>
                      <a:pt x="137" y="47"/>
                      <a:pt x="136" y="47"/>
                      <a:pt x="136" y="47"/>
                    </a:cubicBezTo>
                    <a:cubicBezTo>
                      <a:pt x="136" y="47"/>
                      <a:pt x="136" y="47"/>
                      <a:pt x="136" y="46"/>
                    </a:cubicBezTo>
                    <a:cubicBezTo>
                      <a:pt x="136" y="46"/>
                      <a:pt x="136" y="47"/>
                      <a:pt x="136" y="46"/>
                    </a:cubicBezTo>
                    <a:cubicBezTo>
                      <a:pt x="136" y="46"/>
                      <a:pt x="135" y="45"/>
                      <a:pt x="135" y="45"/>
                    </a:cubicBezTo>
                    <a:cubicBezTo>
                      <a:pt x="135" y="45"/>
                      <a:pt x="135" y="45"/>
                      <a:pt x="135" y="45"/>
                    </a:cubicBezTo>
                    <a:cubicBezTo>
                      <a:pt x="135" y="45"/>
                      <a:pt x="135" y="45"/>
                      <a:pt x="135" y="45"/>
                    </a:cubicBezTo>
                    <a:cubicBezTo>
                      <a:pt x="135" y="45"/>
                      <a:pt x="135" y="45"/>
                      <a:pt x="135" y="44"/>
                    </a:cubicBezTo>
                    <a:cubicBezTo>
                      <a:pt x="135" y="45"/>
                      <a:pt x="135" y="45"/>
                      <a:pt x="135" y="44"/>
                    </a:cubicBezTo>
                    <a:cubicBezTo>
                      <a:pt x="135" y="44"/>
                      <a:pt x="135" y="44"/>
                      <a:pt x="135" y="44"/>
                    </a:cubicBezTo>
                    <a:cubicBezTo>
                      <a:pt x="135" y="44"/>
                      <a:pt x="135" y="44"/>
                      <a:pt x="135" y="44"/>
                    </a:cubicBezTo>
                    <a:cubicBezTo>
                      <a:pt x="135" y="44"/>
                      <a:pt x="135" y="44"/>
                      <a:pt x="135" y="44"/>
                    </a:cubicBezTo>
                    <a:cubicBezTo>
                      <a:pt x="135" y="44"/>
                      <a:pt x="135" y="44"/>
                      <a:pt x="135" y="44"/>
                    </a:cubicBezTo>
                    <a:cubicBezTo>
                      <a:pt x="135" y="44"/>
                      <a:pt x="136" y="45"/>
                      <a:pt x="136" y="45"/>
                    </a:cubicBezTo>
                    <a:cubicBezTo>
                      <a:pt x="136" y="45"/>
                      <a:pt x="136" y="45"/>
                      <a:pt x="136" y="45"/>
                    </a:cubicBezTo>
                    <a:cubicBezTo>
                      <a:pt x="136" y="45"/>
                      <a:pt x="136" y="45"/>
                      <a:pt x="136" y="45"/>
                    </a:cubicBezTo>
                    <a:cubicBezTo>
                      <a:pt x="136" y="45"/>
                      <a:pt x="136" y="45"/>
                      <a:pt x="136" y="45"/>
                    </a:cubicBezTo>
                    <a:cubicBezTo>
                      <a:pt x="136" y="45"/>
                      <a:pt x="137" y="46"/>
                      <a:pt x="137" y="46"/>
                    </a:cubicBezTo>
                    <a:cubicBezTo>
                      <a:pt x="137" y="46"/>
                      <a:pt x="137" y="46"/>
                      <a:pt x="137" y="46"/>
                    </a:cubicBezTo>
                    <a:cubicBezTo>
                      <a:pt x="137" y="47"/>
                      <a:pt x="137" y="47"/>
                      <a:pt x="137" y="47"/>
                    </a:cubicBezTo>
                    <a:cubicBezTo>
                      <a:pt x="138" y="48"/>
                      <a:pt x="138" y="48"/>
                      <a:pt x="138" y="48"/>
                    </a:cubicBezTo>
                    <a:cubicBezTo>
                      <a:pt x="138" y="48"/>
                      <a:pt x="138" y="48"/>
                      <a:pt x="138" y="48"/>
                    </a:cubicBezTo>
                    <a:cubicBezTo>
                      <a:pt x="138" y="48"/>
                      <a:pt x="138" y="49"/>
                      <a:pt x="138" y="49"/>
                    </a:cubicBezTo>
                    <a:cubicBezTo>
                      <a:pt x="138" y="49"/>
                      <a:pt x="138" y="49"/>
                      <a:pt x="138" y="49"/>
                    </a:cubicBezTo>
                    <a:cubicBezTo>
                      <a:pt x="139" y="50"/>
                      <a:pt x="139" y="50"/>
                      <a:pt x="139" y="51"/>
                    </a:cubicBezTo>
                    <a:cubicBezTo>
                      <a:pt x="139" y="51"/>
                      <a:pt x="139" y="51"/>
                      <a:pt x="139" y="51"/>
                    </a:cubicBezTo>
                    <a:cubicBezTo>
                      <a:pt x="139" y="51"/>
                      <a:pt x="139" y="51"/>
                      <a:pt x="139" y="51"/>
                    </a:cubicBezTo>
                    <a:cubicBezTo>
                      <a:pt x="139" y="51"/>
                      <a:pt x="139" y="51"/>
                      <a:pt x="139" y="51"/>
                    </a:cubicBezTo>
                    <a:cubicBezTo>
                      <a:pt x="139" y="51"/>
                      <a:pt x="139" y="51"/>
                      <a:pt x="139" y="51"/>
                    </a:cubicBezTo>
                    <a:cubicBezTo>
                      <a:pt x="139" y="50"/>
                      <a:pt x="139" y="50"/>
                      <a:pt x="139" y="50"/>
                    </a:cubicBezTo>
                    <a:cubicBezTo>
                      <a:pt x="139" y="50"/>
                      <a:pt x="139" y="49"/>
                      <a:pt x="139" y="49"/>
                    </a:cubicBezTo>
                    <a:cubicBezTo>
                      <a:pt x="138" y="48"/>
                      <a:pt x="138" y="49"/>
                      <a:pt x="138" y="48"/>
                    </a:cubicBezTo>
                    <a:cubicBezTo>
                      <a:pt x="138" y="48"/>
                      <a:pt x="138" y="48"/>
                      <a:pt x="138" y="48"/>
                    </a:cubicBezTo>
                    <a:cubicBezTo>
                      <a:pt x="138" y="48"/>
                      <a:pt x="138" y="48"/>
                      <a:pt x="138" y="47"/>
                    </a:cubicBezTo>
                    <a:cubicBezTo>
                      <a:pt x="138" y="47"/>
                      <a:pt x="138" y="48"/>
                      <a:pt x="138" y="48"/>
                    </a:cubicBezTo>
                    <a:cubicBezTo>
                      <a:pt x="138" y="47"/>
                      <a:pt x="138" y="47"/>
                      <a:pt x="138" y="47"/>
                    </a:cubicBezTo>
                    <a:cubicBezTo>
                      <a:pt x="138" y="47"/>
                      <a:pt x="138" y="47"/>
                      <a:pt x="138" y="47"/>
                    </a:cubicBezTo>
                    <a:cubicBezTo>
                      <a:pt x="138" y="47"/>
                      <a:pt x="137" y="47"/>
                      <a:pt x="137" y="47"/>
                    </a:cubicBezTo>
                    <a:cubicBezTo>
                      <a:pt x="137" y="46"/>
                      <a:pt x="137" y="46"/>
                      <a:pt x="137" y="46"/>
                    </a:cubicBezTo>
                    <a:cubicBezTo>
                      <a:pt x="137" y="46"/>
                      <a:pt x="137" y="45"/>
                      <a:pt x="137" y="45"/>
                    </a:cubicBezTo>
                    <a:cubicBezTo>
                      <a:pt x="137" y="45"/>
                      <a:pt x="137" y="45"/>
                      <a:pt x="137" y="45"/>
                    </a:cubicBezTo>
                    <a:cubicBezTo>
                      <a:pt x="137" y="46"/>
                      <a:pt x="138" y="46"/>
                      <a:pt x="138" y="46"/>
                    </a:cubicBezTo>
                    <a:cubicBezTo>
                      <a:pt x="138" y="46"/>
                      <a:pt x="138" y="46"/>
                      <a:pt x="138" y="46"/>
                    </a:cubicBezTo>
                    <a:cubicBezTo>
                      <a:pt x="138" y="45"/>
                      <a:pt x="138" y="45"/>
                      <a:pt x="138" y="45"/>
                    </a:cubicBezTo>
                    <a:cubicBezTo>
                      <a:pt x="138" y="45"/>
                      <a:pt x="138" y="45"/>
                      <a:pt x="137" y="45"/>
                    </a:cubicBezTo>
                    <a:cubicBezTo>
                      <a:pt x="138" y="45"/>
                      <a:pt x="137" y="45"/>
                      <a:pt x="138" y="45"/>
                    </a:cubicBezTo>
                    <a:cubicBezTo>
                      <a:pt x="137" y="45"/>
                      <a:pt x="138" y="45"/>
                      <a:pt x="137" y="45"/>
                    </a:cubicBezTo>
                    <a:cubicBezTo>
                      <a:pt x="138" y="45"/>
                      <a:pt x="138" y="45"/>
                      <a:pt x="138" y="45"/>
                    </a:cubicBezTo>
                    <a:cubicBezTo>
                      <a:pt x="138" y="45"/>
                      <a:pt x="138" y="45"/>
                      <a:pt x="138" y="45"/>
                    </a:cubicBezTo>
                    <a:cubicBezTo>
                      <a:pt x="138" y="45"/>
                      <a:pt x="138" y="45"/>
                      <a:pt x="138" y="45"/>
                    </a:cubicBezTo>
                    <a:cubicBezTo>
                      <a:pt x="138" y="44"/>
                      <a:pt x="138" y="44"/>
                      <a:pt x="138" y="44"/>
                    </a:cubicBezTo>
                    <a:cubicBezTo>
                      <a:pt x="137" y="44"/>
                      <a:pt x="136" y="42"/>
                      <a:pt x="136" y="42"/>
                    </a:cubicBezTo>
                    <a:cubicBezTo>
                      <a:pt x="135" y="40"/>
                      <a:pt x="135" y="40"/>
                      <a:pt x="136" y="40"/>
                    </a:cubicBezTo>
                    <a:cubicBezTo>
                      <a:pt x="136" y="40"/>
                      <a:pt x="136" y="41"/>
                      <a:pt x="136" y="41"/>
                    </a:cubicBezTo>
                    <a:cubicBezTo>
                      <a:pt x="136" y="41"/>
                      <a:pt x="136" y="41"/>
                      <a:pt x="136" y="41"/>
                    </a:cubicBezTo>
                    <a:cubicBezTo>
                      <a:pt x="136" y="41"/>
                      <a:pt x="136" y="41"/>
                      <a:pt x="137" y="42"/>
                    </a:cubicBezTo>
                    <a:cubicBezTo>
                      <a:pt x="137" y="42"/>
                      <a:pt x="137" y="42"/>
                      <a:pt x="137" y="43"/>
                    </a:cubicBezTo>
                    <a:cubicBezTo>
                      <a:pt x="137" y="43"/>
                      <a:pt x="137" y="43"/>
                      <a:pt x="137" y="43"/>
                    </a:cubicBezTo>
                    <a:cubicBezTo>
                      <a:pt x="137" y="43"/>
                      <a:pt x="137" y="43"/>
                      <a:pt x="138" y="43"/>
                    </a:cubicBezTo>
                    <a:cubicBezTo>
                      <a:pt x="137" y="42"/>
                      <a:pt x="137" y="41"/>
                      <a:pt x="136" y="40"/>
                    </a:cubicBezTo>
                    <a:cubicBezTo>
                      <a:pt x="136" y="40"/>
                      <a:pt x="136" y="40"/>
                      <a:pt x="136" y="39"/>
                    </a:cubicBezTo>
                    <a:cubicBezTo>
                      <a:pt x="136" y="39"/>
                      <a:pt x="135" y="39"/>
                      <a:pt x="135" y="39"/>
                    </a:cubicBezTo>
                    <a:cubicBezTo>
                      <a:pt x="136" y="39"/>
                      <a:pt x="135" y="39"/>
                      <a:pt x="135" y="38"/>
                    </a:cubicBezTo>
                    <a:cubicBezTo>
                      <a:pt x="135" y="39"/>
                      <a:pt x="135" y="38"/>
                      <a:pt x="135" y="38"/>
                    </a:cubicBezTo>
                    <a:cubicBezTo>
                      <a:pt x="134" y="38"/>
                      <a:pt x="134" y="37"/>
                      <a:pt x="134" y="37"/>
                    </a:cubicBezTo>
                    <a:cubicBezTo>
                      <a:pt x="134" y="37"/>
                      <a:pt x="133" y="36"/>
                      <a:pt x="133" y="36"/>
                    </a:cubicBezTo>
                    <a:cubicBezTo>
                      <a:pt x="133" y="36"/>
                      <a:pt x="133" y="36"/>
                      <a:pt x="133" y="36"/>
                    </a:cubicBezTo>
                    <a:cubicBezTo>
                      <a:pt x="133" y="36"/>
                      <a:pt x="133" y="36"/>
                      <a:pt x="133" y="36"/>
                    </a:cubicBezTo>
                    <a:cubicBezTo>
                      <a:pt x="133" y="36"/>
                      <a:pt x="133" y="36"/>
                      <a:pt x="133" y="36"/>
                    </a:cubicBezTo>
                    <a:cubicBezTo>
                      <a:pt x="133" y="36"/>
                      <a:pt x="133" y="36"/>
                      <a:pt x="133" y="36"/>
                    </a:cubicBezTo>
                    <a:cubicBezTo>
                      <a:pt x="133" y="35"/>
                      <a:pt x="133" y="35"/>
                      <a:pt x="133" y="35"/>
                    </a:cubicBezTo>
                    <a:cubicBezTo>
                      <a:pt x="133" y="35"/>
                      <a:pt x="133" y="35"/>
                      <a:pt x="133" y="35"/>
                    </a:cubicBezTo>
                    <a:cubicBezTo>
                      <a:pt x="133" y="35"/>
                      <a:pt x="133" y="35"/>
                      <a:pt x="133" y="35"/>
                    </a:cubicBezTo>
                    <a:cubicBezTo>
                      <a:pt x="133" y="35"/>
                      <a:pt x="133" y="35"/>
                      <a:pt x="133" y="35"/>
                    </a:cubicBezTo>
                    <a:cubicBezTo>
                      <a:pt x="133" y="35"/>
                      <a:pt x="133" y="35"/>
                      <a:pt x="133" y="35"/>
                    </a:cubicBezTo>
                    <a:cubicBezTo>
                      <a:pt x="133" y="36"/>
                      <a:pt x="134" y="36"/>
                      <a:pt x="135" y="37"/>
                    </a:cubicBezTo>
                    <a:cubicBezTo>
                      <a:pt x="135" y="38"/>
                      <a:pt x="136" y="39"/>
                      <a:pt x="136" y="39"/>
                    </a:cubicBezTo>
                    <a:cubicBezTo>
                      <a:pt x="136" y="40"/>
                      <a:pt x="136" y="40"/>
                      <a:pt x="136" y="40"/>
                    </a:cubicBezTo>
                    <a:cubicBezTo>
                      <a:pt x="136" y="40"/>
                      <a:pt x="136" y="40"/>
                      <a:pt x="136" y="40"/>
                    </a:cubicBezTo>
                    <a:cubicBezTo>
                      <a:pt x="136" y="40"/>
                      <a:pt x="136" y="40"/>
                      <a:pt x="136" y="40"/>
                    </a:cubicBezTo>
                    <a:cubicBezTo>
                      <a:pt x="137" y="40"/>
                      <a:pt x="137" y="40"/>
                      <a:pt x="137" y="40"/>
                    </a:cubicBezTo>
                    <a:cubicBezTo>
                      <a:pt x="137" y="40"/>
                      <a:pt x="137" y="40"/>
                      <a:pt x="137" y="40"/>
                    </a:cubicBezTo>
                    <a:cubicBezTo>
                      <a:pt x="138" y="42"/>
                      <a:pt x="139" y="43"/>
                      <a:pt x="139" y="44"/>
                    </a:cubicBezTo>
                    <a:cubicBezTo>
                      <a:pt x="139" y="45"/>
                      <a:pt x="140" y="46"/>
                      <a:pt x="140" y="46"/>
                    </a:cubicBezTo>
                    <a:cubicBezTo>
                      <a:pt x="140" y="46"/>
                      <a:pt x="140" y="46"/>
                      <a:pt x="140" y="46"/>
                    </a:cubicBezTo>
                    <a:cubicBezTo>
                      <a:pt x="140" y="46"/>
                      <a:pt x="141" y="47"/>
                      <a:pt x="141" y="47"/>
                    </a:cubicBezTo>
                    <a:cubicBezTo>
                      <a:pt x="141" y="47"/>
                      <a:pt x="141" y="46"/>
                      <a:pt x="141" y="46"/>
                    </a:cubicBezTo>
                    <a:cubicBezTo>
                      <a:pt x="140" y="46"/>
                      <a:pt x="140" y="46"/>
                      <a:pt x="140" y="46"/>
                    </a:cubicBezTo>
                    <a:cubicBezTo>
                      <a:pt x="140" y="45"/>
                      <a:pt x="140" y="44"/>
                      <a:pt x="140" y="43"/>
                    </a:cubicBezTo>
                    <a:cubicBezTo>
                      <a:pt x="140" y="44"/>
                      <a:pt x="140" y="45"/>
                      <a:pt x="141" y="45"/>
                    </a:cubicBezTo>
                    <a:cubicBezTo>
                      <a:pt x="141" y="45"/>
                      <a:pt x="141" y="46"/>
                      <a:pt x="141" y="46"/>
                    </a:cubicBezTo>
                    <a:cubicBezTo>
                      <a:pt x="141" y="46"/>
                      <a:pt x="141" y="46"/>
                      <a:pt x="142" y="46"/>
                    </a:cubicBezTo>
                    <a:cubicBezTo>
                      <a:pt x="141" y="47"/>
                      <a:pt x="142" y="47"/>
                      <a:pt x="142" y="47"/>
                    </a:cubicBezTo>
                    <a:cubicBezTo>
                      <a:pt x="142" y="48"/>
                      <a:pt x="142" y="49"/>
                      <a:pt x="143" y="49"/>
                    </a:cubicBezTo>
                    <a:cubicBezTo>
                      <a:pt x="143" y="50"/>
                      <a:pt x="144" y="51"/>
                      <a:pt x="144" y="52"/>
                    </a:cubicBezTo>
                    <a:cubicBezTo>
                      <a:pt x="144" y="52"/>
                      <a:pt x="144" y="54"/>
                      <a:pt x="145" y="55"/>
                    </a:cubicBezTo>
                    <a:cubicBezTo>
                      <a:pt x="145" y="56"/>
                      <a:pt x="146" y="57"/>
                      <a:pt x="146" y="58"/>
                    </a:cubicBezTo>
                    <a:cubicBezTo>
                      <a:pt x="146" y="58"/>
                      <a:pt x="146" y="59"/>
                      <a:pt x="146" y="59"/>
                    </a:cubicBezTo>
                    <a:cubicBezTo>
                      <a:pt x="146" y="59"/>
                      <a:pt x="147" y="60"/>
                      <a:pt x="146" y="60"/>
                    </a:cubicBezTo>
                    <a:cubicBezTo>
                      <a:pt x="147" y="61"/>
                      <a:pt x="147" y="63"/>
                      <a:pt x="147" y="63"/>
                    </a:cubicBezTo>
                    <a:cubicBezTo>
                      <a:pt x="147" y="63"/>
                      <a:pt x="147" y="64"/>
                      <a:pt x="148" y="65"/>
                    </a:cubicBezTo>
                    <a:cubicBezTo>
                      <a:pt x="148" y="65"/>
                      <a:pt x="148" y="65"/>
                      <a:pt x="148" y="65"/>
                    </a:cubicBezTo>
                    <a:cubicBezTo>
                      <a:pt x="148" y="65"/>
                      <a:pt x="148" y="65"/>
                      <a:pt x="148" y="65"/>
                    </a:cubicBezTo>
                    <a:cubicBezTo>
                      <a:pt x="148" y="66"/>
                      <a:pt x="148" y="66"/>
                      <a:pt x="148" y="66"/>
                    </a:cubicBezTo>
                    <a:cubicBezTo>
                      <a:pt x="148" y="66"/>
                      <a:pt x="148" y="65"/>
                      <a:pt x="148" y="66"/>
                    </a:cubicBezTo>
                    <a:cubicBezTo>
                      <a:pt x="148" y="66"/>
                      <a:pt x="148" y="66"/>
                      <a:pt x="148" y="66"/>
                    </a:cubicBezTo>
                    <a:cubicBezTo>
                      <a:pt x="148" y="66"/>
                      <a:pt x="148" y="66"/>
                      <a:pt x="148" y="66"/>
                    </a:cubicBezTo>
                    <a:cubicBezTo>
                      <a:pt x="148" y="66"/>
                      <a:pt x="148" y="66"/>
                      <a:pt x="148" y="66"/>
                    </a:cubicBezTo>
                    <a:cubicBezTo>
                      <a:pt x="148" y="66"/>
                      <a:pt x="148" y="66"/>
                      <a:pt x="148" y="66"/>
                    </a:cubicBezTo>
                    <a:cubicBezTo>
                      <a:pt x="148" y="67"/>
                      <a:pt x="148" y="67"/>
                      <a:pt x="148" y="67"/>
                    </a:cubicBezTo>
                    <a:cubicBezTo>
                      <a:pt x="149" y="67"/>
                      <a:pt x="149" y="66"/>
                      <a:pt x="149" y="66"/>
                    </a:cubicBezTo>
                    <a:cubicBezTo>
                      <a:pt x="149" y="65"/>
                      <a:pt x="149" y="65"/>
                      <a:pt x="149" y="65"/>
                    </a:cubicBezTo>
                    <a:cubicBezTo>
                      <a:pt x="149" y="66"/>
                      <a:pt x="149" y="66"/>
                      <a:pt x="149" y="66"/>
                    </a:cubicBezTo>
                    <a:cubicBezTo>
                      <a:pt x="149" y="66"/>
                      <a:pt x="149" y="68"/>
                      <a:pt x="149" y="69"/>
                    </a:cubicBezTo>
                    <a:cubicBezTo>
                      <a:pt x="149" y="69"/>
                      <a:pt x="149" y="69"/>
                      <a:pt x="149" y="69"/>
                    </a:cubicBezTo>
                    <a:cubicBezTo>
                      <a:pt x="149" y="70"/>
                      <a:pt x="149" y="69"/>
                      <a:pt x="149" y="70"/>
                    </a:cubicBezTo>
                    <a:cubicBezTo>
                      <a:pt x="149" y="70"/>
                      <a:pt x="149" y="70"/>
                      <a:pt x="149" y="70"/>
                    </a:cubicBezTo>
                    <a:cubicBezTo>
                      <a:pt x="149" y="70"/>
                      <a:pt x="149" y="69"/>
                      <a:pt x="150" y="70"/>
                    </a:cubicBezTo>
                    <a:cubicBezTo>
                      <a:pt x="150" y="69"/>
                      <a:pt x="150" y="69"/>
                      <a:pt x="149" y="69"/>
                    </a:cubicBezTo>
                    <a:cubicBezTo>
                      <a:pt x="150" y="69"/>
                      <a:pt x="150" y="69"/>
                      <a:pt x="150" y="69"/>
                    </a:cubicBezTo>
                    <a:cubicBezTo>
                      <a:pt x="150" y="67"/>
                      <a:pt x="150" y="67"/>
                      <a:pt x="150" y="66"/>
                    </a:cubicBezTo>
                    <a:cubicBezTo>
                      <a:pt x="150" y="65"/>
                      <a:pt x="150" y="67"/>
                      <a:pt x="150" y="68"/>
                    </a:cubicBezTo>
                    <a:cubicBezTo>
                      <a:pt x="150" y="68"/>
                      <a:pt x="150" y="69"/>
                      <a:pt x="150" y="69"/>
                    </a:cubicBezTo>
                    <a:cubicBezTo>
                      <a:pt x="150" y="70"/>
                      <a:pt x="151" y="71"/>
                      <a:pt x="151" y="72"/>
                    </a:cubicBezTo>
                    <a:cubicBezTo>
                      <a:pt x="151" y="72"/>
                      <a:pt x="151" y="73"/>
                      <a:pt x="151" y="72"/>
                    </a:cubicBezTo>
                    <a:cubicBezTo>
                      <a:pt x="151" y="73"/>
                      <a:pt x="151" y="73"/>
                      <a:pt x="151" y="73"/>
                    </a:cubicBezTo>
                    <a:cubicBezTo>
                      <a:pt x="151" y="73"/>
                      <a:pt x="151" y="73"/>
                      <a:pt x="151" y="72"/>
                    </a:cubicBezTo>
                    <a:cubicBezTo>
                      <a:pt x="151" y="73"/>
                      <a:pt x="151" y="72"/>
                      <a:pt x="151" y="72"/>
                    </a:cubicBezTo>
                    <a:cubicBezTo>
                      <a:pt x="151" y="73"/>
                      <a:pt x="152" y="72"/>
                      <a:pt x="152" y="73"/>
                    </a:cubicBezTo>
                    <a:cubicBezTo>
                      <a:pt x="152" y="73"/>
                      <a:pt x="152" y="72"/>
                      <a:pt x="152" y="72"/>
                    </a:cubicBezTo>
                    <a:cubicBezTo>
                      <a:pt x="152" y="71"/>
                      <a:pt x="152" y="71"/>
                      <a:pt x="152" y="70"/>
                    </a:cubicBezTo>
                    <a:cubicBezTo>
                      <a:pt x="152" y="70"/>
                      <a:pt x="152" y="70"/>
                      <a:pt x="152" y="70"/>
                    </a:cubicBezTo>
                    <a:cubicBezTo>
                      <a:pt x="152" y="70"/>
                      <a:pt x="152" y="69"/>
                      <a:pt x="152" y="68"/>
                    </a:cubicBezTo>
                    <a:cubicBezTo>
                      <a:pt x="152" y="68"/>
                      <a:pt x="152" y="68"/>
                      <a:pt x="152" y="68"/>
                    </a:cubicBezTo>
                    <a:cubicBezTo>
                      <a:pt x="152" y="68"/>
                      <a:pt x="152" y="67"/>
                      <a:pt x="152" y="67"/>
                    </a:cubicBezTo>
                    <a:cubicBezTo>
                      <a:pt x="152" y="67"/>
                      <a:pt x="152" y="67"/>
                      <a:pt x="152" y="67"/>
                    </a:cubicBezTo>
                    <a:cubicBezTo>
                      <a:pt x="152" y="66"/>
                      <a:pt x="152" y="66"/>
                      <a:pt x="152" y="66"/>
                    </a:cubicBezTo>
                    <a:cubicBezTo>
                      <a:pt x="152" y="66"/>
                      <a:pt x="152" y="66"/>
                      <a:pt x="152" y="66"/>
                    </a:cubicBezTo>
                    <a:cubicBezTo>
                      <a:pt x="152" y="66"/>
                      <a:pt x="152" y="66"/>
                      <a:pt x="152" y="65"/>
                    </a:cubicBezTo>
                    <a:cubicBezTo>
                      <a:pt x="152" y="65"/>
                      <a:pt x="152" y="65"/>
                      <a:pt x="152" y="65"/>
                    </a:cubicBezTo>
                    <a:cubicBezTo>
                      <a:pt x="152" y="64"/>
                      <a:pt x="152" y="65"/>
                      <a:pt x="152" y="65"/>
                    </a:cubicBezTo>
                    <a:cubicBezTo>
                      <a:pt x="152" y="65"/>
                      <a:pt x="152" y="65"/>
                      <a:pt x="152" y="65"/>
                    </a:cubicBezTo>
                    <a:cubicBezTo>
                      <a:pt x="152" y="65"/>
                      <a:pt x="152" y="65"/>
                      <a:pt x="152" y="65"/>
                    </a:cubicBezTo>
                    <a:cubicBezTo>
                      <a:pt x="152" y="64"/>
                      <a:pt x="152" y="64"/>
                      <a:pt x="152" y="64"/>
                    </a:cubicBezTo>
                    <a:cubicBezTo>
                      <a:pt x="152" y="64"/>
                      <a:pt x="152" y="64"/>
                      <a:pt x="152" y="64"/>
                    </a:cubicBezTo>
                    <a:cubicBezTo>
                      <a:pt x="152" y="64"/>
                      <a:pt x="152" y="64"/>
                      <a:pt x="152" y="64"/>
                    </a:cubicBezTo>
                    <a:cubicBezTo>
                      <a:pt x="152" y="64"/>
                      <a:pt x="152" y="63"/>
                      <a:pt x="152" y="63"/>
                    </a:cubicBezTo>
                    <a:cubicBezTo>
                      <a:pt x="152" y="63"/>
                      <a:pt x="152" y="63"/>
                      <a:pt x="152" y="63"/>
                    </a:cubicBezTo>
                    <a:cubicBezTo>
                      <a:pt x="152" y="62"/>
                      <a:pt x="152" y="61"/>
                      <a:pt x="152" y="61"/>
                    </a:cubicBezTo>
                    <a:cubicBezTo>
                      <a:pt x="152" y="61"/>
                      <a:pt x="152" y="60"/>
                      <a:pt x="152" y="60"/>
                    </a:cubicBezTo>
                    <a:cubicBezTo>
                      <a:pt x="152" y="60"/>
                      <a:pt x="152" y="60"/>
                      <a:pt x="152" y="60"/>
                    </a:cubicBezTo>
                    <a:cubicBezTo>
                      <a:pt x="152" y="60"/>
                      <a:pt x="152" y="60"/>
                      <a:pt x="152" y="60"/>
                    </a:cubicBezTo>
                    <a:cubicBezTo>
                      <a:pt x="152" y="60"/>
                      <a:pt x="152" y="61"/>
                      <a:pt x="152" y="60"/>
                    </a:cubicBezTo>
                    <a:cubicBezTo>
                      <a:pt x="152" y="60"/>
                      <a:pt x="152" y="60"/>
                      <a:pt x="152" y="60"/>
                    </a:cubicBezTo>
                    <a:cubicBezTo>
                      <a:pt x="152" y="60"/>
                      <a:pt x="152" y="59"/>
                      <a:pt x="152" y="59"/>
                    </a:cubicBezTo>
                    <a:cubicBezTo>
                      <a:pt x="152" y="58"/>
                      <a:pt x="152" y="58"/>
                      <a:pt x="152" y="58"/>
                    </a:cubicBezTo>
                    <a:cubicBezTo>
                      <a:pt x="152" y="58"/>
                      <a:pt x="152" y="57"/>
                      <a:pt x="152" y="58"/>
                    </a:cubicBezTo>
                    <a:cubicBezTo>
                      <a:pt x="152" y="57"/>
                      <a:pt x="152" y="57"/>
                      <a:pt x="152" y="57"/>
                    </a:cubicBezTo>
                    <a:cubicBezTo>
                      <a:pt x="152" y="56"/>
                      <a:pt x="152" y="55"/>
                      <a:pt x="151" y="54"/>
                    </a:cubicBezTo>
                    <a:cubicBezTo>
                      <a:pt x="151" y="54"/>
                      <a:pt x="151" y="54"/>
                      <a:pt x="151" y="53"/>
                    </a:cubicBezTo>
                    <a:cubicBezTo>
                      <a:pt x="151" y="52"/>
                      <a:pt x="150" y="50"/>
                      <a:pt x="150" y="50"/>
                    </a:cubicBezTo>
                    <a:cubicBezTo>
                      <a:pt x="150" y="49"/>
                      <a:pt x="150" y="48"/>
                      <a:pt x="149" y="47"/>
                    </a:cubicBezTo>
                    <a:cubicBezTo>
                      <a:pt x="149" y="47"/>
                      <a:pt x="149" y="47"/>
                      <a:pt x="150" y="47"/>
                    </a:cubicBezTo>
                    <a:cubicBezTo>
                      <a:pt x="150" y="47"/>
                      <a:pt x="150" y="47"/>
                      <a:pt x="150" y="47"/>
                    </a:cubicBezTo>
                    <a:cubicBezTo>
                      <a:pt x="150" y="47"/>
                      <a:pt x="150" y="47"/>
                      <a:pt x="150" y="47"/>
                    </a:cubicBezTo>
                    <a:cubicBezTo>
                      <a:pt x="150" y="47"/>
                      <a:pt x="150" y="46"/>
                      <a:pt x="150" y="46"/>
                    </a:cubicBezTo>
                    <a:cubicBezTo>
                      <a:pt x="150" y="47"/>
                      <a:pt x="150" y="47"/>
                      <a:pt x="150" y="47"/>
                    </a:cubicBezTo>
                    <a:cubicBezTo>
                      <a:pt x="149" y="46"/>
                      <a:pt x="150" y="47"/>
                      <a:pt x="150" y="46"/>
                    </a:cubicBezTo>
                    <a:cubicBezTo>
                      <a:pt x="149" y="46"/>
                      <a:pt x="149" y="46"/>
                      <a:pt x="149" y="46"/>
                    </a:cubicBezTo>
                    <a:cubicBezTo>
                      <a:pt x="149" y="46"/>
                      <a:pt x="149" y="46"/>
                      <a:pt x="149" y="46"/>
                    </a:cubicBezTo>
                    <a:cubicBezTo>
                      <a:pt x="149" y="46"/>
                      <a:pt x="149" y="46"/>
                      <a:pt x="149" y="46"/>
                    </a:cubicBezTo>
                    <a:cubicBezTo>
                      <a:pt x="149" y="45"/>
                      <a:pt x="149" y="46"/>
                      <a:pt x="149" y="45"/>
                    </a:cubicBezTo>
                    <a:cubicBezTo>
                      <a:pt x="149" y="45"/>
                      <a:pt x="149" y="45"/>
                      <a:pt x="149" y="45"/>
                    </a:cubicBezTo>
                    <a:cubicBezTo>
                      <a:pt x="149" y="45"/>
                      <a:pt x="149" y="45"/>
                      <a:pt x="149" y="45"/>
                    </a:cubicBezTo>
                    <a:cubicBezTo>
                      <a:pt x="149" y="45"/>
                      <a:pt x="150" y="46"/>
                      <a:pt x="150" y="46"/>
                    </a:cubicBezTo>
                    <a:cubicBezTo>
                      <a:pt x="150" y="46"/>
                      <a:pt x="150" y="46"/>
                      <a:pt x="150" y="46"/>
                    </a:cubicBezTo>
                    <a:cubicBezTo>
                      <a:pt x="150" y="46"/>
                      <a:pt x="150" y="47"/>
                      <a:pt x="150" y="47"/>
                    </a:cubicBezTo>
                    <a:cubicBezTo>
                      <a:pt x="150" y="48"/>
                      <a:pt x="150" y="48"/>
                      <a:pt x="150" y="49"/>
                    </a:cubicBezTo>
                    <a:cubicBezTo>
                      <a:pt x="151" y="49"/>
                      <a:pt x="151" y="49"/>
                      <a:pt x="151" y="50"/>
                    </a:cubicBezTo>
                    <a:cubicBezTo>
                      <a:pt x="151" y="50"/>
                      <a:pt x="151" y="49"/>
                      <a:pt x="151" y="49"/>
                    </a:cubicBezTo>
                    <a:cubicBezTo>
                      <a:pt x="151" y="50"/>
                      <a:pt x="151" y="50"/>
                      <a:pt x="151" y="50"/>
                    </a:cubicBezTo>
                    <a:cubicBezTo>
                      <a:pt x="151" y="50"/>
                      <a:pt x="151" y="50"/>
                      <a:pt x="151" y="50"/>
                    </a:cubicBezTo>
                    <a:cubicBezTo>
                      <a:pt x="151" y="50"/>
                      <a:pt x="151" y="50"/>
                      <a:pt x="151" y="50"/>
                    </a:cubicBezTo>
                    <a:cubicBezTo>
                      <a:pt x="152" y="53"/>
                      <a:pt x="152" y="53"/>
                      <a:pt x="152" y="53"/>
                    </a:cubicBezTo>
                    <a:cubicBezTo>
                      <a:pt x="152" y="53"/>
                      <a:pt x="152" y="53"/>
                      <a:pt x="152" y="53"/>
                    </a:cubicBezTo>
                    <a:cubicBezTo>
                      <a:pt x="152" y="53"/>
                      <a:pt x="152" y="54"/>
                      <a:pt x="152" y="54"/>
                    </a:cubicBezTo>
                    <a:cubicBezTo>
                      <a:pt x="152" y="54"/>
                      <a:pt x="152" y="54"/>
                      <a:pt x="152" y="54"/>
                    </a:cubicBezTo>
                    <a:cubicBezTo>
                      <a:pt x="152" y="54"/>
                      <a:pt x="152" y="55"/>
                      <a:pt x="152" y="54"/>
                    </a:cubicBezTo>
                    <a:cubicBezTo>
                      <a:pt x="152" y="55"/>
                      <a:pt x="152" y="55"/>
                      <a:pt x="152" y="55"/>
                    </a:cubicBezTo>
                    <a:cubicBezTo>
                      <a:pt x="152" y="55"/>
                      <a:pt x="152" y="55"/>
                      <a:pt x="152" y="55"/>
                    </a:cubicBezTo>
                    <a:cubicBezTo>
                      <a:pt x="152" y="55"/>
                      <a:pt x="152" y="55"/>
                      <a:pt x="152" y="55"/>
                    </a:cubicBezTo>
                    <a:cubicBezTo>
                      <a:pt x="152" y="55"/>
                      <a:pt x="152" y="55"/>
                      <a:pt x="152" y="55"/>
                    </a:cubicBezTo>
                    <a:cubicBezTo>
                      <a:pt x="152" y="56"/>
                      <a:pt x="152" y="55"/>
                      <a:pt x="152" y="56"/>
                    </a:cubicBezTo>
                    <a:cubicBezTo>
                      <a:pt x="152" y="56"/>
                      <a:pt x="153" y="56"/>
                      <a:pt x="153" y="57"/>
                    </a:cubicBezTo>
                    <a:cubicBezTo>
                      <a:pt x="153" y="57"/>
                      <a:pt x="153" y="57"/>
                      <a:pt x="153" y="57"/>
                    </a:cubicBezTo>
                    <a:cubicBezTo>
                      <a:pt x="153" y="58"/>
                      <a:pt x="153" y="58"/>
                      <a:pt x="153" y="58"/>
                    </a:cubicBezTo>
                    <a:cubicBezTo>
                      <a:pt x="153" y="58"/>
                      <a:pt x="153" y="58"/>
                      <a:pt x="153" y="58"/>
                    </a:cubicBezTo>
                    <a:cubicBezTo>
                      <a:pt x="153" y="59"/>
                      <a:pt x="153" y="60"/>
                      <a:pt x="153" y="60"/>
                    </a:cubicBezTo>
                    <a:cubicBezTo>
                      <a:pt x="153" y="60"/>
                      <a:pt x="153" y="60"/>
                      <a:pt x="153" y="60"/>
                    </a:cubicBezTo>
                    <a:cubicBezTo>
                      <a:pt x="153" y="60"/>
                      <a:pt x="153" y="60"/>
                      <a:pt x="153" y="61"/>
                    </a:cubicBezTo>
                    <a:cubicBezTo>
                      <a:pt x="153" y="60"/>
                      <a:pt x="153" y="61"/>
                      <a:pt x="154" y="61"/>
                    </a:cubicBezTo>
                    <a:cubicBezTo>
                      <a:pt x="154" y="61"/>
                      <a:pt x="153" y="61"/>
                      <a:pt x="153" y="60"/>
                    </a:cubicBezTo>
                    <a:cubicBezTo>
                      <a:pt x="153" y="60"/>
                      <a:pt x="153" y="60"/>
                      <a:pt x="153" y="60"/>
                    </a:cubicBezTo>
                    <a:cubicBezTo>
                      <a:pt x="153" y="59"/>
                      <a:pt x="153" y="59"/>
                      <a:pt x="153" y="59"/>
                    </a:cubicBezTo>
                    <a:cubicBezTo>
                      <a:pt x="153" y="59"/>
                      <a:pt x="153" y="59"/>
                      <a:pt x="153" y="59"/>
                    </a:cubicBezTo>
                    <a:cubicBezTo>
                      <a:pt x="153" y="59"/>
                      <a:pt x="153" y="59"/>
                      <a:pt x="153" y="58"/>
                    </a:cubicBezTo>
                    <a:cubicBezTo>
                      <a:pt x="153" y="58"/>
                      <a:pt x="153" y="58"/>
                      <a:pt x="153" y="58"/>
                    </a:cubicBezTo>
                    <a:cubicBezTo>
                      <a:pt x="153" y="58"/>
                      <a:pt x="153" y="58"/>
                      <a:pt x="153" y="57"/>
                    </a:cubicBezTo>
                    <a:cubicBezTo>
                      <a:pt x="153" y="57"/>
                      <a:pt x="153" y="57"/>
                      <a:pt x="153" y="57"/>
                    </a:cubicBezTo>
                    <a:cubicBezTo>
                      <a:pt x="153" y="57"/>
                      <a:pt x="153" y="56"/>
                      <a:pt x="153" y="56"/>
                    </a:cubicBezTo>
                    <a:cubicBezTo>
                      <a:pt x="153" y="56"/>
                      <a:pt x="153" y="56"/>
                      <a:pt x="153" y="56"/>
                    </a:cubicBezTo>
                    <a:cubicBezTo>
                      <a:pt x="153" y="56"/>
                      <a:pt x="153" y="56"/>
                      <a:pt x="153" y="56"/>
                    </a:cubicBezTo>
                    <a:cubicBezTo>
                      <a:pt x="153" y="56"/>
                      <a:pt x="153" y="56"/>
                      <a:pt x="153" y="56"/>
                    </a:cubicBezTo>
                    <a:cubicBezTo>
                      <a:pt x="153" y="56"/>
                      <a:pt x="153" y="56"/>
                      <a:pt x="153" y="56"/>
                    </a:cubicBezTo>
                    <a:cubicBezTo>
                      <a:pt x="153" y="56"/>
                      <a:pt x="153" y="55"/>
                      <a:pt x="153" y="55"/>
                    </a:cubicBezTo>
                    <a:cubicBezTo>
                      <a:pt x="153" y="55"/>
                      <a:pt x="153" y="55"/>
                      <a:pt x="153" y="55"/>
                    </a:cubicBezTo>
                    <a:cubicBezTo>
                      <a:pt x="153" y="55"/>
                      <a:pt x="152" y="55"/>
                      <a:pt x="152" y="55"/>
                    </a:cubicBezTo>
                    <a:cubicBezTo>
                      <a:pt x="153" y="55"/>
                      <a:pt x="153" y="55"/>
                      <a:pt x="152" y="55"/>
                    </a:cubicBezTo>
                    <a:cubicBezTo>
                      <a:pt x="152" y="55"/>
                      <a:pt x="152" y="54"/>
                      <a:pt x="152" y="54"/>
                    </a:cubicBezTo>
                    <a:cubicBezTo>
                      <a:pt x="152" y="54"/>
                      <a:pt x="152" y="53"/>
                      <a:pt x="152" y="53"/>
                    </a:cubicBezTo>
                    <a:cubicBezTo>
                      <a:pt x="152" y="53"/>
                      <a:pt x="152" y="53"/>
                      <a:pt x="152" y="53"/>
                    </a:cubicBezTo>
                    <a:cubicBezTo>
                      <a:pt x="152" y="53"/>
                      <a:pt x="152" y="53"/>
                      <a:pt x="152" y="52"/>
                    </a:cubicBezTo>
                    <a:cubicBezTo>
                      <a:pt x="152" y="53"/>
                      <a:pt x="152" y="52"/>
                      <a:pt x="152" y="52"/>
                    </a:cubicBezTo>
                    <a:cubicBezTo>
                      <a:pt x="152" y="52"/>
                      <a:pt x="152" y="52"/>
                      <a:pt x="152" y="53"/>
                    </a:cubicBezTo>
                    <a:cubicBezTo>
                      <a:pt x="152" y="52"/>
                      <a:pt x="152" y="52"/>
                      <a:pt x="152" y="52"/>
                    </a:cubicBezTo>
                    <a:cubicBezTo>
                      <a:pt x="152" y="52"/>
                      <a:pt x="152" y="52"/>
                      <a:pt x="152" y="52"/>
                    </a:cubicBezTo>
                    <a:cubicBezTo>
                      <a:pt x="152" y="52"/>
                      <a:pt x="152" y="52"/>
                      <a:pt x="152" y="51"/>
                    </a:cubicBezTo>
                    <a:cubicBezTo>
                      <a:pt x="152" y="52"/>
                      <a:pt x="152" y="51"/>
                      <a:pt x="152" y="52"/>
                    </a:cubicBezTo>
                    <a:cubicBezTo>
                      <a:pt x="152" y="51"/>
                      <a:pt x="152" y="51"/>
                      <a:pt x="151" y="51"/>
                    </a:cubicBezTo>
                    <a:cubicBezTo>
                      <a:pt x="152" y="51"/>
                      <a:pt x="152" y="51"/>
                      <a:pt x="152" y="51"/>
                    </a:cubicBezTo>
                    <a:cubicBezTo>
                      <a:pt x="152" y="51"/>
                      <a:pt x="151" y="51"/>
                      <a:pt x="151" y="50"/>
                    </a:cubicBezTo>
                    <a:cubicBezTo>
                      <a:pt x="151" y="51"/>
                      <a:pt x="151" y="51"/>
                      <a:pt x="151" y="51"/>
                    </a:cubicBezTo>
                    <a:cubicBezTo>
                      <a:pt x="151" y="50"/>
                      <a:pt x="151" y="50"/>
                      <a:pt x="151" y="50"/>
                    </a:cubicBezTo>
                    <a:cubicBezTo>
                      <a:pt x="151" y="50"/>
                      <a:pt x="151" y="50"/>
                      <a:pt x="151" y="50"/>
                    </a:cubicBezTo>
                    <a:cubicBezTo>
                      <a:pt x="151" y="50"/>
                      <a:pt x="151" y="50"/>
                      <a:pt x="151" y="49"/>
                    </a:cubicBezTo>
                    <a:cubicBezTo>
                      <a:pt x="151" y="50"/>
                      <a:pt x="151" y="49"/>
                      <a:pt x="151" y="50"/>
                    </a:cubicBezTo>
                    <a:cubicBezTo>
                      <a:pt x="151" y="49"/>
                      <a:pt x="151" y="49"/>
                      <a:pt x="151" y="49"/>
                    </a:cubicBezTo>
                    <a:cubicBezTo>
                      <a:pt x="151" y="49"/>
                      <a:pt x="150" y="48"/>
                      <a:pt x="150" y="48"/>
                    </a:cubicBezTo>
                    <a:cubicBezTo>
                      <a:pt x="150" y="48"/>
                      <a:pt x="151" y="48"/>
                      <a:pt x="151" y="48"/>
                    </a:cubicBezTo>
                    <a:cubicBezTo>
                      <a:pt x="150" y="48"/>
                      <a:pt x="150" y="47"/>
                      <a:pt x="150" y="47"/>
                    </a:cubicBezTo>
                    <a:cubicBezTo>
                      <a:pt x="150" y="47"/>
                      <a:pt x="150" y="47"/>
                      <a:pt x="150" y="47"/>
                    </a:cubicBezTo>
                    <a:cubicBezTo>
                      <a:pt x="150" y="47"/>
                      <a:pt x="150" y="46"/>
                      <a:pt x="150" y="46"/>
                    </a:cubicBezTo>
                    <a:cubicBezTo>
                      <a:pt x="150" y="46"/>
                      <a:pt x="150" y="46"/>
                      <a:pt x="150" y="46"/>
                    </a:cubicBezTo>
                    <a:cubicBezTo>
                      <a:pt x="150" y="46"/>
                      <a:pt x="151" y="47"/>
                      <a:pt x="151" y="47"/>
                    </a:cubicBezTo>
                    <a:cubicBezTo>
                      <a:pt x="151" y="48"/>
                      <a:pt x="151" y="48"/>
                      <a:pt x="151" y="49"/>
                    </a:cubicBezTo>
                    <a:cubicBezTo>
                      <a:pt x="151" y="48"/>
                      <a:pt x="151" y="49"/>
                      <a:pt x="151" y="49"/>
                    </a:cubicBezTo>
                    <a:cubicBezTo>
                      <a:pt x="151" y="49"/>
                      <a:pt x="151" y="50"/>
                      <a:pt x="151" y="49"/>
                    </a:cubicBezTo>
                    <a:cubicBezTo>
                      <a:pt x="151" y="50"/>
                      <a:pt x="151" y="50"/>
                      <a:pt x="151" y="50"/>
                    </a:cubicBezTo>
                    <a:cubicBezTo>
                      <a:pt x="151" y="50"/>
                      <a:pt x="152" y="51"/>
                      <a:pt x="152" y="50"/>
                    </a:cubicBezTo>
                    <a:cubicBezTo>
                      <a:pt x="152" y="51"/>
                      <a:pt x="152" y="51"/>
                      <a:pt x="152" y="51"/>
                    </a:cubicBezTo>
                    <a:cubicBezTo>
                      <a:pt x="152" y="51"/>
                      <a:pt x="152" y="51"/>
                      <a:pt x="152" y="51"/>
                    </a:cubicBezTo>
                    <a:cubicBezTo>
                      <a:pt x="152" y="51"/>
                      <a:pt x="152" y="52"/>
                      <a:pt x="152" y="52"/>
                    </a:cubicBezTo>
                    <a:cubicBezTo>
                      <a:pt x="152" y="52"/>
                      <a:pt x="152" y="52"/>
                      <a:pt x="152" y="52"/>
                    </a:cubicBezTo>
                    <a:cubicBezTo>
                      <a:pt x="152" y="52"/>
                      <a:pt x="152" y="53"/>
                      <a:pt x="152" y="53"/>
                    </a:cubicBezTo>
                    <a:cubicBezTo>
                      <a:pt x="152" y="53"/>
                      <a:pt x="153" y="53"/>
                      <a:pt x="152" y="53"/>
                    </a:cubicBezTo>
                    <a:cubicBezTo>
                      <a:pt x="152" y="52"/>
                      <a:pt x="152" y="52"/>
                      <a:pt x="152" y="51"/>
                    </a:cubicBezTo>
                    <a:cubicBezTo>
                      <a:pt x="152" y="51"/>
                      <a:pt x="152" y="51"/>
                      <a:pt x="152" y="51"/>
                    </a:cubicBezTo>
                    <a:cubicBezTo>
                      <a:pt x="152" y="51"/>
                      <a:pt x="152" y="50"/>
                      <a:pt x="151" y="50"/>
                    </a:cubicBezTo>
                    <a:cubicBezTo>
                      <a:pt x="151" y="49"/>
                      <a:pt x="151" y="49"/>
                      <a:pt x="151" y="49"/>
                    </a:cubicBezTo>
                    <a:cubicBezTo>
                      <a:pt x="151" y="49"/>
                      <a:pt x="151" y="48"/>
                      <a:pt x="151" y="48"/>
                    </a:cubicBezTo>
                    <a:cubicBezTo>
                      <a:pt x="151" y="48"/>
                      <a:pt x="151" y="47"/>
                      <a:pt x="151" y="47"/>
                    </a:cubicBezTo>
                    <a:cubicBezTo>
                      <a:pt x="150" y="47"/>
                      <a:pt x="150" y="46"/>
                      <a:pt x="150" y="46"/>
                    </a:cubicBezTo>
                    <a:cubicBezTo>
                      <a:pt x="150" y="46"/>
                      <a:pt x="150" y="46"/>
                      <a:pt x="150" y="46"/>
                    </a:cubicBezTo>
                    <a:cubicBezTo>
                      <a:pt x="150" y="45"/>
                      <a:pt x="150" y="45"/>
                      <a:pt x="150" y="45"/>
                    </a:cubicBezTo>
                    <a:cubicBezTo>
                      <a:pt x="150" y="45"/>
                      <a:pt x="150" y="45"/>
                      <a:pt x="150" y="45"/>
                    </a:cubicBezTo>
                    <a:cubicBezTo>
                      <a:pt x="150" y="45"/>
                      <a:pt x="149" y="43"/>
                      <a:pt x="150" y="44"/>
                    </a:cubicBezTo>
                    <a:cubicBezTo>
                      <a:pt x="149" y="43"/>
                      <a:pt x="149" y="43"/>
                      <a:pt x="149" y="43"/>
                    </a:cubicBezTo>
                    <a:cubicBezTo>
                      <a:pt x="149" y="43"/>
                      <a:pt x="149" y="43"/>
                      <a:pt x="149" y="43"/>
                    </a:cubicBezTo>
                    <a:cubicBezTo>
                      <a:pt x="149" y="43"/>
                      <a:pt x="149" y="42"/>
                      <a:pt x="148" y="41"/>
                    </a:cubicBezTo>
                    <a:cubicBezTo>
                      <a:pt x="148" y="41"/>
                      <a:pt x="148" y="41"/>
                      <a:pt x="148" y="42"/>
                    </a:cubicBezTo>
                    <a:cubicBezTo>
                      <a:pt x="149" y="42"/>
                      <a:pt x="149" y="42"/>
                      <a:pt x="149" y="43"/>
                    </a:cubicBezTo>
                    <a:cubicBezTo>
                      <a:pt x="149" y="43"/>
                      <a:pt x="149" y="44"/>
                      <a:pt x="149" y="44"/>
                    </a:cubicBezTo>
                    <a:cubicBezTo>
                      <a:pt x="149" y="45"/>
                      <a:pt x="149" y="44"/>
                      <a:pt x="149" y="44"/>
                    </a:cubicBezTo>
                    <a:cubicBezTo>
                      <a:pt x="149" y="44"/>
                      <a:pt x="149" y="45"/>
                      <a:pt x="149" y="44"/>
                    </a:cubicBezTo>
                    <a:cubicBezTo>
                      <a:pt x="150" y="45"/>
                      <a:pt x="150" y="45"/>
                      <a:pt x="150" y="46"/>
                    </a:cubicBezTo>
                    <a:cubicBezTo>
                      <a:pt x="150" y="46"/>
                      <a:pt x="150" y="46"/>
                      <a:pt x="150" y="46"/>
                    </a:cubicBezTo>
                    <a:cubicBezTo>
                      <a:pt x="150" y="45"/>
                      <a:pt x="150" y="45"/>
                      <a:pt x="150" y="46"/>
                    </a:cubicBezTo>
                    <a:cubicBezTo>
                      <a:pt x="150" y="45"/>
                      <a:pt x="149" y="45"/>
                      <a:pt x="149" y="45"/>
                    </a:cubicBezTo>
                    <a:cubicBezTo>
                      <a:pt x="149" y="45"/>
                      <a:pt x="149" y="44"/>
                      <a:pt x="149" y="44"/>
                    </a:cubicBezTo>
                    <a:cubicBezTo>
                      <a:pt x="149" y="44"/>
                      <a:pt x="149" y="44"/>
                      <a:pt x="149" y="44"/>
                    </a:cubicBezTo>
                    <a:cubicBezTo>
                      <a:pt x="149" y="44"/>
                      <a:pt x="149" y="44"/>
                      <a:pt x="149" y="44"/>
                    </a:cubicBezTo>
                    <a:cubicBezTo>
                      <a:pt x="149" y="43"/>
                      <a:pt x="149" y="44"/>
                      <a:pt x="149" y="43"/>
                    </a:cubicBezTo>
                    <a:cubicBezTo>
                      <a:pt x="149" y="43"/>
                      <a:pt x="148" y="42"/>
                      <a:pt x="148" y="42"/>
                    </a:cubicBezTo>
                    <a:cubicBezTo>
                      <a:pt x="148" y="42"/>
                      <a:pt x="148" y="41"/>
                      <a:pt x="148" y="41"/>
                    </a:cubicBezTo>
                    <a:cubicBezTo>
                      <a:pt x="148" y="41"/>
                      <a:pt x="148" y="41"/>
                      <a:pt x="148" y="41"/>
                    </a:cubicBezTo>
                    <a:cubicBezTo>
                      <a:pt x="148" y="41"/>
                      <a:pt x="148" y="41"/>
                      <a:pt x="148" y="41"/>
                    </a:cubicBezTo>
                    <a:cubicBezTo>
                      <a:pt x="148" y="41"/>
                      <a:pt x="148" y="41"/>
                      <a:pt x="148" y="41"/>
                    </a:cubicBezTo>
                    <a:cubicBezTo>
                      <a:pt x="148" y="41"/>
                      <a:pt x="148" y="41"/>
                      <a:pt x="147" y="41"/>
                    </a:cubicBezTo>
                    <a:cubicBezTo>
                      <a:pt x="148" y="41"/>
                      <a:pt x="148" y="41"/>
                      <a:pt x="147" y="41"/>
                    </a:cubicBezTo>
                    <a:cubicBezTo>
                      <a:pt x="147" y="41"/>
                      <a:pt x="147" y="41"/>
                      <a:pt x="147" y="41"/>
                    </a:cubicBezTo>
                    <a:cubicBezTo>
                      <a:pt x="147" y="40"/>
                      <a:pt x="147" y="40"/>
                      <a:pt x="147" y="40"/>
                    </a:cubicBezTo>
                    <a:cubicBezTo>
                      <a:pt x="147" y="40"/>
                      <a:pt x="147" y="40"/>
                      <a:pt x="147" y="41"/>
                    </a:cubicBezTo>
                    <a:cubicBezTo>
                      <a:pt x="147" y="41"/>
                      <a:pt x="147" y="41"/>
                      <a:pt x="147" y="41"/>
                    </a:cubicBezTo>
                    <a:cubicBezTo>
                      <a:pt x="147" y="41"/>
                      <a:pt x="147" y="40"/>
                      <a:pt x="147" y="40"/>
                    </a:cubicBezTo>
                    <a:cubicBezTo>
                      <a:pt x="147" y="40"/>
                      <a:pt x="147" y="40"/>
                      <a:pt x="147" y="40"/>
                    </a:cubicBezTo>
                    <a:cubicBezTo>
                      <a:pt x="147" y="40"/>
                      <a:pt x="147" y="40"/>
                      <a:pt x="147" y="40"/>
                    </a:cubicBezTo>
                    <a:cubicBezTo>
                      <a:pt x="147" y="40"/>
                      <a:pt x="147" y="40"/>
                      <a:pt x="147" y="40"/>
                    </a:cubicBezTo>
                    <a:cubicBezTo>
                      <a:pt x="147" y="40"/>
                      <a:pt x="147" y="40"/>
                      <a:pt x="147" y="40"/>
                    </a:cubicBezTo>
                    <a:cubicBezTo>
                      <a:pt x="147" y="39"/>
                      <a:pt x="147" y="39"/>
                      <a:pt x="146" y="39"/>
                    </a:cubicBezTo>
                    <a:cubicBezTo>
                      <a:pt x="146" y="38"/>
                      <a:pt x="146" y="39"/>
                      <a:pt x="147" y="39"/>
                    </a:cubicBezTo>
                    <a:cubicBezTo>
                      <a:pt x="146" y="39"/>
                      <a:pt x="146" y="39"/>
                      <a:pt x="146" y="39"/>
                    </a:cubicBezTo>
                    <a:cubicBezTo>
                      <a:pt x="146" y="38"/>
                      <a:pt x="146" y="39"/>
                      <a:pt x="146" y="39"/>
                    </a:cubicBezTo>
                    <a:cubicBezTo>
                      <a:pt x="146" y="38"/>
                      <a:pt x="146" y="38"/>
                      <a:pt x="146" y="38"/>
                    </a:cubicBezTo>
                    <a:cubicBezTo>
                      <a:pt x="146" y="38"/>
                      <a:pt x="146" y="38"/>
                      <a:pt x="146" y="38"/>
                    </a:cubicBezTo>
                    <a:cubicBezTo>
                      <a:pt x="146" y="38"/>
                      <a:pt x="146" y="38"/>
                      <a:pt x="146" y="38"/>
                    </a:cubicBezTo>
                    <a:cubicBezTo>
                      <a:pt x="146" y="38"/>
                      <a:pt x="146" y="38"/>
                      <a:pt x="146" y="38"/>
                    </a:cubicBezTo>
                    <a:cubicBezTo>
                      <a:pt x="146" y="38"/>
                      <a:pt x="146" y="38"/>
                      <a:pt x="146" y="38"/>
                    </a:cubicBezTo>
                    <a:cubicBezTo>
                      <a:pt x="146" y="37"/>
                      <a:pt x="146" y="38"/>
                      <a:pt x="146" y="37"/>
                    </a:cubicBezTo>
                    <a:cubicBezTo>
                      <a:pt x="146" y="37"/>
                      <a:pt x="146" y="38"/>
                      <a:pt x="146" y="37"/>
                    </a:cubicBezTo>
                    <a:cubicBezTo>
                      <a:pt x="146" y="37"/>
                      <a:pt x="145" y="36"/>
                      <a:pt x="145" y="37"/>
                    </a:cubicBezTo>
                    <a:cubicBezTo>
                      <a:pt x="145" y="37"/>
                      <a:pt x="146" y="37"/>
                      <a:pt x="146" y="37"/>
                    </a:cubicBezTo>
                    <a:cubicBezTo>
                      <a:pt x="145" y="37"/>
                      <a:pt x="145" y="37"/>
                      <a:pt x="145" y="36"/>
                    </a:cubicBezTo>
                    <a:cubicBezTo>
                      <a:pt x="145" y="36"/>
                      <a:pt x="144" y="35"/>
                      <a:pt x="144" y="34"/>
                    </a:cubicBezTo>
                    <a:cubicBezTo>
                      <a:pt x="144" y="34"/>
                      <a:pt x="144" y="34"/>
                      <a:pt x="144" y="34"/>
                    </a:cubicBezTo>
                    <a:cubicBezTo>
                      <a:pt x="144" y="34"/>
                      <a:pt x="144" y="35"/>
                      <a:pt x="144" y="35"/>
                    </a:cubicBezTo>
                    <a:cubicBezTo>
                      <a:pt x="144" y="35"/>
                      <a:pt x="144" y="35"/>
                      <a:pt x="145" y="35"/>
                    </a:cubicBezTo>
                    <a:cubicBezTo>
                      <a:pt x="144" y="35"/>
                      <a:pt x="144" y="35"/>
                      <a:pt x="144" y="34"/>
                    </a:cubicBezTo>
                    <a:cubicBezTo>
                      <a:pt x="144" y="34"/>
                      <a:pt x="144" y="34"/>
                      <a:pt x="144" y="34"/>
                    </a:cubicBezTo>
                    <a:cubicBezTo>
                      <a:pt x="144" y="34"/>
                      <a:pt x="143" y="34"/>
                      <a:pt x="143" y="34"/>
                    </a:cubicBezTo>
                    <a:cubicBezTo>
                      <a:pt x="144" y="34"/>
                      <a:pt x="144" y="34"/>
                      <a:pt x="144" y="34"/>
                    </a:cubicBezTo>
                    <a:cubicBezTo>
                      <a:pt x="144" y="34"/>
                      <a:pt x="143" y="34"/>
                      <a:pt x="143" y="33"/>
                    </a:cubicBezTo>
                    <a:cubicBezTo>
                      <a:pt x="143" y="33"/>
                      <a:pt x="143" y="34"/>
                      <a:pt x="143" y="33"/>
                    </a:cubicBezTo>
                    <a:cubicBezTo>
                      <a:pt x="143" y="34"/>
                      <a:pt x="143" y="33"/>
                      <a:pt x="143" y="33"/>
                    </a:cubicBezTo>
                    <a:cubicBezTo>
                      <a:pt x="143" y="33"/>
                      <a:pt x="143" y="33"/>
                      <a:pt x="143" y="33"/>
                    </a:cubicBezTo>
                    <a:cubicBezTo>
                      <a:pt x="143" y="33"/>
                      <a:pt x="143" y="33"/>
                      <a:pt x="143" y="33"/>
                    </a:cubicBezTo>
                    <a:cubicBezTo>
                      <a:pt x="143" y="33"/>
                      <a:pt x="143" y="34"/>
                      <a:pt x="144" y="34"/>
                    </a:cubicBezTo>
                    <a:cubicBezTo>
                      <a:pt x="143" y="33"/>
                      <a:pt x="143" y="33"/>
                      <a:pt x="143" y="33"/>
                    </a:cubicBezTo>
                    <a:cubicBezTo>
                      <a:pt x="143" y="33"/>
                      <a:pt x="143" y="33"/>
                      <a:pt x="143" y="33"/>
                    </a:cubicBezTo>
                    <a:cubicBezTo>
                      <a:pt x="143" y="32"/>
                      <a:pt x="142" y="31"/>
                      <a:pt x="142" y="32"/>
                    </a:cubicBezTo>
                    <a:cubicBezTo>
                      <a:pt x="142" y="32"/>
                      <a:pt x="142" y="32"/>
                      <a:pt x="142" y="32"/>
                    </a:cubicBezTo>
                    <a:cubicBezTo>
                      <a:pt x="143" y="32"/>
                      <a:pt x="143" y="33"/>
                      <a:pt x="143" y="33"/>
                    </a:cubicBezTo>
                    <a:cubicBezTo>
                      <a:pt x="142" y="32"/>
                      <a:pt x="142" y="32"/>
                      <a:pt x="142" y="32"/>
                    </a:cubicBezTo>
                    <a:cubicBezTo>
                      <a:pt x="142" y="32"/>
                      <a:pt x="142" y="32"/>
                      <a:pt x="142" y="32"/>
                    </a:cubicBezTo>
                    <a:cubicBezTo>
                      <a:pt x="142" y="32"/>
                      <a:pt x="142" y="31"/>
                      <a:pt x="142" y="31"/>
                    </a:cubicBezTo>
                    <a:cubicBezTo>
                      <a:pt x="142" y="31"/>
                      <a:pt x="142" y="31"/>
                      <a:pt x="142" y="31"/>
                    </a:cubicBezTo>
                    <a:cubicBezTo>
                      <a:pt x="142" y="31"/>
                      <a:pt x="141" y="31"/>
                      <a:pt x="141" y="31"/>
                    </a:cubicBezTo>
                    <a:cubicBezTo>
                      <a:pt x="141" y="31"/>
                      <a:pt x="141" y="31"/>
                      <a:pt x="141" y="31"/>
                    </a:cubicBezTo>
                    <a:cubicBezTo>
                      <a:pt x="141" y="30"/>
                      <a:pt x="141" y="30"/>
                      <a:pt x="141" y="30"/>
                    </a:cubicBezTo>
                    <a:cubicBezTo>
                      <a:pt x="141" y="30"/>
                      <a:pt x="141" y="30"/>
                      <a:pt x="141" y="29"/>
                    </a:cubicBezTo>
                    <a:cubicBezTo>
                      <a:pt x="141" y="30"/>
                      <a:pt x="140" y="29"/>
                      <a:pt x="140" y="29"/>
                    </a:cubicBezTo>
                    <a:cubicBezTo>
                      <a:pt x="140" y="29"/>
                      <a:pt x="141" y="30"/>
                      <a:pt x="141" y="30"/>
                    </a:cubicBezTo>
                    <a:cubicBezTo>
                      <a:pt x="140" y="29"/>
                      <a:pt x="141" y="30"/>
                      <a:pt x="140" y="30"/>
                    </a:cubicBezTo>
                    <a:cubicBezTo>
                      <a:pt x="140" y="29"/>
                      <a:pt x="140" y="29"/>
                      <a:pt x="140" y="29"/>
                    </a:cubicBezTo>
                    <a:cubicBezTo>
                      <a:pt x="140" y="29"/>
                      <a:pt x="140" y="29"/>
                      <a:pt x="140" y="29"/>
                    </a:cubicBezTo>
                    <a:cubicBezTo>
                      <a:pt x="140" y="29"/>
                      <a:pt x="140" y="29"/>
                      <a:pt x="140" y="29"/>
                    </a:cubicBezTo>
                    <a:cubicBezTo>
                      <a:pt x="140" y="29"/>
                      <a:pt x="140" y="29"/>
                      <a:pt x="140" y="29"/>
                    </a:cubicBezTo>
                    <a:cubicBezTo>
                      <a:pt x="140" y="29"/>
                      <a:pt x="141" y="29"/>
                      <a:pt x="140" y="29"/>
                    </a:cubicBezTo>
                    <a:cubicBezTo>
                      <a:pt x="140" y="29"/>
                      <a:pt x="140" y="28"/>
                      <a:pt x="140" y="29"/>
                    </a:cubicBezTo>
                    <a:cubicBezTo>
                      <a:pt x="140" y="29"/>
                      <a:pt x="140" y="29"/>
                      <a:pt x="140" y="29"/>
                    </a:cubicBezTo>
                    <a:cubicBezTo>
                      <a:pt x="140" y="29"/>
                      <a:pt x="140" y="28"/>
                      <a:pt x="140" y="28"/>
                    </a:cubicBezTo>
                    <a:cubicBezTo>
                      <a:pt x="140" y="28"/>
                      <a:pt x="140" y="28"/>
                      <a:pt x="140" y="28"/>
                    </a:cubicBezTo>
                    <a:cubicBezTo>
                      <a:pt x="140" y="28"/>
                      <a:pt x="139" y="28"/>
                      <a:pt x="139" y="27"/>
                    </a:cubicBezTo>
                    <a:cubicBezTo>
                      <a:pt x="139" y="27"/>
                      <a:pt x="139" y="27"/>
                      <a:pt x="139" y="27"/>
                    </a:cubicBezTo>
                    <a:cubicBezTo>
                      <a:pt x="139" y="27"/>
                      <a:pt x="139" y="27"/>
                      <a:pt x="139" y="27"/>
                    </a:cubicBezTo>
                    <a:cubicBezTo>
                      <a:pt x="139" y="27"/>
                      <a:pt x="139" y="27"/>
                      <a:pt x="139" y="27"/>
                    </a:cubicBezTo>
                    <a:cubicBezTo>
                      <a:pt x="139" y="27"/>
                      <a:pt x="140" y="27"/>
                      <a:pt x="140" y="27"/>
                    </a:cubicBezTo>
                    <a:cubicBezTo>
                      <a:pt x="139" y="27"/>
                      <a:pt x="139" y="27"/>
                      <a:pt x="139" y="27"/>
                    </a:cubicBezTo>
                    <a:cubicBezTo>
                      <a:pt x="139" y="27"/>
                      <a:pt x="140" y="27"/>
                      <a:pt x="140" y="27"/>
                    </a:cubicBezTo>
                    <a:cubicBezTo>
                      <a:pt x="139" y="27"/>
                      <a:pt x="139" y="27"/>
                      <a:pt x="139" y="27"/>
                    </a:cubicBezTo>
                    <a:cubicBezTo>
                      <a:pt x="139" y="27"/>
                      <a:pt x="139" y="27"/>
                      <a:pt x="139" y="27"/>
                    </a:cubicBezTo>
                    <a:cubicBezTo>
                      <a:pt x="139" y="27"/>
                      <a:pt x="139" y="27"/>
                      <a:pt x="139" y="27"/>
                    </a:cubicBezTo>
                    <a:cubicBezTo>
                      <a:pt x="138" y="25"/>
                      <a:pt x="137" y="23"/>
                      <a:pt x="135" y="22"/>
                    </a:cubicBezTo>
                    <a:cubicBezTo>
                      <a:pt x="135" y="22"/>
                      <a:pt x="135" y="22"/>
                      <a:pt x="135" y="22"/>
                    </a:cubicBezTo>
                    <a:cubicBezTo>
                      <a:pt x="133" y="19"/>
                      <a:pt x="130" y="16"/>
                      <a:pt x="126" y="14"/>
                    </a:cubicBezTo>
                    <a:cubicBezTo>
                      <a:pt x="119" y="9"/>
                      <a:pt x="110" y="4"/>
                      <a:pt x="101" y="2"/>
                    </a:cubicBezTo>
                    <a:cubicBezTo>
                      <a:pt x="95" y="1"/>
                      <a:pt x="89" y="0"/>
                      <a:pt x="83" y="0"/>
                    </a:cubicBezTo>
                    <a:cubicBezTo>
                      <a:pt x="75" y="1"/>
                      <a:pt x="68" y="2"/>
                      <a:pt x="61" y="4"/>
                    </a:cubicBezTo>
                    <a:cubicBezTo>
                      <a:pt x="54" y="6"/>
                      <a:pt x="47" y="9"/>
                      <a:pt x="42" y="14"/>
                    </a:cubicBezTo>
                    <a:cubicBezTo>
                      <a:pt x="38" y="17"/>
                      <a:pt x="34" y="20"/>
                      <a:pt x="31" y="23"/>
                    </a:cubicBezTo>
                    <a:cubicBezTo>
                      <a:pt x="27" y="28"/>
                      <a:pt x="23" y="33"/>
                      <a:pt x="20" y="40"/>
                    </a:cubicBezTo>
                    <a:cubicBezTo>
                      <a:pt x="17" y="46"/>
                      <a:pt x="15" y="52"/>
                      <a:pt x="14" y="59"/>
                    </a:cubicBezTo>
                    <a:cubicBezTo>
                      <a:pt x="14" y="59"/>
                      <a:pt x="14" y="59"/>
                      <a:pt x="14" y="59"/>
                    </a:cubicBezTo>
                    <a:cubicBezTo>
                      <a:pt x="13" y="63"/>
                      <a:pt x="12" y="67"/>
                      <a:pt x="12" y="70"/>
                    </a:cubicBezTo>
                    <a:cubicBezTo>
                      <a:pt x="12" y="70"/>
                      <a:pt x="12" y="70"/>
                      <a:pt x="12" y="70"/>
                    </a:cubicBezTo>
                    <a:cubicBezTo>
                      <a:pt x="12" y="72"/>
                      <a:pt x="12" y="75"/>
                      <a:pt x="12" y="76"/>
                    </a:cubicBezTo>
                    <a:cubicBezTo>
                      <a:pt x="13" y="81"/>
                      <a:pt x="13" y="87"/>
                      <a:pt x="15" y="92"/>
                    </a:cubicBezTo>
                    <a:cubicBezTo>
                      <a:pt x="16" y="98"/>
                      <a:pt x="19" y="103"/>
                      <a:pt x="21" y="108"/>
                    </a:cubicBezTo>
                    <a:cubicBezTo>
                      <a:pt x="21" y="108"/>
                      <a:pt x="21" y="108"/>
                      <a:pt x="22" y="108"/>
                    </a:cubicBezTo>
                    <a:cubicBezTo>
                      <a:pt x="21" y="108"/>
                      <a:pt x="21" y="108"/>
                      <a:pt x="21" y="108"/>
                    </a:cubicBezTo>
                    <a:cubicBezTo>
                      <a:pt x="22" y="110"/>
                      <a:pt x="23" y="111"/>
                      <a:pt x="24" y="112"/>
                    </a:cubicBezTo>
                    <a:cubicBezTo>
                      <a:pt x="24" y="112"/>
                      <a:pt x="24" y="112"/>
                      <a:pt x="24" y="112"/>
                    </a:cubicBezTo>
                    <a:cubicBezTo>
                      <a:pt x="24" y="112"/>
                      <a:pt x="24" y="112"/>
                      <a:pt x="24" y="112"/>
                    </a:cubicBezTo>
                    <a:cubicBezTo>
                      <a:pt x="25" y="115"/>
                      <a:pt x="27" y="117"/>
                      <a:pt x="29" y="119"/>
                    </a:cubicBezTo>
                    <a:cubicBezTo>
                      <a:pt x="31" y="122"/>
                      <a:pt x="32" y="124"/>
                      <a:pt x="34" y="125"/>
                    </a:cubicBezTo>
                    <a:cubicBezTo>
                      <a:pt x="34" y="126"/>
                      <a:pt x="35" y="126"/>
                      <a:pt x="35" y="126"/>
                    </a:cubicBezTo>
                    <a:cubicBezTo>
                      <a:pt x="35" y="126"/>
                      <a:pt x="35" y="126"/>
                      <a:pt x="36" y="127"/>
                    </a:cubicBezTo>
                    <a:cubicBezTo>
                      <a:pt x="35" y="127"/>
                      <a:pt x="35" y="127"/>
                      <a:pt x="35" y="127"/>
                    </a:cubicBezTo>
                    <a:cubicBezTo>
                      <a:pt x="36" y="127"/>
                      <a:pt x="37" y="128"/>
                      <a:pt x="36" y="128"/>
                    </a:cubicBezTo>
                    <a:cubicBezTo>
                      <a:pt x="37" y="128"/>
                      <a:pt x="37" y="129"/>
                      <a:pt x="37" y="129"/>
                    </a:cubicBezTo>
                    <a:cubicBezTo>
                      <a:pt x="37" y="129"/>
                      <a:pt x="37" y="129"/>
                      <a:pt x="37" y="129"/>
                    </a:cubicBezTo>
                    <a:cubicBezTo>
                      <a:pt x="36" y="128"/>
                      <a:pt x="35" y="127"/>
                      <a:pt x="34" y="126"/>
                    </a:cubicBezTo>
                    <a:cubicBezTo>
                      <a:pt x="32" y="125"/>
                      <a:pt x="29" y="122"/>
                      <a:pt x="27" y="120"/>
                    </a:cubicBezTo>
                    <a:cubicBezTo>
                      <a:pt x="26" y="119"/>
                      <a:pt x="24" y="117"/>
                      <a:pt x="23" y="114"/>
                    </a:cubicBezTo>
                    <a:cubicBezTo>
                      <a:pt x="21" y="113"/>
                      <a:pt x="21" y="112"/>
                      <a:pt x="20" y="111"/>
                    </a:cubicBezTo>
                    <a:cubicBezTo>
                      <a:pt x="18" y="108"/>
                      <a:pt x="17" y="105"/>
                      <a:pt x="15" y="103"/>
                    </a:cubicBezTo>
                    <a:cubicBezTo>
                      <a:pt x="14" y="100"/>
                      <a:pt x="13" y="97"/>
                      <a:pt x="12" y="94"/>
                    </a:cubicBezTo>
                    <a:cubicBezTo>
                      <a:pt x="11" y="93"/>
                      <a:pt x="11" y="92"/>
                      <a:pt x="10" y="90"/>
                    </a:cubicBezTo>
                    <a:cubicBezTo>
                      <a:pt x="10" y="88"/>
                      <a:pt x="9" y="86"/>
                      <a:pt x="9" y="83"/>
                    </a:cubicBezTo>
                    <a:cubicBezTo>
                      <a:pt x="9" y="83"/>
                      <a:pt x="8" y="82"/>
                      <a:pt x="8" y="81"/>
                    </a:cubicBezTo>
                    <a:cubicBezTo>
                      <a:pt x="8" y="80"/>
                      <a:pt x="8" y="79"/>
                      <a:pt x="8" y="79"/>
                    </a:cubicBezTo>
                    <a:cubicBezTo>
                      <a:pt x="8" y="77"/>
                      <a:pt x="8" y="75"/>
                      <a:pt x="7" y="74"/>
                    </a:cubicBezTo>
                    <a:cubicBezTo>
                      <a:pt x="7" y="74"/>
                      <a:pt x="7" y="73"/>
                      <a:pt x="7" y="71"/>
                    </a:cubicBezTo>
                    <a:cubicBezTo>
                      <a:pt x="7" y="70"/>
                      <a:pt x="7" y="68"/>
                      <a:pt x="7" y="67"/>
                    </a:cubicBezTo>
                    <a:cubicBezTo>
                      <a:pt x="6" y="67"/>
                      <a:pt x="6" y="67"/>
                      <a:pt x="6" y="66"/>
                    </a:cubicBezTo>
                    <a:cubicBezTo>
                      <a:pt x="6" y="66"/>
                      <a:pt x="6" y="66"/>
                      <a:pt x="6" y="66"/>
                    </a:cubicBezTo>
                    <a:cubicBezTo>
                      <a:pt x="5" y="66"/>
                      <a:pt x="5" y="66"/>
                      <a:pt x="5" y="66"/>
                    </a:cubicBezTo>
                    <a:cubicBezTo>
                      <a:pt x="6" y="66"/>
                      <a:pt x="5" y="66"/>
                      <a:pt x="6" y="66"/>
                    </a:cubicBezTo>
                    <a:cubicBezTo>
                      <a:pt x="6" y="66"/>
                      <a:pt x="6" y="67"/>
                      <a:pt x="6" y="67"/>
                    </a:cubicBezTo>
                    <a:cubicBezTo>
                      <a:pt x="5" y="68"/>
                      <a:pt x="5" y="68"/>
                      <a:pt x="5" y="67"/>
                    </a:cubicBezTo>
                    <a:cubicBezTo>
                      <a:pt x="5" y="67"/>
                      <a:pt x="5" y="67"/>
                      <a:pt x="5" y="67"/>
                    </a:cubicBezTo>
                    <a:cubicBezTo>
                      <a:pt x="5" y="65"/>
                      <a:pt x="5" y="62"/>
                      <a:pt x="5" y="60"/>
                    </a:cubicBezTo>
                    <a:cubicBezTo>
                      <a:pt x="5" y="60"/>
                      <a:pt x="6" y="58"/>
                      <a:pt x="5" y="58"/>
                    </a:cubicBezTo>
                    <a:cubicBezTo>
                      <a:pt x="5" y="58"/>
                      <a:pt x="5" y="58"/>
                      <a:pt x="5" y="57"/>
                    </a:cubicBezTo>
                    <a:cubicBezTo>
                      <a:pt x="5" y="58"/>
                      <a:pt x="5" y="58"/>
                      <a:pt x="4" y="57"/>
                    </a:cubicBezTo>
                    <a:cubicBezTo>
                      <a:pt x="4" y="59"/>
                      <a:pt x="4" y="61"/>
                      <a:pt x="4" y="63"/>
                    </a:cubicBezTo>
                    <a:cubicBezTo>
                      <a:pt x="3" y="62"/>
                      <a:pt x="3" y="63"/>
                      <a:pt x="3" y="63"/>
                    </a:cubicBezTo>
                    <a:cubicBezTo>
                      <a:pt x="3" y="63"/>
                      <a:pt x="3" y="62"/>
                      <a:pt x="3" y="62"/>
                    </a:cubicBezTo>
                    <a:cubicBezTo>
                      <a:pt x="3" y="62"/>
                      <a:pt x="3" y="64"/>
                      <a:pt x="3" y="66"/>
                    </a:cubicBezTo>
                    <a:cubicBezTo>
                      <a:pt x="3" y="67"/>
                      <a:pt x="2" y="67"/>
                      <a:pt x="2" y="68"/>
                    </a:cubicBezTo>
                    <a:cubicBezTo>
                      <a:pt x="2" y="68"/>
                      <a:pt x="2" y="69"/>
                      <a:pt x="2" y="69"/>
                    </a:cubicBezTo>
                    <a:cubicBezTo>
                      <a:pt x="2" y="69"/>
                      <a:pt x="2" y="68"/>
                      <a:pt x="2" y="68"/>
                    </a:cubicBezTo>
                    <a:cubicBezTo>
                      <a:pt x="2" y="70"/>
                      <a:pt x="1" y="73"/>
                      <a:pt x="2" y="75"/>
                    </a:cubicBezTo>
                    <a:cubicBezTo>
                      <a:pt x="2" y="76"/>
                      <a:pt x="2" y="76"/>
                      <a:pt x="2" y="76"/>
                    </a:cubicBezTo>
                    <a:cubicBezTo>
                      <a:pt x="1" y="76"/>
                      <a:pt x="1" y="75"/>
                      <a:pt x="1" y="74"/>
                    </a:cubicBezTo>
                    <a:cubicBezTo>
                      <a:pt x="1" y="74"/>
                      <a:pt x="1" y="74"/>
                      <a:pt x="1" y="74"/>
                    </a:cubicBezTo>
                    <a:cubicBezTo>
                      <a:pt x="1" y="74"/>
                      <a:pt x="1" y="74"/>
                      <a:pt x="1" y="74"/>
                    </a:cubicBezTo>
                    <a:cubicBezTo>
                      <a:pt x="1" y="75"/>
                      <a:pt x="1" y="78"/>
                      <a:pt x="1" y="79"/>
                    </a:cubicBezTo>
                    <a:close/>
                    <a:moveTo>
                      <a:pt x="122" y="50"/>
                    </a:moveTo>
                    <a:cubicBezTo>
                      <a:pt x="122" y="50"/>
                      <a:pt x="122" y="50"/>
                      <a:pt x="122" y="50"/>
                    </a:cubicBezTo>
                    <a:cubicBezTo>
                      <a:pt x="122" y="50"/>
                      <a:pt x="122" y="50"/>
                      <a:pt x="122" y="50"/>
                    </a:cubicBezTo>
                    <a:cubicBezTo>
                      <a:pt x="122" y="50"/>
                      <a:pt x="122" y="50"/>
                      <a:pt x="122" y="50"/>
                    </a:cubicBezTo>
                    <a:close/>
                    <a:moveTo>
                      <a:pt x="68" y="130"/>
                    </a:moveTo>
                    <a:cubicBezTo>
                      <a:pt x="68" y="130"/>
                      <a:pt x="68" y="131"/>
                      <a:pt x="68" y="131"/>
                    </a:cubicBezTo>
                    <a:cubicBezTo>
                      <a:pt x="68" y="131"/>
                      <a:pt x="68" y="130"/>
                      <a:pt x="68" y="130"/>
                    </a:cubicBezTo>
                    <a:close/>
                    <a:moveTo>
                      <a:pt x="38" y="111"/>
                    </a:moveTo>
                    <a:cubicBezTo>
                      <a:pt x="39" y="111"/>
                      <a:pt x="38" y="111"/>
                      <a:pt x="38" y="111"/>
                    </a:cubicBezTo>
                    <a:cubicBezTo>
                      <a:pt x="38" y="111"/>
                      <a:pt x="38" y="111"/>
                      <a:pt x="38" y="111"/>
                    </a:cubicBezTo>
                    <a:cubicBezTo>
                      <a:pt x="38" y="111"/>
                      <a:pt x="38" y="110"/>
                      <a:pt x="38" y="111"/>
                    </a:cubicBezTo>
                    <a:cubicBezTo>
                      <a:pt x="38" y="111"/>
                      <a:pt x="38" y="110"/>
                      <a:pt x="38" y="111"/>
                    </a:cubicBezTo>
                    <a:cubicBezTo>
                      <a:pt x="38" y="110"/>
                      <a:pt x="38" y="110"/>
                      <a:pt x="38" y="110"/>
                    </a:cubicBezTo>
                    <a:cubicBezTo>
                      <a:pt x="38" y="110"/>
                      <a:pt x="38" y="110"/>
                      <a:pt x="38" y="110"/>
                    </a:cubicBezTo>
                    <a:cubicBezTo>
                      <a:pt x="38" y="110"/>
                      <a:pt x="38" y="110"/>
                      <a:pt x="38" y="110"/>
                    </a:cubicBezTo>
                    <a:cubicBezTo>
                      <a:pt x="38" y="110"/>
                      <a:pt x="38" y="110"/>
                      <a:pt x="38" y="111"/>
                    </a:cubicBezTo>
                    <a:cubicBezTo>
                      <a:pt x="38" y="110"/>
                      <a:pt x="38" y="110"/>
                      <a:pt x="38" y="110"/>
                    </a:cubicBezTo>
                    <a:cubicBezTo>
                      <a:pt x="38" y="110"/>
                      <a:pt x="38" y="110"/>
                      <a:pt x="38" y="110"/>
                    </a:cubicBezTo>
                    <a:cubicBezTo>
                      <a:pt x="38" y="110"/>
                      <a:pt x="39" y="111"/>
                      <a:pt x="39" y="112"/>
                    </a:cubicBezTo>
                    <a:cubicBezTo>
                      <a:pt x="39" y="112"/>
                      <a:pt x="39" y="112"/>
                      <a:pt x="39" y="112"/>
                    </a:cubicBezTo>
                    <a:cubicBezTo>
                      <a:pt x="39" y="112"/>
                      <a:pt x="39" y="112"/>
                      <a:pt x="39" y="112"/>
                    </a:cubicBezTo>
                    <a:cubicBezTo>
                      <a:pt x="39" y="112"/>
                      <a:pt x="39" y="112"/>
                      <a:pt x="39" y="112"/>
                    </a:cubicBezTo>
                    <a:cubicBezTo>
                      <a:pt x="39" y="112"/>
                      <a:pt x="39" y="112"/>
                      <a:pt x="39" y="112"/>
                    </a:cubicBezTo>
                    <a:cubicBezTo>
                      <a:pt x="39" y="112"/>
                      <a:pt x="40" y="112"/>
                      <a:pt x="40" y="113"/>
                    </a:cubicBezTo>
                    <a:cubicBezTo>
                      <a:pt x="40" y="113"/>
                      <a:pt x="39" y="112"/>
                      <a:pt x="39" y="112"/>
                    </a:cubicBezTo>
                    <a:cubicBezTo>
                      <a:pt x="39" y="112"/>
                      <a:pt x="39" y="112"/>
                      <a:pt x="39" y="112"/>
                    </a:cubicBezTo>
                    <a:cubicBezTo>
                      <a:pt x="39" y="112"/>
                      <a:pt x="39" y="112"/>
                      <a:pt x="39" y="112"/>
                    </a:cubicBezTo>
                    <a:cubicBezTo>
                      <a:pt x="39" y="112"/>
                      <a:pt x="39" y="112"/>
                      <a:pt x="39" y="112"/>
                    </a:cubicBezTo>
                    <a:cubicBezTo>
                      <a:pt x="39" y="112"/>
                      <a:pt x="39" y="111"/>
                      <a:pt x="39" y="111"/>
                    </a:cubicBezTo>
                    <a:cubicBezTo>
                      <a:pt x="39" y="111"/>
                      <a:pt x="39" y="111"/>
                      <a:pt x="38" y="111"/>
                    </a:cubicBezTo>
                    <a:close/>
                    <a:moveTo>
                      <a:pt x="37" y="110"/>
                    </a:moveTo>
                    <a:cubicBezTo>
                      <a:pt x="37" y="110"/>
                      <a:pt x="37" y="109"/>
                      <a:pt x="37" y="109"/>
                    </a:cubicBezTo>
                    <a:cubicBezTo>
                      <a:pt x="37" y="109"/>
                      <a:pt x="37" y="109"/>
                      <a:pt x="37" y="109"/>
                    </a:cubicBezTo>
                    <a:cubicBezTo>
                      <a:pt x="37" y="109"/>
                      <a:pt x="37" y="110"/>
                      <a:pt x="38" y="110"/>
                    </a:cubicBezTo>
                    <a:cubicBezTo>
                      <a:pt x="38" y="110"/>
                      <a:pt x="37" y="110"/>
                      <a:pt x="37" y="110"/>
                    </a:cubicBezTo>
                    <a:close/>
                    <a:moveTo>
                      <a:pt x="3" y="69"/>
                    </a:moveTo>
                    <a:cubicBezTo>
                      <a:pt x="3" y="68"/>
                      <a:pt x="3" y="68"/>
                      <a:pt x="3" y="68"/>
                    </a:cubicBezTo>
                    <a:cubicBezTo>
                      <a:pt x="3" y="68"/>
                      <a:pt x="3" y="68"/>
                      <a:pt x="3" y="68"/>
                    </a:cubicBezTo>
                    <a:cubicBezTo>
                      <a:pt x="3" y="70"/>
                      <a:pt x="3" y="70"/>
                      <a:pt x="3" y="71"/>
                    </a:cubicBezTo>
                    <a:cubicBezTo>
                      <a:pt x="3" y="71"/>
                      <a:pt x="3" y="71"/>
                      <a:pt x="3" y="72"/>
                    </a:cubicBezTo>
                    <a:cubicBezTo>
                      <a:pt x="3" y="71"/>
                      <a:pt x="3" y="70"/>
                      <a:pt x="3" y="69"/>
                    </a:cubicBezTo>
                    <a:close/>
                    <a:moveTo>
                      <a:pt x="5" y="59"/>
                    </a:moveTo>
                    <a:cubicBezTo>
                      <a:pt x="5" y="59"/>
                      <a:pt x="5" y="60"/>
                      <a:pt x="5" y="60"/>
                    </a:cubicBezTo>
                    <a:cubicBezTo>
                      <a:pt x="5" y="60"/>
                      <a:pt x="5" y="60"/>
                      <a:pt x="5" y="60"/>
                    </a:cubicBezTo>
                    <a:cubicBezTo>
                      <a:pt x="5" y="60"/>
                      <a:pt x="5" y="60"/>
                      <a:pt x="5" y="59"/>
                    </a:cubicBezTo>
                    <a:close/>
                    <a:moveTo>
                      <a:pt x="5" y="70"/>
                    </a:moveTo>
                    <a:cubicBezTo>
                      <a:pt x="5" y="69"/>
                      <a:pt x="5" y="69"/>
                      <a:pt x="5" y="69"/>
                    </a:cubicBezTo>
                    <a:cubicBezTo>
                      <a:pt x="5" y="70"/>
                      <a:pt x="5" y="70"/>
                      <a:pt x="5" y="70"/>
                    </a:cubicBezTo>
                    <a:close/>
                    <a:moveTo>
                      <a:pt x="6" y="67"/>
                    </a:moveTo>
                    <a:cubicBezTo>
                      <a:pt x="6" y="67"/>
                      <a:pt x="6" y="68"/>
                      <a:pt x="6" y="67"/>
                    </a:cubicBezTo>
                    <a:cubicBezTo>
                      <a:pt x="6" y="68"/>
                      <a:pt x="6" y="68"/>
                      <a:pt x="6" y="69"/>
                    </a:cubicBezTo>
                    <a:cubicBezTo>
                      <a:pt x="6" y="68"/>
                      <a:pt x="6" y="69"/>
                      <a:pt x="6" y="67"/>
                    </a:cubicBezTo>
                    <a:close/>
                    <a:moveTo>
                      <a:pt x="160" y="98"/>
                    </a:moveTo>
                    <a:cubicBezTo>
                      <a:pt x="159" y="99"/>
                      <a:pt x="159" y="99"/>
                      <a:pt x="159" y="99"/>
                    </a:cubicBezTo>
                    <a:cubicBezTo>
                      <a:pt x="159" y="98"/>
                      <a:pt x="159" y="98"/>
                      <a:pt x="159" y="98"/>
                    </a:cubicBezTo>
                    <a:cubicBezTo>
                      <a:pt x="159" y="98"/>
                      <a:pt x="160" y="98"/>
                      <a:pt x="160" y="98"/>
                    </a:cubicBezTo>
                    <a:close/>
                    <a:moveTo>
                      <a:pt x="154" y="110"/>
                    </a:moveTo>
                    <a:cubicBezTo>
                      <a:pt x="154" y="110"/>
                      <a:pt x="154" y="110"/>
                      <a:pt x="154" y="110"/>
                    </a:cubicBezTo>
                    <a:cubicBezTo>
                      <a:pt x="154" y="110"/>
                      <a:pt x="154" y="110"/>
                      <a:pt x="154" y="110"/>
                    </a:cubicBezTo>
                    <a:cubicBezTo>
                      <a:pt x="154" y="110"/>
                      <a:pt x="154" y="110"/>
                      <a:pt x="154" y="110"/>
                    </a:cubicBezTo>
                    <a:cubicBezTo>
                      <a:pt x="153" y="111"/>
                      <a:pt x="153" y="110"/>
                      <a:pt x="153" y="111"/>
                    </a:cubicBezTo>
                    <a:cubicBezTo>
                      <a:pt x="153" y="111"/>
                      <a:pt x="153" y="111"/>
                      <a:pt x="153" y="111"/>
                    </a:cubicBezTo>
                    <a:cubicBezTo>
                      <a:pt x="153" y="111"/>
                      <a:pt x="153" y="110"/>
                      <a:pt x="154" y="110"/>
                    </a:cubicBezTo>
                    <a:close/>
                    <a:moveTo>
                      <a:pt x="37" y="127"/>
                    </a:moveTo>
                    <a:cubicBezTo>
                      <a:pt x="37" y="127"/>
                      <a:pt x="37" y="127"/>
                      <a:pt x="37" y="127"/>
                    </a:cubicBezTo>
                    <a:cubicBezTo>
                      <a:pt x="37" y="127"/>
                      <a:pt x="38" y="127"/>
                      <a:pt x="38" y="127"/>
                    </a:cubicBezTo>
                    <a:cubicBezTo>
                      <a:pt x="38" y="128"/>
                      <a:pt x="38" y="127"/>
                      <a:pt x="38" y="128"/>
                    </a:cubicBezTo>
                    <a:cubicBezTo>
                      <a:pt x="37" y="127"/>
                      <a:pt x="37" y="127"/>
                      <a:pt x="37" y="127"/>
                    </a:cubicBezTo>
                    <a:cubicBezTo>
                      <a:pt x="37" y="127"/>
                      <a:pt x="37" y="127"/>
                      <a:pt x="37" y="127"/>
                    </a:cubicBezTo>
                    <a:close/>
                    <a:moveTo>
                      <a:pt x="27" y="115"/>
                    </a:moveTo>
                    <a:cubicBezTo>
                      <a:pt x="27" y="115"/>
                      <a:pt x="27" y="115"/>
                      <a:pt x="27" y="115"/>
                    </a:cubicBezTo>
                    <a:cubicBezTo>
                      <a:pt x="27" y="116"/>
                      <a:pt x="28" y="116"/>
                      <a:pt x="28" y="116"/>
                    </a:cubicBezTo>
                    <a:cubicBezTo>
                      <a:pt x="28" y="117"/>
                      <a:pt x="28" y="116"/>
                      <a:pt x="28" y="117"/>
                    </a:cubicBezTo>
                    <a:cubicBezTo>
                      <a:pt x="28" y="117"/>
                      <a:pt x="28" y="116"/>
                      <a:pt x="28" y="116"/>
                    </a:cubicBezTo>
                    <a:cubicBezTo>
                      <a:pt x="28" y="116"/>
                      <a:pt x="28" y="116"/>
                      <a:pt x="27" y="116"/>
                    </a:cubicBezTo>
                    <a:cubicBezTo>
                      <a:pt x="27" y="116"/>
                      <a:pt x="28" y="116"/>
                      <a:pt x="27" y="116"/>
                    </a:cubicBezTo>
                    <a:cubicBezTo>
                      <a:pt x="27" y="116"/>
                      <a:pt x="27" y="116"/>
                      <a:pt x="27" y="116"/>
                    </a:cubicBezTo>
                    <a:cubicBezTo>
                      <a:pt x="27" y="116"/>
                      <a:pt x="27" y="116"/>
                      <a:pt x="27" y="116"/>
                    </a:cubicBezTo>
                    <a:cubicBezTo>
                      <a:pt x="27" y="115"/>
                      <a:pt x="27" y="116"/>
                      <a:pt x="27" y="116"/>
                    </a:cubicBezTo>
                    <a:cubicBezTo>
                      <a:pt x="27" y="115"/>
                      <a:pt x="27" y="115"/>
                      <a:pt x="27" y="115"/>
                    </a:cubicBezTo>
                    <a:close/>
                    <a:moveTo>
                      <a:pt x="33" y="123"/>
                    </a:moveTo>
                    <a:cubicBezTo>
                      <a:pt x="33" y="123"/>
                      <a:pt x="33" y="123"/>
                      <a:pt x="33" y="123"/>
                    </a:cubicBezTo>
                    <a:cubicBezTo>
                      <a:pt x="33" y="123"/>
                      <a:pt x="33" y="123"/>
                      <a:pt x="33" y="123"/>
                    </a:cubicBezTo>
                    <a:cubicBezTo>
                      <a:pt x="33" y="123"/>
                      <a:pt x="33" y="123"/>
                      <a:pt x="33" y="123"/>
                    </a:cubicBezTo>
                    <a:cubicBezTo>
                      <a:pt x="33" y="123"/>
                      <a:pt x="33" y="123"/>
                      <a:pt x="33" y="123"/>
                    </a:cubicBezTo>
                    <a:cubicBezTo>
                      <a:pt x="34" y="123"/>
                      <a:pt x="34" y="123"/>
                      <a:pt x="34" y="124"/>
                    </a:cubicBezTo>
                    <a:cubicBezTo>
                      <a:pt x="34" y="123"/>
                      <a:pt x="34" y="124"/>
                      <a:pt x="34" y="124"/>
                    </a:cubicBezTo>
                    <a:cubicBezTo>
                      <a:pt x="34" y="124"/>
                      <a:pt x="34" y="124"/>
                      <a:pt x="34" y="124"/>
                    </a:cubicBezTo>
                    <a:cubicBezTo>
                      <a:pt x="34" y="124"/>
                      <a:pt x="34" y="124"/>
                      <a:pt x="34" y="124"/>
                    </a:cubicBezTo>
                    <a:cubicBezTo>
                      <a:pt x="33" y="124"/>
                      <a:pt x="33" y="123"/>
                      <a:pt x="33" y="123"/>
                    </a:cubicBezTo>
                    <a:cubicBezTo>
                      <a:pt x="33" y="123"/>
                      <a:pt x="33" y="123"/>
                      <a:pt x="33" y="123"/>
                    </a:cubicBezTo>
                    <a:close/>
                    <a:moveTo>
                      <a:pt x="35" y="125"/>
                    </a:moveTo>
                    <a:cubicBezTo>
                      <a:pt x="35" y="125"/>
                      <a:pt x="35" y="125"/>
                      <a:pt x="35" y="125"/>
                    </a:cubicBezTo>
                    <a:cubicBezTo>
                      <a:pt x="35" y="125"/>
                      <a:pt x="35" y="125"/>
                      <a:pt x="35" y="125"/>
                    </a:cubicBezTo>
                    <a:cubicBezTo>
                      <a:pt x="35" y="125"/>
                      <a:pt x="35" y="125"/>
                      <a:pt x="35" y="125"/>
                    </a:cubicBezTo>
                    <a:cubicBezTo>
                      <a:pt x="35" y="125"/>
                      <a:pt x="35" y="125"/>
                      <a:pt x="34" y="125"/>
                    </a:cubicBezTo>
                    <a:cubicBezTo>
                      <a:pt x="34" y="124"/>
                      <a:pt x="35" y="124"/>
                      <a:pt x="34" y="124"/>
                    </a:cubicBezTo>
                    <a:cubicBezTo>
                      <a:pt x="34" y="124"/>
                      <a:pt x="35" y="125"/>
                      <a:pt x="35" y="125"/>
                    </a:cubicBezTo>
                    <a:cubicBezTo>
                      <a:pt x="35" y="125"/>
                      <a:pt x="35" y="125"/>
                      <a:pt x="35" y="125"/>
                    </a:cubicBezTo>
                    <a:close/>
                    <a:moveTo>
                      <a:pt x="32" y="122"/>
                    </a:moveTo>
                    <a:cubicBezTo>
                      <a:pt x="32" y="122"/>
                      <a:pt x="32" y="122"/>
                      <a:pt x="32" y="122"/>
                    </a:cubicBezTo>
                    <a:cubicBezTo>
                      <a:pt x="32" y="122"/>
                      <a:pt x="32" y="122"/>
                      <a:pt x="32" y="122"/>
                    </a:cubicBezTo>
                    <a:cubicBezTo>
                      <a:pt x="32" y="122"/>
                      <a:pt x="32" y="122"/>
                      <a:pt x="32" y="122"/>
                    </a:cubicBezTo>
                    <a:cubicBezTo>
                      <a:pt x="32" y="122"/>
                      <a:pt x="32" y="122"/>
                      <a:pt x="32" y="122"/>
                    </a:cubicBezTo>
                    <a:cubicBezTo>
                      <a:pt x="32" y="122"/>
                      <a:pt x="32" y="121"/>
                      <a:pt x="32" y="121"/>
                    </a:cubicBezTo>
                    <a:cubicBezTo>
                      <a:pt x="31" y="121"/>
                      <a:pt x="32" y="121"/>
                      <a:pt x="32" y="122"/>
                    </a:cubicBezTo>
                    <a:cubicBezTo>
                      <a:pt x="32" y="121"/>
                      <a:pt x="32" y="121"/>
                      <a:pt x="32" y="121"/>
                    </a:cubicBezTo>
                    <a:cubicBezTo>
                      <a:pt x="32" y="121"/>
                      <a:pt x="32" y="122"/>
                      <a:pt x="32" y="122"/>
                    </a:cubicBezTo>
                    <a:cubicBezTo>
                      <a:pt x="32" y="122"/>
                      <a:pt x="33" y="122"/>
                      <a:pt x="33" y="122"/>
                    </a:cubicBezTo>
                    <a:cubicBezTo>
                      <a:pt x="33" y="123"/>
                      <a:pt x="32" y="122"/>
                      <a:pt x="32" y="122"/>
                    </a:cubicBezTo>
                    <a:close/>
                    <a:moveTo>
                      <a:pt x="31" y="121"/>
                    </a:moveTo>
                    <a:cubicBezTo>
                      <a:pt x="31" y="121"/>
                      <a:pt x="31" y="121"/>
                      <a:pt x="30" y="120"/>
                    </a:cubicBezTo>
                    <a:cubicBezTo>
                      <a:pt x="31" y="120"/>
                      <a:pt x="30" y="120"/>
                      <a:pt x="30" y="120"/>
                    </a:cubicBezTo>
                    <a:cubicBezTo>
                      <a:pt x="31" y="120"/>
                      <a:pt x="31" y="120"/>
                      <a:pt x="31" y="120"/>
                    </a:cubicBezTo>
                    <a:cubicBezTo>
                      <a:pt x="31" y="120"/>
                      <a:pt x="31" y="121"/>
                      <a:pt x="31" y="121"/>
                    </a:cubicBezTo>
                    <a:cubicBezTo>
                      <a:pt x="31" y="121"/>
                      <a:pt x="31" y="121"/>
                      <a:pt x="31" y="121"/>
                    </a:cubicBezTo>
                    <a:cubicBezTo>
                      <a:pt x="31" y="120"/>
                      <a:pt x="31" y="121"/>
                      <a:pt x="31" y="121"/>
                    </a:cubicBezTo>
                    <a:cubicBezTo>
                      <a:pt x="31" y="121"/>
                      <a:pt x="31" y="121"/>
                      <a:pt x="31" y="121"/>
                    </a:cubicBezTo>
                    <a:close/>
                    <a:moveTo>
                      <a:pt x="29" y="118"/>
                    </a:moveTo>
                    <a:cubicBezTo>
                      <a:pt x="29" y="118"/>
                      <a:pt x="28" y="118"/>
                      <a:pt x="28" y="117"/>
                    </a:cubicBezTo>
                    <a:cubicBezTo>
                      <a:pt x="28" y="117"/>
                      <a:pt x="28" y="117"/>
                      <a:pt x="28" y="117"/>
                    </a:cubicBezTo>
                    <a:cubicBezTo>
                      <a:pt x="29" y="117"/>
                      <a:pt x="29" y="117"/>
                      <a:pt x="29" y="118"/>
                    </a:cubicBezTo>
                    <a:cubicBezTo>
                      <a:pt x="29" y="118"/>
                      <a:pt x="29" y="118"/>
                      <a:pt x="29" y="118"/>
                    </a:cubicBezTo>
                    <a:cubicBezTo>
                      <a:pt x="29" y="118"/>
                      <a:pt x="29" y="118"/>
                      <a:pt x="29" y="118"/>
                    </a:cubicBezTo>
                    <a:close/>
                    <a:moveTo>
                      <a:pt x="23" y="109"/>
                    </a:moveTo>
                    <a:cubicBezTo>
                      <a:pt x="23" y="109"/>
                      <a:pt x="23" y="110"/>
                      <a:pt x="23" y="110"/>
                    </a:cubicBezTo>
                    <a:cubicBezTo>
                      <a:pt x="23" y="110"/>
                      <a:pt x="23" y="110"/>
                      <a:pt x="23" y="110"/>
                    </a:cubicBezTo>
                    <a:cubicBezTo>
                      <a:pt x="23" y="110"/>
                      <a:pt x="23" y="109"/>
                      <a:pt x="23" y="109"/>
                    </a:cubicBezTo>
                    <a:cubicBezTo>
                      <a:pt x="23" y="109"/>
                      <a:pt x="23" y="110"/>
                      <a:pt x="24" y="110"/>
                    </a:cubicBezTo>
                    <a:cubicBezTo>
                      <a:pt x="24" y="111"/>
                      <a:pt x="23" y="110"/>
                      <a:pt x="23" y="110"/>
                    </a:cubicBezTo>
                    <a:cubicBezTo>
                      <a:pt x="23" y="110"/>
                      <a:pt x="23" y="110"/>
                      <a:pt x="23" y="110"/>
                    </a:cubicBezTo>
                    <a:cubicBezTo>
                      <a:pt x="23" y="110"/>
                      <a:pt x="23" y="110"/>
                      <a:pt x="23" y="110"/>
                    </a:cubicBezTo>
                    <a:cubicBezTo>
                      <a:pt x="23" y="110"/>
                      <a:pt x="23" y="109"/>
                      <a:pt x="23" y="109"/>
                    </a:cubicBezTo>
                    <a:close/>
                    <a:moveTo>
                      <a:pt x="41" y="131"/>
                    </a:moveTo>
                    <a:cubicBezTo>
                      <a:pt x="41" y="131"/>
                      <a:pt x="42" y="131"/>
                      <a:pt x="41" y="130"/>
                    </a:cubicBezTo>
                    <a:cubicBezTo>
                      <a:pt x="41" y="130"/>
                      <a:pt x="42" y="130"/>
                      <a:pt x="42" y="131"/>
                    </a:cubicBezTo>
                    <a:cubicBezTo>
                      <a:pt x="42" y="131"/>
                      <a:pt x="42" y="131"/>
                      <a:pt x="42" y="131"/>
                    </a:cubicBezTo>
                    <a:cubicBezTo>
                      <a:pt x="42" y="131"/>
                      <a:pt x="42" y="131"/>
                      <a:pt x="41" y="131"/>
                    </a:cubicBezTo>
                    <a:close/>
                    <a:moveTo>
                      <a:pt x="41" y="130"/>
                    </a:moveTo>
                    <a:cubicBezTo>
                      <a:pt x="41" y="130"/>
                      <a:pt x="41" y="130"/>
                      <a:pt x="41" y="130"/>
                    </a:cubicBezTo>
                    <a:cubicBezTo>
                      <a:pt x="41" y="130"/>
                      <a:pt x="40" y="130"/>
                      <a:pt x="40" y="130"/>
                    </a:cubicBezTo>
                    <a:cubicBezTo>
                      <a:pt x="40" y="130"/>
                      <a:pt x="40" y="130"/>
                      <a:pt x="40" y="130"/>
                    </a:cubicBezTo>
                    <a:cubicBezTo>
                      <a:pt x="40" y="129"/>
                      <a:pt x="40" y="129"/>
                      <a:pt x="40" y="130"/>
                    </a:cubicBezTo>
                    <a:cubicBezTo>
                      <a:pt x="41" y="130"/>
                      <a:pt x="41" y="130"/>
                      <a:pt x="41" y="130"/>
                    </a:cubicBezTo>
                    <a:close/>
                    <a:moveTo>
                      <a:pt x="39" y="129"/>
                    </a:moveTo>
                    <a:cubicBezTo>
                      <a:pt x="39" y="129"/>
                      <a:pt x="39" y="129"/>
                      <a:pt x="39" y="128"/>
                    </a:cubicBezTo>
                    <a:cubicBezTo>
                      <a:pt x="38" y="128"/>
                      <a:pt x="38" y="128"/>
                      <a:pt x="38" y="128"/>
                    </a:cubicBezTo>
                    <a:cubicBezTo>
                      <a:pt x="38" y="128"/>
                      <a:pt x="38" y="128"/>
                      <a:pt x="38" y="128"/>
                    </a:cubicBezTo>
                    <a:cubicBezTo>
                      <a:pt x="38" y="128"/>
                      <a:pt x="38" y="128"/>
                      <a:pt x="38" y="128"/>
                    </a:cubicBezTo>
                    <a:cubicBezTo>
                      <a:pt x="39" y="128"/>
                      <a:pt x="39" y="128"/>
                      <a:pt x="39" y="128"/>
                    </a:cubicBezTo>
                    <a:cubicBezTo>
                      <a:pt x="39" y="128"/>
                      <a:pt x="39" y="129"/>
                      <a:pt x="39" y="129"/>
                    </a:cubicBezTo>
                    <a:cubicBezTo>
                      <a:pt x="39" y="129"/>
                      <a:pt x="39" y="129"/>
                      <a:pt x="39" y="129"/>
                    </a:cubicBezTo>
                    <a:cubicBezTo>
                      <a:pt x="39" y="129"/>
                      <a:pt x="39" y="129"/>
                      <a:pt x="39" y="129"/>
                    </a:cubicBezTo>
                    <a:cubicBezTo>
                      <a:pt x="39" y="129"/>
                      <a:pt x="39" y="129"/>
                      <a:pt x="39" y="129"/>
                    </a:cubicBezTo>
                    <a:close/>
                    <a:moveTo>
                      <a:pt x="35" y="125"/>
                    </a:moveTo>
                    <a:cubicBezTo>
                      <a:pt x="36" y="125"/>
                      <a:pt x="36" y="126"/>
                      <a:pt x="36" y="126"/>
                    </a:cubicBezTo>
                    <a:cubicBezTo>
                      <a:pt x="36" y="126"/>
                      <a:pt x="37" y="126"/>
                      <a:pt x="37" y="127"/>
                    </a:cubicBezTo>
                    <a:cubicBezTo>
                      <a:pt x="37" y="127"/>
                      <a:pt x="36" y="126"/>
                      <a:pt x="36" y="126"/>
                    </a:cubicBezTo>
                    <a:cubicBezTo>
                      <a:pt x="36" y="126"/>
                      <a:pt x="36" y="126"/>
                      <a:pt x="37" y="126"/>
                    </a:cubicBezTo>
                    <a:cubicBezTo>
                      <a:pt x="36" y="126"/>
                      <a:pt x="36" y="126"/>
                      <a:pt x="36" y="126"/>
                    </a:cubicBezTo>
                    <a:cubicBezTo>
                      <a:pt x="36" y="126"/>
                      <a:pt x="36" y="126"/>
                      <a:pt x="36" y="126"/>
                    </a:cubicBezTo>
                    <a:cubicBezTo>
                      <a:pt x="36" y="126"/>
                      <a:pt x="36" y="126"/>
                      <a:pt x="36" y="126"/>
                    </a:cubicBezTo>
                    <a:cubicBezTo>
                      <a:pt x="36" y="126"/>
                      <a:pt x="36" y="126"/>
                      <a:pt x="36" y="126"/>
                    </a:cubicBezTo>
                    <a:cubicBezTo>
                      <a:pt x="35" y="125"/>
                      <a:pt x="36" y="126"/>
                      <a:pt x="35" y="125"/>
                    </a:cubicBezTo>
                    <a:close/>
                    <a:moveTo>
                      <a:pt x="26" y="115"/>
                    </a:moveTo>
                    <a:cubicBezTo>
                      <a:pt x="26" y="115"/>
                      <a:pt x="26" y="115"/>
                      <a:pt x="26" y="115"/>
                    </a:cubicBezTo>
                    <a:cubicBezTo>
                      <a:pt x="26" y="115"/>
                      <a:pt x="26" y="114"/>
                      <a:pt x="26" y="114"/>
                    </a:cubicBezTo>
                    <a:cubicBezTo>
                      <a:pt x="26" y="114"/>
                      <a:pt x="26" y="114"/>
                      <a:pt x="26" y="114"/>
                    </a:cubicBezTo>
                    <a:cubicBezTo>
                      <a:pt x="26" y="114"/>
                      <a:pt x="27" y="115"/>
                      <a:pt x="27" y="115"/>
                    </a:cubicBezTo>
                    <a:cubicBezTo>
                      <a:pt x="26" y="115"/>
                      <a:pt x="27" y="115"/>
                      <a:pt x="26" y="115"/>
                    </a:cubicBezTo>
                    <a:close/>
                    <a:moveTo>
                      <a:pt x="25" y="113"/>
                    </a:moveTo>
                    <a:cubicBezTo>
                      <a:pt x="25" y="112"/>
                      <a:pt x="25" y="113"/>
                      <a:pt x="26" y="114"/>
                    </a:cubicBezTo>
                    <a:cubicBezTo>
                      <a:pt x="25" y="113"/>
                      <a:pt x="25" y="113"/>
                      <a:pt x="25" y="113"/>
                    </a:cubicBezTo>
                    <a:close/>
                    <a:moveTo>
                      <a:pt x="24" y="111"/>
                    </a:moveTo>
                    <a:cubicBezTo>
                      <a:pt x="24" y="111"/>
                      <a:pt x="24" y="111"/>
                      <a:pt x="24" y="111"/>
                    </a:cubicBezTo>
                    <a:cubicBezTo>
                      <a:pt x="24" y="111"/>
                      <a:pt x="24" y="111"/>
                      <a:pt x="24" y="111"/>
                    </a:cubicBezTo>
                    <a:cubicBezTo>
                      <a:pt x="24" y="111"/>
                      <a:pt x="24" y="111"/>
                      <a:pt x="25" y="112"/>
                    </a:cubicBezTo>
                    <a:cubicBezTo>
                      <a:pt x="24" y="112"/>
                      <a:pt x="24" y="111"/>
                      <a:pt x="24" y="111"/>
                    </a:cubicBezTo>
                    <a:close/>
                    <a:moveTo>
                      <a:pt x="22" y="107"/>
                    </a:moveTo>
                    <a:cubicBezTo>
                      <a:pt x="22" y="107"/>
                      <a:pt x="21" y="107"/>
                      <a:pt x="21" y="107"/>
                    </a:cubicBezTo>
                    <a:cubicBezTo>
                      <a:pt x="21" y="106"/>
                      <a:pt x="21" y="106"/>
                      <a:pt x="21" y="106"/>
                    </a:cubicBezTo>
                    <a:cubicBezTo>
                      <a:pt x="21" y="106"/>
                      <a:pt x="21" y="106"/>
                      <a:pt x="21" y="106"/>
                    </a:cubicBezTo>
                    <a:cubicBezTo>
                      <a:pt x="21" y="106"/>
                      <a:pt x="21" y="106"/>
                      <a:pt x="21" y="106"/>
                    </a:cubicBezTo>
                    <a:cubicBezTo>
                      <a:pt x="21" y="106"/>
                      <a:pt x="21" y="105"/>
                      <a:pt x="21" y="105"/>
                    </a:cubicBezTo>
                    <a:cubicBezTo>
                      <a:pt x="21" y="105"/>
                      <a:pt x="21" y="105"/>
                      <a:pt x="21" y="105"/>
                    </a:cubicBezTo>
                    <a:cubicBezTo>
                      <a:pt x="21" y="105"/>
                      <a:pt x="20" y="105"/>
                      <a:pt x="20" y="104"/>
                    </a:cubicBezTo>
                    <a:cubicBezTo>
                      <a:pt x="20" y="104"/>
                      <a:pt x="21" y="104"/>
                      <a:pt x="20" y="104"/>
                    </a:cubicBezTo>
                    <a:cubicBezTo>
                      <a:pt x="20" y="104"/>
                      <a:pt x="21" y="105"/>
                      <a:pt x="21" y="105"/>
                    </a:cubicBezTo>
                    <a:cubicBezTo>
                      <a:pt x="21" y="105"/>
                      <a:pt x="21" y="105"/>
                      <a:pt x="21" y="105"/>
                    </a:cubicBezTo>
                    <a:cubicBezTo>
                      <a:pt x="21" y="106"/>
                      <a:pt x="21" y="105"/>
                      <a:pt x="21" y="105"/>
                    </a:cubicBezTo>
                    <a:cubicBezTo>
                      <a:pt x="21" y="106"/>
                      <a:pt x="21" y="106"/>
                      <a:pt x="22" y="107"/>
                    </a:cubicBezTo>
                    <a:cubicBezTo>
                      <a:pt x="22" y="107"/>
                      <a:pt x="22" y="107"/>
                      <a:pt x="22" y="107"/>
                    </a:cubicBezTo>
                    <a:cubicBezTo>
                      <a:pt x="22" y="107"/>
                      <a:pt x="22" y="107"/>
                      <a:pt x="22" y="107"/>
                    </a:cubicBezTo>
                    <a:cubicBezTo>
                      <a:pt x="22" y="107"/>
                      <a:pt x="22" y="107"/>
                      <a:pt x="22" y="107"/>
                    </a:cubicBezTo>
                    <a:cubicBezTo>
                      <a:pt x="22" y="107"/>
                      <a:pt x="22" y="107"/>
                      <a:pt x="22" y="107"/>
                    </a:cubicBezTo>
                    <a:cubicBezTo>
                      <a:pt x="22" y="107"/>
                      <a:pt x="22" y="108"/>
                      <a:pt x="22" y="108"/>
                    </a:cubicBezTo>
                    <a:cubicBezTo>
                      <a:pt x="22" y="108"/>
                      <a:pt x="23" y="108"/>
                      <a:pt x="22" y="108"/>
                    </a:cubicBezTo>
                    <a:cubicBezTo>
                      <a:pt x="22" y="108"/>
                      <a:pt x="23" y="108"/>
                      <a:pt x="23" y="108"/>
                    </a:cubicBezTo>
                    <a:cubicBezTo>
                      <a:pt x="23" y="109"/>
                      <a:pt x="23" y="109"/>
                      <a:pt x="23" y="109"/>
                    </a:cubicBezTo>
                    <a:cubicBezTo>
                      <a:pt x="22" y="108"/>
                      <a:pt x="22" y="108"/>
                      <a:pt x="22" y="108"/>
                    </a:cubicBezTo>
                    <a:cubicBezTo>
                      <a:pt x="22" y="108"/>
                      <a:pt x="22" y="108"/>
                      <a:pt x="22" y="108"/>
                    </a:cubicBezTo>
                    <a:cubicBezTo>
                      <a:pt x="22" y="108"/>
                      <a:pt x="22" y="107"/>
                      <a:pt x="22" y="108"/>
                    </a:cubicBezTo>
                    <a:cubicBezTo>
                      <a:pt x="22" y="107"/>
                      <a:pt x="22" y="107"/>
                      <a:pt x="22" y="107"/>
                    </a:cubicBezTo>
                    <a:close/>
                    <a:moveTo>
                      <a:pt x="43" y="132"/>
                    </a:moveTo>
                    <a:cubicBezTo>
                      <a:pt x="43" y="132"/>
                      <a:pt x="43" y="132"/>
                      <a:pt x="43" y="132"/>
                    </a:cubicBezTo>
                    <a:cubicBezTo>
                      <a:pt x="43" y="132"/>
                      <a:pt x="43" y="132"/>
                      <a:pt x="43" y="132"/>
                    </a:cubicBezTo>
                    <a:cubicBezTo>
                      <a:pt x="43" y="132"/>
                      <a:pt x="43" y="132"/>
                      <a:pt x="43" y="131"/>
                    </a:cubicBezTo>
                    <a:cubicBezTo>
                      <a:pt x="43" y="131"/>
                      <a:pt x="43" y="131"/>
                      <a:pt x="43" y="131"/>
                    </a:cubicBezTo>
                    <a:cubicBezTo>
                      <a:pt x="42" y="131"/>
                      <a:pt x="42" y="131"/>
                      <a:pt x="42" y="131"/>
                    </a:cubicBezTo>
                    <a:cubicBezTo>
                      <a:pt x="43" y="132"/>
                      <a:pt x="44" y="132"/>
                      <a:pt x="44" y="132"/>
                    </a:cubicBezTo>
                    <a:cubicBezTo>
                      <a:pt x="44" y="132"/>
                      <a:pt x="44" y="132"/>
                      <a:pt x="44" y="132"/>
                    </a:cubicBezTo>
                    <a:cubicBezTo>
                      <a:pt x="44" y="132"/>
                      <a:pt x="44" y="132"/>
                      <a:pt x="44" y="132"/>
                    </a:cubicBezTo>
                    <a:cubicBezTo>
                      <a:pt x="44" y="132"/>
                      <a:pt x="43" y="132"/>
                      <a:pt x="43" y="132"/>
                    </a:cubicBezTo>
                    <a:close/>
                    <a:moveTo>
                      <a:pt x="29" y="119"/>
                    </a:moveTo>
                    <a:cubicBezTo>
                      <a:pt x="29" y="119"/>
                      <a:pt x="29" y="119"/>
                      <a:pt x="29" y="118"/>
                    </a:cubicBezTo>
                    <a:cubicBezTo>
                      <a:pt x="29" y="119"/>
                      <a:pt x="30" y="119"/>
                      <a:pt x="30" y="119"/>
                    </a:cubicBezTo>
                    <a:cubicBezTo>
                      <a:pt x="30" y="119"/>
                      <a:pt x="29" y="119"/>
                      <a:pt x="30" y="119"/>
                    </a:cubicBezTo>
                    <a:cubicBezTo>
                      <a:pt x="30" y="119"/>
                      <a:pt x="29" y="118"/>
                      <a:pt x="29" y="119"/>
                    </a:cubicBezTo>
                    <a:cubicBezTo>
                      <a:pt x="29" y="119"/>
                      <a:pt x="29" y="119"/>
                      <a:pt x="29" y="119"/>
                    </a:cubicBezTo>
                    <a:close/>
                    <a:moveTo>
                      <a:pt x="19" y="102"/>
                    </a:moveTo>
                    <a:cubicBezTo>
                      <a:pt x="19" y="102"/>
                      <a:pt x="19" y="102"/>
                      <a:pt x="19" y="102"/>
                    </a:cubicBezTo>
                    <a:cubicBezTo>
                      <a:pt x="19" y="102"/>
                      <a:pt x="19" y="102"/>
                      <a:pt x="19" y="102"/>
                    </a:cubicBezTo>
                    <a:cubicBezTo>
                      <a:pt x="20" y="102"/>
                      <a:pt x="19" y="102"/>
                      <a:pt x="19" y="102"/>
                    </a:cubicBezTo>
                    <a:cubicBezTo>
                      <a:pt x="19" y="102"/>
                      <a:pt x="19" y="101"/>
                      <a:pt x="19" y="101"/>
                    </a:cubicBezTo>
                    <a:cubicBezTo>
                      <a:pt x="19" y="101"/>
                      <a:pt x="19" y="101"/>
                      <a:pt x="19" y="101"/>
                    </a:cubicBezTo>
                    <a:cubicBezTo>
                      <a:pt x="19" y="101"/>
                      <a:pt x="19" y="101"/>
                      <a:pt x="19" y="101"/>
                    </a:cubicBezTo>
                    <a:cubicBezTo>
                      <a:pt x="19" y="101"/>
                      <a:pt x="19" y="101"/>
                      <a:pt x="19" y="101"/>
                    </a:cubicBezTo>
                    <a:cubicBezTo>
                      <a:pt x="19" y="101"/>
                      <a:pt x="19" y="101"/>
                      <a:pt x="19" y="102"/>
                    </a:cubicBezTo>
                    <a:cubicBezTo>
                      <a:pt x="19" y="102"/>
                      <a:pt x="19" y="102"/>
                      <a:pt x="19" y="102"/>
                    </a:cubicBezTo>
                    <a:close/>
                    <a:moveTo>
                      <a:pt x="18" y="99"/>
                    </a:moveTo>
                    <a:cubicBezTo>
                      <a:pt x="18" y="99"/>
                      <a:pt x="18" y="99"/>
                      <a:pt x="18" y="99"/>
                    </a:cubicBezTo>
                    <a:cubicBezTo>
                      <a:pt x="18" y="99"/>
                      <a:pt x="18" y="99"/>
                      <a:pt x="18" y="100"/>
                    </a:cubicBezTo>
                    <a:cubicBezTo>
                      <a:pt x="18" y="99"/>
                      <a:pt x="18" y="99"/>
                      <a:pt x="18" y="99"/>
                    </a:cubicBezTo>
                    <a:cubicBezTo>
                      <a:pt x="18" y="99"/>
                      <a:pt x="19" y="100"/>
                      <a:pt x="19" y="100"/>
                    </a:cubicBezTo>
                    <a:cubicBezTo>
                      <a:pt x="18" y="100"/>
                      <a:pt x="18" y="100"/>
                      <a:pt x="18" y="99"/>
                    </a:cubicBezTo>
                    <a:close/>
                    <a:moveTo>
                      <a:pt x="20" y="103"/>
                    </a:moveTo>
                    <a:cubicBezTo>
                      <a:pt x="20" y="104"/>
                      <a:pt x="20" y="104"/>
                      <a:pt x="20" y="104"/>
                    </a:cubicBezTo>
                    <a:cubicBezTo>
                      <a:pt x="20" y="103"/>
                      <a:pt x="20" y="103"/>
                      <a:pt x="19" y="102"/>
                    </a:cubicBezTo>
                    <a:cubicBezTo>
                      <a:pt x="19" y="102"/>
                      <a:pt x="20" y="103"/>
                      <a:pt x="20" y="102"/>
                    </a:cubicBezTo>
                    <a:cubicBezTo>
                      <a:pt x="20" y="102"/>
                      <a:pt x="20" y="103"/>
                      <a:pt x="20" y="103"/>
                    </a:cubicBezTo>
                    <a:cubicBezTo>
                      <a:pt x="20" y="103"/>
                      <a:pt x="20" y="103"/>
                      <a:pt x="20" y="104"/>
                    </a:cubicBezTo>
                    <a:cubicBezTo>
                      <a:pt x="20" y="104"/>
                      <a:pt x="20" y="104"/>
                      <a:pt x="20" y="104"/>
                    </a:cubicBezTo>
                    <a:cubicBezTo>
                      <a:pt x="20" y="104"/>
                      <a:pt x="20" y="104"/>
                      <a:pt x="20" y="104"/>
                    </a:cubicBezTo>
                    <a:cubicBezTo>
                      <a:pt x="20" y="104"/>
                      <a:pt x="20" y="104"/>
                      <a:pt x="20" y="103"/>
                    </a:cubicBezTo>
                    <a:close/>
                    <a:moveTo>
                      <a:pt x="18" y="98"/>
                    </a:moveTo>
                    <a:cubicBezTo>
                      <a:pt x="17" y="98"/>
                      <a:pt x="17" y="98"/>
                      <a:pt x="17" y="97"/>
                    </a:cubicBezTo>
                    <a:cubicBezTo>
                      <a:pt x="18" y="98"/>
                      <a:pt x="18" y="98"/>
                      <a:pt x="17" y="97"/>
                    </a:cubicBezTo>
                    <a:cubicBezTo>
                      <a:pt x="18" y="97"/>
                      <a:pt x="18" y="98"/>
                      <a:pt x="18" y="98"/>
                    </a:cubicBezTo>
                    <a:cubicBezTo>
                      <a:pt x="18" y="98"/>
                      <a:pt x="18" y="98"/>
                      <a:pt x="18" y="98"/>
                    </a:cubicBezTo>
                    <a:close/>
                    <a:moveTo>
                      <a:pt x="16" y="94"/>
                    </a:moveTo>
                    <a:cubicBezTo>
                      <a:pt x="16" y="94"/>
                      <a:pt x="16" y="94"/>
                      <a:pt x="16" y="94"/>
                    </a:cubicBezTo>
                    <a:cubicBezTo>
                      <a:pt x="17" y="94"/>
                      <a:pt x="17" y="94"/>
                      <a:pt x="17" y="94"/>
                    </a:cubicBezTo>
                    <a:cubicBezTo>
                      <a:pt x="16" y="94"/>
                      <a:pt x="16" y="94"/>
                      <a:pt x="16" y="94"/>
                    </a:cubicBezTo>
                    <a:close/>
                    <a:moveTo>
                      <a:pt x="17" y="96"/>
                    </a:moveTo>
                    <a:cubicBezTo>
                      <a:pt x="17" y="96"/>
                      <a:pt x="17" y="96"/>
                      <a:pt x="17" y="96"/>
                    </a:cubicBezTo>
                    <a:cubicBezTo>
                      <a:pt x="17" y="96"/>
                      <a:pt x="17" y="96"/>
                      <a:pt x="17" y="95"/>
                    </a:cubicBezTo>
                    <a:cubicBezTo>
                      <a:pt x="17" y="96"/>
                      <a:pt x="17" y="96"/>
                      <a:pt x="17" y="96"/>
                    </a:cubicBezTo>
                    <a:cubicBezTo>
                      <a:pt x="17" y="96"/>
                      <a:pt x="17" y="96"/>
                      <a:pt x="17" y="96"/>
                    </a:cubicBezTo>
                    <a:cubicBezTo>
                      <a:pt x="17" y="96"/>
                      <a:pt x="17" y="96"/>
                      <a:pt x="17" y="96"/>
                    </a:cubicBezTo>
                    <a:cubicBezTo>
                      <a:pt x="17" y="96"/>
                      <a:pt x="17" y="96"/>
                      <a:pt x="17" y="96"/>
                    </a:cubicBezTo>
                    <a:close/>
                    <a:moveTo>
                      <a:pt x="45" y="133"/>
                    </a:moveTo>
                    <a:cubicBezTo>
                      <a:pt x="45" y="133"/>
                      <a:pt x="44" y="133"/>
                      <a:pt x="44" y="133"/>
                    </a:cubicBezTo>
                    <a:cubicBezTo>
                      <a:pt x="44" y="133"/>
                      <a:pt x="44" y="133"/>
                      <a:pt x="44" y="132"/>
                    </a:cubicBezTo>
                    <a:cubicBezTo>
                      <a:pt x="44" y="133"/>
                      <a:pt x="45" y="133"/>
                      <a:pt x="45" y="133"/>
                    </a:cubicBezTo>
                    <a:cubicBezTo>
                      <a:pt x="45" y="133"/>
                      <a:pt x="45" y="133"/>
                      <a:pt x="45" y="133"/>
                    </a:cubicBezTo>
                    <a:cubicBezTo>
                      <a:pt x="46" y="134"/>
                      <a:pt x="45" y="133"/>
                      <a:pt x="45" y="133"/>
                    </a:cubicBezTo>
                    <a:close/>
                    <a:moveTo>
                      <a:pt x="16" y="93"/>
                    </a:moveTo>
                    <a:cubicBezTo>
                      <a:pt x="16" y="93"/>
                      <a:pt x="16" y="93"/>
                      <a:pt x="16" y="93"/>
                    </a:cubicBezTo>
                    <a:cubicBezTo>
                      <a:pt x="16" y="92"/>
                      <a:pt x="16" y="92"/>
                      <a:pt x="16" y="92"/>
                    </a:cubicBezTo>
                    <a:cubicBezTo>
                      <a:pt x="16" y="92"/>
                      <a:pt x="16" y="92"/>
                      <a:pt x="16" y="92"/>
                    </a:cubicBezTo>
                    <a:cubicBezTo>
                      <a:pt x="16" y="92"/>
                      <a:pt x="16" y="92"/>
                      <a:pt x="16" y="92"/>
                    </a:cubicBezTo>
                    <a:cubicBezTo>
                      <a:pt x="16" y="92"/>
                      <a:pt x="16" y="92"/>
                      <a:pt x="16" y="93"/>
                    </a:cubicBezTo>
                    <a:cubicBezTo>
                      <a:pt x="16" y="93"/>
                      <a:pt x="16" y="93"/>
                      <a:pt x="16" y="93"/>
                    </a:cubicBezTo>
                    <a:close/>
                    <a:moveTo>
                      <a:pt x="15" y="91"/>
                    </a:moveTo>
                    <a:cubicBezTo>
                      <a:pt x="15" y="90"/>
                      <a:pt x="15" y="90"/>
                      <a:pt x="15" y="90"/>
                    </a:cubicBezTo>
                    <a:cubicBezTo>
                      <a:pt x="15" y="90"/>
                      <a:pt x="15" y="90"/>
                      <a:pt x="15" y="90"/>
                    </a:cubicBezTo>
                    <a:cubicBezTo>
                      <a:pt x="15" y="90"/>
                      <a:pt x="15" y="90"/>
                      <a:pt x="16" y="91"/>
                    </a:cubicBezTo>
                    <a:lnTo>
                      <a:pt x="15" y="91"/>
                    </a:lnTo>
                    <a:close/>
                    <a:moveTo>
                      <a:pt x="15" y="88"/>
                    </a:moveTo>
                    <a:cubicBezTo>
                      <a:pt x="15" y="88"/>
                      <a:pt x="15" y="89"/>
                      <a:pt x="15" y="89"/>
                    </a:cubicBezTo>
                    <a:cubicBezTo>
                      <a:pt x="15" y="89"/>
                      <a:pt x="15" y="88"/>
                      <a:pt x="15" y="88"/>
                    </a:cubicBezTo>
                    <a:close/>
                    <a:moveTo>
                      <a:pt x="141" y="30"/>
                    </a:moveTo>
                    <a:cubicBezTo>
                      <a:pt x="141" y="30"/>
                      <a:pt x="141" y="30"/>
                      <a:pt x="141" y="30"/>
                    </a:cubicBezTo>
                    <a:cubicBezTo>
                      <a:pt x="141" y="30"/>
                      <a:pt x="141" y="30"/>
                      <a:pt x="141" y="30"/>
                    </a:cubicBezTo>
                    <a:cubicBezTo>
                      <a:pt x="141" y="30"/>
                      <a:pt x="141" y="30"/>
                      <a:pt x="141" y="30"/>
                    </a:cubicBezTo>
                    <a:cubicBezTo>
                      <a:pt x="141" y="30"/>
                      <a:pt x="141" y="30"/>
                      <a:pt x="141" y="30"/>
                    </a:cubicBezTo>
                    <a:close/>
                    <a:moveTo>
                      <a:pt x="148" y="43"/>
                    </a:moveTo>
                    <a:cubicBezTo>
                      <a:pt x="148" y="43"/>
                      <a:pt x="148" y="43"/>
                      <a:pt x="148" y="43"/>
                    </a:cubicBezTo>
                    <a:cubicBezTo>
                      <a:pt x="148" y="43"/>
                      <a:pt x="148" y="43"/>
                      <a:pt x="148" y="43"/>
                    </a:cubicBezTo>
                    <a:cubicBezTo>
                      <a:pt x="148" y="43"/>
                      <a:pt x="148" y="43"/>
                      <a:pt x="149" y="43"/>
                    </a:cubicBezTo>
                    <a:cubicBezTo>
                      <a:pt x="149" y="43"/>
                      <a:pt x="149" y="44"/>
                      <a:pt x="149" y="44"/>
                    </a:cubicBezTo>
                    <a:cubicBezTo>
                      <a:pt x="149" y="44"/>
                      <a:pt x="149" y="43"/>
                      <a:pt x="148" y="43"/>
                    </a:cubicBezTo>
                    <a:close/>
                    <a:moveTo>
                      <a:pt x="148" y="42"/>
                    </a:moveTo>
                    <a:cubicBezTo>
                      <a:pt x="148" y="42"/>
                      <a:pt x="148" y="42"/>
                      <a:pt x="148" y="42"/>
                    </a:cubicBezTo>
                    <a:cubicBezTo>
                      <a:pt x="148" y="42"/>
                      <a:pt x="148" y="42"/>
                      <a:pt x="148" y="42"/>
                    </a:cubicBezTo>
                    <a:cubicBezTo>
                      <a:pt x="148" y="42"/>
                      <a:pt x="148" y="42"/>
                      <a:pt x="148" y="42"/>
                    </a:cubicBezTo>
                    <a:cubicBezTo>
                      <a:pt x="148" y="42"/>
                      <a:pt x="148" y="42"/>
                      <a:pt x="148" y="42"/>
                    </a:cubicBezTo>
                    <a:cubicBezTo>
                      <a:pt x="148" y="42"/>
                      <a:pt x="148" y="42"/>
                      <a:pt x="148" y="42"/>
                    </a:cubicBezTo>
                    <a:cubicBezTo>
                      <a:pt x="148" y="42"/>
                      <a:pt x="148" y="42"/>
                      <a:pt x="148" y="42"/>
                    </a:cubicBezTo>
                    <a:close/>
                    <a:moveTo>
                      <a:pt x="65" y="11"/>
                    </a:moveTo>
                    <a:cubicBezTo>
                      <a:pt x="64" y="12"/>
                      <a:pt x="63" y="12"/>
                      <a:pt x="62" y="13"/>
                    </a:cubicBezTo>
                    <a:cubicBezTo>
                      <a:pt x="61" y="14"/>
                      <a:pt x="59" y="14"/>
                      <a:pt x="58" y="15"/>
                    </a:cubicBezTo>
                    <a:cubicBezTo>
                      <a:pt x="58" y="15"/>
                      <a:pt x="58" y="15"/>
                      <a:pt x="57" y="15"/>
                    </a:cubicBezTo>
                    <a:cubicBezTo>
                      <a:pt x="57" y="16"/>
                      <a:pt x="56" y="16"/>
                      <a:pt x="55" y="17"/>
                    </a:cubicBezTo>
                    <a:cubicBezTo>
                      <a:pt x="54" y="17"/>
                      <a:pt x="52" y="19"/>
                      <a:pt x="52" y="19"/>
                    </a:cubicBezTo>
                    <a:cubicBezTo>
                      <a:pt x="52" y="19"/>
                      <a:pt x="52" y="19"/>
                      <a:pt x="51" y="19"/>
                    </a:cubicBezTo>
                    <a:cubicBezTo>
                      <a:pt x="51" y="19"/>
                      <a:pt x="50" y="20"/>
                      <a:pt x="50" y="20"/>
                    </a:cubicBezTo>
                    <a:cubicBezTo>
                      <a:pt x="49" y="20"/>
                      <a:pt x="49" y="20"/>
                      <a:pt x="49" y="20"/>
                    </a:cubicBezTo>
                    <a:cubicBezTo>
                      <a:pt x="49" y="20"/>
                      <a:pt x="49" y="20"/>
                      <a:pt x="48" y="21"/>
                    </a:cubicBezTo>
                    <a:cubicBezTo>
                      <a:pt x="48" y="21"/>
                      <a:pt x="47" y="21"/>
                      <a:pt x="47" y="21"/>
                    </a:cubicBezTo>
                    <a:cubicBezTo>
                      <a:pt x="49" y="19"/>
                      <a:pt x="53" y="17"/>
                      <a:pt x="56" y="15"/>
                    </a:cubicBezTo>
                    <a:cubicBezTo>
                      <a:pt x="57" y="15"/>
                      <a:pt x="57" y="14"/>
                      <a:pt x="58" y="14"/>
                    </a:cubicBezTo>
                    <a:cubicBezTo>
                      <a:pt x="58" y="14"/>
                      <a:pt x="58" y="14"/>
                      <a:pt x="58" y="14"/>
                    </a:cubicBezTo>
                    <a:cubicBezTo>
                      <a:pt x="60" y="13"/>
                      <a:pt x="61" y="13"/>
                      <a:pt x="63" y="12"/>
                    </a:cubicBezTo>
                    <a:cubicBezTo>
                      <a:pt x="64" y="12"/>
                      <a:pt x="64" y="11"/>
                      <a:pt x="65" y="11"/>
                    </a:cubicBezTo>
                    <a:close/>
                    <a:moveTo>
                      <a:pt x="99" y="11"/>
                    </a:moveTo>
                    <a:cubicBezTo>
                      <a:pt x="99" y="12"/>
                      <a:pt x="100" y="12"/>
                      <a:pt x="100" y="12"/>
                    </a:cubicBezTo>
                    <a:cubicBezTo>
                      <a:pt x="100" y="12"/>
                      <a:pt x="101" y="12"/>
                      <a:pt x="101" y="12"/>
                    </a:cubicBezTo>
                    <a:cubicBezTo>
                      <a:pt x="102" y="12"/>
                      <a:pt x="102" y="12"/>
                      <a:pt x="103" y="12"/>
                    </a:cubicBezTo>
                    <a:cubicBezTo>
                      <a:pt x="103" y="12"/>
                      <a:pt x="103" y="12"/>
                      <a:pt x="104" y="12"/>
                    </a:cubicBezTo>
                    <a:cubicBezTo>
                      <a:pt x="105" y="13"/>
                      <a:pt x="107" y="13"/>
                      <a:pt x="107" y="13"/>
                    </a:cubicBezTo>
                    <a:cubicBezTo>
                      <a:pt x="108" y="13"/>
                      <a:pt x="108" y="13"/>
                      <a:pt x="108" y="13"/>
                    </a:cubicBezTo>
                    <a:cubicBezTo>
                      <a:pt x="108" y="13"/>
                      <a:pt x="109" y="14"/>
                      <a:pt x="109" y="14"/>
                    </a:cubicBezTo>
                    <a:cubicBezTo>
                      <a:pt x="112" y="15"/>
                      <a:pt x="115" y="16"/>
                      <a:pt x="117" y="18"/>
                    </a:cubicBezTo>
                    <a:cubicBezTo>
                      <a:pt x="117" y="18"/>
                      <a:pt x="117" y="18"/>
                      <a:pt x="118" y="18"/>
                    </a:cubicBezTo>
                    <a:cubicBezTo>
                      <a:pt x="119" y="19"/>
                      <a:pt x="121" y="20"/>
                      <a:pt x="122" y="21"/>
                    </a:cubicBezTo>
                    <a:cubicBezTo>
                      <a:pt x="123" y="22"/>
                      <a:pt x="124" y="23"/>
                      <a:pt x="125" y="24"/>
                    </a:cubicBezTo>
                    <a:cubicBezTo>
                      <a:pt x="126" y="24"/>
                      <a:pt x="126" y="25"/>
                      <a:pt x="127" y="25"/>
                    </a:cubicBezTo>
                    <a:cubicBezTo>
                      <a:pt x="128" y="26"/>
                      <a:pt x="128" y="26"/>
                      <a:pt x="128" y="26"/>
                    </a:cubicBezTo>
                    <a:cubicBezTo>
                      <a:pt x="128" y="26"/>
                      <a:pt x="128" y="26"/>
                      <a:pt x="128" y="26"/>
                    </a:cubicBezTo>
                    <a:cubicBezTo>
                      <a:pt x="129" y="27"/>
                      <a:pt x="129" y="27"/>
                      <a:pt x="129" y="27"/>
                    </a:cubicBezTo>
                    <a:cubicBezTo>
                      <a:pt x="129" y="28"/>
                      <a:pt x="129" y="28"/>
                      <a:pt x="129" y="28"/>
                    </a:cubicBezTo>
                    <a:cubicBezTo>
                      <a:pt x="129" y="28"/>
                      <a:pt x="130" y="28"/>
                      <a:pt x="130" y="29"/>
                    </a:cubicBezTo>
                    <a:cubicBezTo>
                      <a:pt x="130" y="29"/>
                      <a:pt x="130" y="29"/>
                      <a:pt x="130" y="29"/>
                    </a:cubicBezTo>
                    <a:cubicBezTo>
                      <a:pt x="131" y="29"/>
                      <a:pt x="131" y="29"/>
                      <a:pt x="131" y="30"/>
                    </a:cubicBezTo>
                    <a:cubicBezTo>
                      <a:pt x="131" y="30"/>
                      <a:pt x="132" y="30"/>
                      <a:pt x="132" y="31"/>
                    </a:cubicBezTo>
                    <a:cubicBezTo>
                      <a:pt x="133" y="31"/>
                      <a:pt x="133" y="32"/>
                      <a:pt x="133" y="32"/>
                    </a:cubicBezTo>
                    <a:cubicBezTo>
                      <a:pt x="133" y="33"/>
                      <a:pt x="134" y="33"/>
                      <a:pt x="134" y="33"/>
                    </a:cubicBezTo>
                    <a:cubicBezTo>
                      <a:pt x="134" y="34"/>
                      <a:pt x="134" y="34"/>
                      <a:pt x="135" y="34"/>
                    </a:cubicBezTo>
                    <a:cubicBezTo>
                      <a:pt x="135" y="34"/>
                      <a:pt x="135" y="35"/>
                      <a:pt x="136" y="35"/>
                    </a:cubicBezTo>
                    <a:cubicBezTo>
                      <a:pt x="136" y="36"/>
                      <a:pt x="136" y="36"/>
                      <a:pt x="136" y="36"/>
                    </a:cubicBezTo>
                    <a:cubicBezTo>
                      <a:pt x="137" y="37"/>
                      <a:pt x="137" y="37"/>
                      <a:pt x="137" y="38"/>
                    </a:cubicBezTo>
                    <a:cubicBezTo>
                      <a:pt x="138" y="39"/>
                      <a:pt x="138" y="40"/>
                      <a:pt x="139" y="41"/>
                    </a:cubicBezTo>
                    <a:cubicBezTo>
                      <a:pt x="139" y="41"/>
                      <a:pt x="139" y="42"/>
                      <a:pt x="139" y="41"/>
                    </a:cubicBezTo>
                    <a:cubicBezTo>
                      <a:pt x="139" y="41"/>
                      <a:pt x="139" y="41"/>
                      <a:pt x="139" y="42"/>
                    </a:cubicBezTo>
                    <a:cubicBezTo>
                      <a:pt x="139" y="42"/>
                      <a:pt x="139" y="42"/>
                      <a:pt x="140" y="42"/>
                    </a:cubicBezTo>
                    <a:cubicBezTo>
                      <a:pt x="140" y="42"/>
                      <a:pt x="140" y="42"/>
                      <a:pt x="140" y="43"/>
                    </a:cubicBezTo>
                    <a:cubicBezTo>
                      <a:pt x="139" y="42"/>
                      <a:pt x="139" y="42"/>
                      <a:pt x="139" y="41"/>
                    </a:cubicBezTo>
                    <a:cubicBezTo>
                      <a:pt x="138" y="40"/>
                      <a:pt x="136" y="37"/>
                      <a:pt x="135" y="35"/>
                    </a:cubicBezTo>
                    <a:cubicBezTo>
                      <a:pt x="134" y="35"/>
                      <a:pt x="134" y="35"/>
                      <a:pt x="134" y="34"/>
                    </a:cubicBezTo>
                    <a:cubicBezTo>
                      <a:pt x="133" y="34"/>
                      <a:pt x="133" y="34"/>
                      <a:pt x="133" y="34"/>
                    </a:cubicBezTo>
                    <a:cubicBezTo>
                      <a:pt x="133" y="33"/>
                      <a:pt x="132" y="33"/>
                      <a:pt x="132" y="33"/>
                    </a:cubicBezTo>
                    <a:cubicBezTo>
                      <a:pt x="132" y="32"/>
                      <a:pt x="132" y="32"/>
                      <a:pt x="131" y="32"/>
                    </a:cubicBezTo>
                    <a:cubicBezTo>
                      <a:pt x="131" y="32"/>
                      <a:pt x="131" y="32"/>
                      <a:pt x="131" y="32"/>
                    </a:cubicBezTo>
                    <a:cubicBezTo>
                      <a:pt x="131" y="32"/>
                      <a:pt x="131" y="32"/>
                      <a:pt x="131" y="32"/>
                    </a:cubicBezTo>
                    <a:cubicBezTo>
                      <a:pt x="131" y="32"/>
                      <a:pt x="131" y="32"/>
                      <a:pt x="131" y="32"/>
                    </a:cubicBezTo>
                    <a:cubicBezTo>
                      <a:pt x="131" y="32"/>
                      <a:pt x="130" y="32"/>
                      <a:pt x="130" y="32"/>
                    </a:cubicBezTo>
                    <a:cubicBezTo>
                      <a:pt x="130" y="31"/>
                      <a:pt x="130" y="31"/>
                      <a:pt x="130" y="31"/>
                    </a:cubicBezTo>
                    <a:cubicBezTo>
                      <a:pt x="130" y="31"/>
                      <a:pt x="130" y="31"/>
                      <a:pt x="130" y="31"/>
                    </a:cubicBezTo>
                    <a:cubicBezTo>
                      <a:pt x="130" y="31"/>
                      <a:pt x="129" y="30"/>
                      <a:pt x="129" y="30"/>
                    </a:cubicBezTo>
                    <a:cubicBezTo>
                      <a:pt x="129" y="30"/>
                      <a:pt x="128" y="30"/>
                      <a:pt x="128" y="30"/>
                    </a:cubicBezTo>
                    <a:cubicBezTo>
                      <a:pt x="128" y="29"/>
                      <a:pt x="128" y="29"/>
                      <a:pt x="127" y="29"/>
                    </a:cubicBezTo>
                    <a:cubicBezTo>
                      <a:pt x="127" y="29"/>
                      <a:pt x="127" y="28"/>
                      <a:pt x="127" y="28"/>
                    </a:cubicBezTo>
                    <a:cubicBezTo>
                      <a:pt x="127" y="28"/>
                      <a:pt x="126" y="28"/>
                      <a:pt x="125" y="27"/>
                    </a:cubicBezTo>
                    <a:cubicBezTo>
                      <a:pt x="125" y="27"/>
                      <a:pt x="124" y="26"/>
                      <a:pt x="123" y="26"/>
                    </a:cubicBezTo>
                    <a:cubicBezTo>
                      <a:pt x="123" y="26"/>
                      <a:pt x="123" y="26"/>
                      <a:pt x="123" y="25"/>
                    </a:cubicBezTo>
                    <a:cubicBezTo>
                      <a:pt x="120" y="24"/>
                      <a:pt x="118" y="22"/>
                      <a:pt x="115" y="20"/>
                    </a:cubicBezTo>
                    <a:cubicBezTo>
                      <a:pt x="115" y="20"/>
                      <a:pt x="114" y="20"/>
                      <a:pt x="114" y="20"/>
                    </a:cubicBezTo>
                    <a:cubicBezTo>
                      <a:pt x="114" y="20"/>
                      <a:pt x="113" y="19"/>
                      <a:pt x="113" y="19"/>
                    </a:cubicBezTo>
                    <a:cubicBezTo>
                      <a:pt x="112" y="19"/>
                      <a:pt x="112" y="19"/>
                      <a:pt x="112" y="19"/>
                    </a:cubicBezTo>
                    <a:cubicBezTo>
                      <a:pt x="111" y="19"/>
                      <a:pt x="111" y="19"/>
                      <a:pt x="111" y="19"/>
                    </a:cubicBezTo>
                    <a:cubicBezTo>
                      <a:pt x="111" y="19"/>
                      <a:pt x="111" y="19"/>
                      <a:pt x="111" y="18"/>
                    </a:cubicBezTo>
                    <a:cubicBezTo>
                      <a:pt x="111" y="18"/>
                      <a:pt x="111" y="18"/>
                      <a:pt x="111" y="18"/>
                    </a:cubicBezTo>
                    <a:cubicBezTo>
                      <a:pt x="109" y="18"/>
                      <a:pt x="106" y="17"/>
                      <a:pt x="104" y="16"/>
                    </a:cubicBezTo>
                    <a:cubicBezTo>
                      <a:pt x="104" y="16"/>
                      <a:pt x="102" y="15"/>
                      <a:pt x="102" y="15"/>
                    </a:cubicBezTo>
                    <a:cubicBezTo>
                      <a:pt x="101" y="15"/>
                      <a:pt x="101" y="15"/>
                      <a:pt x="101" y="15"/>
                    </a:cubicBezTo>
                    <a:cubicBezTo>
                      <a:pt x="101" y="15"/>
                      <a:pt x="101" y="15"/>
                      <a:pt x="101" y="15"/>
                    </a:cubicBezTo>
                    <a:cubicBezTo>
                      <a:pt x="101" y="15"/>
                      <a:pt x="101" y="15"/>
                      <a:pt x="101" y="14"/>
                    </a:cubicBezTo>
                    <a:cubicBezTo>
                      <a:pt x="101" y="14"/>
                      <a:pt x="101" y="14"/>
                      <a:pt x="101" y="14"/>
                    </a:cubicBezTo>
                    <a:cubicBezTo>
                      <a:pt x="101" y="14"/>
                      <a:pt x="101" y="14"/>
                      <a:pt x="101" y="14"/>
                    </a:cubicBezTo>
                    <a:cubicBezTo>
                      <a:pt x="101" y="14"/>
                      <a:pt x="102" y="14"/>
                      <a:pt x="102" y="14"/>
                    </a:cubicBezTo>
                    <a:cubicBezTo>
                      <a:pt x="102" y="14"/>
                      <a:pt x="103" y="14"/>
                      <a:pt x="104" y="14"/>
                    </a:cubicBezTo>
                    <a:cubicBezTo>
                      <a:pt x="105" y="14"/>
                      <a:pt x="106" y="14"/>
                      <a:pt x="107" y="14"/>
                    </a:cubicBezTo>
                    <a:cubicBezTo>
                      <a:pt x="107" y="14"/>
                      <a:pt x="107" y="14"/>
                      <a:pt x="107" y="14"/>
                    </a:cubicBezTo>
                    <a:cubicBezTo>
                      <a:pt x="107" y="14"/>
                      <a:pt x="106" y="14"/>
                      <a:pt x="106" y="14"/>
                    </a:cubicBezTo>
                    <a:cubicBezTo>
                      <a:pt x="107" y="14"/>
                      <a:pt x="106" y="14"/>
                      <a:pt x="106" y="14"/>
                    </a:cubicBezTo>
                    <a:cubicBezTo>
                      <a:pt x="107" y="14"/>
                      <a:pt x="108" y="14"/>
                      <a:pt x="107" y="14"/>
                    </a:cubicBezTo>
                    <a:cubicBezTo>
                      <a:pt x="107" y="14"/>
                      <a:pt x="107" y="14"/>
                      <a:pt x="107" y="14"/>
                    </a:cubicBezTo>
                    <a:cubicBezTo>
                      <a:pt x="108" y="14"/>
                      <a:pt x="107" y="14"/>
                      <a:pt x="107" y="13"/>
                    </a:cubicBezTo>
                    <a:cubicBezTo>
                      <a:pt x="106" y="13"/>
                      <a:pt x="106" y="13"/>
                      <a:pt x="106" y="13"/>
                    </a:cubicBezTo>
                    <a:cubicBezTo>
                      <a:pt x="104" y="13"/>
                      <a:pt x="102" y="12"/>
                      <a:pt x="101" y="12"/>
                    </a:cubicBezTo>
                    <a:cubicBezTo>
                      <a:pt x="100" y="12"/>
                      <a:pt x="100" y="12"/>
                      <a:pt x="99" y="12"/>
                    </a:cubicBezTo>
                    <a:cubicBezTo>
                      <a:pt x="98" y="12"/>
                      <a:pt x="99" y="12"/>
                      <a:pt x="99" y="11"/>
                    </a:cubicBezTo>
                    <a:close/>
                    <a:moveTo>
                      <a:pt x="100" y="11"/>
                    </a:moveTo>
                    <a:cubicBezTo>
                      <a:pt x="100" y="11"/>
                      <a:pt x="101" y="11"/>
                      <a:pt x="100" y="11"/>
                    </a:cubicBezTo>
                    <a:cubicBezTo>
                      <a:pt x="100" y="11"/>
                      <a:pt x="99" y="11"/>
                      <a:pt x="98" y="11"/>
                    </a:cubicBezTo>
                    <a:cubicBezTo>
                      <a:pt x="98" y="11"/>
                      <a:pt x="99" y="11"/>
                      <a:pt x="100" y="11"/>
                    </a:cubicBezTo>
                    <a:close/>
                    <a:moveTo>
                      <a:pt x="61" y="130"/>
                    </a:moveTo>
                    <a:cubicBezTo>
                      <a:pt x="61" y="130"/>
                      <a:pt x="62" y="130"/>
                      <a:pt x="62" y="130"/>
                    </a:cubicBezTo>
                    <a:cubicBezTo>
                      <a:pt x="62" y="130"/>
                      <a:pt x="62" y="130"/>
                      <a:pt x="61" y="130"/>
                    </a:cubicBezTo>
                    <a:close/>
                    <a:moveTo>
                      <a:pt x="63" y="131"/>
                    </a:moveTo>
                    <a:cubicBezTo>
                      <a:pt x="63" y="131"/>
                      <a:pt x="63" y="131"/>
                      <a:pt x="63" y="131"/>
                    </a:cubicBezTo>
                    <a:cubicBezTo>
                      <a:pt x="63" y="131"/>
                      <a:pt x="63" y="131"/>
                      <a:pt x="63" y="131"/>
                    </a:cubicBezTo>
                    <a:cubicBezTo>
                      <a:pt x="63" y="131"/>
                      <a:pt x="63" y="131"/>
                      <a:pt x="63" y="131"/>
                    </a:cubicBezTo>
                    <a:cubicBezTo>
                      <a:pt x="63" y="131"/>
                      <a:pt x="64" y="131"/>
                      <a:pt x="63" y="131"/>
                    </a:cubicBezTo>
                    <a:close/>
                    <a:moveTo>
                      <a:pt x="65" y="131"/>
                    </a:moveTo>
                    <a:cubicBezTo>
                      <a:pt x="64" y="131"/>
                      <a:pt x="64" y="131"/>
                      <a:pt x="64" y="131"/>
                    </a:cubicBezTo>
                    <a:cubicBezTo>
                      <a:pt x="64" y="131"/>
                      <a:pt x="65" y="131"/>
                      <a:pt x="65" y="131"/>
                    </a:cubicBezTo>
                    <a:cubicBezTo>
                      <a:pt x="65" y="131"/>
                      <a:pt x="65" y="131"/>
                      <a:pt x="65" y="131"/>
                    </a:cubicBezTo>
                    <a:close/>
                    <a:moveTo>
                      <a:pt x="30" y="101"/>
                    </a:moveTo>
                    <a:cubicBezTo>
                      <a:pt x="30" y="100"/>
                      <a:pt x="30" y="100"/>
                      <a:pt x="30" y="100"/>
                    </a:cubicBezTo>
                    <a:cubicBezTo>
                      <a:pt x="30" y="99"/>
                      <a:pt x="30" y="99"/>
                      <a:pt x="30" y="99"/>
                    </a:cubicBezTo>
                    <a:cubicBezTo>
                      <a:pt x="30" y="99"/>
                      <a:pt x="30" y="99"/>
                      <a:pt x="30" y="99"/>
                    </a:cubicBezTo>
                    <a:cubicBezTo>
                      <a:pt x="30" y="100"/>
                      <a:pt x="31" y="101"/>
                      <a:pt x="32" y="103"/>
                    </a:cubicBezTo>
                    <a:cubicBezTo>
                      <a:pt x="32" y="103"/>
                      <a:pt x="31" y="102"/>
                      <a:pt x="31" y="102"/>
                    </a:cubicBezTo>
                    <a:cubicBezTo>
                      <a:pt x="31" y="102"/>
                      <a:pt x="31" y="102"/>
                      <a:pt x="31" y="102"/>
                    </a:cubicBezTo>
                    <a:cubicBezTo>
                      <a:pt x="31" y="101"/>
                      <a:pt x="31" y="101"/>
                      <a:pt x="30" y="101"/>
                    </a:cubicBezTo>
                    <a:close/>
                    <a:moveTo>
                      <a:pt x="27" y="93"/>
                    </a:moveTo>
                    <a:cubicBezTo>
                      <a:pt x="27" y="93"/>
                      <a:pt x="27" y="93"/>
                      <a:pt x="27" y="93"/>
                    </a:cubicBezTo>
                    <a:cubicBezTo>
                      <a:pt x="27" y="93"/>
                      <a:pt x="27" y="93"/>
                      <a:pt x="27" y="92"/>
                    </a:cubicBezTo>
                    <a:cubicBezTo>
                      <a:pt x="27" y="92"/>
                      <a:pt x="27" y="92"/>
                      <a:pt x="27" y="92"/>
                    </a:cubicBezTo>
                    <a:cubicBezTo>
                      <a:pt x="27" y="91"/>
                      <a:pt x="27" y="91"/>
                      <a:pt x="26" y="90"/>
                    </a:cubicBezTo>
                    <a:cubicBezTo>
                      <a:pt x="26" y="90"/>
                      <a:pt x="26" y="90"/>
                      <a:pt x="26" y="90"/>
                    </a:cubicBezTo>
                    <a:cubicBezTo>
                      <a:pt x="27" y="91"/>
                      <a:pt x="27" y="92"/>
                      <a:pt x="28" y="94"/>
                    </a:cubicBezTo>
                    <a:cubicBezTo>
                      <a:pt x="28" y="94"/>
                      <a:pt x="27" y="93"/>
                      <a:pt x="27" y="93"/>
                    </a:cubicBezTo>
                    <a:close/>
                    <a:moveTo>
                      <a:pt x="24" y="81"/>
                    </a:moveTo>
                    <a:cubicBezTo>
                      <a:pt x="24" y="81"/>
                      <a:pt x="24" y="81"/>
                      <a:pt x="25" y="81"/>
                    </a:cubicBezTo>
                    <a:cubicBezTo>
                      <a:pt x="25" y="80"/>
                      <a:pt x="24" y="80"/>
                      <a:pt x="24" y="79"/>
                    </a:cubicBezTo>
                    <a:cubicBezTo>
                      <a:pt x="24" y="79"/>
                      <a:pt x="24" y="79"/>
                      <a:pt x="24" y="79"/>
                    </a:cubicBezTo>
                    <a:cubicBezTo>
                      <a:pt x="25" y="81"/>
                      <a:pt x="25" y="83"/>
                      <a:pt x="25" y="85"/>
                    </a:cubicBezTo>
                    <a:cubicBezTo>
                      <a:pt x="25" y="84"/>
                      <a:pt x="25" y="84"/>
                      <a:pt x="25" y="84"/>
                    </a:cubicBezTo>
                    <a:cubicBezTo>
                      <a:pt x="25" y="83"/>
                      <a:pt x="25" y="83"/>
                      <a:pt x="25" y="83"/>
                    </a:cubicBezTo>
                    <a:cubicBezTo>
                      <a:pt x="25" y="83"/>
                      <a:pt x="25" y="83"/>
                      <a:pt x="25" y="82"/>
                    </a:cubicBezTo>
                    <a:cubicBezTo>
                      <a:pt x="25" y="82"/>
                      <a:pt x="25" y="81"/>
                      <a:pt x="24" y="81"/>
                    </a:cubicBezTo>
                    <a:close/>
                    <a:moveTo>
                      <a:pt x="24" y="77"/>
                    </a:moveTo>
                    <a:cubicBezTo>
                      <a:pt x="24" y="77"/>
                      <a:pt x="24" y="77"/>
                      <a:pt x="24" y="77"/>
                    </a:cubicBezTo>
                    <a:cubicBezTo>
                      <a:pt x="24" y="77"/>
                      <a:pt x="24" y="78"/>
                      <a:pt x="24" y="78"/>
                    </a:cubicBezTo>
                    <a:cubicBezTo>
                      <a:pt x="24" y="78"/>
                      <a:pt x="24" y="77"/>
                      <a:pt x="24" y="77"/>
                    </a:cubicBezTo>
                    <a:close/>
                    <a:moveTo>
                      <a:pt x="24" y="74"/>
                    </a:moveTo>
                    <a:cubicBezTo>
                      <a:pt x="24" y="74"/>
                      <a:pt x="24" y="74"/>
                      <a:pt x="24" y="74"/>
                    </a:cubicBezTo>
                    <a:cubicBezTo>
                      <a:pt x="24" y="74"/>
                      <a:pt x="24" y="74"/>
                      <a:pt x="24" y="74"/>
                    </a:cubicBezTo>
                    <a:cubicBezTo>
                      <a:pt x="24" y="74"/>
                      <a:pt x="24" y="74"/>
                      <a:pt x="24" y="74"/>
                    </a:cubicBezTo>
                    <a:cubicBezTo>
                      <a:pt x="24" y="73"/>
                      <a:pt x="24" y="74"/>
                      <a:pt x="24" y="75"/>
                    </a:cubicBezTo>
                    <a:cubicBezTo>
                      <a:pt x="24" y="75"/>
                      <a:pt x="24" y="74"/>
                      <a:pt x="24" y="74"/>
                    </a:cubicBezTo>
                    <a:close/>
                    <a:moveTo>
                      <a:pt x="33" y="104"/>
                    </a:moveTo>
                    <a:cubicBezTo>
                      <a:pt x="32" y="104"/>
                      <a:pt x="32" y="104"/>
                      <a:pt x="32" y="103"/>
                    </a:cubicBezTo>
                    <a:cubicBezTo>
                      <a:pt x="32" y="103"/>
                      <a:pt x="32" y="103"/>
                      <a:pt x="32" y="103"/>
                    </a:cubicBezTo>
                    <a:cubicBezTo>
                      <a:pt x="32" y="103"/>
                      <a:pt x="32" y="104"/>
                      <a:pt x="32" y="104"/>
                    </a:cubicBezTo>
                    <a:cubicBezTo>
                      <a:pt x="33" y="105"/>
                      <a:pt x="33" y="105"/>
                      <a:pt x="33" y="106"/>
                    </a:cubicBezTo>
                    <a:cubicBezTo>
                      <a:pt x="33" y="105"/>
                      <a:pt x="33" y="105"/>
                      <a:pt x="33" y="104"/>
                    </a:cubicBezTo>
                    <a:close/>
                    <a:moveTo>
                      <a:pt x="29" y="97"/>
                    </a:moveTo>
                    <a:cubicBezTo>
                      <a:pt x="29" y="97"/>
                      <a:pt x="29" y="96"/>
                      <a:pt x="29" y="96"/>
                    </a:cubicBezTo>
                    <a:cubicBezTo>
                      <a:pt x="28" y="96"/>
                      <a:pt x="28" y="96"/>
                      <a:pt x="28" y="96"/>
                    </a:cubicBezTo>
                    <a:cubicBezTo>
                      <a:pt x="29" y="96"/>
                      <a:pt x="29" y="97"/>
                      <a:pt x="30" y="98"/>
                    </a:cubicBezTo>
                    <a:cubicBezTo>
                      <a:pt x="29" y="98"/>
                      <a:pt x="29" y="97"/>
                      <a:pt x="29" y="97"/>
                    </a:cubicBezTo>
                    <a:close/>
                    <a:moveTo>
                      <a:pt x="28" y="95"/>
                    </a:moveTo>
                    <a:cubicBezTo>
                      <a:pt x="28" y="94"/>
                      <a:pt x="28" y="94"/>
                      <a:pt x="28" y="94"/>
                    </a:cubicBezTo>
                    <a:cubicBezTo>
                      <a:pt x="28" y="94"/>
                      <a:pt x="28" y="95"/>
                      <a:pt x="28" y="96"/>
                    </a:cubicBezTo>
                    <a:cubicBezTo>
                      <a:pt x="28" y="96"/>
                      <a:pt x="28" y="95"/>
                      <a:pt x="28" y="95"/>
                    </a:cubicBezTo>
                    <a:close/>
                    <a:moveTo>
                      <a:pt x="26" y="87"/>
                    </a:moveTo>
                    <a:cubicBezTo>
                      <a:pt x="25" y="87"/>
                      <a:pt x="26" y="87"/>
                      <a:pt x="26" y="86"/>
                    </a:cubicBezTo>
                    <a:cubicBezTo>
                      <a:pt x="26" y="87"/>
                      <a:pt x="26" y="89"/>
                      <a:pt x="26" y="89"/>
                    </a:cubicBezTo>
                    <a:cubicBezTo>
                      <a:pt x="26" y="89"/>
                      <a:pt x="26" y="88"/>
                      <a:pt x="26" y="87"/>
                    </a:cubicBezTo>
                    <a:close/>
                    <a:moveTo>
                      <a:pt x="25" y="86"/>
                    </a:moveTo>
                    <a:cubicBezTo>
                      <a:pt x="25" y="85"/>
                      <a:pt x="25" y="86"/>
                      <a:pt x="25" y="85"/>
                    </a:cubicBezTo>
                    <a:cubicBezTo>
                      <a:pt x="25" y="85"/>
                      <a:pt x="25" y="85"/>
                      <a:pt x="25" y="85"/>
                    </a:cubicBezTo>
                    <a:cubicBezTo>
                      <a:pt x="26" y="86"/>
                      <a:pt x="26" y="86"/>
                      <a:pt x="26" y="86"/>
                    </a:cubicBezTo>
                    <a:cubicBezTo>
                      <a:pt x="25" y="86"/>
                      <a:pt x="25" y="86"/>
                      <a:pt x="25" y="86"/>
                    </a:cubicBezTo>
                    <a:close/>
                    <a:moveTo>
                      <a:pt x="24" y="75"/>
                    </a:moveTo>
                    <a:cubicBezTo>
                      <a:pt x="24" y="76"/>
                      <a:pt x="24" y="76"/>
                      <a:pt x="24" y="76"/>
                    </a:cubicBezTo>
                    <a:cubicBezTo>
                      <a:pt x="24" y="77"/>
                      <a:pt x="24" y="75"/>
                      <a:pt x="24" y="75"/>
                    </a:cubicBezTo>
                    <a:close/>
                    <a:moveTo>
                      <a:pt x="24" y="72"/>
                    </a:moveTo>
                    <a:cubicBezTo>
                      <a:pt x="24" y="73"/>
                      <a:pt x="24" y="73"/>
                      <a:pt x="24" y="73"/>
                    </a:cubicBezTo>
                    <a:cubicBezTo>
                      <a:pt x="24" y="73"/>
                      <a:pt x="24" y="72"/>
                      <a:pt x="24" y="72"/>
                    </a:cubicBezTo>
                    <a:close/>
                    <a:moveTo>
                      <a:pt x="88" y="135"/>
                    </a:moveTo>
                    <a:cubicBezTo>
                      <a:pt x="88" y="135"/>
                      <a:pt x="89" y="135"/>
                      <a:pt x="89" y="135"/>
                    </a:cubicBezTo>
                    <a:cubicBezTo>
                      <a:pt x="89" y="135"/>
                      <a:pt x="89" y="135"/>
                      <a:pt x="89" y="135"/>
                    </a:cubicBezTo>
                    <a:cubicBezTo>
                      <a:pt x="88" y="135"/>
                      <a:pt x="88" y="135"/>
                      <a:pt x="88" y="135"/>
                    </a:cubicBezTo>
                    <a:close/>
                    <a:moveTo>
                      <a:pt x="86" y="135"/>
                    </a:moveTo>
                    <a:cubicBezTo>
                      <a:pt x="86" y="135"/>
                      <a:pt x="87" y="135"/>
                      <a:pt x="87" y="135"/>
                    </a:cubicBezTo>
                    <a:cubicBezTo>
                      <a:pt x="87" y="135"/>
                      <a:pt x="87" y="135"/>
                      <a:pt x="86" y="135"/>
                    </a:cubicBezTo>
                    <a:close/>
                    <a:moveTo>
                      <a:pt x="89" y="135"/>
                    </a:moveTo>
                    <a:cubicBezTo>
                      <a:pt x="90" y="135"/>
                      <a:pt x="90" y="135"/>
                      <a:pt x="89" y="135"/>
                    </a:cubicBezTo>
                    <a:cubicBezTo>
                      <a:pt x="90" y="135"/>
                      <a:pt x="90" y="135"/>
                      <a:pt x="90" y="135"/>
                    </a:cubicBezTo>
                    <a:cubicBezTo>
                      <a:pt x="90" y="135"/>
                      <a:pt x="89" y="135"/>
                      <a:pt x="89" y="135"/>
                    </a:cubicBezTo>
                    <a:cubicBezTo>
                      <a:pt x="89" y="135"/>
                      <a:pt x="89" y="135"/>
                      <a:pt x="89" y="135"/>
                    </a:cubicBezTo>
                    <a:close/>
                    <a:moveTo>
                      <a:pt x="43" y="117"/>
                    </a:moveTo>
                    <a:cubicBezTo>
                      <a:pt x="43" y="117"/>
                      <a:pt x="43" y="117"/>
                      <a:pt x="43" y="117"/>
                    </a:cubicBezTo>
                    <a:cubicBezTo>
                      <a:pt x="43" y="117"/>
                      <a:pt x="43" y="117"/>
                      <a:pt x="43" y="117"/>
                    </a:cubicBezTo>
                    <a:cubicBezTo>
                      <a:pt x="43" y="117"/>
                      <a:pt x="43" y="117"/>
                      <a:pt x="43" y="117"/>
                    </a:cubicBezTo>
                    <a:close/>
                    <a:moveTo>
                      <a:pt x="44" y="117"/>
                    </a:moveTo>
                    <a:cubicBezTo>
                      <a:pt x="44" y="117"/>
                      <a:pt x="43" y="117"/>
                      <a:pt x="43" y="117"/>
                    </a:cubicBezTo>
                    <a:cubicBezTo>
                      <a:pt x="43" y="117"/>
                      <a:pt x="44" y="117"/>
                      <a:pt x="44" y="117"/>
                    </a:cubicBezTo>
                    <a:close/>
                    <a:moveTo>
                      <a:pt x="25" y="73"/>
                    </a:moveTo>
                    <a:cubicBezTo>
                      <a:pt x="25" y="73"/>
                      <a:pt x="25" y="72"/>
                      <a:pt x="25" y="72"/>
                    </a:cubicBezTo>
                    <a:cubicBezTo>
                      <a:pt x="25" y="72"/>
                      <a:pt x="25" y="72"/>
                      <a:pt x="25" y="72"/>
                    </a:cubicBezTo>
                    <a:cubicBezTo>
                      <a:pt x="25" y="72"/>
                      <a:pt x="25" y="72"/>
                      <a:pt x="25" y="73"/>
                    </a:cubicBezTo>
                    <a:cubicBezTo>
                      <a:pt x="25" y="73"/>
                      <a:pt x="25" y="73"/>
                      <a:pt x="25" y="72"/>
                    </a:cubicBezTo>
                    <a:cubicBezTo>
                      <a:pt x="25" y="72"/>
                      <a:pt x="25" y="73"/>
                      <a:pt x="25" y="73"/>
                    </a:cubicBezTo>
                    <a:cubicBezTo>
                      <a:pt x="25" y="73"/>
                      <a:pt x="25" y="73"/>
                      <a:pt x="25" y="73"/>
                    </a:cubicBezTo>
                    <a:close/>
                    <a:moveTo>
                      <a:pt x="25" y="71"/>
                    </a:moveTo>
                    <a:cubicBezTo>
                      <a:pt x="25" y="71"/>
                      <a:pt x="25" y="71"/>
                      <a:pt x="25" y="71"/>
                    </a:cubicBezTo>
                    <a:cubicBezTo>
                      <a:pt x="25" y="70"/>
                      <a:pt x="25" y="71"/>
                      <a:pt x="25" y="71"/>
                    </a:cubicBezTo>
                    <a:cubicBezTo>
                      <a:pt x="25" y="71"/>
                      <a:pt x="25" y="71"/>
                      <a:pt x="25" y="71"/>
                    </a:cubicBezTo>
                    <a:close/>
                    <a:moveTo>
                      <a:pt x="25" y="69"/>
                    </a:moveTo>
                    <a:cubicBezTo>
                      <a:pt x="25" y="69"/>
                      <a:pt x="25" y="69"/>
                      <a:pt x="25" y="69"/>
                    </a:cubicBezTo>
                    <a:cubicBezTo>
                      <a:pt x="25" y="69"/>
                      <a:pt x="25" y="69"/>
                      <a:pt x="25" y="69"/>
                    </a:cubicBezTo>
                    <a:cubicBezTo>
                      <a:pt x="25" y="69"/>
                      <a:pt x="25" y="69"/>
                      <a:pt x="25" y="69"/>
                    </a:cubicBezTo>
                    <a:cubicBezTo>
                      <a:pt x="25" y="70"/>
                      <a:pt x="25" y="70"/>
                      <a:pt x="25" y="69"/>
                    </a:cubicBezTo>
                    <a:close/>
                    <a:moveTo>
                      <a:pt x="36" y="108"/>
                    </a:moveTo>
                    <a:cubicBezTo>
                      <a:pt x="36" y="108"/>
                      <a:pt x="36" y="108"/>
                      <a:pt x="36" y="108"/>
                    </a:cubicBezTo>
                    <a:cubicBezTo>
                      <a:pt x="36" y="108"/>
                      <a:pt x="36" y="108"/>
                      <a:pt x="36" y="108"/>
                    </a:cubicBezTo>
                    <a:cubicBezTo>
                      <a:pt x="36" y="108"/>
                      <a:pt x="36" y="108"/>
                      <a:pt x="37" y="108"/>
                    </a:cubicBezTo>
                    <a:cubicBezTo>
                      <a:pt x="37" y="109"/>
                      <a:pt x="36" y="109"/>
                      <a:pt x="36" y="109"/>
                    </a:cubicBezTo>
                    <a:cubicBezTo>
                      <a:pt x="36" y="108"/>
                      <a:pt x="36" y="108"/>
                      <a:pt x="36" y="108"/>
                    </a:cubicBezTo>
                    <a:close/>
                    <a:moveTo>
                      <a:pt x="35" y="107"/>
                    </a:moveTo>
                    <a:cubicBezTo>
                      <a:pt x="35" y="107"/>
                      <a:pt x="35" y="107"/>
                      <a:pt x="35" y="107"/>
                    </a:cubicBezTo>
                    <a:cubicBezTo>
                      <a:pt x="35" y="107"/>
                      <a:pt x="35" y="107"/>
                      <a:pt x="35" y="107"/>
                    </a:cubicBezTo>
                    <a:cubicBezTo>
                      <a:pt x="36" y="107"/>
                      <a:pt x="36" y="107"/>
                      <a:pt x="36" y="107"/>
                    </a:cubicBezTo>
                    <a:cubicBezTo>
                      <a:pt x="36" y="107"/>
                      <a:pt x="36" y="107"/>
                      <a:pt x="36" y="107"/>
                    </a:cubicBezTo>
                    <a:cubicBezTo>
                      <a:pt x="35" y="107"/>
                      <a:pt x="35" y="107"/>
                      <a:pt x="35" y="107"/>
                    </a:cubicBezTo>
                    <a:cubicBezTo>
                      <a:pt x="35" y="107"/>
                      <a:pt x="35" y="107"/>
                      <a:pt x="35" y="106"/>
                    </a:cubicBezTo>
                    <a:cubicBezTo>
                      <a:pt x="35" y="106"/>
                      <a:pt x="35" y="107"/>
                      <a:pt x="35" y="107"/>
                    </a:cubicBezTo>
                    <a:close/>
                    <a:moveTo>
                      <a:pt x="34" y="106"/>
                    </a:moveTo>
                    <a:cubicBezTo>
                      <a:pt x="34" y="105"/>
                      <a:pt x="35" y="106"/>
                      <a:pt x="35" y="105"/>
                    </a:cubicBezTo>
                    <a:cubicBezTo>
                      <a:pt x="35" y="105"/>
                      <a:pt x="34" y="105"/>
                      <a:pt x="34" y="105"/>
                    </a:cubicBezTo>
                    <a:cubicBezTo>
                      <a:pt x="34" y="105"/>
                      <a:pt x="35" y="105"/>
                      <a:pt x="35" y="105"/>
                    </a:cubicBezTo>
                    <a:cubicBezTo>
                      <a:pt x="35" y="105"/>
                      <a:pt x="35" y="105"/>
                      <a:pt x="35" y="106"/>
                    </a:cubicBezTo>
                    <a:cubicBezTo>
                      <a:pt x="35" y="105"/>
                      <a:pt x="35" y="105"/>
                      <a:pt x="35" y="105"/>
                    </a:cubicBezTo>
                    <a:cubicBezTo>
                      <a:pt x="35" y="106"/>
                      <a:pt x="35" y="106"/>
                      <a:pt x="35" y="106"/>
                    </a:cubicBezTo>
                    <a:cubicBezTo>
                      <a:pt x="35" y="106"/>
                      <a:pt x="35" y="106"/>
                      <a:pt x="35" y="106"/>
                    </a:cubicBezTo>
                    <a:cubicBezTo>
                      <a:pt x="35" y="106"/>
                      <a:pt x="35" y="106"/>
                      <a:pt x="35" y="106"/>
                    </a:cubicBezTo>
                    <a:cubicBezTo>
                      <a:pt x="35" y="106"/>
                      <a:pt x="35" y="106"/>
                      <a:pt x="35" y="106"/>
                    </a:cubicBezTo>
                    <a:cubicBezTo>
                      <a:pt x="35" y="106"/>
                      <a:pt x="35" y="105"/>
                      <a:pt x="35" y="106"/>
                    </a:cubicBezTo>
                    <a:cubicBezTo>
                      <a:pt x="35" y="106"/>
                      <a:pt x="34" y="105"/>
                      <a:pt x="34" y="105"/>
                    </a:cubicBezTo>
                    <a:cubicBezTo>
                      <a:pt x="34" y="105"/>
                      <a:pt x="34" y="105"/>
                      <a:pt x="34" y="106"/>
                    </a:cubicBezTo>
                    <a:close/>
                    <a:moveTo>
                      <a:pt x="34" y="105"/>
                    </a:moveTo>
                    <a:cubicBezTo>
                      <a:pt x="34" y="104"/>
                      <a:pt x="34" y="104"/>
                      <a:pt x="34" y="104"/>
                    </a:cubicBezTo>
                    <a:cubicBezTo>
                      <a:pt x="34" y="104"/>
                      <a:pt x="34" y="104"/>
                      <a:pt x="34" y="105"/>
                    </a:cubicBezTo>
                    <a:cubicBezTo>
                      <a:pt x="34" y="105"/>
                      <a:pt x="34" y="105"/>
                      <a:pt x="33" y="104"/>
                    </a:cubicBezTo>
                    <a:cubicBezTo>
                      <a:pt x="34" y="104"/>
                      <a:pt x="34" y="104"/>
                      <a:pt x="34" y="104"/>
                    </a:cubicBezTo>
                    <a:cubicBezTo>
                      <a:pt x="34" y="104"/>
                      <a:pt x="34" y="104"/>
                      <a:pt x="34" y="105"/>
                    </a:cubicBezTo>
                    <a:close/>
                    <a:moveTo>
                      <a:pt x="33" y="103"/>
                    </a:moveTo>
                    <a:cubicBezTo>
                      <a:pt x="33" y="103"/>
                      <a:pt x="33" y="103"/>
                      <a:pt x="33" y="103"/>
                    </a:cubicBezTo>
                    <a:cubicBezTo>
                      <a:pt x="33" y="103"/>
                      <a:pt x="33" y="103"/>
                      <a:pt x="33" y="103"/>
                    </a:cubicBezTo>
                    <a:cubicBezTo>
                      <a:pt x="33" y="103"/>
                      <a:pt x="33" y="103"/>
                      <a:pt x="33" y="103"/>
                    </a:cubicBezTo>
                    <a:cubicBezTo>
                      <a:pt x="33" y="103"/>
                      <a:pt x="33" y="103"/>
                      <a:pt x="33" y="103"/>
                    </a:cubicBezTo>
                    <a:cubicBezTo>
                      <a:pt x="33" y="103"/>
                      <a:pt x="33" y="103"/>
                      <a:pt x="33" y="103"/>
                    </a:cubicBezTo>
                    <a:close/>
                    <a:moveTo>
                      <a:pt x="25" y="74"/>
                    </a:moveTo>
                    <a:cubicBezTo>
                      <a:pt x="25" y="74"/>
                      <a:pt x="25" y="74"/>
                      <a:pt x="25" y="74"/>
                    </a:cubicBezTo>
                    <a:cubicBezTo>
                      <a:pt x="25" y="74"/>
                      <a:pt x="25" y="74"/>
                      <a:pt x="25" y="74"/>
                    </a:cubicBezTo>
                    <a:cubicBezTo>
                      <a:pt x="25" y="74"/>
                      <a:pt x="25" y="74"/>
                      <a:pt x="25" y="74"/>
                    </a:cubicBezTo>
                    <a:cubicBezTo>
                      <a:pt x="25" y="74"/>
                      <a:pt x="25" y="74"/>
                      <a:pt x="25" y="75"/>
                    </a:cubicBezTo>
                    <a:cubicBezTo>
                      <a:pt x="25" y="75"/>
                      <a:pt x="25" y="74"/>
                      <a:pt x="25" y="74"/>
                    </a:cubicBezTo>
                    <a:close/>
                    <a:moveTo>
                      <a:pt x="25" y="66"/>
                    </a:moveTo>
                    <a:cubicBezTo>
                      <a:pt x="25" y="66"/>
                      <a:pt x="26" y="66"/>
                      <a:pt x="26" y="66"/>
                    </a:cubicBezTo>
                    <a:cubicBezTo>
                      <a:pt x="26" y="66"/>
                      <a:pt x="25" y="66"/>
                      <a:pt x="26" y="66"/>
                    </a:cubicBezTo>
                    <a:cubicBezTo>
                      <a:pt x="26" y="66"/>
                      <a:pt x="26" y="66"/>
                      <a:pt x="26" y="66"/>
                    </a:cubicBezTo>
                    <a:cubicBezTo>
                      <a:pt x="26" y="66"/>
                      <a:pt x="26" y="66"/>
                      <a:pt x="26" y="66"/>
                    </a:cubicBezTo>
                    <a:cubicBezTo>
                      <a:pt x="26" y="66"/>
                      <a:pt x="26" y="67"/>
                      <a:pt x="26" y="67"/>
                    </a:cubicBezTo>
                    <a:cubicBezTo>
                      <a:pt x="26" y="67"/>
                      <a:pt x="26" y="67"/>
                      <a:pt x="26" y="66"/>
                    </a:cubicBezTo>
                    <a:cubicBezTo>
                      <a:pt x="26" y="66"/>
                      <a:pt x="26" y="67"/>
                      <a:pt x="25" y="67"/>
                    </a:cubicBezTo>
                    <a:cubicBezTo>
                      <a:pt x="26" y="66"/>
                      <a:pt x="26" y="66"/>
                      <a:pt x="25" y="66"/>
                    </a:cubicBezTo>
                    <a:close/>
                    <a:moveTo>
                      <a:pt x="25" y="68"/>
                    </a:moveTo>
                    <a:cubicBezTo>
                      <a:pt x="25" y="68"/>
                      <a:pt x="25" y="68"/>
                      <a:pt x="25" y="68"/>
                    </a:cubicBezTo>
                    <a:cubicBezTo>
                      <a:pt x="25" y="68"/>
                      <a:pt x="25" y="68"/>
                      <a:pt x="25" y="68"/>
                    </a:cubicBezTo>
                    <a:cubicBezTo>
                      <a:pt x="25" y="68"/>
                      <a:pt x="25" y="68"/>
                      <a:pt x="25" y="68"/>
                    </a:cubicBezTo>
                    <a:cubicBezTo>
                      <a:pt x="25" y="68"/>
                      <a:pt x="26" y="67"/>
                      <a:pt x="25" y="68"/>
                    </a:cubicBezTo>
                    <a:cubicBezTo>
                      <a:pt x="25" y="68"/>
                      <a:pt x="25" y="68"/>
                      <a:pt x="25" y="68"/>
                    </a:cubicBezTo>
                    <a:close/>
                    <a:moveTo>
                      <a:pt x="34" y="104"/>
                    </a:moveTo>
                    <a:cubicBezTo>
                      <a:pt x="34" y="104"/>
                      <a:pt x="34" y="104"/>
                      <a:pt x="34" y="104"/>
                    </a:cubicBezTo>
                    <a:cubicBezTo>
                      <a:pt x="34" y="104"/>
                      <a:pt x="34" y="104"/>
                      <a:pt x="34" y="104"/>
                    </a:cubicBezTo>
                    <a:cubicBezTo>
                      <a:pt x="34" y="104"/>
                      <a:pt x="34" y="104"/>
                      <a:pt x="34" y="105"/>
                    </a:cubicBezTo>
                    <a:cubicBezTo>
                      <a:pt x="34" y="105"/>
                      <a:pt x="34" y="104"/>
                      <a:pt x="34" y="104"/>
                    </a:cubicBezTo>
                    <a:cubicBezTo>
                      <a:pt x="34" y="105"/>
                      <a:pt x="34" y="105"/>
                      <a:pt x="34" y="104"/>
                    </a:cubicBezTo>
                    <a:close/>
                    <a:moveTo>
                      <a:pt x="25" y="71"/>
                    </a:moveTo>
                    <a:cubicBezTo>
                      <a:pt x="25" y="71"/>
                      <a:pt x="25" y="71"/>
                      <a:pt x="25" y="71"/>
                    </a:cubicBezTo>
                    <a:cubicBezTo>
                      <a:pt x="25" y="71"/>
                      <a:pt x="25" y="71"/>
                      <a:pt x="25" y="71"/>
                    </a:cubicBezTo>
                    <a:cubicBezTo>
                      <a:pt x="25" y="71"/>
                      <a:pt x="25" y="71"/>
                      <a:pt x="25" y="71"/>
                    </a:cubicBezTo>
                    <a:cubicBezTo>
                      <a:pt x="25" y="71"/>
                      <a:pt x="25" y="71"/>
                      <a:pt x="25" y="71"/>
                    </a:cubicBezTo>
                    <a:cubicBezTo>
                      <a:pt x="25" y="71"/>
                      <a:pt x="25" y="71"/>
                      <a:pt x="25" y="71"/>
                    </a:cubicBezTo>
                    <a:cubicBezTo>
                      <a:pt x="25" y="70"/>
                      <a:pt x="25" y="71"/>
                      <a:pt x="25" y="71"/>
                    </a:cubicBezTo>
                    <a:cubicBezTo>
                      <a:pt x="25" y="71"/>
                      <a:pt x="25" y="71"/>
                      <a:pt x="25" y="71"/>
                    </a:cubicBezTo>
                    <a:cubicBezTo>
                      <a:pt x="26" y="71"/>
                      <a:pt x="25" y="71"/>
                      <a:pt x="26" y="71"/>
                    </a:cubicBezTo>
                    <a:cubicBezTo>
                      <a:pt x="26" y="71"/>
                      <a:pt x="26" y="71"/>
                      <a:pt x="26" y="71"/>
                    </a:cubicBezTo>
                    <a:cubicBezTo>
                      <a:pt x="26" y="71"/>
                      <a:pt x="26" y="71"/>
                      <a:pt x="26" y="71"/>
                    </a:cubicBezTo>
                    <a:cubicBezTo>
                      <a:pt x="26" y="71"/>
                      <a:pt x="25" y="71"/>
                      <a:pt x="26" y="71"/>
                    </a:cubicBezTo>
                    <a:cubicBezTo>
                      <a:pt x="25" y="71"/>
                      <a:pt x="25" y="71"/>
                      <a:pt x="25" y="71"/>
                    </a:cubicBezTo>
                    <a:close/>
                    <a:moveTo>
                      <a:pt x="25" y="70"/>
                    </a:moveTo>
                    <a:cubicBezTo>
                      <a:pt x="25" y="70"/>
                      <a:pt x="25" y="70"/>
                      <a:pt x="25" y="70"/>
                    </a:cubicBezTo>
                    <a:cubicBezTo>
                      <a:pt x="25" y="69"/>
                      <a:pt x="25" y="69"/>
                      <a:pt x="25" y="69"/>
                    </a:cubicBezTo>
                    <a:cubicBezTo>
                      <a:pt x="25" y="69"/>
                      <a:pt x="25" y="69"/>
                      <a:pt x="25" y="70"/>
                    </a:cubicBezTo>
                    <a:close/>
                    <a:moveTo>
                      <a:pt x="33" y="103"/>
                    </a:moveTo>
                    <a:cubicBezTo>
                      <a:pt x="33" y="103"/>
                      <a:pt x="33" y="103"/>
                      <a:pt x="33" y="102"/>
                    </a:cubicBezTo>
                    <a:cubicBezTo>
                      <a:pt x="33" y="103"/>
                      <a:pt x="33" y="103"/>
                      <a:pt x="33" y="103"/>
                    </a:cubicBezTo>
                    <a:cubicBezTo>
                      <a:pt x="33" y="103"/>
                      <a:pt x="33" y="102"/>
                      <a:pt x="33" y="102"/>
                    </a:cubicBezTo>
                    <a:cubicBezTo>
                      <a:pt x="33" y="102"/>
                      <a:pt x="33" y="103"/>
                      <a:pt x="33" y="102"/>
                    </a:cubicBezTo>
                    <a:cubicBezTo>
                      <a:pt x="34" y="103"/>
                      <a:pt x="34" y="103"/>
                      <a:pt x="34" y="103"/>
                    </a:cubicBezTo>
                    <a:cubicBezTo>
                      <a:pt x="34" y="103"/>
                      <a:pt x="33" y="103"/>
                      <a:pt x="33" y="103"/>
                    </a:cubicBezTo>
                    <a:cubicBezTo>
                      <a:pt x="33" y="103"/>
                      <a:pt x="33" y="103"/>
                      <a:pt x="33" y="103"/>
                    </a:cubicBezTo>
                    <a:cubicBezTo>
                      <a:pt x="33" y="103"/>
                      <a:pt x="33" y="103"/>
                      <a:pt x="33" y="103"/>
                    </a:cubicBezTo>
                    <a:cubicBezTo>
                      <a:pt x="33" y="103"/>
                      <a:pt x="33" y="103"/>
                      <a:pt x="33" y="102"/>
                    </a:cubicBezTo>
                    <a:cubicBezTo>
                      <a:pt x="33" y="103"/>
                      <a:pt x="33" y="103"/>
                      <a:pt x="33" y="103"/>
                    </a:cubicBezTo>
                    <a:close/>
                    <a:moveTo>
                      <a:pt x="36" y="107"/>
                    </a:moveTo>
                    <a:cubicBezTo>
                      <a:pt x="36" y="107"/>
                      <a:pt x="36" y="106"/>
                      <a:pt x="36" y="106"/>
                    </a:cubicBezTo>
                    <a:cubicBezTo>
                      <a:pt x="36" y="107"/>
                      <a:pt x="36" y="107"/>
                      <a:pt x="36" y="107"/>
                    </a:cubicBezTo>
                    <a:cubicBezTo>
                      <a:pt x="36" y="107"/>
                      <a:pt x="36" y="107"/>
                      <a:pt x="36" y="107"/>
                    </a:cubicBezTo>
                    <a:cubicBezTo>
                      <a:pt x="36" y="107"/>
                      <a:pt x="36" y="107"/>
                      <a:pt x="36" y="107"/>
                    </a:cubicBezTo>
                    <a:cubicBezTo>
                      <a:pt x="36" y="107"/>
                      <a:pt x="36" y="107"/>
                      <a:pt x="36" y="107"/>
                    </a:cubicBezTo>
                    <a:cubicBezTo>
                      <a:pt x="36" y="107"/>
                      <a:pt x="36" y="107"/>
                      <a:pt x="36" y="107"/>
                    </a:cubicBezTo>
                    <a:cubicBezTo>
                      <a:pt x="35" y="107"/>
                      <a:pt x="36" y="107"/>
                      <a:pt x="35" y="107"/>
                    </a:cubicBezTo>
                    <a:cubicBezTo>
                      <a:pt x="35" y="107"/>
                      <a:pt x="36" y="107"/>
                      <a:pt x="36" y="107"/>
                    </a:cubicBezTo>
                    <a:cubicBezTo>
                      <a:pt x="36" y="107"/>
                      <a:pt x="36" y="107"/>
                      <a:pt x="36" y="107"/>
                    </a:cubicBezTo>
                    <a:close/>
                    <a:moveTo>
                      <a:pt x="32" y="101"/>
                    </a:moveTo>
                    <a:cubicBezTo>
                      <a:pt x="32" y="101"/>
                      <a:pt x="32" y="101"/>
                      <a:pt x="32" y="101"/>
                    </a:cubicBezTo>
                    <a:cubicBezTo>
                      <a:pt x="32" y="101"/>
                      <a:pt x="32" y="101"/>
                      <a:pt x="32" y="101"/>
                    </a:cubicBezTo>
                    <a:cubicBezTo>
                      <a:pt x="33" y="102"/>
                      <a:pt x="33" y="102"/>
                      <a:pt x="33" y="102"/>
                    </a:cubicBezTo>
                    <a:cubicBezTo>
                      <a:pt x="32" y="102"/>
                      <a:pt x="32" y="102"/>
                      <a:pt x="32" y="102"/>
                    </a:cubicBezTo>
                    <a:cubicBezTo>
                      <a:pt x="32" y="101"/>
                      <a:pt x="32" y="102"/>
                      <a:pt x="32" y="101"/>
                    </a:cubicBezTo>
                    <a:close/>
                    <a:moveTo>
                      <a:pt x="25" y="72"/>
                    </a:moveTo>
                    <a:cubicBezTo>
                      <a:pt x="25" y="72"/>
                      <a:pt x="25" y="72"/>
                      <a:pt x="25" y="72"/>
                    </a:cubicBezTo>
                    <a:cubicBezTo>
                      <a:pt x="25" y="72"/>
                      <a:pt x="25" y="73"/>
                      <a:pt x="25" y="72"/>
                    </a:cubicBezTo>
                    <a:cubicBezTo>
                      <a:pt x="26" y="72"/>
                      <a:pt x="26" y="72"/>
                      <a:pt x="25" y="72"/>
                    </a:cubicBezTo>
                    <a:cubicBezTo>
                      <a:pt x="25" y="72"/>
                      <a:pt x="26" y="72"/>
                      <a:pt x="26" y="72"/>
                    </a:cubicBezTo>
                    <a:cubicBezTo>
                      <a:pt x="26" y="73"/>
                      <a:pt x="26" y="73"/>
                      <a:pt x="26" y="73"/>
                    </a:cubicBezTo>
                    <a:cubicBezTo>
                      <a:pt x="25" y="73"/>
                      <a:pt x="25" y="73"/>
                      <a:pt x="25" y="73"/>
                    </a:cubicBezTo>
                    <a:cubicBezTo>
                      <a:pt x="25" y="73"/>
                      <a:pt x="25" y="72"/>
                      <a:pt x="25" y="72"/>
                    </a:cubicBezTo>
                    <a:close/>
                    <a:moveTo>
                      <a:pt x="37" y="108"/>
                    </a:moveTo>
                    <a:cubicBezTo>
                      <a:pt x="36" y="108"/>
                      <a:pt x="36" y="108"/>
                      <a:pt x="36" y="108"/>
                    </a:cubicBezTo>
                    <a:cubicBezTo>
                      <a:pt x="36" y="108"/>
                      <a:pt x="36" y="108"/>
                      <a:pt x="36" y="108"/>
                    </a:cubicBezTo>
                    <a:cubicBezTo>
                      <a:pt x="37" y="108"/>
                      <a:pt x="37" y="107"/>
                      <a:pt x="37" y="108"/>
                    </a:cubicBezTo>
                    <a:cubicBezTo>
                      <a:pt x="37" y="108"/>
                      <a:pt x="37" y="108"/>
                      <a:pt x="37" y="108"/>
                    </a:cubicBezTo>
                    <a:cubicBezTo>
                      <a:pt x="37" y="108"/>
                      <a:pt x="37" y="108"/>
                      <a:pt x="37" y="108"/>
                    </a:cubicBezTo>
                    <a:cubicBezTo>
                      <a:pt x="37" y="108"/>
                      <a:pt x="37" y="108"/>
                      <a:pt x="37" y="108"/>
                    </a:cubicBezTo>
                    <a:close/>
                    <a:moveTo>
                      <a:pt x="32" y="100"/>
                    </a:moveTo>
                    <a:cubicBezTo>
                      <a:pt x="32" y="100"/>
                      <a:pt x="31" y="100"/>
                      <a:pt x="32" y="100"/>
                    </a:cubicBezTo>
                    <a:cubicBezTo>
                      <a:pt x="32" y="100"/>
                      <a:pt x="32" y="100"/>
                      <a:pt x="32" y="100"/>
                    </a:cubicBezTo>
                    <a:cubicBezTo>
                      <a:pt x="32" y="100"/>
                      <a:pt x="32" y="100"/>
                      <a:pt x="32" y="100"/>
                    </a:cubicBezTo>
                    <a:cubicBezTo>
                      <a:pt x="32" y="100"/>
                      <a:pt x="32" y="100"/>
                      <a:pt x="32" y="100"/>
                    </a:cubicBezTo>
                    <a:close/>
                    <a:moveTo>
                      <a:pt x="25" y="77"/>
                    </a:moveTo>
                    <a:cubicBezTo>
                      <a:pt x="25" y="77"/>
                      <a:pt x="26" y="77"/>
                      <a:pt x="26" y="77"/>
                    </a:cubicBezTo>
                    <a:cubicBezTo>
                      <a:pt x="26" y="77"/>
                      <a:pt x="25" y="77"/>
                      <a:pt x="25" y="77"/>
                    </a:cubicBezTo>
                    <a:close/>
                    <a:moveTo>
                      <a:pt x="39" y="111"/>
                    </a:moveTo>
                    <a:cubicBezTo>
                      <a:pt x="39" y="111"/>
                      <a:pt x="39" y="111"/>
                      <a:pt x="39" y="111"/>
                    </a:cubicBezTo>
                    <a:cubicBezTo>
                      <a:pt x="39" y="111"/>
                      <a:pt x="38" y="111"/>
                      <a:pt x="38" y="111"/>
                    </a:cubicBezTo>
                    <a:cubicBezTo>
                      <a:pt x="38" y="111"/>
                      <a:pt x="38" y="111"/>
                      <a:pt x="38" y="110"/>
                    </a:cubicBezTo>
                    <a:cubicBezTo>
                      <a:pt x="38" y="110"/>
                      <a:pt x="38" y="110"/>
                      <a:pt x="38" y="110"/>
                    </a:cubicBezTo>
                    <a:cubicBezTo>
                      <a:pt x="38" y="110"/>
                      <a:pt x="38" y="110"/>
                      <a:pt x="38" y="110"/>
                    </a:cubicBezTo>
                    <a:cubicBezTo>
                      <a:pt x="38" y="110"/>
                      <a:pt x="38" y="111"/>
                      <a:pt x="39" y="111"/>
                    </a:cubicBezTo>
                    <a:cubicBezTo>
                      <a:pt x="39" y="111"/>
                      <a:pt x="39" y="111"/>
                      <a:pt x="39" y="111"/>
                    </a:cubicBezTo>
                    <a:close/>
                    <a:moveTo>
                      <a:pt x="37" y="109"/>
                    </a:moveTo>
                    <a:cubicBezTo>
                      <a:pt x="37" y="109"/>
                      <a:pt x="38" y="110"/>
                      <a:pt x="38" y="110"/>
                    </a:cubicBezTo>
                    <a:cubicBezTo>
                      <a:pt x="38" y="110"/>
                      <a:pt x="37" y="109"/>
                      <a:pt x="37" y="109"/>
                    </a:cubicBezTo>
                    <a:cubicBezTo>
                      <a:pt x="37" y="109"/>
                      <a:pt x="37" y="109"/>
                      <a:pt x="37" y="109"/>
                    </a:cubicBezTo>
                    <a:cubicBezTo>
                      <a:pt x="37" y="109"/>
                      <a:pt x="37" y="109"/>
                      <a:pt x="37" y="109"/>
                    </a:cubicBezTo>
                    <a:cubicBezTo>
                      <a:pt x="37" y="109"/>
                      <a:pt x="38" y="109"/>
                      <a:pt x="38" y="109"/>
                    </a:cubicBezTo>
                    <a:cubicBezTo>
                      <a:pt x="38" y="109"/>
                      <a:pt x="38" y="109"/>
                      <a:pt x="37" y="109"/>
                    </a:cubicBezTo>
                    <a:close/>
                    <a:moveTo>
                      <a:pt x="25" y="70"/>
                    </a:moveTo>
                    <a:cubicBezTo>
                      <a:pt x="25" y="69"/>
                      <a:pt x="26" y="69"/>
                      <a:pt x="25" y="69"/>
                    </a:cubicBezTo>
                    <a:cubicBezTo>
                      <a:pt x="26" y="69"/>
                      <a:pt x="26" y="69"/>
                      <a:pt x="26" y="69"/>
                    </a:cubicBezTo>
                    <a:cubicBezTo>
                      <a:pt x="26" y="70"/>
                      <a:pt x="26" y="70"/>
                      <a:pt x="26" y="70"/>
                    </a:cubicBezTo>
                    <a:cubicBezTo>
                      <a:pt x="26" y="70"/>
                      <a:pt x="26" y="70"/>
                      <a:pt x="25" y="70"/>
                    </a:cubicBezTo>
                    <a:cubicBezTo>
                      <a:pt x="26" y="69"/>
                      <a:pt x="25" y="69"/>
                      <a:pt x="25" y="70"/>
                    </a:cubicBezTo>
                    <a:close/>
                    <a:moveTo>
                      <a:pt x="25" y="68"/>
                    </a:moveTo>
                    <a:cubicBezTo>
                      <a:pt x="26" y="67"/>
                      <a:pt x="26" y="67"/>
                      <a:pt x="26" y="67"/>
                    </a:cubicBezTo>
                    <a:cubicBezTo>
                      <a:pt x="26" y="67"/>
                      <a:pt x="26" y="68"/>
                      <a:pt x="26" y="68"/>
                    </a:cubicBezTo>
                    <a:cubicBezTo>
                      <a:pt x="26" y="68"/>
                      <a:pt x="26" y="68"/>
                      <a:pt x="26" y="68"/>
                    </a:cubicBezTo>
                    <a:cubicBezTo>
                      <a:pt x="26" y="68"/>
                      <a:pt x="26" y="68"/>
                      <a:pt x="26" y="69"/>
                    </a:cubicBezTo>
                    <a:cubicBezTo>
                      <a:pt x="26" y="68"/>
                      <a:pt x="26" y="68"/>
                      <a:pt x="25" y="68"/>
                    </a:cubicBezTo>
                    <a:close/>
                    <a:moveTo>
                      <a:pt x="26" y="63"/>
                    </a:moveTo>
                    <a:cubicBezTo>
                      <a:pt x="26" y="63"/>
                      <a:pt x="26" y="63"/>
                      <a:pt x="26" y="63"/>
                    </a:cubicBezTo>
                    <a:cubicBezTo>
                      <a:pt x="26" y="63"/>
                      <a:pt x="26" y="63"/>
                      <a:pt x="26" y="64"/>
                    </a:cubicBezTo>
                    <a:cubicBezTo>
                      <a:pt x="26" y="63"/>
                      <a:pt x="26" y="63"/>
                      <a:pt x="26" y="63"/>
                    </a:cubicBezTo>
                    <a:close/>
                    <a:moveTo>
                      <a:pt x="25" y="74"/>
                    </a:moveTo>
                    <a:cubicBezTo>
                      <a:pt x="25" y="74"/>
                      <a:pt x="25" y="74"/>
                      <a:pt x="26" y="74"/>
                    </a:cubicBezTo>
                    <a:cubicBezTo>
                      <a:pt x="26" y="74"/>
                      <a:pt x="26" y="74"/>
                      <a:pt x="25" y="74"/>
                    </a:cubicBezTo>
                    <a:cubicBezTo>
                      <a:pt x="25" y="74"/>
                      <a:pt x="25" y="74"/>
                      <a:pt x="25" y="74"/>
                    </a:cubicBezTo>
                    <a:cubicBezTo>
                      <a:pt x="26" y="74"/>
                      <a:pt x="26" y="74"/>
                      <a:pt x="26" y="74"/>
                    </a:cubicBezTo>
                    <a:cubicBezTo>
                      <a:pt x="26" y="74"/>
                      <a:pt x="26" y="74"/>
                      <a:pt x="26" y="74"/>
                    </a:cubicBezTo>
                    <a:cubicBezTo>
                      <a:pt x="26" y="74"/>
                      <a:pt x="26" y="74"/>
                      <a:pt x="26" y="75"/>
                    </a:cubicBezTo>
                    <a:cubicBezTo>
                      <a:pt x="25" y="74"/>
                      <a:pt x="25" y="74"/>
                      <a:pt x="25" y="74"/>
                    </a:cubicBezTo>
                    <a:close/>
                    <a:moveTo>
                      <a:pt x="32" y="100"/>
                    </a:moveTo>
                    <a:cubicBezTo>
                      <a:pt x="32" y="100"/>
                      <a:pt x="32" y="100"/>
                      <a:pt x="32" y="100"/>
                    </a:cubicBezTo>
                    <a:cubicBezTo>
                      <a:pt x="32" y="100"/>
                      <a:pt x="32" y="100"/>
                      <a:pt x="32" y="100"/>
                    </a:cubicBezTo>
                    <a:cubicBezTo>
                      <a:pt x="32" y="100"/>
                      <a:pt x="32" y="100"/>
                      <a:pt x="32" y="100"/>
                    </a:cubicBezTo>
                    <a:cubicBezTo>
                      <a:pt x="32" y="100"/>
                      <a:pt x="32" y="100"/>
                      <a:pt x="32" y="100"/>
                    </a:cubicBezTo>
                    <a:cubicBezTo>
                      <a:pt x="32" y="101"/>
                      <a:pt x="32" y="100"/>
                      <a:pt x="32" y="100"/>
                    </a:cubicBezTo>
                    <a:cubicBezTo>
                      <a:pt x="32" y="100"/>
                      <a:pt x="32" y="100"/>
                      <a:pt x="32" y="100"/>
                    </a:cubicBezTo>
                    <a:close/>
                    <a:moveTo>
                      <a:pt x="42" y="114"/>
                    </a:moveTo>
                    <a:cubicBezTo>
                      <a:pt x="42" y="114"/>
                      <a:pt x="41" y="114"/>
                      <a:pt x="41" y="114"/>
                    </a:cubicBezTo>
                    <a:cubicBezTo>
                      <a:pt x="41" y="114"/>
                      <a:pt x="41" y="114"/>
                      <a:pt x="41" y="114"/>
                    </a:cubicBezTo>
                    <a:cubicBezTo>
                      <a:pt x="42" y="114"/>
                      <a:pt x="42" y="114"/>
                      <a:pt x="42" y="114"/>
                    </a:cubicBezTo>
                    <a:close/>
                    <a:moveTo>
                      <a:pt x="41" y="113"/>
                    </a:moveTo>
                    <a:cubicBezTo>
                      <a:pt x="41" y="113"/>
                      <a:pt x="41" y="113"/>
                      <a:pt x="40" y="113"/>
                    </a:cubicBezTo>
                    <a:cubicBezTo>
                      <a:pt x="41" y="113"/>
                      <a:pt x="41" y="113"/>
                      <a:pt x="41" y="113"/>
                    </a:cubicBezTo>
                    <a:cubicBezTo>
                      <a:pt x="41" y="113"/>
                      <a:pt x="41" y="113"/>
                      <a:pt x="41" y="113"/>
                    </a:cubicBezTo>
                    <a:cubicBezTo>
                      <a:pt x="41" y="113"/>
                      <a:pt x="41" y="113"/>
                      <a:pt x="41" y="113"/>
                    </a:cubicBezTo>
                    <a:close/>
                    <a:moveTo>
                      <a:pt x="33" y="102"/>
                    </a:moveTo>
                    <a:cubicBezTo>
                      <a:pt x="33" y="102"/>
                      <a:pt x="33" y="102"/>
                      <a:pt x="33" y="102"/>
                    </a:cubicBezTo>
                    <a:cubicBezTo>
                      <a:pt x="33" y="101"/>
                      <a:pt x="33" y="102"/>
                      <a:pt x="33" y="102"/>
                    </a:cubicBezTo>
                    <a:cubicBezTo>
                      <a:pt x="33" y="102"/>
                      <a:pt x="33" y="101"/>
                      <a:pt x="32" y="101"/>
                    </a:cubicBezTo>
                    <a:cubicBezTo>
                      <a:pt x="32" y="101"/>
                      <a:pt x="33" y="101"/>
                      <a:pt x="33" y="102"/>
                    </a:cubicBezTo>
                    <a:cubicBezTo>
                      <a:pt x="33" y="102"/>
                      <a:pt x="33" y="102"/>
                      <a:pt x="33" y="102"/>
                    </a:cubicBezTo>
                    <a:close/>
                    <a:moveTo>
                      <a:pt x="30" y="96"/>
                    </a:moveTo>
                    <a:cubicBezTo>
                      <a:pt x="30" y="96"/>
                      <a:pt x="30" y="96"/>
                      <a:pt x="30" y="96"/>
                    </a:cubicBezTo>
                    <a:cubicBezTo>
                      <a:pt x="30" y="96"/>
                      <a:pt x="30" y="96"/>
                      <a:pt x="30" y="95"/>
                    </a:cubicBezTo>
                    <a:cubicBezTo>
                      <a:pt x="30" y="96"/>
                      <a:pt x="30" y="96"/>
                      <a:pt x="30" y="96"/>
                    </a:cubicBezTo>
                    <a:cubicBezTo>
                      <a:pt x="30" y="96"/>
                      <a:pt x="30" y="96"/>
                      <a:pt x="30" y="96"/>
                    </a:cubicBezTo>
                    <a:close/>
                    <a:moveTo>
                      <a:pt x="27" y="87"/>
                    </a:moveTo>
                    <a:cubicBezTo>
                      <a:pt x="27" y="87"/>
                      <a:pt x="27" y="87"/>
                      <a:pt x="27" y="87"/>
                    </a:cubicBezTo>
                    <a:cubicBezTo>
                      <a:pt x="27" y="87"/>
                      <a:pt x="27" y="87"/>
                      <a:pt x="27" y="87"/>
                    </a:cubicBezTo>
                    <a:cubicBezTo>
                      <a:pt x="27" y="87"/>
                      <a:pt x="27" y="87"/>
                      <a:pt x="27" y="87"/>
                    </a:cubicBezTo>
                    <a:cubicBezTo>
                      <a:pt x="27" y="87"/>
                      <a:pt x="27" y="87"/>
                      <a:pt x="27" y="87"/>
                    </a:cubicBezTo>
                    <a:close/>
                    <a:moveTo>
                      <a:pt x="26" y="78"/>
                    </a:moveTo>
                    <a:cubicBezTo>
                      <a:pt x="26" y="77"/>
                      <a:pt x="26" y="77"/>
                      <a:pt x="26" y="77"/>
                    </a:cubicBezTo>
                    <a:cubicBezTo>
                      <a:pt x="26" y="77"/>
                      <a:pt x="26" y="77"/>
                      <a:pt x="26" y="77"/>
                    </a:cubicBezTo>
                    <a:cubicBezTo>
                      <a:pt x="26" y="77"/>
                      <a:pt x="26" y="77"/>
                      <a:pt x="26" y="77"/>
                    </a:cubicBezTo>
                    <a:cubicBezTo>
                      <a:pt x="26" y="78"/>
                      <a:pt x="26" y="77"/>
                      <a:pt x="26" y="78"/>
                    </a:cubicBezTo>
                    <a:close/>
                    <a:moveTo>
                      <a:pt x="26" y="76"/>
                    </a:moveTo>
                    <a:cubicBezTo>
                      <a:pt x="26" y="76"/>
                      <a:pt x="26" y="76"/>
                      <a:pt x="26" y="76"/>
                    </a:cubicBezTo>
                    <a:cubicBezTo>
                      <a:pt x="26" y="76"/>
                      <a:pt x="26" y="76"/>
                      <a:pt x="26" y="76"/>
                    </a:cubicBezTo>
                    <a:close/>
                    <a:moveTo>
                      <a:pt x="39" y="111"/>
                    </a:moveTo>
                    <a:cubicBezTo>
                      <a:pt x="39" y="111"/>
                      <a:pt x="39" y="111"/>
                      <a:pt x="39" y="111"/>
                    </a:cubicBezTo>
                    <a:cubicBezTo>
                      <a:pt x="39" y="111"/>
                      <a:pt x="39" y="111"/>
                      <a:pt x="39" y="111"/>
                    </a:cubicBezTo>
                    <a:cubicBezTo>
                      <a:pt x="39" y="111"/>
                      <a:pt x="39" y="111"/>
                      <a:pt x="39" y="111"/>
                    </a:cubicBezTo>
                    <a:cubicBezTo>
                      <a:pt x="38" y="110"/>
                      <a:pt x="39" y="110"/>
                      <a:pt x="38" y="110"/>
                    </a:cubicBezTo>
                    <a:cubicBezTo>
                      <a:pt x="38" y="110"/>
                      <a:pt x="39" y="111"/>
                      <a:pt x="39" y="110"/>
                    </a:cubicBezTo>
                    <a:cubicBezTo>
                      <a:pt x="39" y="110"/>
                      <a:pt x="39" y="111"/>
                      <a:pt x="39" y="111"/>
                    </a:cubicBezTo>
                    <a:close/>
                    <a:moveTo>
                      <a:pt x="34" y="104"/>
                    </a:moveTo>
                    <a:cubicBezTo>
                      <a:pt x="34" y="104"/>
                      <a:pt x="34" y="104"/>
                      <a:pt x="34" y="104"/>
                    </a:cubicBezTo>
                    <a:cubicBezTo>
                      <a:pt x="34" y="104"/>
                      <a:pt x="34" y="104"/>
                      <a:pt x="35" y="104"/>
                    </a:cubicBezTo>
                    <a:cubicBezTo>
                      <a:pt x="34" y="104"/>
                      <a:pt x="34" y="104"/>
                      <a:pt x="35" y="105"/>
                    </a:cubicBezTo>
                    <a:cubicBezTo>
                      <a:pt x="34" y="104"/>
                      <a:pt x="34" y="104"/>
                      <a:pt x="34" y="104"/>
                    </a:cubicBezTo>
                    <a:cubicBezTo>
                      <a:pt x="34" y="104"/>
                      <a:pt x="34" y="104"/>
                      <a:pt x="34" y="104"/>
                    </a:cubicBezTo>
                    <a:cubicBezTo>
                      <a:pt x="34" y="104"/>
                      <a:pt x="34" y="104"/>
                      <a:pt x="34" y="104"/>
                    </a:cubicBezTo>
                    <a:cubicBezTo>
                      <a:pt x="34" y="104"/>
                      <a:pt x="34" y="104"/>
                      <a:pt x="34" y="104"/>
                    </a:cubicBezTo>
                    <a:close/>
                    <a:moveTo>
                      <a:pt x="31" y="98"/>
                    </a:moveTo>
                    <a:cubicBezTo>
                      <a:pt x="31" y="98"/>
                      <a:pt x="31" y="98"/>
                      <a:pt x="31" y="98"/>
                    </a:cubicBezTo>
                    <a:cubicBezTo>
                      <a:pt x="31" y="98"/>
                      <a:pt x="31" y="98"/>
                      <a:pt x="31" y="99"/>
                    </a:cubicBezTo>
                    <a:cubicBezTo>
                      <a:pt x="31" y="99"/>
                      <a:pt x="31" y="99"/>
                      <a:pt x="31" y="98"/>
                    </a:cubicBezTo>
                    <a:close/>
                    <a:moveTo>
                      <a:pt x="28" y="90"/>
                    </a:moveTo>
                    <a:cubicBezTo>
                      <a:pt x="28" y="90"/>
                      <a:pt x="28" y="90"/>
                      <a:pt x="28" y="90"/>
                    </a:cubicBezTo>
                    <a:cubicBezTo>
                      <a:pt x="28" y="90"/>
                      <a:pt x="28" y="90"/>
                      <a:pt x="28" y="90"/>
                    </a:cubicBezTo>
                    <a:cubicBezTo>
                      <a:pt x="28" y="90"/>
                      <a:pt x="28" y="90"/>
                      <a:pt x="28" y="90"/>
                    </a:cubicBezTo>
                    <a:cubicBezTo>
                      <a:pt x="28" y="90"/>
                      <a:pt x="28" y="90"/>
                      <a:pt x="28" y="89"/>
                    </a:cubicBezTo>
                    <a:cubicBezTo>
                      <a:pt x="28" y="89"/>
                      <a:pt x="28" y="90"/>
                      <a:pt x="28" y="90"/>
                    </a:cubicBezTo>
                    <a:close/>
                    <a:moveTo>
                      <a:pt x="51" y="123"/>
                    </a:moveTo>
                    <a:cubicBezTo>
                      <a:pt x="51" y="123"/>
                      <a:pt x="51" y="122"/>
                      <a:pt x="51" y="122"/>
                    </a:cubicBezTo>
                    <a:cubicBezTo>
                      <a:pt x="51" y="122"/>
                      <a:pt x="51" y="122"/>
                      <a:pt x="51" y="123"/>
                    </a:cubicBezTo>
                    <a:close/>
                    <a:moveTo>
                      <a:pt x="38" y="109"/>
                    </a:moveTo>
                    <a:cubicBezTo>
                      <a:pt x="38" y="109"/>
                      <a:pt x="38" y="109"/>
                      <a:pt x="38" y="109"/>
                    </a:cubicBezTo>
                    <a:cubicBezTo>
                      <a:pt x="38" y="109"/>
                      <a:pt x="38" y="109"/>
                      <a:pt x="38" y="109"/>
                    </a:cubicBezTo>
                    <a:cubicBezTo>
                      <a:pt x="38" y="110"/>
                      <a:pt x="38" y="109"/>
                      <a:pt x="38" y="109"/>
                    </a:cubicBezTo>
                    <a:cubicBezTo>
                      <a:pt x="38" y="109"/>
                      <a:pt x="37" y="109"/>
                      <a:pt x="38" y="109"/>
                    </a:cubicBezTo>
                    <a:cubicBezTo>
                      <a:pt x="38" y="109"/>
                      <a:pt x="38" y="109"/>
                      <a:pt x="38" y="109"/>
                    </a:cubicBezTo>
                    <a:close/>
                    <a:moveTo>
                      <a:pt x="31" y="97"/>
                    </a:moveTo>
                    <a:cubicBezTo>
                      <a:pt x="31" y="97"/>
                      <a:pt x="31" y="97"/>
                      <a:pt x="31" y="97"/>
                    </a:cubicBezTo>
                    <a:cubicBezTo>
                      <a:pt x="30" y="97"/>
                      <a:pt x="31" y="97"/>
                      <a:pt x="31" y="97"/>
                    </a:cubicBezTo>
                    <a:cubicBezTo>
                      <a:pt x="31" y="97"/>
                      <a:pt x="31" y="97"/>
                      <a:pt x="31" y="97"/>
                    </a:cubicBezTo>
                    <a:cubicBezTo>
                      <a:pt x="31" y="98"/>
                      <a:pt x="31" y="97"/>
                      <a:pt x="31" y="97"/>
                    </a:cubicBezTo>
                    <a:close/>
                    <a:moveTo>
                      <a:pt x="29" y="94"/>
                    </a:moveTo>
                    <a:cubicBezTo>
                      <a:pt x="29" y="94"/>
                      <a:pt x="29" y="94"/>
                      <a:pt x="29" y="94"/>
                    </a:cubicBezTo>
                    <a:cubicBezTo>
                      <a:pt x="29" y="94"/>
                      <a:pt x="29" y="94"/>
                      <a:pt x="30" y="95"/>
                    </a:cubicBezTo>
                    <a:cubicBezTo>
                      <a:pt x="30" y="95"/>
                      <a:pt x="29" y="94"/>
                      <a:pt x="29" y="94"/>
                    </a:cubicBezTo>
                    <a:close/>
                    <a:moveTo>
                      <a:pt x="28" y="91"/>
                    </a:moveTo>
                    <a:cubicBezTo>
                      <a:pt x="28" y="91"/>
                      <a:pt x="28" y="91"/>
                      <a:pt x="28" y="91"/>
                    </a:cubicBezTo>
                    <a:cubicBezTo>
                      <a:pt x="28" y="91"/>
                      <a:pt x="29" y="91"/>
                      <a:pt x="28" y="92"/>
                    </a:cubicBezTo>
                    <a:cubicBezTo>
                      <a:pt x="28" y="91"/>
                      <a:pt x="28" y="91"/>
                      <a:pt x="28" y="91"/>
                    </a:cubicBezTo>
                    <a:close/>
                    <a:moveTo>
                      <a:pt x="27" y="83"/>
                    </a:moveTo>
                    <a:cubicBezTo>
                      <a:pt x="27" y="84"/>
                      <a:pt x="27" y="84"/>
                      <a:pt x="27" y="84"/>
                    </a:cubicBezTo>
                    <a:cubicBezTo>
                      <a:pt x="27" y="84"/>
                      <a:pt x="27" y="84"/>
                      <a:pt x="27" y="84"/>
                    </a:cubicBezTo>
                    <a:cubicBezTo>
                      <a:pt x="26" y="84"/>
                      <a:pt x="27" y="84"/>
                      <a:pt x="27" y="83"/>
                    </a:cubicBezTo>
                    <a:close/>
                    <a:moveTo>
                      <a:pt x="52" y="123"/>
                    </a:moveTo>
                    <a:cubicBezTo>
                      <a:pt x="52" y="123"/>
                      <a:pt x="52" y="123"/>
                      <a:pt x="52" y="123"/>
                    </a:cubicBezTo>
                    <a:cubicBezTo>
                      <a:pt x="52" y="123"/>
                      <a:pt x="52" y="123"/>
                      <a:pt x="52" y="123"/>
                    </a:cubicBezTo>
                    <a:cubicBezTo>
                      <a:pt x="52" y="123"/>
                      <a:pt x="52" y="123"/>
                      <a:pt x="52" y="123"/>
                    </a:cubicBezTo>
                    <a:cubicBezTo>
                      <a:pt x="52" y="123"/>
                      <a:pt x="52" y="123"/>
                      <a:pt x="52" y="123"/>
                    </a:cubicBezTo>
                    <a:cubicBezTo>
                      <a:pt x="53" y="123"/>
                      <a:pt x="52" y="123"/>
                      <a:pt x="53" y="123"/>
                    </a:cubicBezTo>
                    <a:cubicBezTo>
                      <a:pt x="53" y="124"/>
                      <a:pt x="52" y="123"/>
                      <a:pt x="52" y="123"/>
                    </a:cubicBezTo>
                    <a:close/>
                    <a:moveTo>
                      <a:pt x="50" y="122"/>
                    </a:moveTo>
                    <a:cubicBezTo>
                      <a:pt x="50" y="121"/>
                      <a:pt x="50" y="121"/>
                      <a:pt x="50" y="121"/>
                    </a:cubicBezTo>
                    <a:cubicBezTo>
                      <a:pt x="50" y="121"/>
                      <a:pt x="50" y="121"/>
                      <a:pt x="50" y="122"/>
                    </a:cubicBezTo>
                    <a:cubicBezTo>
                      <a:pt x="50" y="122"/>
                      <a:pt x="50" y="121"/>
                      <a:pt x="50" y="122"/>
                    </a:cubicBezTo>
                    <a:close/>
                    <a:moveTo>
                      <a:pt x="29" y="92"/>
                    </a:moveTo>
                    <a:cubicBezTo>
                      <a:pt x="29" y="93"/>
                      <a:pt x="29" y="93"/>
                      <a:pt x="29" y="93"/>
                    </a:cubicBezTo>
                    <a:cubicBezTo>
                      <a:pt x="29" y="93"/>
                      <a:pt x="29" y="92"/>
                      <a:pt x="29" y="92"/>
                    </a:cubicBezTo>
                    <a:close/>
                    <a:moveTo>
                      <a:pt x="42" y="114"/>
                    </a:moveTo>
                    <a:cubicBezTo>
                      <a:pt x="42" y="114"/>
                      <a:pt x="42" y="114"/>
                      <a:pt x="42" y="114"/>
                    </a:cubicBezTo>
                    <a:cubicBezTo>
                      <a:pt x="42" y="114"/>
                      <a:pt x="42" y="114"/>
                      <a:pt x="42" y="114"/>
                    </a:cubicBezTo>
                    <a:cubicBezTo>
                      <a:pt x="42" y="114"/>
                      <a:pt x="42" y="114"/>
                      <a:pt x="42" y="114"/>
                    </a:cubicBezTo>
                    <a:cubicBezTo>
                      <a:pt x="42" y="114"/>
                      <a:pt x="42" y="114"/>
                      <a:pt x="42" y="114"/>
                    </a:cubicBezTo>
                    <a:cubicBezTo>
                      <a:pt x="42" y="114"/>
                      <a:pt x="42" y="114"/>
                      <a:pt x="42" y="114"/>
                    </a:cubicBezTo>
                    <a:cubicBezTo>
                      <a:pt x="42" y="114"/>
                      <a:pt x="42" y="114"/>
                      <a:pt x="42" y="114"/>
                    </a:cubicBezTo>
                    <a:close/>
                    <a:moveTo>
                      <a:pt x="39" y="112"/>
                    </a:moveTo>
                    <a:cubicBezTo>
                      <a:pt x="40" y="112"/>
                      <a:pt x="40" y="111"/>
                      <a:pt x="40" y="112"/>
                    </a:cubicBezTo>
                    <a:cubicBezTo>
                      <a:pt x="40" y="112"/>
                      <a:pt x="40" y="112"/>
                      <a:pt x="40" y="112"/>
                    </a:cubicBezTo>
                    <a:cubicBezTo>
                      <a:pt x="40" y="112"/>
                      <a:pt x="40" y="112"/>
                      <a:pt x="40" y="112"/>
                    </a:cubicBezTo>
                    <a:cubicBezTo>
                      <a:pt x="40" y="112"/>
                      <a:pt x="40" y="112"/>
                      <a:pt x="39" y="112"/>
                    </a:cubicBezTo>
                    <a:close/>
                    <a:moveTo>
                      <a:pt x="27" y="85"/>
                    </a:moveTo>
                    <a:cubicBezTo>
                      <a:pt x="27" y="85"/>
                      <a:pt x="27" y="85"/>
                      <a:pt x="27" y="85"/>
                    </a:cubicBezTo>
                    <a:cubicBezTo>
                      <a:pt x="27" y="85"/>
                      <a:pt x="27" y="85"/>
                      <a:pt x="27" y="85"/>
                    </a:cubicBezTo>
                    <a:close/>
                    <a:moveTo>
                      <a:pt x="62" y="128"/>
                    </a:moveTo>
                    <a:cubicBezTo>
                      <a:pt x="62" y="128"/>
                      <a:pt x="62" y="128"/>
                      <a:pt x="62" y="129"/>
                    </a:cubicBezTo>
                    <a:cubicBezTo>
                      <a:pt x="62" y="129"/>
                      <a:pt x="62" y="128"/>
                      <a:pt x="62" y="128"/>
                    </a:cubicBezTo>
                    <a:close/>
                    <a:moveTo>
                      <a:pt x="131" y="32"/>
                    </a:moveTo>
                    <a:cubicBezTo>
                      <a:pt x="131" y="33"/>
                      <a:pt x="131" y="33"/>
                      <a:pt x="131" y="33"/>
                    </a:cubicBezTo>
                    <a:cubicBezTo>
                      <a:pt x="132" y="33"/>
                      <a:pt x="132" y="33"/>
                      <a:pt x="132" y="33"/>
                    </a:cubicBezTo>
                    <a:cubicBezTo>
                      <a:pt x="132" y="33"/>
                      <a:pt x="131" y="33"/>
                      <a:pt x="131" y="33"/>
                    </a:cubicBezTo>
                    <a:cubicBezTo>
                      <a:pt x="131" y="33"/>
                      <a:pt x="131" y="32"/>
                      <a:pt x="131" y="32"/>
                    </a:cubicBezTo>
                    <a:close/>
                    <a:moveTo>
                      <a:pt x="131" y="33"/>
                    </a:moveTo>
                    <a:cubicBezTo>
                      <a:pt x="131" y="33"/>
                      <a:pt x="131" y="33"/>
                      <a:pt x="131" y="33"/>
                    </a:cubicBezTo>
                    <a:cubicBezTo>
                      <a:pt x="131" y="33"/>
                      <a:pt x="131" y="33"/>
                      <a:pt x="131" y="33"/>
                    </a:cubicBezTo>
                    <a:cubicBezTo>
                      <a:pt x="132" y="33"/>
                      <a:pt x="132" y="33"/>
                      <a:pt x="131" y="33"/>
                    </a:cubicBezTo>
                    <a:cubicBezTo>
                      <a:pt x="131" y="33"/>
                      <a:pt x="132" y="34"/>
                      <a:pt x="132" y="34"/>
                    </a:cubicBezTo>
                    <a:cubicBezTo>
                      <a:pt x="132" y="34"/>
                      <a:pt x="132" y="34"/>
                      <a:pt x="132" y="34"/>
                    </a:cubicBezTo>
                    <a:cubicBezTo>
                      <a:pt x="132" y="34"/>
                      <a:pt x="132" y="33"/>
                      <a:pt x="132" y="33"/>
                    </a:cubicBezTo>
                    <a:cubicBezTo>
                      <a:pt x="131" y="33"/>
                      <a:pt x="131" y="33"/>
                      <a:pt x="131" y="33"/>
                    </a:cubicBezTo>
                    <a:cubicBezTo>
                      <a:pt x="131" y="32"/>
                      <a:pt x="131" y="32"/>
                      <a:pt x="131" y="32"/>
                    </a:cubicBezTo>
                    <a:cubicBezTo>
                      <a:pt x="131" y="32"/>
                      <a:pt x="131" y="32"/>
                      <a:pt x="131" y="33"/>
                    </a:cubicBezTo>
                    <a:close/>
                    <a:moveTo>
                      <a:pt x="71" y="131"/>
                    </a:moveTo>
                    <a:cubicBezTo>
                      <a:pt x="71" y="131"/>
                      <a:pt x="71" y="131"/>
                      <a:pt x="71" y="131"/>
                    </a:cubicBezTo>
                    <a:cubicBezTo>
                      <a:pt x="71" y="131"/>
                      <a:pt x="71" y="131"/>
                      <a:pt x="71" y="131"/>
                    </a:cubicBezTo>
                    <a:cubicBezTo>
                      <a:pt x="71" y="131"/>
                      <a:pt x="71" y="131"/>
                      <a:pt x="71" y="131"/>
                    </a:cubicBezTo>
                    <a:cubicBezTo>
                      <a:pt x="71" y="131"/>
                      <a:pt x="71" y="131"/>
                      <a:pt x="71" y="131"/>
                    </a:cubicBezTo>
                    <a:cubicBezTo>
                      <a:pt x="71" y="131"/>
                      <a:pt x="71" y="131"/>
                      <a:pt x="71" y="131"/>
                    </a:cubicBezTo>
                    <a:close/>
                    <a:moveTo>
                      <a:pt x="70" y="131"/>
                    </a:moveTo>
                    <a:cubicBezTo>
                      <a:pt x="70" y="131"/>
                      <a:pt x="69" y="131"/>
                      <a:pt x="69" y="131"/>
                    </a:cubicBezTo>
                    <a:cubicBezTo>
                      <a:pt x="69" y="131"/>
                      <a:pt x="69" y="131"/>
                      <a:pt x="70" y="131"/>
                    </a:cubicBezTo>
                    <a:cubicBezTo>
                      <a:pt x="70" y="131"/>
                      <a:pt x="70" y="131"/>
                      <a:pt x="70" y="131"/>
                    </a:cubicBezTo>
                    <a:cubicBezTo>
                      <a:pt x="70" y="131"/>
                      <a:pt x="70" y="131"/>
                      <a:pt x="70" y="131"/>
                    </a:cubicBezTo>
                    <a:close/>
                    <a:moveTo>
                      <a:pt x="132" y="106"/>
                    </a:moveTo>
                    <a:cubicBezTo>
                      <a:pt x="132" y="107"/>
                      <a:pt x="132" y="107"/>
                      <a:pt x="132" y="107"/>
                    </a:cubicBezTo>
                    <a:cubicBezTo>
                      <a:pt x="132" y="107"/>
                      <a:pt x="132" y="107"/>
                      <a:pt x="132" y="106"/>
                    </a:cubicBezTo>
                    <a:cubicBezTo>
                      <a:pt x="132" y="106"/>
                      <a:pt x="132" y="106"/>
                      <a:pt x="132" y="106"/>
                    </a:cubicBezTo>
                    <a:close/>
                    <a:moveTo>
                      <a:pt x="135" y="101"/>
                    </a:moveTo>
                    <a:cubicBezTo>
                      <a:pt x="135" y="102"/>
                      <a:pt x="135" y="102"/>
                      <a:pt x="135" y="102"/>
                    </a:cubicBezTo>
                    <a:cubicBezTo>
                      <a:pt x="135" y="102"/>
                      <a:pt x="134" y="103"/>
                      <a:pt x="135" y="103"/>
                    </a:cubicBezTo>
                    <a:cubicBezTo>
                      <a:pt x="134" y="103"/>
                      <a:pt x="134" y="103"/>
                      <a:pt x="134" y="104"/>
                    </a:cubicBezTo>
                    <a:cubicBezTo>
                      <a:pt x="134" y="104"/>
                      <a:pt x="134" y="104"/>
                      <a:pt x="134" y="104"/>
                    </a:cubicBezTo>
                    <a:cubicBezTo>
                      <a:pt x="133" y="105"/>
                      <a:pt x="133" y="105"/>
                      <a:pt x="133" y="105"/>
                    </a:cubicBezTo>
                    <a:cubicBezTo>
                      <a:pt x="133" y="106"/>
                      <a:pt x="133" y="106"/>
                      <a:pt x="133" y="106"/>
                    </a:cubicBezTo>
                    <a:cubicBezTo>
                      <a:pt x="133" y="106"/>
                      <a:pt x="133" y="105"/>
                      <a:pt x="133" y="105"/>
                    </a:cubicBezTo>
                    <a:cubicBezTo>
                      <a:pt x="133" y="105"/>
                      <a:pt x="134" y="104"/>
                      <a:pt x="134" y="104"/>
                    </a:cubicBezTo>
                    <a:cubicBezTo>
                      <a:pt x="134" y="104"/>
                      <a:pt x="134" y="104"/>
                      <a:pt x="134" y="103"/>
                    </a:cubicBezTo>
                    <a:cubicBezTo>
                      <a:pt x="134" y="104"/>
                      <a:pt x="134" y="103"/>
                      <a:pt x="134" y="103"/>
                    </a:cubicBezTo>
                    <a:cubicBezTo>
                      <a:pt x="135" y="102"/>
                      <a:pt x="135" y="102"/>
                      <a:pt x="135" y="101"/>
                    </a:cubicBezTo>
                    <a:cubicBezTo>
                      <a:pt x="135" y="101"/>
                      <a:pt x="135" y="101"/>
                      <a:pt x="135" y="101"/>
                    </a:cubicBezTo>
                    <a:cubicBezTo>
                      <a:pt x="135" y="100"/>
                      <a:pt x="135" y="101"/>
                      <a:pt x="135" y="100"/>
                    </a:cubicBezTo>
                    <a:cubicBezTo>
                      <a:pt x="136" y="100"/>
                      <a:pt x="136" y="100"/>
                      <a:pt x="136" y="99"/>
                    </a:cubicBezTo>
                    <a:cubicBezTo>
                      <a:pt x="136" y="99"/>
                      <a:pt x="136" y="99"/>
                      <a:pt x="136" y="99"/>
                    </a:cubicBezTo>
                    <a:cubicBezTo>
                      <a:pt x="136" y="99"/>
                      <a:pt x="136" y="99"/>
                      <a:pt x="136" y="99"/>
                    </a:cubicBezTo>
                    <a:cubicBezTo>
                      <a:pt x="136" y="99"/>
                      <a:pt x="136" y="99"/>
                      <a:pt x="136" y="99"/>
                    </a:cubicBezTo>
                    <a:cubicBezTo>
                      <a:pt x="136" y="100"/>
                      <a:pt x="136" y="100"/>
                      <a:pt x="136" y="100"/>
                    </a:cubicBezTo>
                    <a:cubicBezTo>
                      <a:pt x="136" y="100"/>
                      <a:pt x="136" y="100"/>
                      <a:pt x="135" y="101"/>
                    </a:cubicBezTo>
                    <a:cubicBezTo>
                      <a:pt x="136" y="100"/>
                      <a:pt x="135" y="101"/>
                      <a:pt x="136" y="101"/>
                    </a:cubicBezTo>
                    <a:cubicBezTo>
                      <a:pt x="135" y="101"/>
                      <a:pt x="135" y="101"/>
                      <a:pt x="135" y="101"/>
                    </a:cubicBezTo>
                    <a:cubicBezTo>
                      <a:pt x="135" y="101"/>
                      <a:pt x="135" y="101"/>
                      <a:pt x="135" y="101"/>
                    </a:cubicBezTo>
                    <a:cubicBezTo>
                      <a:pt x="135" y="101"/>
                      <a:pt x="135" y="101"/>
                      <a:pt x="135" y="101"/>
                    </a:cubicBezTo>
                    <a:close/>
                    <a:moveTo>
                      <a:pt x="137" y="98"/>
                    </a:moveTo>
                    <a:cubicBezTo>
                      <a:pt x="136" y="98"/>
                      <a:pt x="136" y="99"/>
                      <a:pt x="136" y="98"/>
                    </a:cubicBezTo>
                    <a:cubicBezTo>
                      <a:pt x="136" y="98"/>
                      <a:pt x="136" y="98"/>
                      <a:pt x="137" y="98"/>
                    </a:cubicBezTo>
                    <a:cubicBezTo>
                      <a:pt x="137" y="98"/>
                      <a:pt x="137" y="98"/>
                      <a:pt x="137" y="98"/>
                    </a:cubicBezTo>
                    <a:close/>
                    <a:moveTo>
                      <a:pt x="131" y="105"/>
                    </a:moveTo>
                    <a:cubicBezTo>
                      <a:pt x="131" y="105"/>
                      <a:pt x="131" y="105"/>
                      <a:pt x="131" y="105"/>
                    </a:cubicBezTo>
                    <a:cubicBezTo>
                      <a:pt x="131" y="105"/>
                      <a:pt x="131" y="105"/>
                      <a:pt x="131" y="105"/>
                    </a:cubicBezTo>
                    <a:cubicBezTo>
                      <a:pt x="131" y="105"/>
                      <a:pt x="131" y="105"/>
                      <a:pt x="131" y="105"/>
                    </a:cubicBezTo>
                    <a:cubicBezTo>
                      <a:pt x="131" y="105"/>
                      <a:pt x="131" y="105"/>
                      <a:pt x="131" y="105"/>
                    </a:cubicBezTo>
                    <a:close/>
                    <a:moveTo>
                      <a:pt x="131" y="105"/>
                    </a:moveTo>
                    <a:cubicBezTo>
                      <a:pt x="131" y="105"/>
                      <a:pt x="131" y="105"/>
                      <a:pt x="131" y="105"/>
                    </a:cubicBezTo>
                    <a:cubicBezTo>
                      <a:pt x="131" y="106"/>
                      <a:pt x="131" y="106"/>
                      <a:pt x="131" y="106"/>
                    </a:cubicBezTo>
                    <a:cubicBezTo>
                      <a:pt x="131" y="106"/>
                      <a:pt x="131" y="105"/>
                      <a:pt x="131" y="105"/>
                    </a:cubicBezTo>
                    <a:cubicBezTo>
                      <a:pt x="131" y="105"/>
                      <a:pt x="131" y="105"/>
                      <a:pt x="131" y="105"/>
                    </a:cubicBezTo>
                    <a:close/>
                    <a:moveTo>
                      <a:pt x="131" y="101"/>
                    </a:moveTo>
                    <a:cubicBezTo>
                      <a:pt x="131" y="101"/>
                      <a:pt x="131" y="101"/>
                      <a:pt x="130" y="101"/>
                    </a:cubicBezTo>
                    <a:cubicBezTo>
                      <a:pt x="130" y="101"/>
                      <a:pt x="130" y="101"/>
                      <a:pt x="131" y="101"/>
                    </a:cubicBezTo>
                    <a:cubicBezTo>
                      <a:pt x="131" y="101"/>
                      <a:pt x="130" y="101"/>
                      <a:pt x="131" y="101"/>
                    </a:cubicBezTo>
                    <a:close/>
                    <a:moveTo>
                      <a:pt x="126" y="39"/>
                    </a:moveTo>
                    <a:cubicBezTo>
                      <a:pt x="126" y="39"/>
                      <a:pt x="126" y="39"/>
                      <a:pt x="126" y="39"/>
                    </a:cubicBezTo>
                    <a:cubicBezTo>
                      <a:pt x="126" y="40"/>
                      <a:pt x="126" y="40"/>
                      <a:pt x="126" y="40"/>
                    </a:cubicBezTo>
                    <a:cubicBezTo>
                      <a:pt x="126" y="40"/>
                      <a:pt x="126" y="39"/>
                      <a:pt x="126" y="40"/>
                    </a:cubicBezTo>
                    <a:cubicBezTo>
                      <a:pt x="126" y="39"/>
                      <a:pt x="126" y="39"/>
                      <a:pt x="126" y="39"/>
                    </a:cubicBezTo>
                    <a:cubicBezTo>
                      <a:pt x="126" y="40"/>
                      <a:pt x="126" y="39"/>
                      <a:pt x="126" y="39"/>
                    </a:cubicBezTo>
                    <a:close/>
                    <a:moveTo>
                      <a:pt x="125" y="38"/>
                    </a:moveTo>
                    <a:cubicBezTo>
                      <a:pt x="125" y="38"/>
                      <a:pt x="125" y="39"/>
                      <a:pt x="125" y="39"/>
                    </a:cubicBezTo>
                    <a:cubicBezTo>
                      <a:pt x="125" y="39"/>
                      <a:pt x="125" y="39"/>
                      <a:pt x="125" y="39"/>
                    </a:cubicBezTo>
                    <a:cubicBezTo>
                      <a:pt x="125" y="39"/>
                      <a:pt x="125" y="39"/>
                      <a:pt x="125" y="39"/>
                    </a:cubicBezTo>
                    <a:cubicBezTo>
                      <a:pt x="125" y="39"/>
                      <a:pt x="125" y="39"/>
                      <a:pt x="125" y="39"/>
                    </a:cubicBezTo>
                    <a:cubicBezTo>
                      <a:pt x="125" y="39"/>
                      <a:pt x="125" y="38"/>
                      <a:pt x="125" y="39"/>
                    </a:cubicBezTo>
                    <a:cubicBezTo>
                      <a:pt x="125" y="39"/>
                      <a:pt x="125" y="39"/>
                      <a:pt x="125" y="38"/>
                    </a:cubicBezTo>
                    <a:cubicBezTo>
                      <a:pt x="125" y="39"/>
                      <a:pt x="125" y="39"/>
                      <a:pt x="125" y="38"/>
                    </a:cubicBezTo>
                    <a:close/>
                    <a:moveTo>
                      <a:pt x="131" y="98"/>
                    </a:moveTo>
                    <a:cubicBezTo>
                      <a:pt x="131" y="98"/>
                      <a:pt x="131" y="98"/>
                      <a:pt x="131" y="98"/>
                    </a:cubicBezTo>
                    <a:cubicBezTo>
                      <a:pt x="131" y="98"/>
                      <a:pt x="131" y="98"/>
                      <a:pt x="131" y="98"/>
                    </a:cubicBezTo>
                    <a:cubicBezTo>
                      <a:pt x="131" y="98"/>
                      <a:pt x="131" y="98"/>
                      <a:pt x="131" y="98"/>
                    </a:cubicBezTo>
                    <a:cubicBezTo>
                      <a:pt x="131" y="98"/>
                      <a:pt x="131" y="98"/>
                      <a:pt x="131" y="98"/>
                    </a:cubicBezTo>
                    <a:close/>
                    <a:moveTo>
                      <a:pt x="111" y="117"/>
                    </a:moveTo>
                    <a:cubicBezTo>
                      <a:pt x="111" y="117"/>
                      <a:pt x="112" y="117"/>
                      <a:pt x="112" y="117"/>
                    </a:cubicBezTo>
                    <a:cubicBezTo>
                      <a:pt x="112" y="117"/>
                      <a:pt x="112" y="117"/>
                      <a:pt x="112" y="117"/>
                    </a:cubicBezTo>
                    <a:cubicBezTo>
                      <a:pt x="112" y="117"/>
                      <a:pt x="112" y="117"/>
                      <a:pt x="112" y="117"/>
                    </a:cubicBezTo>
                    <a:cubicBezTo>
                      <a:pt x="112" y="117"/>
                      <a:pt x="111" y="117"/>
                      <a:pt x="111" y="117"/>
                    </a:cubicBezTo>
                    <a:cubicBezTo>
                      <a:pt x="111" y="117"/>
                      <a:pt x="111" y="117"/>
                      <a:pt x="111" y="117"/>
                    </a:cubicBezTo>
                    <a:cubicBezTo>
                      <a:pt x="111" y="117"/>
                      <a:pt x="111" y="117"/>
                      <a:pt x="111" y="117"/>
                    </a:cubicBezTo>
                    <a:cubicBezTo>
                      <a:pt x="111" y="117"/>
                      <a:pt x="111" y="117"/>
                      <a:pt x="111" y="117"/>
                    </a:cubicBezTo>
                    <a:close/>
                    <a:moveTo>
                      <a:pt x="123" y="107"/>
                    </a:moveTo>
                    <a:cubicBezTo>
                      <a:pt x="123" y="107"/>
                      <a:pt x="123" y="107"/>
                      <a:pt x="123" y="107"/>
                    </a:cubicBezTo>
                    <a:cubicBezTo>
                      <a:pt x="123" y="107"/>
                      <a:pt x="123" y="107"/>
                      <a:pt x="123" y="107"/>
                    </a:cubicBezTo>
                    <a:cubicBezTo>
                      <a:pt x="123" y="107"/>
                      <a:pt x="123" y="107"/>
                      <a:pt x="123" y="106"/>
                    </a:cubicBezTo>
                    <a:cubicBezTo>
                      <a:pt x="123" y="107"/>
                      <a:pt x="123" y="107"/>
                      <a:pt x="123" y="107"/>
                    </a:cubicBezTo>
                    <a:cubicBezTo>
                      <a:pt x="123" y="107"/>
                      <a:pt x="123" y="107"/>
                      <a:pt x="123" y="107"/>
                    </a:cubicBezTo>
                    <a:cubicBezTo>
                      <a:pt x="123" y="107"/>
                      <a:pt x="123" y="107"/>
                      <a:pt x="123" y="107"/>
                    </a:cubicBezTo>
                    <a:cubicBezTo>
                      <a:pt x="123" y="107"/>
                      <a:pt x="123" y="107"/>
                      <a:pt x="122" y="107"/>
                    </a:cubicBezTo>
                    <a:cubicBezTo>
                      <a:pt x="123" y="107"/>
                      <a:pt x="123" y="107"/>
                      <a:pt x="123" y="107"/>
                    </a:cubicBezTo>
                    <a:close/>
                    <a:moveTo>
                      <a:pt x="123" y="106"/>
                    </a:moveTo>
                    <a:cubicBezTo>
                      <a:pt x="123" y="107"/>
                      <a:pt x="123" y="106"/>
                      <a:pt x="123" y="106"/>
                    </a:cubicBezTo>
                    <a:cubicBezTo>
                      <a:pt x="123" y="106"/>
                      <a:pt x="123" y="106"/>
                      <a:pt x="123" y="106"/>
                    </a:cubicBezTo>
                    <a:cubicBezTo>
                      <a:pt x="123" y="106"/>
                      <a:pt x="123" y="106"/>
                      <a:pt x="124" y="105"/>
                    </a:cubicBezTo>
                    <a:cubicBezTo>
                      <a:pt x="124" y="106"/>
                      <a:pt x="124" y="105"/>
                      <a:pt x="124" y="105"/>
                    </a:cubicBezTo>
                    <a:cubicBezTo>
                      <a:pt x="123" y="106"/>
                      <a:pt x="124" y="106"/>
                      <a:pt x="123" y="106"/>
                    </a:cubicBezTo>
                    <a:cubicBezTo>
                      <a:pt x="123" y="106"/>
                      <a:pt x="123" y="106"/>
                      <a:pt x="123" y="106"/>
                    </a:cubicBezTo>
                    <a:close/>
                    <a:moveTo>
                      <a:pt x="100" y="28"/>
                    </a:moveTo>
                    <a:cubicBezTo>
                      <a:pt x="101" y="29"/>
                      <a:pt x="101" y="29"/>
                      <a:pt x="101" y="29"/>
                    </a:cubicBezTo>
                    <a:cubicBezTo>
                      <a:pt x="100" y="29"/>
                      <a:pt x="101" y="29"/>
                      <a:pt x="100" y="29"/>
                    </a:cubicBezTo>
                    <a:cubicBezTo>
                      <a:pt x="100" y="29"/>
                      <a:pt x="100" y="29"/>
                      <a:pt x="100" y="29"/>
                    </a:cubicBezTo>
                    <a:cubicBezTo>
                      <a:pt x="100" y="29"/>
                      <a:pt x="100" y="28"/>
                      <a:pt x="100" y="28"/>
                    </a:cubicBezTo>
                    <a:close/>
                    <a:moveTo>
                      <a:pt x="102" y="29"/>
                    </a:moveTo>
                    <a:cubicBezTo>
                      <a:pt x="102" y="29"/>
                      <a:pt x="102" y="29"/>
                      <a:pt x="101" y="29"/>
                    </a:cubicBezTo>
                    <a:cubicBezTo>
                      <a:pt x="101" y="29"/>
                      <a:pt x="101" y="29"/>
                      <a:pt x="101" y="29"/>
                    </a:cubicBezTo>
                    <a:cubicBezTo>
                      <a:pt x="101" y="29"/>
                      <a:pt x="102" y="29"/>
                      <a:pt x="102" y="29"/>
                    </a:cubicBezTo>
                    <a:close/>
                    <a:moveTo>
                      <a:pt x="123" y="50"/>
                    </a:moveTo>
                    <a:cubicBezTo>
                      <a:pt x="123" y="50"/>
                      <a:pt x="123" y="50"/>
                      <a:pt x="123" y="50"/>
                    </a:cubicBezTo>
                    <a:cubicBezTo>
                      <a:pt x="123" y="50"/>
                      <a:pt x="123" y="50"/>
                      <a:pt x="123" y="50"/>
                    </a:cubicBezTo>
                    <a:cubicBezTo>
                      <a:pt x="123" y="50"/>
                      <a:pt x="123" y="49"/>
                      <a:pt x="123" y="49"/>
                    </a:cubicBezTo>
                    <a:cubicBezTo>
                      <a:pt x="123" y="50"/>
                      <a:pt x="123" y="50"/>
                      <a:pt x="123" y="50"/>
                    </a:cubicBezTo>
                    <a:cubicBezTo>
                      <a:pt x="123" y="50"/>
                      <a:pt x="123" y="50"/>
                      <a:pt x="123" y="50"/>
                    </a:cubicBezTo>
                    <a:cubicBezTo>
                      <a:pt x="123" y="50"/>
                      <a:pt x="123" y="50"/>
                      <a:pt x="123" y="50"/>
                    </a:cubicBezTo>
                    <a:close/>
                    <a:moveTo>
                      <a:pt x="121" y="49"/>
                    </a:moveTo>
                    <a:cubicBezTo>
                      <a:pt x="121" y="49"/>
                      <a:pt x="121" y="49"/>
                      <a:pt x="121" y="49"/>
                    </a:cubicBezTo>
                    <a:cubicBezTo>
                      <a:pt x="121" y="49"/>
                      <a:pt x="121" y="49"/>
                      <a:pt x="121" y="50"/>
                    </a:cubicBezTo>
                    <a:cubicBezTo>
                      <a:pt x="121" y="50"/>
                      <a:pt x="121" y="49"/>
                      <a:pt x="121" y="49"/>
                    </a:cubicBezTo>
                    <a:cubicBezTo>
                      <a:pt x="121" y="49"/>
                      <a:pt x="121" y="49"/>
                      <a:pt x="121" y="4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1236"/>
              <p:cNvSpPr>
                <a:spLocks/>
              </p:cNvSpPr>
              <p:nvPr/>
            </p:nvSpPr>
            <p:spPr bwMode="auto">
              <a:xfrm>
                <a:off x="6811" y="1119"/>
                <a:ext cx="12" cy="24"/>
              </a:xfrm>
              <a:custGeom>
                <a:avLst/>
                <a:gdLst>
                  <a:gd name="T0" fmla="*/ 0 w 2"/>
                  <a:gd name="T1" fmla="*/ 0 h 4"/>
                  <a:gd name="T2" fmla="*/ 0 w 2"/>
                  <a:gd name="T3" fmla="*/ 1 h 4"/>
                  <a:gd name="T4" fmla="*/ 1 w 2"/>
                  <a:gd name="T5" fmla="*/ 1 h 4"/>
                  <a:gd name="T6" fmla="*/ 1 w 2"/>
                  <a:gd name="T7" fmla="*/ 1 h 4"/>
                  <a:gd name="T8" fmla="*/ 1 w 2"/>
                  <a:gd name="T9" fmla="*/ 2 h 4"/>
                  <a:gd name="T10" fmla="*/ 1 w 2"/>
                  <a:gd name="T11" fmla="*/ 2 h 4"/>
                  <a:gd name="T12" fmla="*/ 2 w 2"/>
                  <a:gd name="T13" fmla="*/ 3 h 4"/>
                  <a:gd name="T14" fmla="*/ 2 w 2"/>
                  <a:gd name="T15" fmla="*/ 4 h 4"/>
                  <a:gd name="T16" fmla="*/ 2 w 2"/>
                  <a:gd name="T17" fmla="*/ 4 h 4"/>
                  <a:gd name="T18" fmla="*/ 2 w 2"/>
                  <a:gd name="T19" fmla="*/ 4 h 4"/>
                  <a:gd name="T20" fmla="*/ 2 w 2"/>
                  <a:gd name="T21" fmla="*/ 4 h 4"/>
                  <a:gd name="T22" fmla="*/ 2 w 2"/>
                  <a:gd name="T23" fmla="*/ 4 h 4"/>
                  <a:gd name="T24" fmla="*/ 2 w 2"/>
                  <a:gd name="T25" fmla="*/ 4 h 4"/>
                  <a:gd name="T26" fmla="*/ 2 w 2"/>
                  <a:gd name="T27" fmla="*/ 4 h 4"/>
                  <a:gd name="T28" fmla="*/ 2 w 2"/>
                  <a:gd name="T29" fmla="*/ 4 h 4"/>
                  <a:gd name="T30" fmla="*/ 2 w 2"/>
                  <a:gd name="T31" fmla="*/ 3 h 4"/>
                  <a:gd name="T32" fmla="*/ 1 w 2"/>
                  <a:gd name="T33" fmla="*/ 2 h 4"/>
                  <a:gd name="T34" fmla="*/ 1 w 2"/>
                  <a:gd name="T35" fmla="*/ 2 h 4"/>
                  <a:gd name="T36" fmla="*/ 0 w 2"/>
                  <a:gd name="T37" fmla="*/ 0 h 4"/>
                  <a:gd name="T38" fmla="*/ 0 w 2"/>
                  <a:gd name="T3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 h="4">
                    <a:moveTo>
                      <a:pt x="0" y="0"/>
                    </a:moveTo>
                    <a:cubicBezTo>
                      <a:pt x="0" y="0"/>
                      <a:pt x="1" y="1"/>
                      <a:pt x="0" y="1"/>
                    </a:cubicBezTo>
                    <a:cubicBezTo>
                      <a:pt x="1" y="1"/>
                      <a:pt x="0" y="1"/>
                      <a:pt x="1" y="1"/>
                    </a:cubicBezTo>
                    <a:cubicBezTo>
                      <a:pt x="1" y="2"/>
                      <a:pt x="1" y="1"/>
                      <a:pt x="1" y="1"/>
                    </a:cubicBezTo>
                    <a:cubicBezTo>
                      <a:pt x="1" y="2"/>
                      <a:pt x="1" y="2"/>
                      <a:pt x="1" y="2"/>
                    </a:cubicBezTo>
                    <a:cubicBezTo>
                      <a:pt x="1" y="2"/>
                      <a:pt x="1" y="2"/>
                      <a:pt x="1" y="2"/>
                    </a:cubicBezTo>
                    <a:cubicBezTo>
                      <a:pt x="2" y="3"/>
                      <a:pt x="2" y="3"/>
                      <a:pt x="2" y="3"/>
                    </a:cubicBezTo>
                    <a:cubicBezTo>
                      <a:pt x="2" y="3"/>
                      <a:pt x="2" y="3"/>
                      <a:pt x="2" y="4"/>
                    </a:cubicBezTo>
                    <a:cubicBezTo>
                      <a:pt x="2" y="4"/>
                      <a:pt x="2" y="4"/>
                      <a:pt x="2" y="4"/>
                    </a:cubicBezTo>
                    <a:cubicBezTo>
                      <a:pt x="2" y="4"/>
                      <a:pt x="2" y="4"/>
                      <a:pt x="2" y="4"/>
                    </a:cubicBezTo>
                    <a:cubicBezTo>
                      <a:pt x="2" y="4"/>
                      <a:pt x="2" y="4"/>
                      <a:pt x="2" y="4"/>
                    </a:cubicBezTo>
                    <a:cubicBezTo>
                      <a:pt x="2" y="4"/>
                      <a:pt x="2" y="4"/>
                      <a:pt x="2" y="4"/>
                    </a:cubicBezTo>
                    <a:cubicBezTo>
                      <a:pt x="2" y="4"/>
                      <a:pt x="2" y="4"/>
                      <a:pt x="2" y="4"/>
                    </a:cubicBezTo>
                    <a:cubicBezTo>
                      <a:pt x="2" y="4"/>
                      <a:pt x="2" y="4"/>
                      <a:pt x="2" y="4"/>
                    </a:cubicBezTo>
                    <a:cubicBezTo>
                      <a:pt x="2" y="4"/>
                      <a:pt x="2" y="4"/>
                      <a:pt x="2" y="4"/>
                    </a:cubicBezTo>
                    <a:cubicBezTo>
                      <a:pt x="2" y="4"/>
                      <a:pt x="1" y="3"/>
                      <a:pt x="2" y="3"/>
                    </a:cubicBezTo>
                    <a:cubicBezTo>
                      <a:pt x="1" y="3"/>
                      <a:pt x="1" y="3"/>
                      <a:pt x="1" y="2"/>
                    </a:cubicBezTo>
                    <a:cubicBezTo>
                      <a:pt x="1" y="2"/>
                      <a:pt x="1" y="2"/>
                      <a:pt x="1" y="2"/>
                    </a:cubicBezTo>
                    <a:cubicBezTo>
                      <a:pt x="1" y="2"/>
                      <a:pt x="0" y="1"/>
                      <a:pt x="0" y="0"/>
                    </a:cubicBezTo>
                    <a:cubicBezTo>
                      <a:pt x="0" y="0"/>
                      <a:pt x="1"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1237"/>
              <p:cNvSpPr>
                <a:spLocks/>
              </p:cNvSpPr>
              <p:nvPr/>
            </p:nvSpPr>
            <p:spPr bwMode="auto">
              <a:xfrm>
                <a:off x="6787" y="1083"/>
                <a:ext cx="0" cy="6"/>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1"/>
                      <a:pt x="0" y="0"/>
                      <a:pt x="0" y="0"/>
                    </a:cubicBezTo>
                    <a:cubicBezTo>
                      <a:pt x="0" y="0"/>
                      <a:pt x="0" y="1"/>
                      <a:pt x="0" y="1"/>
                    </a:cubicBezTo>
                    <a:cubicBezTo>
                      <a:pt x="0" y="1"/>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Freeform 1238"/>
              <p:cNvSpPr>
                <a:spLocks noEditPoints="1"/>
              </p:cNvSpPr>
              <p:nvPr/>
            </p:nvSpPr>
            <p:spPr bwMode="auto">
              <a:xfrm>
                <a:off x="5977" y="921"/>
                <a:ext cx="234" cy="276"/>
              </a:xfrm>
              <a:custGeom>
                <a:avLst/>
                <a:gdLst>
                  <a:gd name="T0" fmla="*/ 17 w 39"/>
                  <a:gd name="T1" fmla="*/ 16 h 46"/>
                  <a:gd name="T2" fmla="*/ 8 w 39"/>
                  <a:gd name="T3" fmla="*/ 28 h 46"/>
                  <a:gd name="T4" fmla="*/ 0 w 39"/>
                  <a:gd name="T5" fmla="*/ 45 h 46"/>
                  <a:gd name="T6" fmla="*/ 1 w 39"/>
                  <a:gd name="T7" fmla="*/ 43 h 46"/>
                  <a:gd name="T8" fmla="*/ 1 w 39"/>
                  <a:gd name="T9" fmla="*/ 42 h 46"/>
                  <a:gd name="T10" fmla="*/ 3 w 39"/>
                  <a:gd name="T11" fmla="*/ 40 h 46"/>
                  <a:gd name="T12" fmla="*/ 3 w 39"/>
                  <a:gd name="T13" fmla="*/ 38 h 46"/>
                  <a:gd name="T14" fmla="*/ 3 w 39"/>
                  <a:gd name="T15" fmla="*/ 38 h 46"/>
                  <a:gd name="T16" fmla="*/ 4 w 39"/>
                  <a:gd name="T17" fmla="*/ 37 h 46"/>
                  <a:gd name="T18" fmla="*/ 4 w 39"/>
                  <a:gd name="T19" fmla="*/ 37 h 46"/>
                  <a:gd name="T20" fmla="*/ 6 w 39"/>
                  <a:gd name="T21" fmla="*/ 34 h 46"/>
                  <a:gd name="T22" fmla="*/ 7 w 39"/>
                  <a:gd name="T23" fmla="*/ 33 h 46"/>
                  <a:gd name="T24" fmla="*/ 9 w 39"/>
                  <a:gd name="T25" fmla="*/ 29 h 46"/>
                  <a:gd name="T26" fmla="*/ 9 w 39"/>
                  <a:gd name="T27" fmla="*/ 29 h 46"/>
                  <a:gd name="T28" fmla="*/ 11 w 39"/>
                  <a:gd name="T29" fmla="*/ 27 h 46"/>
                  <a:gd name="T30" fmla="*/ 11 w 39"/>
                  <a:gd name="T31" fmla="*/ 27 h 46"/>
                  <a:gd name="T32" fmla="*/ 23 w 39"/>
                  <a:gd name="T33" fmla="*/ 13 h 46"/>
                  <a:gd name="T34" fmla="*/ 29 w 39"/>
                  <a:gd name="T35" fmla="*/ 7 h 46"/>
                  <a:gd name="T36" fmla="*/ 31 w 39"/>
                  <a:gd name="T37" fmla="*/ 5 h 46"/>
                  <a:gd name="T38" fmla="*/ 33 w 39"/>
                  <a:gd name="T39" fmla="*/ 4 h 46"/>
                  <a:gd name="T40" fmla="*/ 34 w 39"/>
                  <a:gd name="T41" fmla="*/ 3 h 46"/>
                  <a:gd name="T42" fmla="*/ 36 w 39"/>
                  <a:gd name="T43" fmla="*/ 2 h 46"/>
                  <a:gd name="T44" fmla="*/ 38 w 39"/>
                  <a:gd name="T45" fmla="*/ 1 h 46"/>
                  <a:gd name="T46" fmla="*/ 38 w 39"/>
                  <a:gd name="T47" fmla="*/ 0 h 46"/>
                  <a:gd name="T48" fmla="*/ 38 w 39"/>
                  <a:gd name="T49" fmla="*/ 0 h 46"/>
                  <a:gd name="T50" fmla="*/ 39 w 39"/>
                  <a:gd name="T51" fmla="*/ 0 h 46"/>
                  <a:gd name="T52" fmla="*/ 38 w 39"/>
                  <a:gd name="T53" fmla="*/ 0 h 46"/>
                  <a:gd name="T54" fmla="*/ 36 w 39"/>
                  <a:gd name="T55" fmla="*/ 1 h 46"/>
                  <a:gd name="T56" fmla="*/ 36 w 39"/>
                  <a:gd name="T57" fmla="*/ 1 h 46"/>
                  <a:gd name="T58" fmla="*/ 37 w 39"/>
                  <a:gd name="T59" fmla="*/ 1 h 46"/>
                  <a:gd name="T60" fmla="*/ 30 w 39"/>
                  <a:gd name="T61" fmla="*/ 5 h 46"/>
                  <a:gd name="T62" fmla="*/ 26 w 39"/>
                  <a:gd name="T63" fmla="*/ 8 h 46"/>
                  <a:gd name="T64" fmla="*/ 20 w 39"/>
                  <a:gd name="T65" fmla="*/ 13 h 46"/>
                  <a:gd name="T66" fmla="*/ 36 w 39"/>
                  <a:gd name="T67" fmla="*/ 1 h 46"/>
                  <a:gd name="T68" fmla="*/ 35 w 39"/>
                  <a:gd name="T69" fmla="*/ 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9" h="46">
                    <a:moveTo>
                      <a:pt x="20" y="13"/>
                    </a:moveTo>
                    <a:cubicBezTo>
                      <a:pt x="20" y="13"/>
                      <a:pt x="18" y="15"/>
                      <a:pt x="17" y="16"/>
                    </a:cubicBezTo>
                    <a:cubicBezTo>
                      <a:pt x="17" y="16"/>
                      <a:pt x="17" y="16"/>
                      <a:pt x="17" y="16"/>
                    </a:cubicBezTo>
                    <a:cubicBezTo>
                      <a:pt x="14" y="20"/>
                      <a:pt x="11" y="23"/>
                      <a:pt x="8" y="28"/>
                    </a:cubicBezTo>
                    <a:cubicBezTo>
                      <a:pt x="5" y="33"/>
                      <a:pt x="2" y="39"/>
                      <a:pt x="0" y="46"/>
                    </a:cubicBezTo>
                    <a:cubicBezTo>
                      <a:pt x="0" y="46"/>
                      <a:pt x="0" y="45"/>
                      <a:pt x="0" y="45"/>
                    </a:cubicBezTo>
                    <a:cubicBezTo>
                      <a:pt x="1" y="43"/>
                      <a:pt x="1" y="44"/>
                      <a:pt x="1" y="44"/>
                    </a:cubicBezTo>
                    <a:cubicBezTo>
                      <a:pt x="1" y="44"/>
                      <a:pt x="1" y="43"/>
                      <a:pt x="1" y="43"/>
                    </a:cubicBezTo>
                    <a:cubicBezTo>
                      <a:pt x="1" y="43"/>
                      <a:pt x="1" y="42"/>
                      <a:pt x="1" y="42"/>
                    </a:cubicBezTo>
                    <a:cubicBezTo>
                      <a:pt x="1" y="42"/>
                      <a:pt x="1" y="42"/>
                      <a:pt x="1" y="42"/>
                    </a:cubicBezTo>
                    <a:cubicBezTo>
                      <a:pt x="2" y="41"/>
                      <a:pt x="2" y="40"/>
                      <a:pt x="3" y="40"/>
                    </a:cubicBezTo>
                    <a:cubicBezTo>
                      <a:pt x="3" y="40"/>
                      <a:pt x="3" y="40"/>
                      <a:pt x="3" y="40"/>
                    </a:cubicBezTo>
                    <a:cubicBezTo>
                      <a:pt x="3" y="40"/>
                      <a:pt x="3" y="40"/>
                      <a:pt x="3" y="40"/>
                    </a:cubicBezTo>
                    <a:cubicBezTo>
                      <a:pt x="3" y="38"/>
                      <a:pt x="3" y="38"/>
                      <a:pt x="3" y="38"/>
                    </a:cubicBezTo>
                    <a:cubicBezTo>
                      <a:pt x="3" y="38"/>
                      <a:pt x="3" y="39"/>
                      <a:pt x="3" y="39"/>
                    </a:cubicBezTo>
                    <a:cubicBezTo>
                      <a:pt x="3" y="38"/>
                      <a:pt x="3" y="38"/>
                      <a:pt x="3" y="38"/>
                    </a:cubicBezTo>
                    <a:cubicBezTo>
                      <a:pt x="3" y="38"/>
                      <a:pt x="4" y="38"/>
                      <a:pt x="4" y="38"/>
                    </a:cubicBezTo>
                    <a:cubicBezTo>
                      <a:pt x="4" y="37"/>
                      <a:pt x="4" y="38"/>
                      <a:pt x="4" y="37"/>
                    </a:cubicBezTo>
                    <a:cubicBezTo>
                      <a:pt x="4" y="38"/>
                      <a:pt x="4" y="37"/>
                      <a:pt x="4" y="37"/>
                    </a:cubicBezTo>
                    <a:cubicBezTo>
                      <a:pt x="4" y="36"/>
                      <a:pt x="4" y="37"/>
                      <a:pt x="4" y="37"/>
                    </a:cubicBezTo>
                    <a:cubicBezTo>
                      <a:pt x="5" y="36"/>
                      <a:pt x="6" y="35"/>
                      <a:pt x="6" y="34"/>
                    </a:cubicBezTo>
                    <a:cubicBezTo>
                      <a:pt x="6" y="34"/>
                      <a:pt x="6" y="34"/>
                      <a:pt x="6" y="34"/>
                    </a:cubicBezTo>
                    <a:cubicBezTo>
                      <a:pt x="6" y="34"/>
                      <a:pt x="6" y="34"/>
                      <a:pt x="6" y="33"/>
                    </a:cubicBezTo>
                    <a:cubicBezTo>
                      <a:pt x="7" y="33"/>
                      <a:pt x="8" y="31"/>
                      <a:pt x="7" y="33"/>
                    </a:cubicBezTo>
                    <a:cubicBezTo>
                      <a:pt x="8" y="31"/>
                      <a:pt x="8" y="31"/>
                      <a:pt x="9" y="30"/>
                    </a:cubicBezTo>
                    <a:cubicBezTo>
                      <a:pt x="9" y="30"/>
                      <a:pt x="9" y="30"/>
                      <a:pt x="9" y="29"/>
                    </a:cubicBezTo>
                    <a:cubicBezTo>
                      <a:pt x="9" y="30"/>
                      <a:pt x="9" y="29"/>
                      <a:pt x="10" y="29"/>
                    </a:cubicBezTo>
                    <a:cubicBezTo>
                      <a:pt x="10" y="29"/>
                      <a:pt x="9" y="29"/>
                      <a:pt x="9" y="29"/>
                    </a:cubicBezTo>
                    <a:cubicBezTo>
                      <a:pt x="10" y="28"/>
                      <a:pt x="10" y="28"/>
                      <a:pt x="10" y="28"/>
                    </a:cubicBezTo>
                    <a:cubicBezTo>
                      <a:pt x="11" y="28"/>
                      <a:pt x="11" y="28"/>
                      <a:pt x="11" y="27"/>
                    </a:cubicBezTo>
                    <a:cubicBezTo>
                      <a:pt x="11" y="27"/>
                      <a:pt x="11" y="27"/>
                      <a:pt x="11" y="27"/>
                    </a:cubicBezTo>
                    <a:cubicBezTo>
                      <a:pt x="11" y="27"/>
                      <a:pt x="11" y="27"/>
                      <a:pt x="11" y="27"/>
                    </a:cubicBezTo>
                    <a:cubicBezTo>
                      <a:pt x="13" y="25"/>
                      <a:pt x="14" y="22"/>
                      <a:pt x="16" y="20"/>
                    </a:cubicBezTo>
                    <a:cubicBezTo>
                      <a:pt x="18" y="17"/>
                      <a:pt x="20" y="15"/>
                      <a:pt x="23" y="13"/>
                    </a:cubicBezTo>
                    <a:cubicBezTo>
                      <a:pt x="25" y="11"/>
                      <a:pt x="27" y="9"/>
                      <a:pt x="29" y="7"/>
                    </a:cubicBezTo>
                    <a:cubicBezTo>
                      <a:pt x="29" y="7"/>
                      <a:pt x="29" y="7"/>
                      <a:pt x="29" y="7"/>
                    </a:cubicBezTo>
                    <a:cubicBezTo>
                      <a:pt x="30" y="7"/>
                      <a:pt x="30" y="6"/>
                      <a:pt x="31" y="6"/>
                    </a:cubicBezTo>
                    <a:cubicBezTo>
                      <a:pt x="31" y="6"/>
                      <a:pt x="31" y="6"/>
                      <a:pt x="31" y="5"/>
                    </a:cubicBezTo>
                    <a:cubicBezTo>
                      <a:pt x="31" y="5"/>
                      <a:pt x="31" y="5"/>
                      <a:pt x="32" y="5"/>
                    </a:cubicBezTo>
                    <a:cubicBezTo>
                      <a:pt x="32" y="5"/>
                      <a:pt x="32" y="4"/>
                      <a:pt x="33" y="4"/>
                    </a:cubicBezTo>
                    <a:cubicBezTo>
                      <a:pt x="33" y="4"/>
                      <a:pt x="33" y="4"/>
                      <a:pt x="34" y="4"/>
                    </a:cubicBezTo>
                    <a:cubicBezTo>
                      <a:pt x="34" y="3"/>
                      <a:pt x="34" y="3"/>
                      <a:pt x="34" y="3"/>
                    </a:cubicBezTo>
                    <a:cubicBezTo>
                      <a:pt x="35" y="3"/>
                      <a:pt x="35" y="3"/>
                      <a:pt x="35" y="3"/>
                    </a:cubicBezTo>
                    <a:cubicBezTo>
                      <a:pt x="36" y="2"/>
                      <a:pt x="35" y="2"/>
                      <a:pt x="36" y="2"/>
                    </a:cubicBezTo>
                    <a:cubicBezTo>
                      <a:pt x="37" y="1"/>
                      <a:pt x="37" y="1"/>
                      <a:pt x="37" y="1"/>
                    </a:cubicBezTo>
                    <a:cubicBezTo>
                      <a:pt x="37" y="1"/>
                      <a:pt x="38" y="1"/>
                      <a:pt x="38" y="1"/>
                    </a:cubicBezTo>
                    <a:cubicBezTo>
                      <a:pt x="38" y="0"/>
                      <a:pt x="38" y="0"/>
                      <a:pt x="38" y="0"/>
                    </a:cubicBezTo>
                    <a:cubicBezTo>
                      <a:pt x="38" y="0"/>
                      <a:pt x="38" y="0"/>
                      <a:pt x="38" y="0"/>
                    </a:cubicBezTo>
                    <a:cubicBezTo>
                      <a:pt x="38" y="0"/>
                      <a:pt x="38" y="1"/>
                      <a:pt x="39" y="0"/>
                    </a:cubicBezTo>
                    <a:cubicBezTo>
                      <a:pt x="39" y="0"/>
                      <a:pt x="39" y="0"/>
                      <a:pt x="38" y="0"/>
                    </a:cubicBezTo>
                    <a:cubicBezTo>
                      <a:pt x="39" y="0"/>
                      <a:pt x="39" y="0"/>
                      <a:pt x="39" y="0"/>
                    </a:cubicBezTo>
                    <a:cubicBezTo>
                      <a:pt x="39" y="0"/>
                      <a:pt x="39" y="0"/>
                      <a:pt x="39" y="0"/>
                    </a:cubicBezTo>
                    <a:cubicBezTo>
                      <a:pt x="39" y="0"/>
                      <a:pt x="39" y="0"/>
                      <a:pt x="38" y="0"/>
                    </a:cubicBezTo>
                    <a:cubicBezTo>
                      <a:pt x="38" y="0"/>
                      <a:pt x="39" y="0"/>
                      <a:pt x="38" y="0"/>
                    </a:cubicBezTo>
                    <a:cubicBezTo>
                      <a:pt x="38" y="0"/>
                      <a:pt x="38" y="0"/>
                      <a:pt x="38" y="0"/>
                    </a:cubicBezTo>
                    <a:cubicBezTo>
                      <a:pt x="37" y="0"/>
                      <a:pt x="37" y="1"/>
                      <a:pt x="36" y="1"/>
                    </a:cubicBezTo>
                    <a:cubicBezTo>
                      <a:pt x="36" y="1"/>
                      <a:pt x="37" y="1"/>
                      <a:pt x="37" y="1"/>
                    </a:cubicBezTo>
                    <a:cubicBezTo>
                      <a:pt x="37" y="1"/>
                      <a:pt x="36" y="1"/>
                      <a:pt x="36" y="1"/>
                    </a:cubicBezTo>
                    <a:cubicBezTo>
                      <a:pt x="36" y="1"/>
                      <a:pt x="36" y="1"/>
                      <a:pt x="37" y="1"/>
                    </a:cubicBezTo>
                    <a:cubicBezTo>
                      <a:pt x="36" y="1"/>
                      <a:pt x="36" y="1"/>
                      <a:pt x="37" y="1"/>
                    </a:cubicBezTo>
                    <a:cubicBezTo>
                      <a:pt x="35" y="1"/>
                      <a:pt x="32" y="3"/>
                      <a:pt x="30" y="5"/>
                    </a:cubicBezTo>
                    <a:cubicBezTo>
                      <a:pt x="30" y="5"/>
                      <a:pt x="30" y="5"/>
                      <a:pt x="30" y="5"/>
                    </a:cubicBezTo>
                    <a:cubicBezTo>
                      <a:pt x="29" y="5"/>
                      <a:pt x="27" y="7"/>
                      <a:pt x="26" y="7"/>
                    </a:cubicBezTo>
                    <a:cubicBezTo>
                      <a:pt x="26" y="8"/>
                      <a:pt x="26" y="8"/>
                      <a:pt x="26" y="8"/>
                    </a:cubicBezTo>
                    <a:cubicBezTo>
                      <a:pt x="26" y="8"/>
                      <a:pt x="26" y="8"/>
                      <a:pt x="26" y="8"/>
                    </a:cubicBezTo>
                    <a:cubicBezTo>
                      <a:pt x="24" y="9"/>
                      <a:pt x="22" y="11"/>
                      <a:pt x="20" y="13"/>
                    </a:cubicBezTo>
                    <a:close/>
                    <a:moveTo>
                      <a:pt x="35" y="2"/>
                    </a:moveTo>
                    <a:cubicBezTo>
                      <a:pt x="36" y="1"/>
                      <a:pt x="36" y="1"/>
                      <a:pt x="36" y="1"/>
                    </a:cubicBezTo>
                    <a:cubicBezTo>
                      <a:pt x="36" y="1"/>
                      <a:pt x="36" y="1"/>
                      <a:pt x="36" y="1"/>
                    </a:cubicBezTo>
                    <a:cubicBezTo>
                      <a:pt x="36" y="1"/>
                      <a:pt x="35" y="2"/>
                      <a:pt x="35" y="2"/>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Freeform 1239"/>
              <p:cNvSpPr>
                <a:spLocks/>
              </p:cNvSpPr>
              <p:nvPr/>
            </p:nvSpPr>
            <p:spPr bwMode="auto">
              <a:xfrm>
                <a:off x="6019" y="1113"/>
                <a:ext cx="0" cy="6"/>
              </a:xfrm>
              <a:custGeom>
                <a:avLst/>
                <a:gdLst>
                  <a:gd name="T0" fmla="*/ 1 h 1"/>
                  <a:gd name="T1" fmla="*/ 0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0"/>
                    </a:cubicBezTo>
                    <a:cubicBezTo>
                      <a:pt x="0" y="0"/>
                      <a:pt x="0" y="0"/>
                      <a:pt x="0" y="0"/>
                    </a:cubicBezTo>
                    <a:cubicBezTo>
                      <a:pt x="0" y="1"/>
                      <a:pt x="0" y="0"/>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Freeform 1240"/>
              <p:cNvSpPr>
                <a:spLocks/>
              </p:cNvSpPr>
              <p:nvPr/>
            </p:nvSpPr>
            <p:spPr bwMode="auto">
              <a:xfrm>
                <a:off x="6217" y="915"/>
                <a:ext cx="6" cy="0"/>
              </a:xfrm>
              <a:custGeom>
                <a:avLst/>
                <a:gdLst>
                  <a:gd name="T0" fmla="*/ 1 w 1"/>
                  <a:gd name="T1" fmla="*/ 0 w 1"/>
                  <a:gd name="T2" fmla="*/ 0 w 1"/>
                  <a:gd name="T3" fmla="*/ 0 w 1"/>
                  <a:gd name="T4" fmla="*/ 0 w 1"/>
                  <a:gd name="T5" fmla="*/ 1 w 1"/>
                </a:gdLst>
                <a:ahLst/>
                <a:cxnLst>
                  <a:cxn ang="0">
                    <a:pos x="T0" y="0"/>
                  </a:cxn>
                  <a:cxn ang="0">
                    <a:pos x="T1" y="0"/>
                  </a:cxn>
                  <a:cxn ang="0">
                    <a:pos x="T2" y="0"/>
                  </a:cxn>
                  <a:cxn ang="0">
                    <a:pos x="T3" y="0"/>
                  </a:cxn>
                  <a:cxn ang="0">
                    <a:pos x="T4" y="0"/>
                  </a:cxn>
                  <a:cxn ang="0">
                    <a:pos x="T5" y="0"/>
                  </a:cxn>
                </a:cxnLst>
                <a:rect l="0" t="0" r="r" b="b"/>
                <a:pathLst>
                  <a:path w="1">
                    <a:moveTo>
                      <a:pt x="1" y="0"/>
                    </a:moveTo>
                    <a:cubicBezTo>
                      <a:pt x="1" y="0"/>
                      <a:pt x="0" y="0"/>
                      <a:pt x="0" y="0"/>
                    </a:cubicBezTo>
                    <a:cubicBezTo>
                      <a:pt x="0" y="0"/>
                      <a:pt x="0" y="0"/>
                      <a:pt x="0" y="0"/>
                    </a:cubicBezTo>
                    <a:cubicBezTo>
                      <a:pt x="0" y="0"/>
                      <a:pt x="0" y="0"/>
                      <a:pt x="0" y="0"/>
                    </a:cubicBezTo>
                    <a:cubicBezTo>
                      <a:pt x="0" y="0"/>
                      <a:pt x="0" y="0"/>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Freeform 1241"/>
              <p:cNvSpPr>
                <a:spLocks/>
              </p:cNvSpPr>
              <p:nvPr/>
            </p:nvSpPr>
            <p:spPr bwMode="auto">
              <a:xfrm>
                <a:off x="6775" y="1065"/>
                <a:ext cx="6" cy="6"/>
              </a:xfrm>
              <a:custGeom>
                <a:avLst/>
                <a:gdLst>
                  <a:gd name="T0" fmla="*/ 0 w 1"/>
                  <a:gd name="T1" fmla="*/ 0 h 1"/>
                  <a:gd name="T2" fmla="*/ 0 w 1"/>
                  <a:gd name="T3" fmla="*/ 1 h 1"/>
                  <a:gd name="T4" fmla="*/ 1 w 1"/>
                  <a:gd name="T5" fmla="*/ 1 h 1"/>
                  <a:gd name="T6" fmla="*/ 1 w 1"/>
                  <a:gd name="T7" fmla="*/ 1 h 1"/>
                  <a:gd name="T8" fmla="*/ 0 w 1"/>
                  <a:gd name="T9" fmla="*/ 0 h 1"/>
                  <a:gd name="T10" fmla="*/ 0 w 1"/>
                  <a:gd name="T11" fmla="*/ 0 h 1"/>
                  <a:gd name="T12" fmla="*/ 0 w 1"/>
                  <a:gd name="T13" fmla="*/ 0 h 1"/>
                  <a:gd name="T14" fmla="*/ 0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0" y="0"/>
                    </a:moveTo>
                    <a:cubicBezTo>
                      <a:pt x="0" y="0"/>
                      <a:pt x="1" y="1"/>
                      <a:pt x="0" y="1"/>
                    </a:cubicBezTo>
                    <a:cubicBezTo>
                      <a:pt x="0" y="1"/>
                      <a:pt x="1" y="1"/>
                      <a:pt x="1" y="1"/>
                    </a:cubicBezTo>
                    <a:cubicBezTo>
                      <a:pt x="1" y="1"/>
                      <a:pt x="0" y="1"/>
                      <a:pt x="1" y="1"/>
                    </a:cubicBezTo>
                    <a:cubicBezTo>
                      <a:pt x="1" y="1"/>
                      <a:pt x="0" y="0"/>
                      <a:pt x="0" y="0"/>
                    </a:cubicBezTo>
                    <a:cubicBezTo>
                      <a:pt x="0" y="0"/>
                      <a:pt x="0" y="0"/>
                      <a:pt x="0" y="0"/>
                    </a:cubicBez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1242"/>
              <p:cNvSpPr>
                <a:spLocks/>
              </p:cNvSpPr>
              <p:nvPr/>
            </p:nvSpPr>
            <p:spPr bwMode="auto">
              <a:xfrm>
                <a:off x="6781" y="1071"/>
                <a:ext cx="12" cy="18"/>
              </a:xfrm>
              <a:custGeom>
                <a:avLst/>
                <a:gdLst>
                  <a:gd name="T0" fmla="*/ 1 w 2"/>
                  <a:gd name="T1" fmla="*/ 1 h 3"/>
                  <a:gd name="T2" fmla="*/ 0 w 2"/>
                  <a:gd name="T3" fmla="*/ 0 h 3"/>
                  <a:gd name="T4" fmla="*/ 0 w 2"/>
                  <a:gd name="T5" fmla="*/ 0 h 3"/>
                  <a:gd name="T6" fmla="*/ 0 w 2"/>
                  <a:gd name="T7" fmla="*/ 0 h 3"/>
                  <a:gd name="T8" fmla="*/ 1 w 2"/>
                  <a:gd name="T9" fmla="*/ 1 h 3"/>
                  <a:gd name="T10" fmla="*/ 1 w 2"/>
                  <a:gd name="T11" fmla="*/ 1 h 3"/>
                  <a:gd name="T12" fmla="*/ 1 w 2"/>
                  <a:gd name="T13" fmla="*/ 2 h 3"/>
                  <a:gd name="T14" fmla="*/ 2 w 2"/>
                  <a:gd name="T15" fmla="*/ 3 h 3"/>
                  <a:gd name="T16" fmla="*/ 2 w 2"/>
                  <a:gd name="T17" fmla="*/ 2 h 3"/>
                  <a:gd name="T18" fmla="*/ 2 w 2"/>
                  <a:gd name="T19" fmla="*/ 3 h 3"/>
                  <a:gd name="T20" fmla="*/ 1 w 2"/>
                  <a:gd name="T21" fmla="*/ 2 h 3"/>
                  <a:gd name="T22" fmla="*/ 1 w 2"/>
                  <a:gd name="T23" fmla="*/ 2 h 3"/>
                  <a:gd name="T24" fmla="*/ 1 w 2"/>
                  <a:gd name="T25" fmla="*/ 1 h 3"/>
                  <a:gd name="T26" fmla="*/ 1 w 2"/>
                  <a:gd name="T27" fmla="*/ 1 h 3"/>
                  <a:gd name="T28" fmla="*/ 1 w 2"/>
                  <a:gd name="T29"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 h="3">
                    <a:moveTo>
                      <a:pt x="1" y="1"/>
                    </a:moveTo>
                    <a:cubicBezTo>
                      <a:pt x="1" y="1"/>
                      <a:pt x="0" y="1"/>
                      <a:pt x="0" y="0"/>
                    </a:cubicBezTo>
                    <a:cubicBezTo>
                      <a:pt x="0" y="1"/>
                      <a:pt x="0" y="1"/>
                      <a:pt x="0" y="0"/>
                    </a:cubicBezTo>
                    <a:cubicBezTo>
                      <a:pt x="0" y="0"/>
                      <a:pt x="0" y="0"/>
                      <a:pt x="0" y="0"/>
                    </a:cubicBezTo>
                    <a:cubicBezTo>
                      <a:pt x="0" y="0"/>
                      <a:pt x="1" y="1"/>
                      <a:pt x="1" y="1"/>
                    </a:cubicBezTo>
                    <a:cubicBezTo>
                      <a:pt x="1" y="2"/>
                      <a:pt x="1" y="1"/>
                      <a:pt x="1" y="1"/>
                    </a:cubicBezTo>
                    <a:cubicBezTo>
                      <a:pt x="1" y="2"/>
                      <a:pt x="1" y="2"/>
                      <a:pt x="1" y="2"/>
                    </a:cubicBezTo>
                    <a:cubicBezTo>
                      <a:pt x="1" y="2"/>
                      <a:pt x="2" y="2"/>
                      <a:pt x="2" y="3"/>
                    </a:cubicBezTo>
                    <a:cubicBezTo>
                      <a:pt x="2" y="3"/>
                      <a:pt x="2" y="3"/>
                      <a:pt x="2" y="2"/>
                    </a:cubicBezTo>
                    <a:cubicBezTo>
                      <a:pt x="2" y="2"/>
                      <a:pt x="2" y="3"/>
                      <a:pt x="2" y="3"/>
                    </a:cubicBezTo>
                    <a:cubicBezTo>
                      <a:pt x="1" y="2"/>
                      <a:pt x="1" y="2"/>
                      <a:pt x="1" y="2"/>
                    </a:cubicBezTo>
                    <a:cubicBezTo>
                      <a:pt x="1" y="2"/>
                      <a:pt x="1" y="2"/>
                      <a:pt x="1" y="2"/>
                    </a:cubicBezTo>
                    <a:cubicBezTo>
                      <a:pt x="1" y="2"/>
                      <a:pt x="1" y="1"/>
                      <a:pt x="1" y="1"/>
                    </a:cubicBezTo>
                    <a:cubicBezTo>
                      <a:pt x="1" y="1"/>
                      <a:pt x="1" y="1"/>
                      <a:pt x="1" y="1"/>
                    </a:cubicBezTo>
                    <a:cubicBezTo>
                      <a:pt x="1" y="1"/>
                      <a:pt x="1" y="1"/>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Freeform 1243"/>
              <p:cNvSpPr>
                <a:spLocks/>
              </p:cNvSpPr>
              <p:nvPr/>
            </p:nvSpPr>
            <p:spPr bwMode="auto">
              <a:xfrm>
                <a:off x="6793" y="1089"/>
                <a:ext cx="6" cy="6"/>
              </a:xfrm>
              <a:custGeom>
                <a:avLst/>
                <a:gdLst>
                  <a:gd name="T0" fmla="*/ 1 w 1"/>
                  <a:gd name="T1" fmla="*/ 1 h 1"/>
                  <a:gd name="T2" fmla="*/ 0 w 1"/>
                  <a:gd name="T3" fmla="*/ 1 h 1"/>
                  <a:gd name="T4" fmla="*/ 1 w 1"/>
                  <a:gd name="T5" fmla="*/ 1 h 1"/>
                  <a:gd name="T6" fmla="*/ 1 w 1"/>
                  <a:gd name="T7" fmla="*/ 1 h 1"/>
                  <a:gd name="T8" fmla="*/ 0 w 1"/>
                  <a:gd name="T9" fmla="*/ 1 h 1"/>
                  <a:gd name="T10" fmla="*/ 1 w 1"/>
                  <a:gd name="T11" fmla="*/ 1 h 1"/>
                  <a:gd name="T12" fmla="*/ 1 w 1"/>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1"/>
                    </a:moveTo>
                    <a:cubicBezTo>
                      <a:pt x="0" y="1"/>
                      <a:pt x="1" y="1"/>
                      <a:pt x="0" y="1"/>
                    </a:cubicBezTo>
                    <a:cubicBezTo>
                      <a:pt x="0" y="1"/>
                      <a:pt x="0" y="0"/>
                      <a:pt x="1" y="1"/>
                    </a:cubicBezTo>
                    <a:cubicBezTo>
                      <a:pt x="1" y="1"/>
                      <a:pt x="1" y="1"/>
                      <a:pt x="1" y="1"/>
                    </a:cubicBezTo>
                    <a:cubicBezTo>
                      <a:pt x="1" y="1"/>
                      <a:pt x="1" y="1"/>
                      <a:pt x="0" y="1"/>
                    </a:cubicBezTo>
                    <a:cubicBezTo>
                      <a:pt x="1" y="1"/>
                      <a:pt x="1" y="1"/>
                      <a:pt x="1" y="1"/>
                    </a:cubicBezTo>
                    <a:cubicBezTo>
                      <a:pt x="1" y="1"/>
                      <a:pt x="1" y="1"/>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Freeform 1244"/>
              <p:cNvSpPr>
                <a:spLocks/>
              </p:cNvSpPr>
              <p:nvPr/>
            </p:nvSpPr>
            <p:spPr bwMode="auto">
              <a:xfrm>
                <a:off x="6799" y="1101"/>
                <a:ext cx="6" cy="6"/>
              </a:xfrm>
              <a:custGeom>
                <a:avLst/>
                <a:gdLst>
                  <a:gd name="T0" fmla="*/ 1 w 1"/>
                  <a:gd name="T1" fmla="*/ 1 h 1"/>
                  <a:gd name="T2" fmla="*/ 0 w 1"/>
                  <a:gd name="T3" fmla="*/ 1 h 1"/>
                  <a:gd name="T4" fmla="*/ 1 w 1"/>
                  <a:gd name="T5" fmla="*/ 0 h 1"/>
                  <a:gd name="T6" fmla="*/ 0 w 1"/>
                  <a:gd name="T7" fmla="*/ 0 h 1"/>
                  <a:gd name="T8" fmla="*/ 0 w 1"/>
                  <a:gd name="T9" fmla="*/ 0 h 1"/>
                  <a:gd name="T10" fmla="*/ 1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1" y="1"/>
                    </a:moveTo>
                    <a:cubicBezTo>
                      <a:pt x="1" y="1"/>
                      <a:pt x="1" y="1"/>
                      <a:pt x="0" y="1"/>
                    </a:cubicBezTo>
                    <a:cubicBezTo>
                      <a:pt x="0" y="0"/>
                      <a:pt x="1" y="0"/>
                      <a:pt x="1" y="0"/>
                    </a:cubicBezTo>
                    <a:cubicBezTo>
                      <a:pt x="0" y="0"/>
                      <a:pt x="0" y="0"/>
                      <a:pt x="0" y="0"/>
                    </a:cubicBezTo>
                    <a:cubicBezTo>
                      <a:pt x="0" y="0"/>
                      <a:pt x="0" y="0"/>
                      <a:pt x="0" y="0"/>
                    </a:cubicBezTo>
                    <a:cubicBezTo>
                      <a:pt x="0" y="0"/>
                      <a:pt x="0" y="0"/>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Freeform 1245"/>
              <p:cNvSpPr>
                <a:spLocks/>
              </p:cNvSpPr>
              <p:nvPr/>
            </p:nvSpPr>
            <p:spPr bwMode="auto">
              <a:xfrm>
                <a:off x="6805" y="1107"/>
                <a:ext cx="6" cy="6"/>
              </a:xfrm>
              <a:custGeom>
                <a:avLst/>
                <a:gdLst>
                  <a:gd name="T0" fmla="*/ 0 w 1"/>
                  <a:gd name="T1" fmla="*/ 0 h 1"/>
                  <a:gd name="T2" fmla="*/ 0 w 1"/>
                  <a:gd name="T3" fmla="*/ 0 h 1"/>
                  <a:gd name="T4" fmla="*/ 0 w 1"/>
                  <a:gd name="T5" fmla="*/ 1 h 1"/>
                  <a:gd name="T6" fmla="*/ 1 w 1"/>
                  <a:gd name="T7" fmla="*/ 1 h 1"/>
                  <a:gd name="T8" fmla="*/ 0 w 1"/>
                  <a:gd name="T9" fmla="*/ 1 h 1"/>
                  <a:gd name="T10" fmla="*/ 0 w 1"/>
                  <a:gd name="T11" fmla="*/ 1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cubicBezTo>
                      <a:pt x="0" y="0"/>
                      <a:pt x="0" y="0"/>
                      <a:pt x="0" y="0"/>
                    </a:cubicBezTo>
                    <a:cubicBezTo>
                      <a:pt x="0" y="1"/>
                      <a:pt x="0" y="0"/>
                      <a:pt x="0" y="1"/>
                    </a:cubicBezTo>
                    <a:cubicBezTo>
                      <a:pt x="0" y="1"/>
                      <a:pt x="0" y="1"/>
                      <a:pt x="1" y="1"/>
                    </a:cubicBezTo>
                    <a:cubicBezTo>
                      <a:pt x="1" y="1"/>
                      <a:pt x="0" y="1"/>
                      <a:pt x="0" y="1"/>
                    </a:cubicBezTo>
                    <a:cubicBezTo>
                      <a:pt x="0" y="1"/>
                      <a:pt x="0" y="1"/>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Oval 1246"/>
              <p:cNvSpPr>
                <a:spLocks noChangeArrowheads="1"/>
              </p:cNvSpPr>
              <p:nvPr/>
            </p:nvSpPr>
            <p:spPr bwMode="auto">
              <a:xfrm>
                <a:off x="6811" y="1119"/>
                <a:ext cx="1" cy="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Freeform 1247"/>
              <p:cNvSpPr>
                <a:spLocks/>
              </p:cNvSpPr>
              <p:nvPr/>
            </p:nvSpPr>
            <p:spPr bwMode="auto">
              <a:xfrm>
                <a:off x="6805" y="1113"/>
                <a:ext cx="6" cy="6"/>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1"/>
                      <a:pt x="0" y="1"/>
                    </a:cubicBezTo>
                    <a:cubicBezTo>
                      <a:pt x="0" y="1"/>
                      <a:pt x="0" y="1"/>
                      <a:pt x="1" y="1"/>
                    </a:cubicBezTo>
                    <a:cubicBezTo>
                      <a:pt x="0" y="1"/>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Freeform 1248"/>
              <p:cNvSpPr>
                <a:spLocks/>
              </p:cNvSpPr>
              <p:nvPr/>
            </p:nvSpPr>
            <p:spPr bwMode="auto">
              <a:xfrm>
                <a:off x="6853" y="1227"/>
                <a:ext cx="6" cy="18"/>
              </a:xfrm>
              <a:custGeom>
                <a:avLst/>
                <a:gdLst>
                  <a:gd name="T0" fmla="*/ 0 w 1"/>
                  <a:gd name="T1" fmla="*/ 0 h 3"/>
                  <a:gd name="T2" fmla="*/ 0 w 1"/>
                  <a:gd name="T3" fmla="*/ 1 h 3"/>
                  <a:gd name="T4" fmla="*/ 0 w 1"/>
                  <a:gd name="T5" fmla="*/ 1 h 3"/>
                  <a:gd name="T6" fmla="*/ 0 w 1"/>
                  <a:gd name="T7" fmla="*/ 2 h 3"/>
                  <a:gd name="T8" fmla="*/ 1 w 1"/>
                  <a:gd name="T9" fmla="*/ 3 h 3"/>
                  <a:gd name="T10" fmla="*/ 0 w 1"/>
                  <a:gd name="T11" fmla="*/ 3 h 3"/>
                  <a:gd name="T12" fmla="*/ 1 w 1"/>
                  <a:gd name="T13" fmla="*/ 3 h 3"/>
                  <a:gd name="T14" fmla="*/ 1 w 1"/>
                  <a:gd name="T15" fmla="*/ 3 h 3"/>
                  <a:gd name="T16" fmla="*/ 0 w 1"/>
                  <a:gd name="T17" fmla="*/ 3 h 3"/>
                  <a:gd name="T18" fmla="*/ 0 w 1"/>
                  <a:gd name="T19" fmla="*/ 2 h 3"/>
                  <a:gd name="T20" fmla="*/ 0 w 1"/>
                  <a:gd name="T21" fmla="*/ 0 h 3"/>
                  <a:gd name="T22" fmla="*/ 0 w 1"/>
                  <a:gd name="T23" fmla="*/ 0 h 3"/>
                  <a:gd name="T24" fmla="*/ 0 w 1"/>
                  <a:gd name="T25" fmla="*/ 0 h 3"/>
                  <a:gd name="T26" fmla="*/ 0 w 1"/>
                  <a:gd name="T2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 h="3">
                    <a:moveTo>
                      <a:pt x="0" y="0"/>
                    </a:moveTo>
                    <a:cubicBezTo>
                      <a:pt x="0" y="0"/>
                      <a:pt x="0" y="1"/>
                      <a:pt x="0" y="1"/>
                    </a:cubicBezTo>
                    <a:cubicBezTo>
                      <a:pt x="0" y="1"/>
                      <a:pt x="0" y="2"/>
                      <a:pt x="0" y="1"/>
                    </a:cubicBezTo>
                    <a:cubicBezTo>
                      <a:pt x="0" y="2"/>
                      <a:pt x="0" y="2"/>
                      <a:pt x="0" y="2"/>
                    </a:cubicBezTo>
                    <a:cubicBezTo>
                      <a:pt x="0" y="2"/>
                      <a:pt x="0" y="2"/>
                      <a:pt x="1" y="3"/>
                    </a:cubicBezTo>
                    <a:cubicBezTo>
                      <a:pt x="1" y="3"/>
                      <a:pt x="1" y="3"/>
                      <a:pt x="0" y="3"/>
                    </a:cubicBezTo>
                    <a:cubicBezTo>
                      <a:pt x="1" y="3"/>
                      <a:pt x="1" y="3"/>
                      <a:pt x="1" y="3"/>
                    </a:cubicBezTo>
                    <a:cubicBezTo>
                      <a:pt x="1" y="3"/>
                      <a:pt x="1" y="3"/>
                      <a:pt x="1" y="3"/>
                    </a:cubicBezTo>
                    <a:cubicBezTo>
                      <a:pt x="0" y="3"/>
                      <a:pt x="0" y="2"/>
                      <a:pt x="0" y="3"/>
                    </a:cubicBezTo>
                    <a:cubicBezTo>
                      <a:pt x="0" y="2"/>
                      <a:pt x="0" y="2"/>
                      <a:pt x="0" y="2"/>
                    </a:cubicBezTo>
                    <a:cubicBezTo>
                      <a:pt x="0" y="1"/>
                      <a:pt x="0" y="1"/>
                      <a:pt x="0" y="0"/>
                    </a:cubicBezTo>
                    <a:cubicBezTo>
                      <a:pt x="0" y="0"/>
                      <a:pt x="0" y="0"/>
                      <a:pt x="0" y="0"/>
                    </a:cubicBez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 name="Freeform 1249"/>
              <p:cNvSpPr>
                <a:spLocks/>
              </p:cNvSpPr>
              <p:nvPr/>
            </p:nvSpPr>
            <p:spPr bwMode="auto">
              <a:xfrm>
                <a:off x="6853" y="1245"/>
                <a:ext cx="6" cy="12"/>
              </a:xfrm>
              <a:custGeom>
                <a:avLst/>
                <a:gdLst>
                  <a:gd name="T0" fmla="*/ 1 w 1"/>
                  <a:gd name="T1" fmla="*/ 1 h 2"/>
                  <a:gd name="T2" fmla="*/ 1 w 1"/>
                  <a:gd name="T3" fmla="*/ 1 h 2"/>
                  <a:gd name="T4" fmla="*/ 1 w 1"/>
                  <a:gd name="T5" fmla="*/ 1 h 2"/>
                  <a:gd name="T6" fmla="*/ 1 w 1"/>
                  <a:gd name="T7" fmla="*/ 1 h 2"/>
                  <a:gd name="T8" fmla="*/ 1 w 1"/>
                  <a:gd name="T9" fmla="*/ 1 h 2"/>
                  <a:gd name="T10" fmla="*/ 1 w 1"/>
                  <a:gd name="T11" fmla="*/ 0 h 2"/>
                  <a:gd name="T12" fmla="*/ 1 w 1"/>
                  <a:gd name="T13" fmla="*/ 1 h 2"/>
                  <a:gd name="T14" fmla="*/ 1 w 1"/>
                  <a:gd name="T15" fmla="*/ 2 h 2"/>
                  <a:gd name="T16" fmla="*/ 1 w 1"/>
                  <a:gd name="T17" fmla="*/ 1 h 2"/>
                  <a:gd name="T18" fmla="*/ 1 w 1"/>
                  <a:gd name="T19"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2">
                    <a:moveTo>
                      <a:pt x="1" y="1"/>
                    </a:moveTo>
                    <a:cubicBezTo>
                      <a:pt x="1" y="1"/>
                      <a:pt x="1" y="1"/>
                      <a:pt x="1" y="1"/>
                    </a:cubicBezTo>
                    <a:cubicBezTo>
                      <a:pt x="1" y="1"/>
                      <a:pt x="1" y="1"/>
                      <a:pt x="1" y="1"/>
                    </a:cubicBezTo>
                    <a:cubicBezTo>
                      <a:pt x="1" y="1"/>
                      <a:pt x="1" y="1"/>
                      <a:pt x="1" y="1"/>
                    </a:cubicBezTo>
                    <a:cubicBezTo>
                      <a:pt x="1" y="1"/>
                      <a:pt x="1" y="1"/>
                      <a:pt x="1" y="1"/>
                    </a:cubicBezTo>
                    <a:cubicBezTo>
                      <a:pt x="0" y="0"/>
                      <a:pt x="1" y="1"/>
                      <a:pt x="1" y="0"/>
                    </a:cubicBezTo>
                    <a:cubicBezTo>
                      <a:pt x="1" y="1"/>
                      <a:pt x="1" y="1"/>
                      <a:pt x="1" y="1"/>
                    </a:cubicBezTo>
                    <a:cubicBezTo>
                      <a:pt x="1" y="1"/>
                      <a:pt x="1" y="1"/>
                      <a:pt x="1" y="2"/>
                    </a:cubicBezTo>
                    <a:cubicBezTo>
                      <a:pt x="1" y="2"/>
                      <a:pt x="1" y="1"/>
                      <a:pt x="1" y="1"/>
                    </a:cubicBezTo>
                    <a:cubicBezTo>
                      <a:pt x="1" y="1"/>
                      <a:pt x="1" y="2"/>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 name="Freeform 1250"/>
              <p:cNvSpPr>
                <a:spLocks/>
              </p:cNvSpPr>
              <p:nvPr/>
            </p:nvSpPr>
            <p:spPr bwMode="auto">
              <a:xfrm>
                <a:off x="6847" y="1263"/>
                <a:ext cx="6" cy="6"/>
              </a:xfrm>
              <a:custGeom>
                <a:avLst/>
                <a:gdLst>
                  <a:gd name="T0" fmla="*/ 0 w 1"/>
                  <a:gd name="T1" fmla="*/ 0 h 1"/>
                  <a:gd name="T2" fmla="*/ 0 w 1"/>
                  <a:gd name="T3" fmla="*/ 0 h 1"/>
                  <a:gd name="T4" fmla="*/ 0 w 1"/>
                  <a:gd name="T5" fmla="*/ 0 h 1"/>
                  <a:gd name="T6" fmla="*/ 0 w 1"/>
                  <a:gd name="T7" fmla="*/ 1 h 1"/>
                  <a:gd name="T8" fmla="*/ 0 w 1"/>
                  <a:gd name="T9" fmla="*/ 1 h 1"/>
                  <a:gd name="T10" fmla="*/ 0 w 1"/>
                  <a:gd name="T11" fmla="*/ 1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cubicBezTo>
                      <a:pt x="0" y="0"/>
                      <a:pt x="0" y="0"/>
                      <a:pt x="0" y="0"/>
                    </a:cubicBezTo>
                    <a:cubicBezTo>
                      <a:pt x="0" y="0"/>
                      <a:pt x="0" y="0"/>
                      <a:pt x="0" y="0"/>
                    </a:cubicBezTo>
                    <a:cubicBezTo>
                      <a:pt x="0" y="1"/>
                      <a:pt x="1" y="1"/>
                      <a:pt x="0" y="1"/>
                    </a:cubicBezTo>
                    <a:cubicBezTo>
                      <a:pt x="0" y="1"/>
                      <a:pt x="0" y="1"/>
                      <a:pt x="0" y="1"/>
                    </a:cubicBezTo>
                    <a:cubicBezTo>
                      <a:pt x="0" y="1"/>
                      <a:pt x="0" y="1"/>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 name="Freeform 1251"/>
              <p:cNvSpPr>
                <a:spLocks/>
              </p:cNvSpPr>
              <p:nvPr/>
            </p:nvSpPr>
            <p:spPr bwMode="auto">
              <a:xfrm>
                <a:off x="6823" y="1299"/>
                <a:ext cx="6" cy="6"/>
              </a:xfrm>
              <a:custGeom>
                <a:avLst/>
                <a:gdLst>
                  <a:gd name="T0" fmla="*/ 0 w 1"/>
                  <a:gd name="T1" fmla="*/ 1 h 1"/>
                  <a:gd name="T2" fmla="*/ 1 w 1"/>
                  <a:gd name="T3" fmla="*/ 0 h 1"/>
                  <a:gd name="T4" fmla="*/ 1 w 1"/>
                  <a:gd name="T5" fmla="*/ 0 h 1"/>
                  <a:gd name="T6" fmla="*/ 1 w 1"/>
                  <a:gd name="T7" fmla="*/ 1 h 1"/>
                  <a:gd name="T8" fmla="*/ 0 w 1"/>
                  <a:gd name="T9" fmla="*/ 1 h 1"/>
                  <a:gd name="T10" fmla="*/ 0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0" y="1"/>
                    </a:moveTo>
                    <a:cubicBezTo>
                      <a:pt x="0" y="0"/>
                      <a:pt x="0" y="0"/>
                      <a:pt x="1" y="0"/>
                    </a:cubicBezTo>
                    <a:cubicBezTo>
                      <a:pt x="1" y="0"/>
                      <a:pt x="1" y="0"/>
                      <a:pt x="1" y="0"/>
                    </a:cubicBezTo>
                    <a:cubicBezTo>
                      <a:pt x="1" y="0"/>
                      <a:pt x="1" y="1"/>
                      <a:pt x="1" y="1"/>
                    </a:cubicBezTo>
                    <a:cubicBezTo>
                      <a:pt x="1" y="1"/>
                      <a:pt x="1" y="1"/>
                      <a:pt x="0" y="1"/>
                    </a:cubicBezTo>
                    <a:cubicBezTo>
                      <a:pt x="0" y="1"/>
                      <a:pt x="1" y="0"/>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 name="Freeform 1252"/>
              <p:cNvSpPr>
                <a:spLocks/>
              </p:cNvSpPr>
              <p:nvPr/>
            </p:nvSpPr>
            <p:spPr bwMode="auto">
              <a:xfrm>
                <a:off x="6211" y="1611"/>
                <a:ext cx="6" cy="6"/>
              </a:xfrm>
              <a:custGeom>
                <a:avLst/>
                <a:gdLst>
                  <a:gd name="T0" fmla="*/ 0 w 1"/>
                  <a:gd name="T1" fmla="*/ 0 h 1"/>
                  <a:gd name="T2" fmla="*/ 0 w 1"/>
                  <a:gd name="T3" fmla="*/ 0 h 1"/>
                  <a:gd name="T4" fmla="*/ 1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0" y="0"/>
                    </a:cubicBezTo>
                    <a:cubicBezTo>
                      <a:pt x="0" y="1"/>
                      <a:pt x="1" y="1"/>
                      <a:pt x="1" y="1"/>
                    </a:cubicBezTo>
                    <a:cubicBezTo>
                      <a:pt x="1" y="1"/>
                      <a:pt x="1" y="1"/>
                      <a:pt x="1" y="1"/>
                    </a:cubicBezTo>
                    <a:cubicBezTo>
                      <a:pt x="1" y="1"/>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 name="Freeform 1253"/>
              <p:cNvSpPr>
                <a:spLocks/>
              </p:cNvSpPr>
              <p:nvPr/>
            </p:nvSpPr>
            <p:spPr bwMode="auto">
              <a:xfrm>
                <a:off x="6289" y="1665"/>
                <a:ext cx="108" cy="30"/>
              </a:xfrm>
              <a:custGeom>
                <a:avLst/>
                <a:gdLst>
                  <a:gd name="T0" fmla="*/ 14 w 18"/>
                  <a:gd name="T1" fmla="*/ 4 h 5"/>
                  <a:gd name="T2" fmla="*/ 14 w 18"/>
                  <a:gd name="T3" fmla="*/ 4 h 5"/>
                  <a:gd name="T4" fmla="*/ 16 w 18"/>
                  <a:gd name="T5" fmla="*/ 5 h 5"/>
                  <a:gd name="T6" fmla="*/ 18 w 18"/>
                  <a:gd name="T7" fmla="*/ 5 h 5"/>
                  <a:gd name="T8" fmla="*/ 16 w 18"/>
                  <a:gd name="T9" fmla="*/ 5 h 5"/>
                  <a:gd name="T10" fmla="*/ 16 w 18"/>
                  <a:gd name="T11" fmla="*/ 5 h 5"/>
                  <a:gd name="T12" fmla="*/ 8 w 18"/>
                  <a:gd name="T13" fmla="*/ 3 h 5"/>
                  <a:gd name="T14" fmla="*/ 0 w 18"/>
                  <a:gd name="T15" fmla="*/ 0 h 5"/>
                  <a:gd name="T16" fmla="*/ 0 w 18"/>
                  <a:gd name="T17" fmla="*/ 0 h 5"/>
                  <a:gd name="T18" fmla="*/ 1 w 18"/>
                  <a:gd name="T19" fmla="*/ 0 h 5"/>
                  <a:gd name="T20" fmla="*/ 1 w 18"/>
                  <a:gd name="T21" fmla="*/ 0 h 5"/>
                  <a:gd name="T22" fmla="*/ 1 w 18"/>
                  <a:gd name="T23" fmla="*/ 0 h 5"/>
                  <a:gd name="T24" fmla="*/ 0 w 18"/>
                  <a:gd name="T25" fmla="*/ 0 h 5"/>
                  <a:gd name="T26" fmla="*/ 0 w 18"/>
                  <a:gd name="T27" fmla="*/ 0 h 5"/>
                  <a:gd name="T28" fmla="*/ 0 w 18"/>
                  <a:gd name="T29" fmla="*/ 0 h 5"/>
                  <a:gd name="T30" fmla="*/ 1 w 18"/>
                  <a:gd name="T31" fmla="*/ 0 h 5"/>
                  <a:gd name="T32" fmla="*/ 1 w 18"/>
                  <a:gd name="T33" fmla="*/ 0 h 5"/>
                  <a:gd name="T34" fmla="*/ 1 w 18"/>
                  <a:gd name="T35" fmla="*/ 0 h 5"/>
                  <a:gd name="T36" fmla="*/ 2 w 18"/>
                  <a:gd name="T37" fmla="*/ 1 h 5"/>
                  <a:gd name="T38" fmla="*/ 2 w 18"/>
                  <a:gd name="T39" fmla="*/ 0 h 5"/>
                  <a:gd name="T40" fmla="*/ 2 w 18"/>
                  <a:gd name="T41" fmla="*/ 1 h 5"/>
                  <a:gd name="T42" fmla="*/ 3 w 18"/>
                  <a:gd name="T43" fmla="*/ 1 h 5"/>
                  <a:gd name="T44" fmla="*/ 3 w 18"/>
                  <a:gd name="T45" fmla="*/ 1 h 5"/>
                  <a:gd name="T46" fmla="*/ 5 w 18"/>
                  <a:gd name="T47" fmla="*/ 2 h 5"/>
                  <a:gd name="T48" fmla="*/ 6 w 18"/>
                  <a:gd name="T49" fmla="*/ 2 h 5"/>
                  <a:gd name="T50" fmla="*/ 7 w 18"/>
                  <a:gd name="T51" fmla="*/ 3 h 5"/>
                  <a:gd name="T52" fmla="*/ 8 w 18"/>
                  <a:gd name="T53" fmla="*/ 3 h 5"/>
                  <a:gd name="T54" fmla="*/ 9 w 18"/>
                  <a:gd name="T55" fmla="*/ 3 h 5"/>
                  <a:gd name="T56" fmla="*/ 9 w 18"/>
                  <a:gd name="T57" fmla="*/ 3 h 5"/>
                  <a:gd name="T58" fmla="*/ 10 w 18"/>
                  <a:gd name="T59" fmla="*/ 3 h 5"/>
                  <a:gd name="T60" fmla="*/ 11 w 18"/>
                  <a:gd name="T61" fmla="*/ 3 h 5"/>
                  <a:gd name="T62" fmla="*/ 12 w 18"/>
                  <a:gd name="T63" fmla="*/ 4 h 5"/>
                  <a:gd name="T64" fmla="*/ 12 w 18"/>
                  <a:gd name="T65" fmla="*/ 4 h 5"/>
                  <a:gd name="T66" fmla="*/ 13 w 18"/>
                  <a:gd name="T67" fmla="*/ 4 h 5"/>
                  <a:gd name="T68" fmla="*/ 14 w 18"/>
                  <a:gd name="T69"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 h="5">
                    <a:moveTo>
                      <a:pt x="14" y="4"/>
                    </a:moveTo>
                    <a:cubicBezTo>
                      <a:pt x="14" y="4"/>
                      <a:pt x="14" y="4"/>
                      <a:pt x="14" y="4"/>
                    </a:cubicBezTo>
                    <a:cubicBezTo>
                      <a:pt x="15" y="5"/>
                      <a:pt x="16" y="5"/>
                      <a:pt x="16" y="5"/>
                    </a:cubicBezTo>
                    <a:cubicBezTo>
                      <a:pt x="17" y="5"/>
                      <a:pt x="17" y="5"/>
                      <a:pt x="18" y="5"/>
                    </a:cubicBezTo>
                    <a:cubicBezTo>
                      <a:pt x="17" y="5"/>
                      <a:pt x="17" y="5"/>
                      <a:pt x="16" y="5"/>
                    </a:cubicBezTo>
                    <a:cubicBezTo>
                      <a:pt x="16" y="5"/>
                      <a:pt x="16" y="5"/>
                      <a:pt x="16" y="5"/>
                    </a:cubicBezTo>
                    <a:cubicBezTo>
                      <a:pt x="13" y="5"/>
                      <a:pt x="11" y="4"/>
                      <a:pt x="8" y="3"/>
                    </a:cubicBezTo>
                    <a:cubicBezTo>
                      <a:pt x="5" y="3"/>
                      <a:pt x="3" y="2"/>
                      <a:pt x="0" y="0"/>
                    </a:cubicBezTo>
                    <a:cubicBezTo>
                      <a:pt x="0" y="0"/>
                      <a:pt x="0" y="0"/>
                      <a:pt x="0" y="0"/>
                    </a:cubicBezTo>
                    <a:cubicBezTo>
                      <a:pt x="0" y="0"/>
                      <a:pt x="1" y="0"/>
                      <a:pt x="1" y="0"/>
                    </a:cubicBezTo>
                    <a:cubicBezTo>
                      <a:pt x="1" y="0"/>
                      <a:pt x="1" y="0"/>
                      <a:pt x="1" y="0"/>
                    </a:cubicBezTo>
                    <a:cubicBezTo>
                      <a:pt x="1" y="0"/>
                      <a:pt x="1" y="0"/>
                      <a:pt x="1" y="0"/>
                    </a:cubicBezTo>
                    <a:cubicBezTo>
                      <a:pt x="1" y="0"/>
                      <a:pt x="0" y="0"/>
                      <a:pt x="0" y="0"/>
                    </a:cubicBezTo>
                    <a:cubicBezTo>
                      <a:pt x="0" y="0"/>
                      <a:pt x="0" y="0"/>
                      <a:pt x="0" y="0"/>
                    </a:cubicBezTo>
                    <a:cubicBezTo>
                      <a:pt x="0" y="0"/>
                      <a:pt x="0" y="0"/>
                      <a:pt x="0" y="0"/>
                    </a:cubicBezTo>
                    <a:cubicBezTo>
                      <a:pt x="1" y="0"/>
                      <a:pt x="1" y="0"/>
                      <a:pt x="1" y="0"/>
                    </a:cubicBezTo>
                    <a:cubicBezTo>
                      <a:pt x="1" y="0"/>
                      <a:pt x="1" y="0"/>
                      <a:pt x="1" y="0"/>
                    </a:cubicBezTo>
                    <a:cubicBezTo>
                      <a:pt x="1" y="0"/>
                      <a:pt x="1" y="0"/>
                      <a:pt x="1" y="0"/>
                    </a:cubicBezTo>
                    <a:cubicBezTo>
                      <a:pt x="1" y="1"/>
                      <a:pt x="1" y="0"/>
                      <a:pt x="2" y="1"/>
                    </a:cubicBezTo>
                    <a:cubicBezTo>
                      <a:pt x="1" y="0"/>
                      <a:pt x="2" y="1"/>
                      <a:pt x="2" y="0"/>
                    </a:cubicBezTo>
                    <a:cubicBezTo>
                      <a:pt x="2" y="0"/>
                      <a:pt x="2" y="1"/>
                      <a:pt x="2" y="1"/>
                    </a:cubicBezTo>
                    <a:cubicBezTo>
                      <a:pt x="3" y="1"/>
                      <a:pt x="2" y="1"/>
                      <a:pt x="3" y="1"/>
                    </a:cubicBezTo>
                    <a:cubicBezTo>
                      <a:pt x="3" y="1"/>
                      <a:pt x="3" y="1"/>
                      <a:pt x="3" y="1"/>
                    </a:cubicBezTo>
                    <a:cubicBezTo>
                      <a:pt x="4" y="1"/>
                      <a:pt x="4" y="2"/>
                      <a:pt x="5" y="2"/>
                    </a:cubicBezTo>
                    <a:cubicBezTo>
                      <a:pt x="5" y="2"/>
                      <a:pt x="6" y="2"/>
                      <a:pt x="6" y="2"/>
                    </a:cubicBezTo>
                    <a:cubicBezTo>
                      <a:pt x="6" y="2"/>
                      <a:pt x="7" y="2"/>
                      <a:pt x="7" y="3"/>
                    </a:cubicBezTo>
                    <a:cubicBezTo>
                      <a:pt x="8" y="2"/>
                      <a:pt x="8" y="3"/>
                      <a:pt x="8" y="3"/>
                    </a:cubicBezTo>
                    <a:cubicBezTo>
                      <a:pt x="8" y="3"/>
                      <a:pt x="8" y="3"/>
                      <a:pt x="9" y="3"/>
                    </a:cubicBezTo>
                    <a:cubicBezTo>
                      <a:pt x="9" y="3"/>
                      <a:pt x="9" y="3"/>
                      <a:pt x="9" y="3"/>
                    </a:cubicBezTo>
                    <a:cubicBezTo>
                      <a:pt x="9" y="3"/>
                      <a:pt x="10" y="3"/>
                      <a:pt x="10" y="3"/>
                    </a:cubicBezTo>
                    <a:cubicBezTo>
                      <a:pt x="10" y="3"/>
                      <a:pt x="11" y="3"/>
                      <a:pt x="11" y="3"/>
                    </a:cubicBezTo>
                    <a:cubicBezTo>
                      <a:pt x="11" y="4"/>
                      <a:pt x="12" y="4"/>
                      <a:pt x="12" y="4"/>
                    </a:cubicBezTo>
                    <a:cubicBezTo>
                      <a:pt x="12" y="4"/>
                      <a:pt x="12" y="4"/>
                      <a:pt x="12" y="4"/>
                    </a:cubicBezTo>
                    <a:cubicBezTo>
                      <a:pt x="13" y="4"/>
                      <a:pt x="13" y="4"/>
                      <a:pt x="13" y="4"/>
                    </a:cubicBezTo>
                    <a:cubicBezTo>
                      <a:pt x="14" y="4"/>
                      <a:pt x="14" y="4"/>
                      <a:pt x="1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7" name="Freeform 1254"/>
              <p:cNvSpPr>
                <a:spLocks/>
              </p:cNvSpPr>
              <p:nvPr/>
            </p:nvSpPr>
            <p:spPr bwMode="auto">
              <a:xfrm>
                <a:off x="6217" y="1617"/>
                <a:ext cx="6" cy="6"/>
              </a:xfrm>
              <a:custGeom>
                <a:avLst/>
                <a:gdLst>
                  <a:gd name="T0" fmla="*/ 0 w 1"/>
                  <a:gd name="T1" fmla="*/ 0 h 1"/>
                  <a:gd name="T2" fmla="*/ 0 w 1"/>
                  <a:gd name="T3" fmla="*/ 0 h 1"/>
                  <a:gd name="T4" fmla="*/ 1 w 1"/>
                  <a:gd name="T5" fmla="*/ 1 h 1"/>
                  <a:gd name="T6" fmla="*/ 0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0" y="0"/>
                    </a:cubicBezTo>
                    <a:cubicBezTo>
                      <a:pt x="0" y="0"/>
                      <a:pt x="1" y="1"/>
                      <a:pt x="1" y="1"/>
                    </a:cubicBezTo>
                    <a:cubicBezTo>
                      <a:pt x="1" y="1"/>
                      <a:pt x="1" y="1"/>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8" name="Freeform 1255"/>
              <p:cNvSpPr>
                <a:spLocks/>
              </p:cNvSpPr>
              <p:nvPr/>
            </p:nvSpPr>
            <p:spPr bwMode="auto">
              <a:xfrm>
                <a:off x="6235" y="1629"/>
                <a:ext cx="12" cy="12"/>
              </a:xfrm>
              <a:custGeom>
                <a:avLst/>
                <a:gdLst>
                  <a:gd name="T0" fmla="*/ 0 w 2"/>
                  <a:gd name="T1" fmla="*/ 0 h 2"/>
                  <a:gd name="T2" fmla="*/ 0 w 2"/>
                  <a:gd name="T3" fmla="*/ 0 h 2"/>
                  <a:gd name="T4" fmla="*/ 1 w 2"/>
                  <a:gd name="T5" fmla="*/ 1 h 2"/>
                  <a:gd name="T6" fmla="*/ 2 w 2"/>
                  <a:gd name="T7" fmla="*/ 2 h 2"/>
                  <a:gd name="T8" fmla="*/ 1 w 2"/>
                  <a:gd name="T9" fmla="*/ 1 h 2"/>
                  <a:gd name="T10" fmla="*/ 0 w 2"/>
                  <a:gd name="T11" fmla="*/ 1 h 2"/>
                  <a:gd name="T12" fmla="*/ 0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0" y="0"/>
                    </a:moveTo>
                    <a:cubicBezTo>
                      <a:pt x="0" y="0"/>
                      <a:pt x="0" y="0"/>
                      <a:pt x="0" y="0"/>
                    </a:cubicBezTo>
                    <a:cubicBezTo>
                      <a:pt x="0" y="0"/>
                      <a:pt x="0" y="1"/>
                      <a:pt x="1" y="1"/>
                    </a:cubicBezTo>
                    <a:cubicBezTo>
                      <a:pt x="1" y="1"/>
                      <a:pt x="2" y="1"/>
                      <a:pt x="2" y="2"/>
                    </a:cubicBezTo>
                    <a:cubicBezTo>
                      <a:pt x="2" y="2"/>
                      <a:pt x="1" y="1"/>
                      <a:pt x="1" y="1"/>
                    </a:cubicBezTo>
                    <a:cubicBezTo>
                      <a:pt x="0" y="1"/>
                      <a:pt x="0" y="1"/>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9" name="Freeform 1256"/>
              <p:cNvSpPr>
                <a:spLocks/>
              </p:cNvSpPr>
              <p:nvPr/>
            </p:nvSpPr>
            <p:spPr bwMode="auto">
              <a:xfrm>
                <a:off x="6259" y="164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0" name="Freeform 1257"/>
              <p:cNvSpPr>
                <a:spLocks/>
              </p:cNvSpPr>
              <p:nvPr/>
            </p:nvSpPr>
            <p:spPr bwMode="auto">
              <a:xfrm>
                <a:off x="6763" y="1155"/>
                <a:ext cx="0" cy="6"/>
              </a:xfrm>
              <a:custGeom>
                <a:avLst/>
                <a:gdLst>
                  <a:gd name="T0" fmla="*/ 1 h 1"/>
                  <a:gd name="T1" fmla="*/ 1 h 1"/>
                </a:gdLst>
                <a:ahLst/>
                <a:cxnLst>
                  <a:cxn ang="0">
                    <a:pos x="0" y="T0"/>
                  </a:cxn>
                  <a:cxn ang="0">
                    <a:pos x="0" y="T1"/>
                  </a:cxn>
                </a:cxnLst>
                <a:rect l="0" t="0" r="r" b="b"/>
                <a:pathLst>
                  <a:path h="1">
                    <a:moveTo>
                      <a:pt x="0" y="1"/>
                    </a:moveTo>
                    <a:cubicBezTo>
                      <a:pt x="0" y="1"/>
                      <a:pt x="0" y="0"/>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1" name="Freeform 1258"/>
              <p:cNvSpPr>
                <a:spLocks/>
              </p:cNvSpPr>
              <p:nvPr/>
            </p:nvSpPr>
            <p:spPr bwMode="auto">
              <a:xfrm>
                <a:off x="6769" y="1185"/>
                <a:ext cx="0" cy="6"/>
              </a:xfrm>
              <a:custGeom>
                <a:avLst/>
                <a:gdLst>
                  <a:gd name="T0" fmla="*/ 1 h 1"/>
                  <a:gd name="T1" fmla="*/ 0 h 1"/>
                  <a:gd name="T2" fmla="*/ 0 h 1"/>
                  <a:gd name="T3" fmla="*/ 0 h 1"/>
                  <a:gd name="T4" fmla="*/ 1 h 1"/>
                  <a:gd name="T5" fmla="*/ 1 h 1"/>
                  <a:gd name="T6" fmla="*/ 1 h 1"/>
                </a:gdLst>
                <a:ahLst/>
                <a:cxnLst>
                  <a:cxn ang="0">
                    <a:pos x="0" y="T0"/>
                  </a:cxn>
                  <a:cxn ang="0">
                    <a:pos x="0" y="T1"/>
                  </a:cxn>
                  <a:cxn ang="0">
                    <a:pos x="0" y="T2"/>
                  </a:cxn>
                  <a:cxn ang="0">
                    <a:pos x="0" y="T3"/>
                  </a:cxn>
                  <a:cxn ang="0">
                    <a:pos x="0" y="T4"/>
                  </a:cxn>
                  <a:cxn ang="0">
                    <a:pos x="0" y="T5"/>
                  </a:cxn>
                  <a:cxn ang="0">
                    <a:pos x="0" y="T6"/>
                  </a:cxn>
                </a:cxnLst>
                <a:rect l="0" t="0" r="r" b="b"/>
                <a:pathLst>
                  <a:path h="1">
                    <a:moveTo>
                      <a:pt x="0" y="1"/>
                    </a:moveTo>
                    <a:cubicBezTo>
                      <a:pt x="0" y="0"/>
                      <a:pt x="0" y="0"/>
                      <a:pt x="0" y="0"/>
                    </a:cubicBezTo>
                    <a:cubicBezTo>
                      <a:pt x="0" y="0"/>
                      <a:pt x="0" y="0"/>
                      <a:pt x="0" y="0"/>
                    </a:cubicBezTo>
                    <a:cubicBezTo>
                      <a:pt x="0" y="0"/>
                      <a:pt x="0" y="0"/>
                      <a:pt x="0" y="0"/>
                    </a:cubicBezTo>
                    <a:cubicBezTo>
                      <a:pt x="0" y="1"/>
                      <a:pt x="0" y="1"/>
                      <a:pt x="0" y="1"/>
                    </a:cubicBezTo>
                    <a:cubicBezTo>
                      <a:pt x="0" y="1"/>
                      <a:pt x="0" y="1"/>
                      <a:pt x="0" y="1"/>
                    </a:cubicBezTo>
                    <a:cubicBezTo>
                      <a:pt x="0" y="1"/>
                      <a:pt x="0" y="1"/>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2" name="Freeform 1259"/>
              <p:cNvSpPr>
                <a:spLocks/>
              </p:cNvSpPr>
              <p:nvPr/>
            </p:nvSpPr>
            <p:spPr bwMode="auto">
              <a:xfrm>
                <a:off x="6685" y="1197"/>
                <a:ext cx="6" cy="18"/>
              </a:xfrm>
              <a:custGeom>
                <a:avLst/>
                <a:gdLst>
                  <a:gd name="T0" fmla="*/ 0 w 1"/>
                  <a:gd name="T1" fmla="*/ 0 h 3"/>
                  <a:gd name="T2" fmla="*/ 0 w 1"/>
                  <a:gd name="T3" fmla="*/ 0 h 3"/>
                  <a:gd name="T4" fmla="*/ 0 w 1"/>
                  <a:gd name="T5" fmla="*/ 0 h 3"/>
                  <a:gd name="T6" fmla="*/ 0 w 1"/>
                  <a:gd name="T7" fmla="*/ 0 h 3"/>
                  <a:gd name="T8" fmla="*/ 0 w 1"/>
                  <a:gd name="T9" fmla="*/ 0 h 3"/>
                  <a:gd name="T10" fmla="*/ 0 w 1"/>
                  <a:gd name="T11" fmla="*/ 0 h 3"/>
                  <a:gd name="T12" fmla="*/ 0 w 1"/>
                  <a:gd name="T13" fmla="*/ 0 h 3"/>
                  <a:gd name="T14" fmla="*/ 0 w 1"/>
                  <a:gd name="T15" fmla="*/ 0 h 3"/>
                  <a:gd name="T16" fmla="*/ 0 w 1"/>
                  <a:gd name="T17" fmla="*/ 0 h 3"/>
                  <a:gd name="T18" fmla="*/ 0 w 1"/>
                  <a:gd name="T19" fmla="*/ 0 h 3"/>
                  <a:gd name="T20" fmla="*/ 0 w 1"/>
                  <a:gd name="T21" fmla="*/ 0 h 3"/>
                  <a:gd name="T22" fmla="*/ 0 w 1"/>
                  <a:gd name="T23" fmla="*/ 0 h 3"/>
                  <a:gd name="T24" fmla="*/ 0 w 1"/>
                  <a:gd name="T25" fmla="*/ 1 h 3"/>
                  <a:gd name="T26" fmla="*/ 0 w 1"/>
                  <a:gd name="T27" fmla="*/ 1 h 3"/>
                  <a:gd name="T28" fmla="*/ 1 w 1"/>
                  <a:gd name="T29" fmla="*/ 1 h 3"/>
                  <a:gd name="T30" fmla="*/ 0 w 1"/>
                  <a:gd name="T31" fmla="*/ 1 h 3"/>
                  <a:gd name="T32" fmla="*/ 1 w 1"/>
                  <a:gd name="T33" fmla="*/ 1 h 3"/>
                  <a:gd name="T34" fmla="*/ 1 w 1"/>
                  <a:gd name="T35" fmla="*/ 1 h 3"/>
                  <a:gd name="T36" fmla="*/ 1 w 1"/>
                  <a:gd name="T37" fmla="*/ 2 h 3"/>
                  <a:gd name="T38" fmla="*/ 1 w 1"/>
                  <a:gd name="T39" fmla="*/ 2 h 3"/>
                  <a:gd name="T40" fmla="*/ 1 w 1"/>
                  <a:gd name="T41" fmla="*/ 3 h 3"/>
                  <a:gd name="T42" fmla="*/ 1 w 1"/>
                  <a:gd name="T43" fmla="*/ 3 h 3"/>
                  <a:gd name="T44" fmla="*/ 1 w 1"/>
                  <a:gd name="T45" fmla="*/ 2 h 3"/>
                  <a:gd name="T46" fmla="*/ 1 w 1"/>
                  <a:gd name="T47" fmla="*/ 2 h 3"/>
                  <a:gd name="T48" fmla="*/ 1 w 1"/>
                  <a:gd name="T49" fmla="*/ 2 h 3"/>
                  <a:gd name="T50" fmla="*/ 1 w 1"/>
                  <a:gd name="T51" fmla="*/ 2 h 3"/>
                  <a:gd name="T52" fmla="*/ 1 w 1"/>
                  <a:gd name="T53" fmla="*/ 2 h 3"/>
                  <a:gd name="T54" fmla="*/ 0 w 1"/>
                  <a:gd name="T55" fmla="*/ 2 h 3"/>
                  <a:gd name="T56" fmla="*/ 0 w 1"/>
                  <a:gd name="T57" fmla="*/ 1 h 3"/>
                  <a:gd name="T58" fmla="*/ 0 w 1"/>
                  <a:gd name="T59" fmla="*/ 0 h 3"/>
                  <a:gd name="T60" fmla="*/ 0 w 1"/>
                  <a:gd name="T61" fmla="*/ 0 h 3"/>
                  <a:gd name="T62" fmla="*/ 0 w 1"/>
                  <a:gd name="T63" fmla="*/ 0 h 3"/>
                  <a:gd name="T64" fmla="*/ 0 w 1"/>
                  <a:gd name="T65"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 h="3">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1" y="1"/>
                      <a:pt x="0" y="1"/>
                    </a:cubicBezTo>
                    <a:cubicBezTo>
                      <a:pt x="0" y="1"/>
                      <a:pt x="1" y="1"/>
                      <a:pt x="0" y="1"/>
                    </a:cubicBezTo>
                    <a:cubicBezTo>
                      <a:pt x="0" y="1"/>
                      <a:pt x="1" y="1"/>
                      <a:pt x="1" y="1"/>
                    </a:cubicBezTo>
                    <a:cubicBezTo>
                      <a:pt x="1" y="1"/>
                      <a:pt x="1" y="1"/>
                      <a:pt x="0" y="1"/>
                    </a:cubicBezTo>
                    <a:cubicBezTo>
                      <a:pt x="1" y="1"/>
                      <a:pt x="1" y="2"/>
                      <a:pt x="1" y="1"/>
                    </a:cubicBezTo>
                    <a:cubicBezTo>
                      <a:pt x="1" y="1"/>
                      <a:pt x="1" y="1"/>
                      <a:pt x="1" y="1"/>
                    </a:cubicBezTo>
                    <a:cubicBezTo>
                      <a:pt x="1" y="1"/>
                      <a:pt x="1" y="2"/>
                      <a:pt x="1" y="2"/>
                    </a:cubicBezTo>
                    <a:cubicBezTo>
                      <a:pt x="1" y="2"/>
                      <a:pt x="1" y="2"/>
                      <a:pt x="1" y="2"/>
                    </a:cubicBezTo>
                    <a:cubicBezTo>
                      <a:pt x="1" y="3"/>
                      <a:pt x="1" y="3"/>
                      <a:pt x="1" y="3"/>
                    </a:cubicBezTo>
                    <a:cubicBezTo>
                      <a:pt x="1" y="3"/>
                      <a:pt x="1" y="3"/>
                      <a:pt x="1" y="3"/>
                    </a:cubicBezTo>
                    <a:cubicBezTo>
                      <a:pt x="1" y="2"/>
                      <a:pt x="1" y="2"/>
                      <a:pt x="1" y="2"/>
                    </a:cubicBezTo>
                    <a:cubicBezTo>
                      <a:pt x="1" y="2"/>
                      <a:pt x="1" y="2"/>
                      <a:pt x="1" y="2"/>
                    </a:cubicBezTo>
                    <a:cubicBezTo>
                      <a:pt x="1" y="2"/>
                      <a:pt x="1" y="2"/>
                      <a:pt x="1" y="2"/>
                    </a:cubicBezTo>
                    <a:cubicBezTo>
                      <a:pt x="1" y="2"/>
                      <a:pt x="1" y="2"/>
                      <a:pt x="1" y="2"/>
                    </a:cubicBezTo>
                    <a:cubicBezTo>
                      <a:pt x="1" y="2"/>
                      <a:pt x="1" y="2"/>
                      <a:pt x="1" y="2"/>
                    </a:cubicBezTo>
                    <a:cubicBezTo>
                      <a:pt x="1" y="2"/>
                      <a:pt x="1" y="2"/>
                      <a:pt x="0" y="2"/>
                    </a:cubicBezTo>
                    <a:cubicBezTo>
                      <a:pt x="0" y="1"/>
                      <a:pt x="0" y="1"/>
                      <a:pt x="0" y="1"/>
                    </a:cubicBezTo>
                    <a:cubicBezTo>
                      <a:pt x="0" y="1"/>
                      <a:pt x="0" y="1"/>
                      <a:pt x="0" y="0"/>
                    </a:cubicBezTo>
                    <a:cubicBezTo>
                      <a:pt x="0" y="0"/>
                      <a:pt x="0" y="0"/>
                      <a:pt x="0" y="0"/>
                    </a:cubicBez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Freeform 1260"/>
              <p:cNvSpPr>
                <a:spLocks/>
              </p:cNvSpPr>
              <p:nvPr/>
            </p:nvSpPr>
            <p:spPr bwMode="auto">
              <a:xfrm>
                <a:off x="6679" y="1209"/>
                <a:ext cx="6" cy="6"/>
              </a:xfrm>
              <a:custGeom>
                <a:avLst/>
                <a:gdLst>
                  <a:gd name="T0" fmla="*/ 0 w 1"/>
                  <a:gd name="T1" fmla="*/ 1 h 1"/>
                  <a:gd name="T2" fmla="*/ 0 w 1"/>
                  <a:gd name="T3" fmla="*/ 1 h 1"/>
                  <a:gd name="T4" fmla="*/ 0 w 1"/>
                  <a:gd name="T5" fmla="*/ 0 h 1"/>
                  <a:gd name="T6" fmla="*/ 0 w 1"/>
                  <a:gd name="T7" fmla="*/ 1 h 1"/>
                  <a:gd name="T8" fmla="*/ 0 w 1"/>
                  <a:gd name="T9" fmla="*/ 1 h 1"/>
                  <a:gd name="T10" fmla="*/ 0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0" y="1"/>
                    </a:moveTo>
                    <a:cubicBezTo>
                      <a:pt x="0" y="0"/>
                      <a:pt x="1" y="1"/>
                      <a:pt x="0" y="1"/>
                    </a:cubicBezTo>
                    <a:cubicBezTo>
                      <a:pt x="0" y="1"/>
                      <a:pt x="0" y="0"/>
                      <a:pt x="0" y="0"/>
                    </a:cubicBezTo>
                    <a:cubicBezTo>
                      <a:pt x="0" y="0"/>
                      <a:pt x="0" y="1"/>
                      <a:pt x="0" y="1"/>
                    </a:cubicBezTo>
                    <a:cubicBezTo>
                      <a:pt x="0" y="1"/>
                      <a:pt x="0" y="1"/>
                      <a:pt x="0" y="1"/>
                    </a:cubicBezTo>
                    <a:cubicBezTo>
                      <a:pt x="1" y="1"/>
                      <a:pt x="0" y="1"/>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Freeform 1261"/>
              <p:cNvSpPr>
                <a:spLocks/>
              </p:cNvSpPr>
              <p:nvPr/>
            </p:nvSpPr>
            <p:spPr bwMode="auto">
              <a:xfrm>
                <a:off x="5941" y="1491"/>
                <a:ext cx="0" cy="6"/>
              </a:xfrm>
              <a:custGeom>
                <a:avLst/>
                <a:gdLst>
                  <a:gd name="T0" fmla="*/ 1 h 1"/>
                  <a:gd name="T1" fmla="*/ 1 h 1"/>
                  <a:gd name="T2" fmla="*/ 0 h 1"/>
                  <a:gd name="T3" fmla="*/ 0 h 1"/>
                  <a:gd name="T4" fmla="*/ 0 h 1"/>
                  <a:gd name="T5" fmla="*/ 1 h 1"/>
                </a:gdLst>
                <a:ahLst/>
                <a:cxnLst>
                  <a:cxn ang="0">
                    <a:pos x="0" y="T0"/>
                  </a:cxn>
                  <a:cxn ang="0">
                    <a:pos x="0" y="T1"/>
                  </a:cxn>
                  <a:cxn ang="0">
                    <a:pos x="0" y="T2"/>
                  </a:cxn>
                  <a:cxn ang="0">
                    <a:pos x="0" y="T3"/>
                  </a:cxn>
                  <a:cxn ang="0">
                    <a:pos x="0" y="T4"/>
                  </a:cxn>
                  <a:cxn ang="0">
                    <a:pos x="0" y="T5"/>
                  </a:cxn>
                </a:cxnLst>
                <a:rect l="0" t="0" r="r" b="b"/>
                <a:pathLst>
                  <a:path h="1">
                    <a:moveTo>
                      <a:pt x="0" y="1"/>
                    </a:moveTo>
                    <a:cubicBezTo>
                      <a:pt x="0" y="1"/>
                      <a:pt x="0" y="1"/>
                      <a:pt x="0" y="1"/>
                    </a:cubicBezTo>
                    <a:cubicBezTo>
                      <a:pt x="0" y="1"/>
                      <a:pt x="0" y="0"/>
                      <a:pt x="0" y="0"/>
                    </a:cubicBezTo>
                    <a:cubicBezTo>
                      <a:pt x="0" y="0"/>
                      <a:pt x="0" y="0"/>
                      <a:pt x="0" y="0"/>
                    </a:cubicBezTo>
                    <a:cubicBezTo>
                      <a:pt x="0" y="0"/>
                      <a:pt x="0" y="0"/>
                      <a:pt x="0" y="0"/>
                    </a:cubicBezTo>
                    <a:cubicBezTo>
                      <a:pt x="0" y="1"/>
                      <a:pt x="0" y="1"/>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5" name="Freeform 1262"/>
              <p:cNvSpPr>
                <a:spLocks/>
              </p:cNvSpPr>
              <p:nvPr/>
            </p:nvSpPr>
            <p:spPr bwMode="auto">
              <a:xfrm>
                <a:off x="5929" y="1287"/>
                <a:ext cx="0" cy="6"/>
              </a:xfrm>
              <a:custGeom>
                <a:avLst/>
                <a:gdLst>
                  <a:gd name="T0" fmla="*/ 1 h 1"/>
                  <a:gd name="T1" fmla="*/ 1 h 1"/>
                  <a:gd name="T2" fmla="*/ 1 h 1"/>
                  <a:gd name="T3" fmla="*/ 1 h 1"/>
                  <a:gd name="T4" fmla="*/ 1 h 1"/>
                  <a:gd name="T5" fmla="*/ 1 h 1"/>
                </a:gdLst>
                <a:ahLst/>
                <a:cxnLst>
                  <a:cxn ang="0">
                    <a:pos x="0" y="T0"/>
                  </a:cxn>
                  <a:cxn ang="0">
                    <a:pos x="0" y="T1"/>
                  </a:cxn>
                  <a:cxn ang="0">
                    <a:pos x="0" y="T2"/>
                  </a:cxn>
                  <a:cxn ang="0">
                    <a:pos x="0" y="T3"/>
                  </a:cxn>
                  <a:cxn ang="0">
                    <a:pos x="0" y="T4"/>
                  </a:cxn>
                  <a:cxn ang="0">
                    <a:pos x="0" y="T5"/>
                  </a:cxn>
                </a:cxnLst>
                <a:rect l="0" t="0" r="r" b="b"/>
                <a:pathLst>
                  <a:path h="1">
                    <a:moveTo>
                      <a:pt x="0" y="1"/>
                    </a:moveTo>
                    <a:cubicBezTo>
                      <a:pt x="0" y="0"/>
                      <a:pt x="0" y="0"/>
                      <a:pt x="0" y="1"/>
                    </a:cubicBezTo>
                    <a:cubicBezTo>
                      <a:pt x="0" y="1"/>
                      <a:pt x="0" y="1"/>
                      <a:pt x="0" y="1"/>
                    </a:cubicBezTo>
                    <a:cubicBezTo>
                      <a:pt x="0" y="1"/>
                      <a:pt x="0" y="1"/>
                      <a:pt x="0" y="1"/>
                    </a:cubicBezTo>
                    <a:cubicBezTo>
                      <a:pt x="0" y="1"/>
                      <a:pt x="0" y="1"/>
                      <a:pt x="0" y="1"/>
                    </a:cubicBezTo>
                    <a:cubicBezTo>
                      <a:pt x="0" y="1"/>
                      <a:pt x="0" y="1"/>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6" name="Freeform 1263"/>
              <p:cNvSpPr>
                <a:spLocks/>
              </p:cNvSpPr>
              <p:nvPr/>
            </p:nvSpPr>
            <p:spPr bwMode="auto">
              <a:xfrm>
                <a:off x="5965" y="843"/>
                <a:ext cx="342" cy="300"/>
              </a:xfrm>
              <a:custGeom>
                <a:avLst/>
                <a:gdLst>
                  <a:gd name="T0" fmla="*/ 57 w 57"/>
                  <a:gd name="T1" fmla="*/ 0 h 50"/>
                  <a:gd name="T2" fmla="*/ 53 w 57"/>
                  <a:gd name="T3" fmla="*/ 1 h 50"/>
                  <a:gd name="T4" fmla="*/ 49 w 57"/>
                  <a:gd name="T5" fmla="*/ 2 h 50"/>
                  <a:gd name="T6" fmla="*/ 37 w 57"/>
                  <a:gd name="T7" fmla="*/ 8 h 50"/>
                  <a:gd name="T8" fmla="*/ 21 w 57"/>
                  <a:gd name="T9" fmla="*/ 20 h 50"/>
                  <a:gd name="T10" fmla="*/ 10 w 57"/>
                  <a:gd name="T11" fmla="*/ 32 h 50"/>
                  <a:gd name="T12" fmla="*/ 2 w 57"/>
                  <a:gd name="T13" fmla="*/ 47 h 50"/>
                  <a:gd name="T14" fmla="*/ 1 w 57"/>
                  <a:gd name="T15" fmla="*/ 49 h 50"/>
                  <a:gd name="T16" fmla="*/ 0 w 57"/>
                  <a:gd name="T17" fmla="*/ 50 h 50"/>
                  <a:gd name="T18" fmla="*/ 1 w 57"/>
                  <a:gd name="T19" fmla="*/ 47 h 50"/>
                  <a:gd name="T20" fmla="*/ 10 w 57"/>
                  <a:gd name="T21" fmla="*/ 31 h 50"/>
                  <a:gd name="T22" fmla="*/ 31 w 57"/>
                  <a:gd name="T23" fmla="*/ 10 h 50"/>
                  <a:gd name="T24" fmla="*/ 39 w 57"/>
                  <a:gd name="T25" fmla="*/ 5 h 50"/>
                  <a:gd name="T26" fmla="*/ 47 w 57"/>
                  <a:gd name="T27" fmla="*/ 2 h 50"/>
                  <a:gd name="T28" fmla="*/ 53 w 57"/>
                  <a:gd name="T29" fmla="*/ 0 h 50"/>
                  <a:gd name="T30" fmla="*/ 57 w 57"/>
                  <a:gd name="T3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 h="50">
                    <a:moveTo>
                      <a:pt x="57" y="0"/>
                    </a:moveTo>
                    <a:cubicBezTo>
                      <a:pt x="56" y="0"/>
                      <a:pt x="54" y="1"/>
                      <a:pt x="53" y="1"/>
                    </a:cubicBezTo>
                    <a:cubicBezTo>
                      <a:pt x="52" y="2"/>
                      <a:pt x="51" y="2"/>
                      <a:pt x="49" y="2"/>
                    </a:cubicBezTo>
                    <a:cubicBezTo>
                      <a:pt x="45" y="4"/>
                      <a:pt x="41" y="6"/>
                      <a:pt x="37" y="8"/>
                    </a:cubicBezTo>
                    <a:cubicBezTo>
                      <a:pt x="31" y="11"/>
                      <a:pt x="26" y="15"/>
                      <a:pt x="21" y="20"/>
                    </a:cubicBezTo>
                    <a:cubicBezTo>
                      <a:pt x="17" y="23"/>
                      <a:pt x="14" y="27"/>
                      <a:pt x="10" y="32"/>
                    </a:cubicBezTo>
                    <a:cubicBezTo>
                      <a:pt x="7" y="37"/>
                      <a:pt x="4" y="42"/>
                      <a:pt x="2" y="47"/>
                    </a:cubicBezTo>
                    <a:cubicBezTo>
                      <a:pt x="1" y="49"/>
                      <a:pt x="1" y="49"/>
                      <a:pt x="1" y="49"/>
                    </a:cubicBezTo>
                    <a:cubicBezTo>
                      <a:pt x="1" y="49"/>
                      <a:pt x="0" y="50"/>
                      <a:pt x="0" y="50"/>
                    </a:cubicBezTo>
                    <a:cubicBezTo>
                      <a:pt x="0" y="49"/>
                      <a:pt x="1" y="48"/>
                      <a:pt x="1" y="47"/>
                    </a:cubicBezTo>
                    <a:cubicBezTo>
                      <a:pt x="3" y="42"/>
                      <a:pt x="7" y="36"/>
                      <a:pt x="10" y="31"/>
                    </a:cubicBezTo>
                    <a:cubicBezTo>
                      <a:pt x="16" y="23"/>
                      <a:pt x="22" y="16"/>
                      <a:pt x="31" y="10"/>
                    </a:cubicBezTo>
                    <a:cubicBezTo>
                      <a:pt x="34" y="8"/>
                      <a:pt x="36" y="7"/>
                      <a:pt x="39" y="5"/>
                    </a:cubicBezTo>
                    <a:cubicBezTo>
                      <a:pt x="42" y="4"/>
                      <a:pt x="44" y="3"/>
                      <a:pt x="47" y="2"/>
                    </a:cubicBezTo>
                    <a:cubicBezTo>
                      <a:pt x="49" y="2"/>
                      <a:pt x="51" y="1"/>
                      <a:pt x="53" y="0"/>
                    </a:cubicBezTo>
                    <a:cubicBezTo>
                      <a:pt x="54" y="0"/>
                      <a:pt x="55" y="0"/>
                      <a:pt x="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Freeform 1264"/>
              <p:cNvSpPr>
                <a:spLocks/>
              </p:cNvSpPr>
              <p:nvPr/>
            </p:nvSpPr>
            <p:spPr bwMode="auto">
              <a:xfrm>
                <a:off x="6799" y="1107"/>
                <a:ext cx="6" cy="6"/>
              </a:xfrm>
              <a:custGeom>
                <a:avLst/>
                <a:gdLst>
                  <a:gd name="T0" fmla="*/ 1 w 1"/>
                  <a:gd name="T1" fmla="*/ 1 h 1"/>
                  <a:gd name="T2" fmla="*/ 1 w 1"/>
                  <a:gd name="T3" fmla="*/ 1 h 1"/>
                  <a:gd name="T4" fmla="*/ 0 w 1"/>
                  <a:gd name="T5" fmla="*/ 0 h 1"/>
                  <a:gd name="T6" fmla="*/ 1 w 1"/>
                  <a:gd name="T7" fmla="*/ 0 h 1"/>
                  <a:gd name="T8" fmla="*/ 1 w 1"/>
                  <a:gd name="T9" fmla="*/ 1 h 1"/>
                  <a:gd name="T10" fmla="*/ 1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1" y="1"/>
                    </a:moveTo>
                    <a:cubicBezTo>
                      <a:pt x="1" y="1"/>
                      <a:pt x="1" y="1"/>
                      <a:pt x="1" y="1"/>
                    </a:cubicBezTo>
                    <a:cubicBezTo>
                      <a:pt x="1" y="1"/>
                      <a:pt x="1" y="1"/>
                      <a:pt x="0" y="0"/>
                    </a:cubicBezTo>
                    <a:cubicBezTo>
                      <a:pt x="1" y="0"/>
                      <a:pt x="1" y="1"/>
                      <a:pt x="1" y="0"/>
                    </a:cubicBezTo>
                    <a:cubicBezTo>
                      <a:pt x="1" y="0"/>
                      <a:pt x="1" y="1"/>
                      <a:pt x="1" y="1"/>
                    </a:cubicBezTo>
                    <a:cubicBezTo>
                      <a:pt x="1" y="1"/>
                      <a:pt x="1" y="1"/>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63" name="椭圆 62"/>
            <p:cNvSpPr/>
            <p:nvPr/>
          </p:nvSpPr>
          <p:spPr>
            <a:xfrm>
              <a:off x="905579" y="2072810"/>
              <a:ext cx="1319678" cy="1319678"/>
            </a:xfrm>
            <a:prstGeom prst="ellipse">
              <a:avLst/>
            </a:prstGeom>
            <a:blipFill dpi="0" rotWithShape="0">
              <a:blip r:embed="rId8"/>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2" name="Rectangle 70">
            <a:extLst>
              <a:ext uri="{FF2B5EF4-FFF2-40B4-BE49-F238E27FC236}">
                <a16:creationId xmlns:a16="http://schemas.microsoft.com/office/drawing/2014/main" id="{A3F69C13-FCA5-4E17-9DB7-73CEA977311E}"/>
              </a:ext>
            </a:extLst>
          </p:cNvPr>
          <p:cNvSpPr>
            <a:spLocks noChangeArrowheads="1"/>
          </p:cNvSpPr>
          <p:nvPr/>
        </p:nvSpPr>
        <p:spPr bwMode="auto">
          <a:xfrm>
            <a:off x="693694" y="4802818"/>
            <a:ext cx="97544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3130">
              <a:lnSpc>
                <a:spcPct val="90000"/>
              </a:lnSpc>
              <a:spcBef>
                <a:spcPts val="1000"/>
              </a:spcBef>
              <a:buFont typeface="Arial" panose="020B0604020202020204" pitchFamily="34" charset="0"/>
              <a:buChar char="•"/>
              <a:defRPr sz="2800">
                <a:solidFill>
                  <a:srgbClr val="595959"/>
                </a:solidFill>
                <a:latin typeface="Calibri Light" panose="020F0302020204030204" pitchFamily="34" charset="0"/>
                <a:cs typeface="Roboto Light" pitchFamily="2" charset="0"/>
              </a:defRPr>
            </a:lvl1pPr>
            <a:lvl2pPr marL="742950" indent="-285750" defTabSz="913130">
              <a:lnSpc>
                <a:spcPct val="90000"/>
              </a:lnSpc>
              <a:spcBef>
                <a:spcPts val="500"/>
              </a:spcBef>
              <a:buFont typeface="Arial" panose="020B0604020202020204" pitchFamily="34" charset="0"/>
              <a:buChar char="•"/>
              <a:defRPr sz="2400">
                <a:solidFill>
                  <a:srgbClr val="595959"/>
                </a:solidFill>
                <a:latin typeface="Calibri Light" panose="020F0302020204030204" pitchFamily="34" charset="0"/>
                <a:cs typeface="Roboto Light" pitchFamily="2" charset="0"/>
              </a:defRPr>
            </a:lvl2pPr>
            <a:lvl3pPr marL="11430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3pPr>
            <a:lvl4pPr marL="16002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4pPr>
            <a:lvl5pPr marL="20574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9pPr>
          </a:lstStyle>
          <a:p>
            <a:pPr algn="ctr">
              <a:lnSpc>
                <a:spcPct val="100000"/>
              </a:lnSpc>
              <a:spcBef>
                <a:spcPct val="0"/>
              </a:spcBef>
              <a:buNone/>
            </a:pPr>
            <a:r>
              <a:rPr lang="en-US" altLang="zh-CN" sz="3600" b="1" noProof="1">
                <a:solidFill>
                  <a:schemeClr val="accent6">
                    <a:lumMod val="50000"/>
                  </a:schemeClr>
                </a:solidFill>
                <a:latin typeface="UTM Colossalis" panose="02040603050506020204" pitchFamily="18" charset="0"/>
                <a:cs typeface="Arial" panose="020B0604020202020204" pitchFamily="34" charset="0"/>
                <a:sym typeface="+mn-lt"/>
              </a:rPr>
              <a:t>Đây cũng là vùng trồng nhiều rau xứ lạnh, nuôi nhiều lợn và gia cầm</a:t>
            </a:r>
          </a:p>
        </p:txBody>
      </p:sp>
    </p:spTree>
    <p:extLst>
      <p:ext uri="{BB962C8B-B14F-4D97-AF65-F5344CB8AC3E}">
        <p14:creationId xmlns:p14="http://schemas.microsoft.com/office/powerpoint/2010/main" val="23411478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1250"/>
                                        <p:tgtEl>
                                          <p:spTgt spid="3"/>
                                        </p:tgtEl>
                                      </p:cBhvr>
                                    </p:animEffect>
                                  </p:childTnLst>
                                </p:cTn>
                              </p:par>
                              <p:par>
                                <p:cTn id="8" presetID="6" presetClass="entr" presetSubtype="32" fill="hold"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circle(out)">
                                      <p:cBhvr>
                                        <p:cTn id="10" dur="1250"/>
                                        <p:tgtEl>
                                          <p:spTgt spid="61"/>
                                        </p:tgtEl>
                                      </p:cBhvr>
                                    </p:animEffect>
                                  </p:childTnLst>
                                </p:cTn>
                              </p:par>
                            </p:childTnLst>
                          </p:cTn>
                        </p:par>
                        <p:par>
                          <p:cTn id="11" fill="hold">
                            <p:stCondLst>
                              <p:cond delay="1250"/>
                            </p:stCondLst>
                            <p:childTnLst>
                              <p:par>
                                <p:cTn id="12" presetID="16" presetClass="entr" presetSubtype="21" fill="hold" grpId="0" nodeType="afterEffect">
                                  <p:stCondLst>
                                    <p:cond delay="0"/>
                                  </p:stCondLst>
                                  <p:childTnLst>
                                    <p:set>
                                      <p:cBhvr>
                                        <p:cTn id="13" dur="1" fill="hold">
                                          <p:stCondLst>
                                            <p:cond delay="0"/>
                                          </p:stCondLst>
                                        </p:cTn>
                                        <p:tgtEl>
                                          <p:spTgt spid="124"/>
                                        </p:tgtEl>
                                        <p:attrNameLst>
                                          <p:attrName>style.visibility</p:attrName>
                                        </p:attrNameLst>
                                      </p:cBhvr>
                                      <p:to>
                                        <p:strVal val="visible"/>
                                      </p:to>
                                    </p:set>
                                    <p:animEffect transition="in" filter="barn(inVertical)">
                                      <p:cBhvr>
                                        <p:cTn id="14" dur="500"/>
                                        <p:tgtEl>
                                          <p:spTgt spid="124"/>
                                        </p:tgtEl>
                                      </p:cBhvr>
                                    </p:animEffect>
                                  </p:childTnLst>
                                </p:cTn>
                              </p:par>
                            </p:childTnLst>
                          </p:cTn>
                        </p:par>
                        <p:par>
                          <p:cTn id="15" fill="hold">
                            <p:stCondLst>
                              <p:cond delay="1750"/>
                            </p:stCondLst>
                            <p:childTnLst>
                              <p:par>
                                <p:cTn id="16" presetID="14" presetClass="entr" presetSubtype="10" fill="hold" nodeType="afterEffect">
                                  <p:stCondLst>
                                    <p:cond delay="0"/>
                                  </p:stCondLst>
                                  <p:childTnLst>
                                    <p:set>
                                      <p:cBhvr>
                                        <p:cTn id="17" dur="1" fill="hold">
                                          <p:stCondLst>
                                            <p:cond delay="0"/>
                                          </p:stCondLst>
                                        </p:cTn>
                                        <p:tgtEl>
                                          <p:spTgt spid="125"/>
                                        </p:tgtEl>
                                        <p:attrNameLst>
                                          <p:attrName>style.visibility</p:attrName>
                                        </p:attrNameLst>
                                      </p:cBhvr>
                                      <p:to>
                                        <p:strVal val="visible"/>
                                      </p:to>
                                    </p:set>
                                    <p:animEffect transition="in" filter="randombar(horizontal)">
                                      <p:cBhvr>
                                        <p:cTn id="18" dur="500"/>
                                        <p:tgtEl>
                                          <p:spTgt spid="12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8"/>
                                        </p:tgtEl>
                                        <p:attrNameLst>
                                          <p:attrName>style.visibility</p:attrName>
                                        </p:attrNameLst>
                                      </p:cBhvr>
                                      <p:to>
                                        <p:strVal val="visible"/>
                                      </p:to>
                                    </p:set>
                                    <p:animEffect transition="in" filter="fade">
                                      <p:cBhvr>
                                        <p:cTn id="23" dur="500"/>
                                        <p:tgtEl>
                                          <p:spTgt spid="128"/>
                                        </p:tgtEl>
                                      </p:cBhvr>
                                    </p:animEffect>
                                  </p:childTnLst>
                                </p:cTn>
                              </p:par>
                            </p:childTnLst>
                          </p:cTn>
                        </p:par>
                        <p:par>
                          <p:cTn id="24" fill="hold">
                            <p:stCondLst>
                              <p:cond delay="500"/>
                            </p:stCondLst>
                            <p:childTnLst>
                              <p:par>
                                <p:cTn id="25" presetID="14" presetClass="entr" presetSubtype="10" fill="hold" nodeType="afterEffect">
                                  <p:stCondLst>
                                    <p:cond delay="0"/>
                                  </p:stCondLst>
                                  <p:childTnLst>
                                    <p:set>
                                      <p:cBhvr>
                                        <p:cTn id="26" dur="1" fill="hold">
                                          <p:stCondLst>
                                            <p:cond delay="0"/>
                                          </p:stCondLst>
                                        </p:cTn>
                                        <p:tgtEl>
                                          <p:spTgt spid="129"/>
                                        </p:tgtEl>
                                        <p:attrNameLst>
                                          <p:attrName>style.visibility</p:attrName>
                                        </p:attrNameLst>
                                      </p:cBhvr>
                                      <p:to>
                                        <p:strVal val="visible"/>
                                      </p:to>
                                    </p:set>
                                    <p:animEffect transition="in" filter="randombar(horizontal)">
                                      <p:cBhvr>
                                        <p:cTn id="27" dur="500"/>
                                        <p:tgtEl>
                                          <p:spTgt spid="12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2"/>
                                        </p:tgtEl>
                                        <p:attrNameLst>
                                          <p:attrName>style.visibility</p:attrName>
                                        </p:attrNameLst>
                                      </p:cBhvr>
                                      <p:to>
                                        <p:strVal val="visible"/>
                                      </p:to>
                                    </p:set>
                                    <p:animEffect transition="in" filter="fade">
                                      <p:cBhvr>
                                        <p:cTn id="32" dur="500"/>
                                        <p:tgtEl>
                                          <p:spTgt spid="132"/>
                                        </p:tgtEl>
                                      </p:cBhvr>
                                    </p:animEffect>
                                  </p:childTnLst>
                                </p:cTn>
                              </p:par>
                              <p:par>
                                <p:cTn id="33" presetID="10" presetClass="entr" presetSubtype="0" fill="hold" nodeType="withEffect">
                                  <p:stCondLst>
                                    <p:cond delay="0"/>
                                  </p:stCondLst>
                                  <p:childTnLst>
                                    <p:set>
                                      <p:cBhvr>
                                        <p:cTn id="34" dur="1" fill="hold">
                                          <p:stCondLst>
                                            <p:cond delay="0"/>
                                          </p:stCondLst>
                                        </p:cTn>
                                        <p:tgtEl>
                                          <p:spTgt spid="133"/>
                                        </p:tgtEl>
                                        <p:attrNameLst>
                                          <p:attrName>style.visibility</p:attrName>
                                        </p:attrNameLst>
                                      </p:cBhvr>
                                      <p:to>
                                        <p:strVal val="visible"/>
                                      </p:to>
                                    </p:set>
                                    <p:animEffect transition="in" filter="fade">
                                      <p:cBhvr>
                                        <p:cTn id="35" dur="250"/>
                                        <p:tgtEl>
                                          <p:spTgt spid="133"/>
                                        </p:tgtEl>
                                      </p:cBhvr>
                                    </p:animEffect>
                                  </p:childTnLst>
                                </p:cTn>
                              </p:par>
                              <p:par>
                                <p:cTn id="36" presetID="10" presetClass="entr" presetSubtype="0" fill="hold" nodeType="withEffect">
                                  <p:stCondLst>
                                    <p:cond delay="0"/>
                                  </p:stCondLst>
                                  <p:childTnLst>
                                    <p:set>
                                      <p:cBhvr>
                                        <p:cTn id="37" dur="1" fill="hold">
                                          <p:stCondLst>
                                            <p:cond delay="0"/>
                                          </p:stCondLst>
                                        </p:cTn>
                                        <p:tgtEl>
                                          <p:spTgt spid="134"/>
                                        </p:tgtEl>
                                        <p:attrNameLst>
                                          <p:attrName>style.visibility</p:attrName>
                                        </p:attrNameLst>
                                      </p:cBhvr>
                                      <p:to>
                                        <p:strVal val="visible"/>
                                      </p:to>
                                    </p:set>
                                    <p:animEffect transition="in" filter="fade">
                                      <p:cBhvr>
                                        <p:cTn id="38" dur="250"/>
                                        <p:tgtEl>
                                          <p:spTgt spid="134"/>
                                        </p:tgtEl>
                                      </p:cBhvr>
                                    </p:animEffect>
                                  </p:childTnLst>
                                </p:cTn>
                              </p:par>
                              <p:par>
                                <p:cTn id="39" presetID="10" presetClass="entr" presetSubtype="0" fill="hold" nodeType="withEffect">
                                  <p:stCondLst>
                                    <p:cond delay="0"/>
                                  </p:stCondLst>
                                  <p:childTnLst>
                                    <p:set>
                                      <p:cBhvr>
                                        <p:cTn id="40" dur="1" fill="hold">
                                          <p:stCondLst>
                                            <p:cond delay="0"/>
                                          </p:stCondLst>
                                        </p:cTn>
                                        <p:tgtEl>
                                          <p:spTgt spid="135"/>
                                        </p:tgtEl>
                                        <p:attrNameLst>
                                          <p:attrName>style.visibility</p:attrName>
                                        </p:attrNameLst>
                                      </p:cBhvr>
                                      <p:to>
                                        <p:strVal val="visible"/>
                                      </p:to>
                                    </p:set>
                                    <p:animEffect transition="in" filter="fade">
                                      <p:cBhvr>
                                        <p:cTn id="41" dur="250"/>
                                        <p:tgtEl>
                                          <p:spTgt spid="135"/>
                                        </p:tgtEl>
                                      </p:cBhvr>
                                    </p:animEffect>
                                  </p:childTnLst>
                                </p:cTn>
                              </p:par>
                              <p:par>
                                <p:cTn id="42" presetID="10" presetClass="entr" presetSubtype="0" fill="hold" nodeType="withEffect">
                                  <p:stCondLst>
                                    <p:cond delay="0"/>
                                  </p:stCondLst>
                                  <p:childTnLst>
                                    <p:set>
                                      <p:cBhvr>
                                        <p:cTn id="43" dur="1" fill="hold">
                                          <p:stCondLst>
                                            <p:cond delay="0"/>
                                          </p:stCondLst>
                                        </p:cTn>
                                        <p:tgtEl>
                                          <p:spTgt spid="136"/>
                                        </p:tgtEl>
                                        <p:attrNameLst>
                                          <p:attrName>style.visibility</p:attrName>
                                        </p:attrNameLst>
                                      </p:cBhvr>
                                      <p:to>
                                        <p:strVal val="visible"/>
                                      </p:to>
                                    </p:set>
                                    <p:animEffect transition="in" filter="fade">
                                      <p:cBhvr>
                                        <p:cTn id="44" dur="250"/>
                                        <p:tgtEl>
                                          <p:spTgt spid="136"/>
                                        </p:tgtEl>
                                      </p:cBhvr>
                                    </p:animEffect>
                                  </p:childTnLst>
                                </p:cTn>
                              </p:par>
                              <p:par>
                                <p:cTn id="45" presetID="10" presetClass="entr" presetSubtype="0" fill="hold" nodeType="withEffect">
                                  <p:stCondLst>
                                    <p:cond delay="0"/>
                                  </p:stCondLst>
                                  <p:childTnLst>
                                    <p:set>
                                      <p:cBhvr>
                                        <p:cTn id="46" dur="1" fill="hold">
                                          <p:stCondLst>
                                            <p:cond delay="0"/>
                                          </p:stCondLst>
                                        </p:cTn>
                                        <p:tgtEl>
                                          <p:spTgt spid="137"/>
                                        </p:tgtEl>
                                        <p:attrNameLst>
                                          <p:attrName>style.visibility</p:attrName>
                                        </p:attrNameLst>
                                      </p:cBhvr>
                                      <p:to>
                                        <p:strVal val="visible"/>
                                      </p:to>
                                    </p:set>
                                    <p:animEffect transition="in" filter="fade">
                                      <p:cBhvr>
                                        <p:cTn id="47" dur="250"/>
                                        <p:tgtEl>
                                          <p:spTgt spid="137"/>
                                        </p:tgtEl>
                                      </p:cBhvr>
                                    </p:animEffect>
                                  </p:childTnLst>
                                </p:cTn>
                              </p:par>
                              <p:par>
                                <p:cTn id="48" presetID="10" presetClass="entr" presetSubtype="0" fill="hold" nodeType="withEffect">
                                  <p:stCondLst>
                                    <p:cond delay="0"/>
                                  </p:stCondLst>
                                  <p:childTnLst>
                                    <p:set>
                                      <p:cBhvr>
                                        <p:cTn id="49" dur="1" fill="hold">
                                          <p:stCondLst>
                                            <p:cond delay="0"/>
                                          </p:stCondLst>
                                        </p:cTn>
                                        <p:tgtEl>
                                          <p:spTgt spid="138"/>
                                        </p:tgtEl>
                                        <p:attrNameLst>
                                          <p:attrName>style.visibility</p:attrName>
                                        </p:attrNameLst>
                                      </p:cBhvr>
                                      <p:to>
                                        <p:strVal val="visible"/>
                                      </p:to>
                                    </p:set>
                                    <p:animEffect transition="in" filter="fade">
                                      <p:cBhvr>
                                        <p:cTn id="50" dur="25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 grpId="0"/>
      <p:bldP spid="128" grpId="0"/>
      <p:bldP spid="13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1DE7B22-6552-40F4-BCD7-A475ADB366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5" name="矩形 4">
            <a:extLst>
              <a:ext uri="{FF2B5EF4-FFF2-40B4-BE49-F238E27FC236}">
                <a16:creationId xmlns:a16="http://schemas.microsoft.com/office/drawing/2014/main" id="{1FA548CD-BB2E-4CBA-B76B-28BAF6320CAB}"/>
              </a:ext>
            </a:extLst>
          </p:cNvPr>
          <p:cNvSpPr/>
          <p:nvPr/>
        </p:nvSpPr>
        <p:spPr>
          <a:xfrm>
            <a:off x="241300" y="228600"/>
            <a:ext cx="11707545" cy="6400800"/>
          </a:xfrm>
          <a:prstGeom prst="rect">
            <a:avLst/>
          </a:prstGeom>
          <a:solidFill>
            <a:schemeClr val="bg1"/>
          </a:solidFill>
          <a:ln>
            <a:noFill/>
          </a:ln>
          <a:effectLst>
            <a:innerShdw blurRad="1651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矩形 5">
            <a:extLst>
              <a:ext uri="{FF2B5EF4-FFF2-40B4-BE49-F238E27FC236}">
                <a16:creationId xmlns:a16="http://schemas.microsoft.com/office/drawing/2014/main" id="{986796E5-CA52-4493-A313-1F4A76C560C6}"/>
              </a:ext>
            </a:extLst>
          </p:cNvPr>
          <p:cNvSpPr/>
          <p:nvPr/>
        </p:nvSpPr>
        <p:spPr>
          <a:xfrm>
            <a:off x="459625" y="434091"/>
            <a:ext cx="11260800" cy="5954009"/>
          </a:xfrm>
          <a:prstGeom prst="rect">
            <a:avLst/>
          </a:prstGeom>
          <a:solidFill>
            <a:schemeClr val="bg1"/>
          </a:solidFill>
          <a:ln>
            <a:noFill/>
          </a:ln>
          <a:effectLst>
            <a:innerShdw blurRad="165100">
              <a:schemeClr val="bg1">
                <a:lumMod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3" name="图片 12">
            <a:extLst>
              <a:ext uri="{FF2B5EF4-FFF2-40B4-BE49-F238E27FC236}">
                <a16:creationId xmlns:a16="http://schemas.microsoft.com/office/drawing/2014/main" id="{BE49A02B-1F32-4714-9A66-7A331145FD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22766" y="455386"/>
            <a:ext cx="3597659" cy="6402614"/>
          </a:xfrm>
          <a:prstGeom prst="rect">
            <a:avLst/>
          </a:prstGeom>
        </p:spPr>
      </p:pic>
      <p:pic>
        <p:nvPicPr>
          <p:cNvPr id="14" name="图片 13">
            <a:extLst>
              <a:ext uri="{FF2B5EF4-FFF2-40B4-BE49-F238E27FC236}">
                <a16:creationId xmlns:a16="http://schemas.microsoft.com/office/drawing/2014/main" id="{402D9251-6D42-4FD8-926C-1270A2723B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71576" y="455386"/>
            <a:ext cx="3597659" cy="6402614"/>
          </a:xfrm>
          <a:prstGeom prst="rect">
            <a:avLst/>
          </a:prstGeom>
        </p:spPr>
      </p:pic>
      <p:pic>
        <p:nvPicPr>
          <p:cNvPr id="20" name="图片 19">
            <a:extLst>
              <a:ext uri="{FF2B5EF4-FFF2-40B4-BE49-F238E27FC236}">
                <a16:creationId xmlns:a16="http://schemas.microsoft.com/office/drawing/2014/main" id="{83B18B26-F97D-42F0-859D-22BB8968C2C2}"/>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4069235" y="3911853"/>
            <a:ext cx="4197120" cy="2361047"/>
          </a:xfrm>
          <a:prstGeom prst="rect">
            <a:avLst/>
          </a:prstGeom>
        </p:spPr>
      </p:pic>
      <p:pic>
        <p:nvPicPr>
          <p:cNvPr id="3" name="Picture 2" descr="A group of children sitting around a table&#10;&#10;Description automatically generated with medium confidence">
            <a:extLst>
              <a:ext uri="{FF2B5EF4-FFF2-40B4-BE49-F238E27FC236}">
                <a16:creationId xmlns:a16="http://schemas.microsoft.com/office/drawing/2014/main" id="{0EE79FFA-F534-4C83-80E9-99078E559EF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2954464" y="-1508714"/>
            <a:ext cx="6375845" cy="6375845"/>
          </a:xfrm>
          <a:prstGeom prst="rect">
            <a:avLst/>
          </a:prstGeom>
        </p:spPr>
      </p:pic>
      <p:pic>
        <p:nvPicPr>
          <p:cNvPr id="15" name="Picture 14">
            <a:hlinkClick r:id="" action="ppaction://hlinkshowjump?jump=nextslide"/>
            <a:extLst>
              <a:ext uri="{FF2B5EF4-FFF2-40B4-BE49-F238E27FC236}">
                <a16:creationId xmlns:a16="http://schemas.microsoft.com/office/drawing/2014/main" id="{0891A079-593B-42EA-8833-8ED70641EAD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58296" y="4435604"/>
            <a:ext cx="1960807" cy="743187"/>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11" name="图片 2">
            <a:extLst>
              <a:ext uri="{FF2B5EF4-FFF2-40B4-BE49-F238E27FC236}">
                <a16:creationId xmlns:a16="http://schemas.microsoft.com/office/drawing/2014/main" id="{B030830C-4136-4741-8509-A4DD3E68010D}"/>
              </a:ext>
            </a:extLst>
          </p:cNvPr>
          <p:cNvPicPr>
            <a:picLocks noChangeAspect="1"/>
          </p:cNvPicPr>
          <p:nvPr/>
        </p:nvPicPr>
        <p:blipFill rotWithShape="1">
          <a:blip r:embed="rId10">
            <a:duotone>
              <a:schemeClr val="accent6">
                <a:shade val="45000"/>
                <a:satMod val="135000"/>
              </a:schemeClr>
              <a:prstClr val="white"/>
            </a:duotone>
            <a:extLst>
              <a:ext uri="{28A0092B-C50C-407E-A947-70E740481C1C}">
                <a14:useLocalDpi xmlns:a14="http://schemas.microsoft.com/office/drawing/2010/main" val="0"/>
              </a:ext>
            </a:extLst>
          </a:blip>
          <a:srcRect l="16016" t="35216" r="29113" b="53211"/>
          <a:stretch/>
        </p:blipFill>
        <p:spPr>
          <a:xfrm>
            <a:off x="1976691" y="2982026"/>
            <a:ext cx="10477995" cy="1596572"/>
          </a:xfrm>
          <a:prstGeom prst="rect">
            <a:avLst/>
          </a:prstGeom>
        </p:spPr>
      </p:pic>
      <p:sp>
        <p:nvSpPr>
          <p:cNvPr id="12" name="文本框 1">
            <a:extLst>
              <a:ext uri="{FF2B5EF4-FFF2-40B4-BE49-F238E27FC236}">
                <a16:creationId xmlns:a16="http://schemas.microsoft.com/office/drawing/2014/main" id="{256BD34A-8B24-4191-9A41-91C24E2AED36}"/>
              </a:ext>
            </a:extLst>
          </p:cNvPr>
          <p:cNvSpPr txBox="1"/>
          <p:nvPr/>
        </p:nvSpPr>
        <p:spPr>
          <a:xfrm>
            <a:off x="3950486" y="3317231"/>
            <a:ext cx="6375845" cy="830997"/>
          </a:xfrm>
          <a:prstGeom prst="rect">
            <a:avLst/>
          </a:prstGeom>
          <a:noFill/>
        </p:spPr>
        <p:txBody>
          <a:bodyPr wrap="square" rtlCol="0">
            <a:spAutoFit/>
          </a:bodyPr>
          <a:lstStyle>
            <a:defPPr>
              <a:defRPr lang="zh-CN"/>
            </a:defPPr>
            <a:lvl1pPr>
              <a:defRPr sz="6000" b="1">
                <a:solidFill>
                  <a:schemeClr val="bg1"/>
                </a:solidFill>
                <a:latin typeface="华康海报体W12(P)" panose="040B0C00000000000000" pitchFamily="82" charset="-122"/>
                <a:ea typeface="华康海报体W12(P)" panose="040B0C00000000000000" pitchFamily="82"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err="1">
                <a:ln>
                  <a:noFill/>
                </a:ln>
                <a:solidFill>
                  <a:prstClr val="white"/>
                </a:solidFill>
                <a:effectLst>
                  <a:glow rad="63500">
                    <a:srgbClr val="70AD47">
                      <a:satMod val="175000"/>
                      <a:alpha val="40000"/>
                    </a:srgbClr>
                  </a:glow>
                </a:effectLst>
                <a:uLnTx/>
                <a:uFillTx/>
                <a:latin typeface="UTM Arruba KT" panose="02040603050506020204" pitchFamily="18" charset="0"/>
                <a:ea typeface="UVF Valentine" panose="02000603000000000000" pitchFamily="2" charset="0"/>
                <a:cs typeface="+mn-cs"/>
              </a:rPr>
              <a:t>Gói</a:t>
            </a:r>
            <a:r>
              <a:rPr kumimoji="0" lang="en-US" altLang="zh-CN" sz="4800" b="1" i="0" u="none" strike="noStrike" kern="1200" cap="none" spc="0" normalizeH="0" baseline="0" noProof="0" dirty="0">
                <a:ln>
                  <a:noFill/>
                </a:ln>
                <a:solidFill>
                  <a:prstClr val="white"/>
                </a:solidFill>
                <a:effectLst>
                  <a:glow rad="63500">
                    <a:srgbClr val="70AD47">
                      <a:satMod val="175000"/>
                      <a:alpha val="40000"/>
                    </a:srgbClr>
                  </a:glow>
                </a:effectLst>
                <a:uLnTx/>
                <a:uFillTx/>
                <a:latin typeface="UTM Arruba KT" panose="02040603050506020204" pitchFamily="18" charset="0"/>
                <a:ea typeface="UVF Valentine" panose="02000603000000000000" pitchFamily="2" charset="0"/>
                <a:cs typeface="+mn-cs"/>
              </a:rPr>
              <a:t> bánh </a:t>
            </a:r>
            <a:r>
              <a:rPr kumimoji="0" lang="en-US" altLang="zh-CN" sz="4800" b="1" i="0" u="none" strike="noStrike" kern="1200" cap="none" spc="0" normalizeH="0" baseline="0" noProof="0" dirty="0" err="1">
                <a:ln>
                  <a:noFill/>
                </a:ln>
                <a:solidFill>
                  <a:prstClr val="white"/>
                </a:solidFill>
                <a:effectLst>
                  <a:glow rad="63500">
                    <a:srgbClr val="70AD47">
                      <a:satMod val="175000"/>
                      <a:alpha val="40000"/>
                    </a:srgbClr>
                  </a:glow>
                </a:effectLst>
                <a:uLnTx/>
                <a:uFillTx/>
                <a:latin typeface="UTM Arruba KT" panose="02040603050506020204" pitchFamily="18" charset="0"/>
                <a:ea typeface="UVF Valentine" panose="02000603000000000000" pitchFamily="2" charset="0"/>
                <a:cs typeface="+mn-cs"/>
              </a:rPr>
              <a:t>chưng</a:t>
            </a:r>
            <a:endParaRPr kumimoji="0" lang="zh-CN" altLang="en-US" sz="4800" b="1" i="0" u="none" strike="noStrike" kern="1200" cap="none" spc="0" normalizeH="0" baseline="0" noProof="0" dirty="0">
              <a:ln>
                <a:noFill/>
              </a:ln>
              <a:solidFill>
                <a:prstClr val="white"/>
              </a:solidFill>
              <a:effectLst>
                <a:glow rad="63500">
                  <a:srgbClr val="70AD47">
                    <a:satMod val="175000"/>
                    <a:alpha val="40000"/>
                  </a:srgbClr>
                </a:glow>
              </a:effectLst>
              <a:uLnTx/>
              <a:uFillTx/>
              <a:latin typeface="UTM Arruba KT" panose="02040603050506020204" pitchFamily="18" charset="0"/>
              <a:ea typeface="华康海报体W12(P)" panose="040B0C00000000000000" pitchFamily="82" charset="-122"/>
              <a:cs typeface="+mn-cs"/>
            </a:endParaRPr>
          </a:p>
        </p:txBody>
      </p:sp>
    </p:spTree>
    <p:extLst>
      <p:ext uri="{BB962C8B-B14F-4D97-AF65-F5344CB8AC3E}">
        <p14:creationId xmlns:p14="http://schemas.microsoft.com/office/powerpoint/2010/main" val="19442278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repeatCount="indefinite" accel="50000" decel="50000" autoRev="1" fill="hold" nodeType="withEffect">
                                  <p:stCondLst>
                                    <p:cond delay="0"/>
                                  </p:stCondLst>
                                  <p:childTnLst>
                                    <p:animMotion origin="layout" path="M -1.66667E-6 4.07407E-6 L -1.66667E-6 0.02847 " pathEditMode="relative" rAng="0" ptsTypes="AA">
                                      <p:cBhvr>
                                        <p:cTn id="11" dur="1000" fill="hold"/>
                                        <p:tgtEl>
                                          <p:spTgt spid="15"/>
                                        </p:tgtEl>
                                        <p:attrNameLst>
                                          <p:attrName>ppt_x</p:attrName>
                                          <p:attrName>ppt_y</p:attrName>
                                        </p:attrNameLst>
                                      </p:cBhvr>
                                      <p:rCtr x="0" y="141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56526" y="5790435"/>
            <a:ext cx="1383795" cy="883922"/>
          </a:xfrm>
          <a:prstGeom prst="rect">
            <a:avLst/>
          </a:prstGeom>
        </p:spPr>
      </p:pic>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6240" y="2153603"/>
            <a:ext cx="7307446" cy="3801447"/>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642765" y="4279588"/>
            <a:ext cx="2627534" cy="2581422"/>
          </a:xfrm>
          <a:prstGeom prst="rect">
            <a:avLst/>
          </a:prstGeom>
        </p:spPr>
      </p:pic>
      <p:pic>
        <p:nvPicPr>
          <p:cNvPr id="11" name="图片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254024" y="-58036"/>
            <a:ext cx="3978968" cy="2419643"/>
          </a:xfrm>
          <a:prstGeom prst="rect">
            <a:avLst/>
          </a:prstGeom>
        </p:spPr>
      </p:pic>
      <p:pic>
        <p:nvPicPr>
          <p:cNvPr id="12"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082593">
            <a:off x="1190673" y="233188"/>
            <a:ext cx="1048293" cy="1375667"/>
          </a:xfrm>
          <a:prstGeom prst="rect">
            <a:avLst/>
          </a:prstGeom>
        </p:spPr>
      </p:pic>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995122" y="3074991"/>
            <a:ext cx="539527" cy="708017"/>
          </a:xfrm>
          <a:prstGeom prst="rect">
            <a:avLst/>
          </a:prstGeom>
        </p:spPr>
      </p:pic>
      <p:grpSp>
        <p:nvGrpSpPr>
          <p:cNvPr id="27" name="组合 26"/>
          <p:cNvGrpSpPr/>
          <p:nvPr/>
        </p:nvGrpSpPr>
        <p:grpSpPr>
          <a:xfrm>
            <a:off x="1497737" y="1239257"/>
            <a:ext cx="9045394" cy="2558212"/>
            <a:chOff x="1913570" y="873310"/>
            <a:chExt cx="8790991" cy="2648103"/>
          </a:xfrm>
        </p:grpSpPr>
        <p:sp>
          <p:nvSpPr>
            <p:cNvPr id="4" name="TextBox 24"/>
            <p:cNvSpPr txBox="1"/>
            <p:nvPr/>
          </p:nvSpPr>
          <p:spPr>
            <a:xfrm>
              <a:off x="1913570" y="1684035"/>
              <a:ext cx="8790991" cy="1123024"/>
            </a:xfrm>
            <a:prstGeom prst="rect">
              <a:avLst/>
            </a:prstGeom>
            <a:noFill/>
          </p:spPr>
          <p:txBody>
            <a:bodyPr wrap="square" lIns="68571" tIns="34285" rIns="68571" bIns="3428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err="1">
                  <a:ln>
                    <a:noFill/>
                  </a:ln>
                  <a:blipFill>
                    <a:blip r:embed="rId8"/>
                    <a:stretch>
                      <a:fillRect/>
                    </a:stretch>
                  </a:blipFill>
                  <a:effectLst/>
                  <a:uLnTx/>
                  <a:uFillTx/>
                  <a:latin typeface="UTM Davida" panose="02040603050506020204" pitchFamily="18" charset="0"/>
                  <a:ea typeface="超世纪细毛楷" panose="02000000000000000000" pitchFamily="2" charset="-120"/>
                  <a:cs typeface="+mn-cs"/>
                </a:rPr>
                <a:t>Chúc</a:t>
              </a:r>
              <a:r>
                <a:rPr kumimoji="0" lang="en-US" altLang="zh-CN" sz="6600" b="1" i="0" u="none" strike="noStrike" kern="1200" cap="none" spc="0" normalizeH="0" baseline="0" noProof="0" dirty="0">
                  <a:ln>
                    <a:noFill/>
                  </a:ln>
                  <a:blipFill>
                    <a:blip r:embed="rId8"/>
                    <a:stretch>
                      <a:fillRect/>
                    </a:stretch>
                  </a:blipFill>
                  <a:effectLst/>
                  <a:uLnTx/>
                  <a:uFillTx/>
                  <a:latin typeface="UTM Davida" panose="02040603050506020204" pitchFamily="18" charset="0"/>
                  <a:ea typeface="超世纪细毛楷" panose="02000000000000000000" pitchFamily="2" charset="-120"/>
                  <a:cs typeface="+mn-cs"/>
                </a:rPr>
                <a:t> </a:t>
              </a:r>
              <a:r>
                <a:rPr kumimoji="0" lang="en-US" altLang="zh-CN" sz="6600" b="1" i="0" u="none" strike="noStrike" kern="1200" cap="none" spc="0" normalizeH="0" baseline="0" noProof="0" dirty="0" err="1">
                  <a:ln>
                    <a:noFill/>
                  </a:ln>
                  <a:blipFill>
                    <a:blip r:embed="rId8"/>
                    <a:stretch>
                      <a:fillRect/>
                    </a:stretch>
                  </a:blipFill>
                  <a:effectLst/>
                  <a:uLnTx/>
                  <a:uFillTx/>
                  <a:latin typeface="UTM Davida" panose="02040603050506020204" pitchFamily="18" charset="0"/>
                  <a:ea typeface="超世纪细毛楷" panose="02000000000000000000" pitchFamily="2" charset="-120"/>
                  <a:cs typeface="+mn-cs"/>
                </a:rPr>
                <a:t>các</a:t>
              </a:r>
              <a:r>
                <a:rPr kumimoji="0" lang="en-US" altLang="zh-CN" sz="6600" b="1" i="0" u="none" strike="noStrike" kern="1200" cap="none" spc="0" normalizeH="0" baseline="0" noProof="0" dirty="0">
                  <a:ln>
                    <a:noFill/>
                  </a:ln>
                  <a:blipFill>
                    <a:blip r:embed="rId8"/>
                    <a:stretch>
                      <a:fillRect/>
                    </a:stretch>
                  </a:blipFill>
                  <a:effectLst/>
                  <a:uLnTx/>
                  <a:uFillTx/>
                  <a:latin typeface="UTM Davida" panose="02040603050506020204" pitchFamily="18" charset="0"/>
                  <a:ea typeface="超世纪细毛楷" panose="02000000000000000000" pitchFamily="2" charset="-120"/>
                  <a:cs typeface="+mn-cs"/>
                </a:rPr>
                <a:t> </a:t>
              </a:r>
              <a:r>
                <a:rPr kumimoji="0" lang="en-US" altLang="zh-CN" sz="6600" b="1" i="0" u="none" strike="noStrike" kern="1200" cap="none" spc="0" normalizeH="0" baseline="0" noProof="0" dirty="0" err="1">
                  <a:ln>
                    <a:noFill/>
                  </a:ln>
                  <a:blipFill>
                    <a:blip r:embed="rId8"/>
                    <a:stretch>
                      <a:fillRect/>
                    </a:stretch>
                  </a:blipFill>
                  <a:effectLst/>
                  <a:uLnTx/>
                  <a:uFillTx/>
                  <a:latin typeface="UTM Davida" panose="02040603050506020204" pitchFamily="18" charset="0"/>
                  <a:ea typeface="超世纪细毛楷" panose="02000000000000000000" pitchFamily="2" charset="-120"/>
                  <a:cs typeface="+mn-cs"/>
                </a:rPr>
                <a:t>em</a:t>
              </a:r>
              <a:r>
                <a:rPr kumimoji="0" lang="en-US" altLang="zh-CN" sz="6600" b="1" i="0" u="none" strike="noStrike" kern="1200" cap="none" spc="0" normalizeH="0" baseline="0" noProof="0" dirty="0">
                  <a:ln>
                    <a:noFill/>
                  </a:ln>
                  <a:blipFill>
                    <a:blip r:embed="rId8"/>
                    <a:stretch>
                      <a:fillRect/>
                    </a:stretch>
                  </a:blipFill>
                  <a:effectLst/>
                  <a:uLnTx/>
                  <a:uFillTx/>
                  <a:latin typeface="UTM Davida" panose="02040603050506020204" pitchFamily="18" charset="0"/>
                  <a:ea typeface="超世纪细毛楷" panose="02000000000000000000" pitchFamily="2" charset="-120"/>
                  <a:cs typeface="+mn-cs"/>
                </a:rPr>
                <a:t> </a:t>
              </a:r>
              <a:r>
                <a:rPr kumimoji="0" lang="en-US" altLang="zh-CN" sz="6600" b="1" i="0" u="none" strike="noStrike" kern="1200" cap="none" spc="0" normalizeH="0" baseline="0" noProof="0" dirty="0" err="1">
                  <a:ln>
                    <a:noFill/>
                  </a:ln>
                  <a:blipFill>
                    <a:blip r:embed="rId8"/>
                    <a:stretch>
                      <a:fillRect/>
                    </a:stretch>
                  </a:blipFill>
                  <a:effectLst/>
                  <a:uLnTx/>
                  <a:uFillTx/>
                  <a:latin typeface="UTM Davida" panose="02040603050506020204" pitchFamily="18" charset="0"/>
                  <a:ea typeface="超世纪细毛楷" panose="02000000000000000000" pitchFamily="2" charset="-120"/>
                  <a:cs typeface="+mn-cs"/>
                </a:rPr>
                <a:t>học</a:t>
              </a:r>
              <a:r>
                <a:rPr kumimoji="0" lang="en-US" altLang="zh-CN" sz="6600" b="1" i="0" u="none" strike="noStrike" kern="1200" cap="none" spc="0" normalizeH="0" baseline="0" noProof="0" dirty="0">
                  <a:ln>
                    <a:noFill/>
                  </a:ln>
                  <a:blipFill>
                    <a:blip r:embed="rId8"/>
                    <a:stretch>
                      <a:fillRect/>
                    </a:stretch>
                  </a:blipFill>
                  <a:effectLst/>
                  <a:uLnTx/>
                  <a:uFillTx/>
                  <a:latin typeface="UTM Davida" panose="02040603050506020204" pitchFamily="18" charset="0"/>
                  <a:ea typeface="超世纪细毛楷" panose="02000000000000000000" pitchFamily="2" charset="-120"/>
                  <a:cs typeface="+mn-cs"/>
                </a:rPr>
                <a:t> </a:t>
              </a:r>
              <a:r>
                <a:rPr kumimoji="0" lang="en-US" altLang="zh-CN" sz="6600" b="1" i="0" u="none" strike="noStrike" kern="1200" cap="none" spc="0" normalizeH="0" baseline="0" noProof="0" dirty="0" err="1">
                  <a:ln>
                    <a:noFill/>
                  </a:ln>
                  <a:blipFill>
                    <a:blip r:embed="rId8"/>
                    <a:stretch>
                      <a:fillRect/>
                    </a:stretch>
                  </a:blipFill>
                  <a:effectLst/>
                  <a:uLnTx/>
                  <a:uFillTx/>
                  <a:latin typeface="UTM Davida" panose="02040603050506020204" pitchFamily="18" charset="0"/>
                  <a:ea typeface="超世纪细毛楷" panose="02000000000000000000" pitchFamily="2" charset="-120"/>
                  <a:cs typeface="+mn-cs"/>
                </a:rPr>
                <a:t>tốt</a:t>
              </a:r>
              <a:endParaRPr kumimoji="0" lang="zh-CN" altLang="en-US" sz="6600" b="1" i="0" u="none" strike="noStrike" kern="1200" cap="none" spc="0" normalizeH="0" baseline="0" noProof="0" dirty="0">
                <a:ln>
                  <a:noFill/>
                </a:ln>
                <a:blipFill>
                  <a:blip r:embed="rId8"/>
                  <a:stretch>
                    <a:fillRect/>
                  </a:stretch>
                </a:blipFill>
                <a:effectLst/>
                <a:uLnTx/>
                <a:uFillTx/>
                <a:latin typeface="UTM Davida" panose="02040603050506020204" pitchFamily="18" charset="0"/>
                <a:ea typeface="超世纪细毛楷" panose="02000000000000000000" pitchFamily="2" charset="-120"/>
                <a:cs typeface="+mn-cs"/>
              </a:endParaRPr>
            </a:p>
          </p:txBody>
        </p:sp>
        <p:grpSp>
          <p:nvGrpSpPr>
            <p:cNvPr id="20" name="组合 19"/>
            <p:cNvGrpSpPr/>
            <p:nvPr/>
          </p:nvGrpSpPr>
          <p:grpSpPr>
            <a:xfrm flipV="1">
              <a:off x="3182462" y="873310"/>
              <a:ext cx="404643" cy="409218"/>
              <a:chOff x="6979221" y="1403092"/>
              <a:chExt cx="611513" cy="618428"/>
            </a:xfrm>
            <a:blipFill>
              <a:blip r:embed="rId8"/>
              <a:stretch>
                <a:fillRect/>
              </a:stretch>
            </a:blipFill>
          </p:grpSpPr>
          <p:sp>
            <p:nvSpPr>
              <p:cNvPr id="17" name="矩形 16"/>
              <p:cNvSpPr/>
              <p:nvPr/>
            </p:nvSpPr>
            <p:spPr>
              <a:xfrm>
                <a:off x="6979221" y="1403092"/>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9" name="矩形 18"/>
              <p:cNvSpPr/>
              <p:nvPr/>
            </p:nvSpPr>
            <p:spPr>
              <a:xfrm rot="5400000">
                <a:off x="7235741" y="1666527"/>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21" name="组合 20"/>
            <p:cNvGrpSpPr/>
            <p:nvPr/>
          </p:nvGrpSpPr>
          <p:grpSpPr>
            <a:xfrm flipH="1">
              <a:off x="9546103" y="3116771"/>
              <a:ext cx="404642" cy="404642"/>
              <a:chOff x="5462758" y="180976"/>
              <a:chExt cx="611512" cy="611512"/>
            </a:xfrm>
            <a:blipFill>
              <a:blip r:embed="rId8"/>
              <a:stretch>
                <a:fillRect/>
              </a:stretch>
            </a:blipFill>
          </p:grpSpPr>
          <p:sp>
            <p:nvSpPr>
              <p:cNvPr id="22" name="矩形 21"/>
              <p:cNvSpPr/>
              <p:nvPr/>
            </p:nvSpPr>
            <p:spPr>
              <a:xfrm>
                <a:off x="5462758" y="180976"/>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3" name="矩形 22"/>
              <p:cNvSpPr/>
              <p:nvPr/>
            </p:nvSpPr>
            <p:spPr>
              <a:xfrm rot="5400000">
                <a:off x="5719277" y="437494"/>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pic>
        <p:nvPicPr>
          <p:cNvPr id="16" name="图片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09808" y="3911076"/>
            <a:ext cx="9991050" cy="2063624"/>
          </a:xfrm>
          <a:prstGeom prst="rect">
            <a:avLst/>
          </a:prstGeom>
        </p:spPr>
      </p:pic>
      <p:pic>
        <p:nvPicPr>
          <p:cNvPr id="24" name="图片 9">
            <a:extLst>
              <a:ext uri="{FF2B5EF4-FFF2-40B4-BE49-F238E27FC236}">
                <a16:creationId xmlns:a16="http://schemas.microsoft.com/office/drawing/2014/main" id="{39197303-5F49-4EFA-9112-1BE0DA4E6E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4353" y="6019131"/>
            <a:ext cx="1383795" cy="883922"/>
          </a:xfrm>
          <a:prstGeom prst="rect">
            <a:avLst/>
          </a:prstGeom>
        </p:spPr>
      </p:pic>
      <p:pic>
        <p:nvPicPr>
          <p:cNvPr id="25" name="图片 4">
            <a:extLst>
              <a:ext uri="{FF2B5EF4-FFF2-40B4-BE49-F238E27FC236}">
                <a16:creationId xmlns:a16="http://schemas.microsoft.com/office/drawing/2014/main" id="{57627CF1-5689-4F8D-896B-315EB9D29C6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91137" y="4631332"/>
            <a:ext cx="3924158" cy="2225638"/>
          </a:xfrm>
          <a:prstGeom prst="rect">
            <a:avLst/>
          </a:prstGeom>
        </p:spPr>
      </p:pic>
      <p:pic>
        <p:nvPicPr>
          <p:cNvPr id="5" name="图片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633" y="4019460"/>
            <a:ext cx="3924158" cy="2848708"/>
          </a:xfrm>
          <a:prstGeom prst="rect">
            <a:avLst/>
          </a:prstGeom>
        </p:spPr>
      </p:pic>
      <p:pic>
        <p:nvPicPr>
          <p:cNvPr id="26" name="图片 11">
            <a:extLst>
              <a:ext uri="{FF2B5EF4-FFF2-40B4-BE49-F238E27FC236}">
                <a16:creationId xmlns:a16="http://schemas.microsoft.com/office/drawing/2014/main" id="{F6CBDD33-AA36-4804-806A-B80BE404392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86571" flipH="1">
            <a:off x="9313326" y="3566334"/>
            <a:ext cx="1528382" cy="1375667"/>
          </a:xfrm>
          <a:prstGeom prst="rect">
            <a:avLst/>
          </a:prstGeom>
        </p:spPr>
      </p:pic>
      <p:pic>
        <p:nvPicPr>
          <p:cNvPr id="28" name="图片 10">
            <a:extLst>
              <a:ext uri="{FF2B5EF4-FFF2-40B4-BE49-F238E27FC236}">
                <a16:creationId xmlns:a16="http://schemas.microsoft.com/office/drawing/2014/main" id="{8C868FB2-7A18-4909-BC88-EA78B34461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715295" y="-48503"/>
            <a:ext cx="3978968" cy="2419643"/>
          </a:xfrm>
          <a:prstGeom prst="rect">
            <a:avLst/>
          </a:prstGeom>
        </p:spPr>
      </p:pic>
      <p:pic>
        <p:nvPicPr>
          <p:cNvPr id="29" name="图片 8">
            <a:extLst>
              <a:ext uri="{FF2B5EF4-FFF2-40B4-BE49-F238E27FC236}">
                <a16:creationId xmlns:a16="http://schemas.microsoft.com/office/drawing/2014/main" id="{19326A86-8F52-4C8F-BE93-BDFBC988C6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62753" y="4237696"/>
            <a:ext cx="2627534" cy="2581422"/>
          </a:xfrm>
          <a:prstGeom prst="rect">
            <a:avLst/>
          </a:prstGeom>
        </p:spPr>
      </p:pic>
    </p:spTree>
    <p:extLst>
      <p:ext uri="{BB962C8B-B14F-4D97-AF65-F5344CB8AC3E}">
        <p14:creationId xmlns:p14="http://schemas.microsoft.com/office/powerpoint/2010/main" val="2590591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750" fill="hold"/>
                                        <p:tgtEl>
                                          <p:spTgt spid="27"/>
                                        </p:tgtEl>
                                        <p:attrNameLst>
                                          <p:attrName>ppt_w</p:attrName>
                                        </p:attrNameLst>
                                      </p:cBhvr>
                                      <p:tavLst>
                                        <p:tav tm="0">
                                          <p:val>
                                            <p:fltVal val="0"/>
                                          </p:val>
                                        </p:tav>
                                        <p:tav tm="100000">
                                          <p:val>
                                            <p:strVal val="#ppt_w"/>
                                          </p:val>
                                        </p:tav>
                                      </p:tavLst>
                                    </p:anim>
                                    <p:anim calcmode="lin" valueType="num">
                                      <p:cBhvr>
                                        <p:cTn id="8" dur="750" fill="hold"/>
                                        <p:tgtEl>
                                          <p:spTgt spid="27"/>
                                        </p:tgtEl>
                                        <p:attrNameLst>
                                          <p:attrName>ppt_h</p:attrName>
                                        </p:attrNameLst>
                                      </p:cBhvr>
                                      <p:tavLst>
                                        <p:tav tm="0">
                                          <p:val>
                                            <p:fltVal val="0"/>
                                          </p:val>
                                        </p:tav>
                                        <p:tav tm="100000">
                                          <p:val>
                                            <p:strVal val="#ppt_h"/>
                                          </p:val>
                                        </p:tav>
                                      </p:tavLst>
                                    </p:anim>
                                  </p:childTnLst>
                                </p:cTn>
                              </p:par>
                              <p:par>
                                <p:cTn id="9" presetID="49" presetClass="path" presetSubtype="0" accel="50000" decel="50000" fill="hold" nodeType="withEffect">
                                  <p:stCondLst>
                                    <p:cond delay="0"/>
                                  </p:stCondLst>
                                  <p:childTnLst>
                                    <p:animMotion origin="layout" path="M -0.16928 -0.16921 L 5E-6 7.40741E-7 " pathEditMode="relative" rAng="0" ptsTypes="AA">
                                      <p:cBhvr>
                                        <p:cTn id="10" dur="1000" fill="hold"/>
                                        <p:tgtEl>
                                          <p:spTgt spid="12"/>
                                        </p:tgtEl>
                                        <p:attrNameLst>
                                          <p:attrName>ppt_x</p:attrName>
                                          <p:attrName>ppt_y</p:attrName>
                                        </p:attrNameLst>
                                      </p:cBhvr>
                                      <p:rCtr x="8464" y="8449"/>
                                    </p:animMotion>
                                  </p:childTnLst>
                                </p:cTn>
                              </p:par>
                              <p:par>
                                <p:cTn id="11" presetID="56" presetClass="path" presetSubtype="0" accel="50000" decel="50000" fill="hold" nodeType="withEffect">
                                  <p:stCondLst>
                                    <p:cond delay="0"/>
                                  </p:stCondLst>
                                  <p:childTnLst>
                                    <p:animMotion origin="layout" path="M -0.15495 0.14144 L 4.58333E-6 0 " pathEditMode="relative" rAng="0" ptsTypes="AA">
                                      <p:cBhvr>
                                        <p:cTn id="12" dur="1000" fill="hold"/>
                                        <p:tgtEl>
                                          <p:spTgt spid="13"/>
                                        </p:tgtEl>
                                        <p:attrNameLst>
                                          <p:attrName>ppt_x</p:attrName>
                                          <p:attrName>ppt_y</p:attrName>
                                        </p:attrNameLst>
                                      </p:cBhvr>
                                      <p:rCtr x="7721" y="-7083"/>
                                    </p:animMotion>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25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250"/>
                                        <p:tgtEl>
                                          <p:spTgt spid="9"/>
                                        </p:tgtEl>
                                      </p:cBhvr>
                                    </p:animEffect>
                                  </p:childTnLst>
                                </p:cTn>
                              </p:par>
                              <p:par>
                                <p:cTn id="19" presetID="10"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250"/>
                                        <p:tgtEl>
                                          <p:spTgt spid="7"/>
                                        </p:tgtEl>
                                      </p:cBhvr>
                                    </p:animEffect>
                                  </p:childTnLst>
                                </p:cTn>
                              </p:par>
                              <p:par>
                                <p:cTn id="22" presetID="10"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250"/>
                                        <p:tgtEl>
                                          <p:spTgt spid="5"/>
                                        </p:tgtEl>
                                      </p:cBhvr>
                                    </p:animEffect>
                                  </p:childTnLst>
                                </p:cTn>
                              </p:par>
                              <p:par>
                                <p:cTn id="25" presetID="10"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250"/>
                                        <p:tgtEl>
                                          <p:spTgt spid="11"/>
                                        </p:tgtEl>
                                      </p:cBhvr>
                                    </p:animEffect>
                                  </p:childTnLst>
                                </p:cTn>
                              </p:par>
                              <p:par>
                                <p:cTn id="28" presetID="10" presetClass="entr" presetSubtype="0"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250"/>
                                        <p:tgtEl>
                                          <p:spTgt spid="24"/>
                                        </p:tgtEl>
                                      </p:cBhvr>
                                    </p:animEffect>
                                  </p:childTnLst>
                                </p:cTn>
                              </p:par>
                              <p:par>
                                <p:cTn id="31" presetID="10" presetClass="entr" presetSubtype="0"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250"/>
                                        <p:tgtEl>
                                          <p:spTgt spid="25"/>
                                        </p:tgtEl>
                                      </p:cBhvr>
                                    </p:animEffect>
                                  </p:childTnLst>
                                </p:cTn>
                              </p:par>
                              <p:par>
                                <p:cTn id="34" presetID="49" presetClass="path" presetSubtype="0" accel="50000" decel="50000" fill="hold" nodeType="withEffect">
                                  <p:stCondLst>
                                    <p:cond delay="0"/>
                                  </p:stCondLst>
                                  <p:childTnLst>
                                    <p:animMotion origin="layout" path="M -0.16927 -0.16921 L -2.5E-6 -3.7037E-7 " pathEditMode="relative" rAng="0" ptsTypes="AA">
                                      <p:cBhvr>
                                        <p:cTn id="35" dur="1000" fill="hold"/>
                                        <p:tgtEl>
                                          <p:spTgt spid="26"/>
                                        </p:tgtEl>
                                        <p:attrNameLst>
                                          <p:attrName>ppt_x</p:attrName>
                                          <p:attrName>ppt_y</p:attrName>
                                        </p:attrNameLst>
                                      </p:cBhvr>
                                      <p:rCtr x="8464" y="8449"/>
                                    </p:animMotion>
                                  </p:childTnLst>
                                </p:cTn>
                              </p:par>
                              <p:par>
                                <p:cTn id="36" presetID="10" presetClass="entr" presetSubtype="0" fill="hold"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250"/>
                                        <p:tgtEl>
                                          <p:spTgt spid="28"/>
                                        </p:tgtEl>
                                      </p:cBhvr>
                                    </p:animEffect>
                                  </p:childTnLst>
                                </p:cTn>
                              </p:par>
                              <p:par>
                                <p:cTn id="39" presetID="10"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2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1FA548CD-BB2E-4CBA-B76B-28BAF6320CAB}"/>
              </a:ext>
            </a:extLst>
          </p:cNvPr>
          <p:cNvSpPr/>
          <p:nvPr/>
        </p:nvSpPr>
        <p:spPr>
          <a:xfrm>
            <a:off x="273978" y="208535"/>
            <a:ext cx="11707545" cy="6400800"/>
          </a:xfrm>
          <a:prstGeom prst="rect">
            <a:avLst/>
          </a:prstGeom>
          <a:solidFill>
            <a:schemeClr val="bg1"/>
          </a:solidFill>
          <a:ln>
            <a:noFill/>
          </a:ln>
          <a:effectLst>
            <a:innerShdw blurRad="1651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矩形 5">
            <a:extLst>
              <a:ext uri="{FF2B5EF4-FFF2-40B4-BE49-F238E27FC236}">
                <a16:creationId xmlns:a16="http://schemas.microsoft.com/office/drawing/2014/main" id="{986796E5-CA52-4493-A313-1F4A76C560C6}"/>
              </a:ext>
            </a:extLst>
          </p:cNvPr>
          <p:cNvSpPr/>
          <p:nvPr/>
        </p:nvSpPr>
        <p:spPr>
          <a:xfrm>
            <a:off x="471576" y="369728"/>
            <a:ext cx="11260800" cy="5954009"/>
          </a:xfrm>
          <a:prstGeom prst="rect">
            <a:avLst/>
          </a:prstGeom>
          <a:solidFill>
            <a:schemeClr val="bg1"/>
          </a:solidFill>
          <a:ln>
            <a:noFill/>
          </a:ln>
          <a:effectLst>
            <a:innerShdw blurRad="165100">
              <a:schemeClr val="bg1">
                <a:lumMod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6" name="图片 11">
            <a:extLst>
              <a:ext uri="{FF2B5EF4-FFF2-40B4-BE49-F238E27FC236}">
                <a16:creationId xmlns:a16="http://schemas.microsoft.com/office/drawing/2014/main" id="{E5A65D17-0B4D-47CA-A840-ABFAD292F304}"/>
              </a:ext>
            </a:extLst>
          </p:cNvPr>
          <p:cNvPicPr>
            <a:picLocks noChangeAspect="1"/>
          </p:cNvPicPr>
          <p:nvPr/>
        </p:nvPicPr>
        <p:blipFill rotWithShape="1">
          <a:blip r:embed="rId7" cstate="print">
            <a:extLst>
              <a:ext uri="{BEBA8EAE-BF5A-486C-A8C5-ECC9F3942E4B}">
                <a14:imgProps xmlns:a14="http://schemas.microsoft.com/office/drawing/2010/main">
                  <a14:imgLayer>
                    <a14:imgEffect>
                      <a14:saturation sat="200000"/>
                    </a14:imgEffect>
                  </a14:imgLayer>
                </a14:imgProps>
              </a:ext>
              <a:ext uri="{28A0092B-C50C-407E-A947-70E740481C1C}">
                <a14:useLocalDpi xmlns:a14="http://schemas.microsoft.com/office/drawing/2010/main" val="0"/>
              </a:ext>
            </a:extLst>
          </a:blip>
          <a:srcRect t="50442"/>
          <a:stretch/>
        </p:blipFill>
        <p:spPr>
          <a:xfrm>
            <a:off x="-28070" y="2735837"/>
            <a:ext cx="12220070" cy="4137756"/>
          </a:xfrm>
          <a:prstGeom prst="rect">
            <a:avLst/>
          </a:prstGeom>
        </p:spPr>
      </p:pic>
      <p:pic>
        <p:nvPicPr>
          <p:cNvPr id="45" name="Picture 44" descr="A picture containing vegetable&#10;&#10;Description automatically generated">
            <a:extLst>
              <a:ext uri="{FF2B5EF4-FFF2-40B4-BE49-F238E27FC236}">
                <a16:creationId xmlns:a16="http://schemas.microsoft.com/office/drawing/2014/main" id="{3B02B195-0006-4B09-A9F8-187BBEBF8199}"/>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972078" y="3259828"/>
            <a:ext cx="4120148" cy="4120148"/>
          </a:xfrm>
          <a:prstGeom prst="rect">
            <a:avLst/>
          </a:prstGeom>
        </p:spPr>
      </p:pic>
      <p:pic>
        <p:nvPicPr>
          <p:cNvPr id="47" name="图片 3">
            <a:extLst>
              <a:ext uri="{FF2B5EF4-FFF2-40B4-BE49-F238E27FC236}">
                <a16:creationId xmlns:a16="http://schemas.microsoft.com/office/drawing/2014/main" id="{88DAD67F-46C7-4058-80D0-91E73BD1127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5400000">
            <a:off x="2631860" y="-2667000"/>
            <a:ext cx="6858000" cy="12192000"/>
          </a:xfrm>
          <a:prstGeom prst="rect">
            <a:avLst/>
          </a:prstGeom>
        </p:spPr>
      </p:pic>
      <p:pic>
        <p:nvPicPr>
          <p:cNvPr id="13" name="图片 12">
            <a:extLst>
              <a:ext uri="{FF2B5EF4-FFF2-40B4-BE49-F238E27FC236}">
                <a16:creationId xmlns:a16="http://schemas.microsoft.com/office/drawing/2014/main" id="{BE49A02B-1F32-4714-9A66-7A331145FDB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602831" y="415256"/>
            <a:ext cx="2297024" cy="6402614"/>
          </a:xfrm>
          <a:prstGeom prst="rect">
            <a:avLst/>
          </a:prstGeom>
        </p:spPr>
      </p:pic>
      <p:pic>
        <p:nvPicPr>
          <p:cNvPr id="14" name="图片 13">
            <a:extLst>
              <a:ext uri="{FF2B5EF4-FFF2-40B4-BE49-F238E27FC236}">
                <a16:creationId xmlns:a16="http://schemas.microsoft.com/office/drawing/2014/main" id="{402D9251-6D42-4FD8-926C-1270A2723B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189357" y="125420"/>
            <a:ext cx="2297024" cy="6402614"/>
          </a:xfrm>
          <a:prstGeom prst="rect">
            <a:avLst/>
          </a:prstGeom>
        </p:spPr>
      </p:pic>
      <p:grpSp>
        <p:nvGrpSpPr>
          <p:cNvPr id="43" name="Group 42">
            <a:extLst>
              <a:ext uri="{FF2B5EF4-FFF2-40B4-BE49-F238E27FC236}">
                <a16:creationId xmlns:a16="http://schemas.microsoft.com/office/drawing/2014/main" id="{EC97FF93-EBCD-4749-86BD-200959852D48}"/>
              </a:ext>
            </a:extLst>
          </p:cNvPr>
          <p:cNvGrpSpPr/>
          <p:nvPr/>
        </p:nvGrpSpPr>
        <p:grpSpPr>
          <a:xfrm>
            <a:off x="599440" y="449074"/>
            <a:ext cx="10616276" cy="1768019"/>
            <a:chOff x="598209" y="343885"/>
            <a:chExt cx="10616276" cy="1768019"/>
          </a:xfrm>
        </p:grpSpPr>
        <p:sp>
          <p:nvSpPr>
            <p:cNvPr id="42" name="圆角矩形 4">
              <a:extLst>
                <a:ext uri="{FF2B5EF4-FFF2-40B4-BE49-F238E27FC236}">
                  <a16:creationId xmlns:a16="http://schemas.microsoft.com/office/drawing/2014/main" id="{44597C05-3BCE-4620-BAE0-EA1D1F8348C8}"/>
                </a:ext>
              </a:extLst>
            </p:cNvPr>
            <p:cNvSpPr/>
            <p:nvPr/>
          </p:nvSpPr>
          <p:spPr>
            <a:xfrm>
              <a:off x="1174141" y="348433"/>
              <a:ext cx="10040344" cy="1763471"/>
            </a:xfrm>
            <a:prstGeom prst="roundRect">
              <a:avLst/>
            </a:prstGeom>
            <a:solidFill>
              <a:schemeClr val="accent6">
                <a:lumMod val="20000"/>
                <a:lumOff val="80000"/>
              </a:schemeClr>
            </a:solidFill>
            <a:ln w="28575">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grpSp>
          <p:nvGrpSpPr>
            <p:cNvPr id="2" name="Group 1">
              <a:extLst>
                <a:ext uri="{FF2B5EF4-FFF2-40B4-BE49-F238E27FC236}">
                  <a16:creationId xmlns:a16="http://schemas.microsoft.com/office/drawing/2014/main" id="{CF980455-9E34-4E75-9896-41864B47569D}"/>
                </a:ext>
              </a:extLst>
            </p:cNvPr>
            <p:cNvGrpSpPr/>
            <p:nvPr/>
          </p:nvGrpSpPr>
          <p:grpSpPr>
            <a:xfrm>
              <a:off x="598209" y="343885"/>
              <a:ext cx="10463465" cy="1600584"/>
              <a:chOff x="1276752" y="343069"/>
              <a:chExt cx="10463465" cy="1600584"/>
            </a:xfrm>
          </p:grpSpPr>
          <p:sp>
            <p:nvSpPr>
              <p:cNvPr id="15" name="矩形 14">
                <a:extLst>
                  <a:ext uri="{FF2B5EF4-FFF2-40B4-BE49-F238E27FC236}">
                    <a16:creationId xmlns:a16="http://schemas.microsoft.com/office/drawing/2014/main" id="{6931E10E-631A-474D-9CE5-B19430FBB5DC}"/>
                  </a:ext>
                </a:extLst>
              </p:cNvPr>
              <p:cNvSpPr/>
              <p:nvPr/>
            </p:nvSpPr>
            <p:spPr>
              <a:xfrm>
                <a:off x="2613195" y="832261"/>
                <a:ext cx="9127022" cy="698063"/>
              </a:xfrm>
              <a:prstGeom prst="roundRect">
                <a:avLst/>
              </a:prstGeom>
              <a:solidFill>
                <a:srgbClr val="92D050">
                  <a:alpha val="62000"/>
                </a:srgbClr>
              </a:solidFill>
              <a:ln w="28575"/>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5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汉仪雪君体简" panose="02010604000101010101" pitchFamily="2" charset="-122"/>
                    <a:cs typeface="Times New Roman" panose="02020603050405020304" pitchFamily="18" charset="0"/>
                  </a:rPr>
                  <a:t>Câu</a:t>
                </a:r>
                <a:r>
                  <a:rPr kumimoji="0" lang="en-US" altLang="zh-CN" sz="35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汉仪雪君体简" panose="02010604000101010101" pitchFamily="2" charset="-122"/>
                    <a:cs typeface="Times New Roman" panose="02020603050405020304" pitchFamily="18" charset="0"/>
                  </a:rPr>
                  <a:t> 1: </a:t>
                </a:r>
                <a:r>
                  <a:rPr lang="en-US" altLang="zh-CN" sz="3500" b="1" dirty="0" err="1">
                    <a:solidFill>
                      <a:srgbClr val="70AD47">
                        <a:lumMod val="50000"/>
                      </a:srgbClr>
                    </a:solidFill>
                    <a:latin typeface="Times New Roman" panose="02020603050405020304" pitchFamily="18" charset="0"/>
                    <a:ea typeface="汉仪雪君体简" panose="02010604000101010101" pitchFamily="2" charset="-122"/>
                    <a:cs typeface="Times New Roman" panose="02020603050405020304" pitchFamily="18" charset="0"/>
                  </a:rPr>
                  <a:t>Đặc</a:t>
                </a:r>
                <a:r>
                  <a:rPr lang="en-US" altLang="zh-CN" sz="3500" b="1" dirty="0">
                    <a:solidFill>
                      <a:srgbClr val="70AD47">
                        <a:lumMod val="50000"/>
                      </a:srgbClr>
                    </a:solidFill>
                    <a:latin typeface="Times New Roman" panose="02020603050405020304" pitchFamily="18" charset="0"/>
                    <a:ea typeface="汉仪雪君体简" panose="02010604000101010101" pitchFamily="2" charset="-122"/>
                    <a:cs typeface="Times New Roman" panose="02020603050405020304" pitchFamily="18" charset="0"/>
                  </a:rPr>
                  <a:t> </a:t>
                </a:r>
                <a:r>
                  <a:rPr lang="en-US" altLang="zh-CN" sz="3500" b="1" dirty="0" err="1">
                    <a:solidFill>
                      <a:srgbClr val="70AD47">
                        <a:lumMod val="50000"/>
                      </a:srgbClr>
                    </a:solidFill>
                    <a:latin typeface="Times New Roman" panose="02020603050405020304" pitchFamily="18" charset="0"/>
                    <a:ea typeface="汉仪雪君体简" panose="02010604000101010101" pitchFamily="2" charset="-122"/>
                    <a:cs typeface="Times New Roman" panose="02020603050405020304" pitchFamily="18" charset="0"/>
                  </a:rPr>
                  <a:t>điểm</a:t>
                </a:r>
                <a:r>
                  <a:rPr lang="en-US" altLang="zh-CN" sz="3500" b="1" dirty="0">
                    <a:solidFill>
                      <a:srgbClr val="70AD47">
                        <a:lumMod val="50000"/>
                      </a:srgbClr>
                    </a:solidFill>
                    <a:latin typeface="Times New Roman" panose="02020603050405020304" pitchFamily="18" charset="0"/>
                    <a:ea typeface="汉仪雪君体简" panose="02010604000101010101" pitchFamily="2" charset="-122"/>
                    <a:cs typeface="Times New Roman" panose="02020603050405020304" pitchFamily="18" charset="0"/>
                  </a:rPr>
                  <a:t> </a:t>
                </a:r>
                <a:r>
                  <a:rPr lang="en-US" altLang="zh-CN" sz="3500" b="1" dirty="0" err="1">
                    <a:solidFill>
                      <a:srgbClr val="70AD47">
                        <a:lumMod val="50000"/>
                      </a:srgbClr>
                    </a:solidFill>
                    <a:latin typeface="Times New Roman" panose="02020603050405020304" pitchFamily="18" charset="0"/>
                    <a:ea typeface="汉仪雪君体简" panose="02010604000101010101" pitchFamily="2" charset="-122"/>
                    <a:cs typeface="Times New Roman" panose="02020603050405020304" pitchFamily="18" charset="0"/>
                  </a:rPr>
                  <a:t>dân</a:t>
                </a:r>
                <a:r>
                  <a:rPr lang="en-US" altLang="zh-CN" sz="3500" b="1" dirty="0">
                    <a:solidFill>
                      <a:srgbClr val="70AD47">
                        <a:lumMod val="50000"/>
                      </a:srgbClr>
                    </a:solidFill>
                    <a:latin typeface="Times New Roman" panose="02020603050405020304" pitchFamily="18" charset="0"/>
                    <a:ea typeface="汉仪雪君体简" panose="02010604000101010101" pitchFamily="2" charset="-122"/>
                    <a:cs typeface="Times New Roman" panose="02020603050405020304" pitchFamily="18" charset="0"/>
                  </a:rPr>
                  <a:t> </a:t>
                </a:r>
                <a:r>
                  <a:rPr lang="en-US" altLang="zh-CN" sz="3500" b="1" dirty="0" err="1">
                    <a:solidFill>
                      <a:srgbClr val="70AD47">
                        <a:lumMod val="50000"/>
                      </a:srgbClr>
                    </a:solidFill>
                    <a:latin typeface="Times New Roman" panose="02020603050405020304" pitchFamily="18" charset="0"/>
                    <a:ea typeface="汉仪雪君体简" panose="02010604000101010101" pitchFamily="2" charset="-122"/>
                    <a:cs typeface="Times New Roman" panose="02020603050405020304" pitchFamily="18" charset="0"/>
                  </a:rPr>
                  <a:t>cư</a:t>
                </a:r>
                <a:r>
                  <a:rPr lang="en-US" altLang="zh-CN" sz="3500" b="1" dirty="0">
                    <a:solidFill>
                      <a:srgbClr val="70AD47">
                        <a:lumMod val="50000"/>
                      </a:srgbClr>
                    </a:solidFill>
                    <a:latin typeface="Times New Roman" panose="02020603050405020304" pitchFamily="18" charset="0"/>
                    <a:ea typeface="汉仪雪君体简" panose="02010604000101010101" pitchFamily="2" charset="-122"/>
                    <a:cs typeface="Times New Roman" panose="02020603050405020304" pitchFamily="18" charset="0"/>
                  </a:rPr>
                  <a:t> </a:t>
                </a:r>
                <a:r>
                  <a:rPr lang="en-US" altLang="zh-CN" sz="3500" b="1" dirty="0" err="1">
                    <a:solidFill>
                      <a:srgbClr val="70AD47">
                        <a:lumMod val="50000"/>
                      </a:srgbClr>
                    </a:solidFill>
                    <a:latin typeface="Times New Roman" panose="02020603050405020304" pitchFamily="18" charset="0"/>
                    <a:ea typeface="汉仪雪君体简" panose="02010604000101010101" pitchFamily="2" charset="-122"/>
                    <a:cs typeface="Times New Roman" panose="02020603050405020304" pitchFamily="18" charset="0"/>
                  </a:rPr>
                  <a:t>đồng</a:t>
                </a:r>
                <a:r>
                  <a:rPr lang="en-US" altLang="zh-CN" sz="3500" b="1" dirty="0">
                    <a:solidFill>
                      <a:srgbClr val="70AD47">
                        <a:lumMod val="50000"/>
                      </a:srgbClr>
                    </a:solidFill>
                    <a:latin typeface="Times New Roman" panose="02020603050405020304" pitchFamily="18" charset="0"/>
                    <a:ea typeface="汉仪雪君体简" panose="02010604000101010101" pitchFamily="2" charset="-122"/>
                    <a:cs typeface="Times New Roman" panose="02020603050405020304" pitchFamily="18" charset="0"/>
                  </a:rPr>
                  <a:t> </a:t>
                </a:r>
                <a:r>
                  <a:rPr lang="en-US" altLang="zh-CN" sz="3500" b="1" dirty="0" err="1">
                    <a:solidFill>
                      <a:srgbClr val="70AD47">
                        <a:lumMod val="50000"/>
                      </a:srgbClr>
                    </a:solidFill>
                    <a:latin typeface="Times New Roman" panose="02020603050405020304" pitchFamily="18" charset="0"/>
                    <a:ea typeface="汉仪雪君体简" panose="02010604000101010101" pitchFamily="2" charset="-122"/>
                    <a:cs typeface="Times New Roman" panose="02020603050405020304" pitchFamily="18" charset="0"/>
                  </a:rPr>
                  <a:t>bằng</a:t>
                </a:r>
                <a:r>
                  <a:rPr lang="en-US" altLang="zh-CN" sz="3500" b="1" dirty="0">
                    <a:solidFill>
                      <a:srgbClr val="70AD47">
                        <a:lumMod val="50000"/>
                      </a:srgbClr>
                    </a:solidFill>
                    <a:latin typeface="Times New Roman" panose="02020603050405020304" pitchFamily="18" charset="0"/>
                    <a:ea typeface="汉仪雪君体简" panose="02010604000101010101" pitchFamily="2" charset="-122"/>
                    <a:cs typeface="Times New Roman" panose="02020603050405020304" pitchFamily="18" charset="0"/>
                  </a:rPr>
                  <a:t> </a:t>
                </a:r>
                <a:r>
                  <a:rPr lang="en-US" altLang="zh-CN" sz="3500" b="1" dirty="0" err="1">
                    <a:solidFill>
                      <a:srgbClr val="70AD47">
                        <a:lumMod val="50000"/>
                      </a:srgbClr>
                    </a:solidFill>
                    <a:latin typeface="Times New Roman" panose="02020603050405020304" pitchFamily="18" charset="0"/>
                    <a:ea typeface="汉仪雪君体简" panose="02010604000101010101" pitchFamily="2" charset="-122"/>
                    <a:cs typeface="Times New Roman" panose="02020603050405020304" pitchFamily="18" charset="0"/>
                  </a:rPr>
                  <a:t>Bắc</a:t>
                </a:r>
                <a:r>
                  <a:rPr lang="en-US" altLang="zh-CN" sz="3500" b="1" dirty="0">
                    <a:solidFill>
                      <a:srgbClr val="70AD47">
                        <a:lumMod val="50000"/>
                      </a:srgbClr>
                    </a:solidFill>
                    <a:latin typeface="Times New Roman" panose="02020603050405020304" pitchFamily="18" charset="0"/>
                    <a:ea typeface="汉仪雪君体简" panose="02010604000101010101" pitchFamily="2" charset="-122"/>
                    <a:cs typeface="Times New Roman" panose="02020603050405020304" pitchFamily="18" charset="0"/>
                  </a:rPr>
                  <a:t> </a:t>
                </a:r>
                <a:r>
                  <a:rPr lang="en-US" altLang="zh-CN" sz="3500" b="1" dirty="0" err="1">
                    <a:solidFill>
                      <a:srgbClr val="70AD47">
                        <a:lumMod val="50000"/>
                      </a:srgbClr>
                    </a:solidFill>
                    <a:latin typeface="Times New Roman" panose="02020603050405020304" pitchFamily="18" charset="0"/>
                    <a:ea typeface="汉仪雪君体简" panose="02010604000101010101" pitchFamily="2" charset="-122"/>
                    <a:cs typeface="Times New Roman" panose="02020603050405020304" pitchFamily="18" charset="0"/>
                  </a:rPr>
                  <a:t>Bộ</a:t>
                </a:r>
                <a:r>
                  <a:rPr lang="en-US" altLang="zh-CN" sz="3500" b="1" dirty="0">
                    <a:solidFill>
                      <a:srgbClr val="70AD47">
                        <a:lumMod val="50000"/>
                      </a:srgbClr>
                    </a:solidFill>
                    <a:latin typeface="Times New Roman" panose="02020603050405020304" pitchFamily="18" charset="0"/>
                    <a:ea typeface="汉仪雪君体简" panose="02010604000101010101" pitchFamily="2" charset="-122"/>
                    <a:cs typeface="Times New Roman" panose="02020603050405020304" pitchFamily="18" charset="0"/>
                  </a:rPr>
                  <a:t>?</a:t>
                </a:r>
                <a:endParaRPr kumimoji="0" lang="zh-CN" altLang="en-US" sz="35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汉仪雪君体简" panose="02010604000101010101" pitchFamily="2" charset="-122"/>
                  <a:cs typeface="Times New Roman" panose="02020603050405020304" pitchFamily="18" charset="0"/>
                </a:endParaRPr>
              </a:p>
            </p:txBody>
          </p:sp>
          <p:pic>
            <p:nvPicPr>
              <p:cNvPr id="23" name="图片 5">
                <a:extLst>
                  <a:ext uri="{FF2B5EF4-FFF2-40B4-BE49-F238E27FC236}">
                    <a16:creationId xmlns:a16="http://schemas.microsoft.com/office/drawing/2014/main" id="{731B3882-29CA-4A71-9DA7-86AEC497E3A6}"/>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10405" t="7292" r="7668" b="19897"/>
              <a:stretch/>
            </p:blipFill>
            <p:spPr>
              <a:xfrm>
                <a:off x="1276752" y="343069"/>
                <a:ext cx="1780962" cy="1600584"/>
              </a:xfrm>
              <a:prstGeom prst="rect">
                <a:avLst/>
              </a:prstGeom>
            </p:spPr>
          </p:pic>
        </p:grpSp>
      </p:grpSp>
      <p:grpSp>
        <p:nvGrpSpPr>
          <p:cNvPr id="17" name="Group 16">
            <a:extLst>
              <a:ext uri="{FF2B5EF4-FFF2-40B4-BE49-F238E27FC236}">
                <a16:creationId xmlns:a16="http://schemas.microsoft.com/office/drawing/2014/main" id="{C18BA65F-0423-4E73-AA8D-9C970129A54A}"/>
              </a:ext>
            </a:extLst>
          </p:cNvPr>
          <p:cNvGrpSpPr/>
          <p:nvPr/>
        </p:nvGrpSpPr>
        <p:grpSpPr>
          <a:xfrm>
            <a:off x="5907578" y="2236724"/>
            <a:ext cx="5738917" cy="1543551"/>
            <a:chOff x="5933192" y="2152667"/>
            <a:chExt cx="5738917" cy="1543551"/>
          </a:xfrm>
        </p:grpSpPr>
        <p:sp>
          <p:nvSpPr>
            <p:cNvPr id="27" name="圆角矩形 4">
              <a:extLst>
                <a:ext uri="{FF2B5EF4-FFF2-40B4-BE49-F238E27FC236}">
                  <a16:creationId xmlns:a16="http://schemas.microsoft.com/office/drawing/2014/main" id="{780F707D-9543-45F7-A941-FC80620F2D26}"/>
                </a:ext>
              </a:extLst>
            </p:cNvPr>
            <p:cNvSpPr/>
            <p:nvPr/>
          </p:nvSpPr>
          <p:spPr>
            <a:xfrm>
              <a:off x="6502677" y="2304722"/>
              <a:ext cx="5169432" cy="1293244"/>
            </a:xfrm>
            <a:prstGeom prst="roundRect">
              <a:avLst/>
            </a:prstGeom>
            <a:solidFill>
              <a:schemeClr val="accent6">
                <a:lumMod val="20000"/>
                <a:lumOff val="80000"/>
              </a:schemeClr>
            </a:solidFill>
            <a:ln w="28575">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35" name="文本框 2">
              <a:extLst>
                <a:ext uri="{FF2B5EF4-FFF2-40B4-BE49-F238E27FC236}">
                  <a16:creationId xmlns:a16="http://schemas.microsoft.com/office/drawing/2014/main" id="{568401D9-860D-46EB-84B8-2173E173EBBE}"/>
                </a:ext>
              </a:extLst>
            </p:cNvPr>
            <p:cNvSpPr txBox="1"/>
            <p:nvPr/>
          </p:nvSpPr>
          <p:spPr>
            <a:xfrm>
              <a:off x="7736542" y="2377787"/>
              <a:ext cx="3802496" cy="1117422"/>
            </a:xfrm>
            <a:prstGeom prst="rect">
              <a:avLst/>
            </a:prstGeom>
            <a:noFill/>
          </p:spPr>
          <p:txBody>
            <a:bodyPr wrap="square" rtlCol="0">
              <a:spAutoFit/>
            </a:bodyPr>
            <a:lstStyle/>
            <a:p>
              <a:pPr marL="0" marR="0" lvl="0" indent="0" algn="l" defTabSz="914400" rtl="0" eaLnBrk="1" fontAlgn="auto" latinLnBrk="0" hangingPunct="1">
                <a:lnSpc>
                  <a:spcPts val="4300"/>
                </a:lnSpc>
                <a:spcBef>
                  <a:spcPts val="0"/>
                </a:spcBef>
                <a:spcAft>
                  <a:spcPts val="0"/>
                </a:spcAft>
                <a:buClrTx/>
                <a:buSzTx/>
                <a:buFontTx/>
                <a:buNone/>
                <a:tabLst/>
                <a:defRPr/>
              </a:pP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Dân</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cư</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tập</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trung</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thưa</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thớt</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chủ</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yếu</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là</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người</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Kinh</a:t>
              </a:r>
              <a:endParaRPr kumimoji="0" lang="zh-CN" altLang="en-US"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endParaRPr>
            </a:p>
          </p:txBody>
        </p:sp>
        <p:pic>
          <p:nvPicPr>
            <p:cNvPr id="39" name="Picture 38" descr="Shape&#10;&#10;Description automatically generated">
              <a:extLst>
                <a:ext uri="{FF2B5EF4-FFF2-40B4-BE49-F238E27FC236}">
                  <a16:creationId xmlns:a16="http://schemas.microsoft.com/office/drawing/2014/main" id="{0EBAF7F5-A565-4B3A-AF9D-8EB92D5EA44E}"/>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903" b="40381" l="55800" r="97200">
                          <a14:foregroundMark x1="75000" y1="2114" x2="75000" y2="2114"/>
                          <a14:foregroundMark x1="95900" y1="9408" x2="95900" y2="9408"/>
                          <a14:foregroundMark x1="95300" y1="26638" x2="95300" y2="26638"/>
                          <a14:foregroundMark x1="71800" y1="40381" x2="71800" y2="40381"/>
                          <a14:foregroundMark x1="57300" y1="10888" x2="56900" y2="11839"/>
                          <a14:foregroundMark x1="55900" y1="13742" x2="57900" y2="21036"/>
                          <a14:foregroundMark x1="61800" y1="40169" x2="61800" y2="40169"/>
                          <a14:foregroundMark x1="67500" y1="40381" x2="67500" y2="40381"/>
                          <a14:foregroundMark x1="67100" y1="19979" x2="67100" y2="19979"/>
                          <a14:foregroundMark x1="56700" y1="16279" x2="56700" y2="16279"/>
                          <a14:foregroundMark x1="97200" y1="30127" x2="97200" y2="30127"/>
                          <a14:foregroundMark x1="95900" y1="9408" x2="95900" y2="9408"/>
                          <a14:foregroundMark x1="96800" y1="5603" x2="96800" y2="5603"/>
                          <a14:foregroundMark x1="96300" y1="9831" x2="96300" y2="9831"/>
                        </a14:backgroundRemoval>
                      </a14:imgEffect>
                    </a14:imgLayer>
                  </a14:imgProps>
                </a:ext>
                <a:ext uri="{28A0092B-C50C-407E-A947-70E740481C1C}">
                  <a14:useLocalDpi xmlns:a14="http://schemas.microsoft.com/office/drawing/2010/main" val="0"/>
                </a:ext>
              </a:extLst>
            </a:blip>
            <a:srcRect l="51868" b="55667"/>
            <a:stretch/>
          </p:blipFill>
          <p:spPr>
            <a:xfrm>
              <a:off x="5933192" y="2152667"/>
              <a:ext cx="1771489" cy="1543551"/>
            </a:xfrm>
            <a:prstGeom prst="rect">
              <a:avLst/>
            </a:prstGeom>
          </p:spPr>
        </p:pic>
      </p:grpSp>
      <p:grpSp>
        <p:nvGrpSpPr>
          <p:cNvPr id="19" name="Group 18">
            <a:extLst>
              <a:ext uri="{FF2B5EF4-FFF2-40B4-BE49-F238E27FC236}">
                <a16:creationId xmlns:a16="http://schemas.microsoft.com/office/drawing/2014/main" id="{0CB86895-6D7C-4A6E-80F4-137E2BA26761}"/>
              </a:ext>
            </a:extLst>
          </p:cNvPr>
          <p:cNvGrpSpPr/>
          <p:nvPr/>
        </p:nvGrpSpPr>
        <p:grpSpPr>
          <a:xfrm>
            <a:off x="5934076" y="4086248"/>
            <a:ext cx="5788042" cy="1487412"/>
            <a:chOff x="5969949" y="4214330"/>
            <a:chExt cx="5788042" cy="1487412"/>
          </a:xfrm>
        </p:grpSpPr>
        <p:sp>
          <p:nvSpPr>
            <p:cNvPr id="33" name="圆角矩形 4">
              <a:extLst>
                <a:ext uri="{FF2B5EF4-FFF2-40B4-BE49-F238E27FC236}">
                  <a16:creationId xmlns:a16="http://schemas.microsoft.com/office/drawing/2014/main" id="{4CA6875E-9DBB-4D9D-A948-F17662E0E409}"/>
                </a:ext>
              </a:extLst>
            </p:cNvPr>
            <p:cNvSpPr/>
            <p:nvPr/>
          </p:nvSpPr>
          <p:spPr>
            <a:xfrm>
              <a:off x="6502676" y="4392518"/>
              <a:ext cx="5255315" cy="1293244"/>
            </a:xfrm>
            <a:prstGeom prst="roundRect">
              <a:avLst/>
            </a:prstGeom>
            <a:solidFill>
              <a:schemeClr val="accent6">
                <a:lumMod val="20000"/>
                <a:lumOff val="80000"/>
              </a:schemeClr>
            </a:solidFill>
            <a:ln w="28575">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37" name="文本框 2">
              <a:extLst>
                <a:ext uri="{FF2B5EF4-FFF2-40B4-BE49-F238E27FC236}">
                  <a16:creationId xmlns:a16="http://schemas.microsoft.com/office/drawing/2014/main" id="{715BA6B6-3F0D-492E-97E8-8B87BD93EDED}"/>
                </a:ext>
              </a:extLst>
            </p:cNvPr>
            <p:cNvSpPr txBox="1"/>
            <p:nvPr/>
          </p:nvSpPr>
          <p:spPr>
            <a:xfrm>
              <a:off x="7671230" y="4714923"/>
              <a:ext cx="4047033" cy="565989"/>
            </a:xfrm>
            <a:prstGeom prst="rect">
              <a:avLst/>
            </a:prstGeom>
            <a:noFill/>
          </p:spPr>
          <p:txBody>
            <a:bodyPr wrap="square" rtlCol="0">
              <a:spAutoFit/>
            </a:bodyPr>
            <a:lstStyle/>
            <a:p>
              <a:pPr marL="0" marR="0" lvl="0" indent="0" defTabSz="914400" rtl="0" eaLnBrk="1" fontAlgn="auto" latinLnBrk="0" hangingPunct="1">
                <a:lnSpc>
                  <a:spcPts val="4300"/>
                </a:lnSpc>
                <a:spcBef>
                  <a:spcPts val="0"/>
                </a:spcBef>
                <a:spcAft>
                  <a:spcPts val="0"/>
                </a:spcAft>
                <a:buClrTx/>
                <a:buSzTx/>
                <a:buFontTx/>
                <a:buNone/>
                <a:tabLst/>
                <a:defRPr/>
              </a:pP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Dân</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tộc</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Kinh</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sống</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gần</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kề</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nhau</a:t>
              </a:r>
              <a:endParaRPr kumimoji="0" lang="zh-CN" altLang="en-US"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endParaRPr>
            </a:p>
          </p:txBody>
        </p:sp>
        <p:pic>
          <p:nvPicPr>
            <p:cNvPr id="41" name="Picture 40" descr="Shape&#10;&#10;Description automatically generated">
              <a:extLst>
                <a:ext uri="{FF2B5EF4-FFF2-40B4-BE49-F238E27FC236}">
                  <a16:creationId xmlns:a16="http://schemas.microsoft.com/office/drawing/2014/main" id="{417F358B-0484-4E76-A80D-C0DD3A8F356F}"/>
                </a:ext>
              </a:extLst>
            </p:cNvPr>
            <p:cNvPicPr>
              <a:picLocks noChangeAspect="1"/>
            </p:cNvPicPr>
            <p:nvPr/>
          </p:nvPicPr>
          <p:blipFill rotWithShape="1">
            <a:blip r:embed="rId15" cstate="print">
              <a:extLst>
                <a:ext uri="{BEBA8EAE-BF5A-486C-A8C5-ECC9F3942E4B}">
                  <a14:imgProps xmlns:a14="http://schemas.microsoft.com/office/drawing/2010/main">
                    <a14:imgLayer r:embed="rId14">
                      <a14:imgEffect>
                        <a14:backgroundRemoval t="48309" b="87421" l="60400" r="99700">
                          <a14:foregroundMark x1="76000" y1="48414" x2="76000" y2="48414"/>
                          <a14:foregroundMark x1="96600" y1="61945" x2="96600" y2="61945"/>
                          <a14:foregroundMark x1="97900" y1="67653" x2="97600" y2="73679"/>
                          <a14:foregroundMark x1="96400" y1="78118" x2="96400" y2="78118"/>
                          <a14:foregroundMark x1="74500" y1="87526" x2="74500" y2="87526"/>
                          <a14:foregroundMark x1="99700" y1="71987" x2="99700" y2="71987"/>
                          <a14:foregroundMark x1="98900" y1="68288" x2="98900" y2="68288"/>
                          <a14:foregroundMark x1="92900" y1="68499" x2="92900" y2="68499"/>
                          <a14:foregroundMark x1="90300" y1="67442" x2="90300" y2="67442"/>
                          <a14:foregroundMark x1="91100" y1="68288" x2="91100" y2="68288"/>
                          <a14:foregroundMark x1="90100" y1="68499" x2="90100" y2="68499"/>
                          <a14:foregroundMark x1="89700" y1="68076" x2="89700" y2="68076"/>
                          <a14:foregroundMark x1="99700" y1="70402" x2="99700" y2="70402"/>
                          <a14:foregroundMark x1="99100" y1="68922" x2="99100" y2="69556"/>
                        </a14:backgroundRemoval>
                      </a14:imgEffect>
                    </a14:imgLayer>
                  </a14:imgProps>
                </a:ext>
                <a:ext uri="{28A0092B-C50C-407E-A947-70E740481C1C}">
                  <a14:useLocalDpi xmlns:a14="http://schemas.microsoft.com/office/drawing/2010/main" val="0"/>
                </a:ext>
              </a:extLst>
            </a:blip>
            <a:srcRect l="56002" t="44844" b="9996"/>
            <a:stretch/>
          </p:blipFill>
          <p:spPr>
            <a:xfrm>
              <a:off x="5969949" y="4214330"/>
              <a:ext cx="1618480" cy="1487412"/>
            </a:xfrm>
            <a:prstGeom prst="rect">
              <a:avLst/>
            </a:prstGeom>
          </p:spPr>
        </p:pic>
      </p:grpSp>
      <p:grpSp>
        <p:nvGrpSpPr>
          <p:cNvPr id="51" name="Group 50">
            <a:extLst>
              <a:ext uri="{FF2B5EF4-FFF2-40B4-BE49-F238E27FC236}">
                <a16:creationId xmlns:a16="http://schemas.microsoft.com/office/drawing/2014/main" id="{E475A464-367D-430B-B5B1-E071F337F4D8}"/>
              </a:ext>
            </a:extLst>
          </p:cNvPr>
          <p:cNvGrpSpPr/>
          <p:nvPr/>
        </p:nvGrpSpPr>
        <p:grpSpPr>
          <a:xfrm>
            <a:off x="160185" y="2333405"/>
            <a:ext cx="5747393" cy="1476621"/>
            <a:chOff x="160185" y="2333405"/>
            <a:chExt cx="5747393" cy="1476621"/>
          </a:xfrm>
        </p:grpSpPr>
        <p:grpSp>
          <p:nvGrpSpPr>
            <p:cNvPr id="12" name="Group 11">
              <a:extLst>
                <a:ext uri="{FF2B5EF4-FFF2-40B4-BE49-F238E27FC236}">
                  <a16:creationId xmlns:a16="http://schemas.microsoft.com/office/drawing/2014/main" id="{CB2108E3-9269-4181-A752-92848AAAF595}"/>
                </a:ext>
              </a:extLst>
            </p:cNvPr>
            <p:cNvGrpSpPr/>
            <p:nvPr/>
          </p:nvGrpSpPr>
          <p:grpSpPr>
            <a:xfrm>
              <a:off x="160185" y="2333405"/>
              <a:ext cx="5747393" cy="1476621"/>
              <a:chOff x="128300" y="2162639"/>
              <a:chExt cx="5747393" cy="1476621"/>
            </a:xfrm>
          </p:grpSpPr>
          <p:sp>
            <p:nvSpPr>
              <p:cNvPr id="24" name="圆角矩形 4">
                <a:extLst>
                  <a:ext uri="{FF2B5EF4-FFF2-40B4-BE49-F238E27FC236}">
                    <a16:creationId xmlns:a16="http://schemas.microsoft.com/office/drawing/2014/main" id="{AFEE3116-DF7D-4123-9F61-F61C626747A6}"/>
                  </a:ext>
                </a:extLst>
              </p:cNvPr>
              <p:cNvSpPr/>
              <p:nvPr/>
            </p:nvSpPr>
            <p:spPr>
              <a:xfrm>
                <a:off x="722812" y="2200429"/>
                <a:ext cx="5152881" cy="1293244"/>
              </a:xfrm>
              <a:prstGeom prst="roundRect">
                <a:avLst/>
              </a:prstGeom>
              <a:solidFill>
                <a:schemeClr val="accent6">
                  <a:lumMod val="20000"/>
                  <a:lumOff val="80000"/>
                </a:schemeClr>
              </a:solidFill>
              <a:ln w="28575">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pic>
            <p:nvPicPr>
              <p:cNvPr id="38" name="Picture 37" descr="Shape&#10;&#10;Description automatically generated">
                <a:extLst>
                  <a:ext uri="{FF2B5EF4-FFF2-40B4-BE49-F238E27FC236}">
                    <a16:creationId xmlns:a16="http://schemas.microsoft.com/office/drawing/2014/main" id="{68D1D50B-5E1A-4C4A-A33F-BB747D4928E4}"/>
                  </a:ext>
                </a:extLst>
              </p:cNvPr>
              <p:cNvPicPr>
                <a:picLocks noChangeAspect="1"/>
              </p:cNvPicPr>
              <p:nvPr/>
            </p:nvPicPr>
            <p:blipFill rotWithShape="1">
              <a:blip r:embed="rId16" cstate="print">
                <a:extLst>
                  <a:ext uri="{BEBA8EAE-BF5A-486C-A8C5-ECC9F3942E4B}">
                    <a14:imgProps xmlns:a14="http://schemas.microsoft.com/office/drawing/2010/main">
                      <a14:imgLayer r:embed="rId14">
                        <a14:imgEffect>
                          <a14:backgroundRemoval t="1163" b="41755" l="5000" r="49300">
                            <a14:foregroundMark x1="26600" y1="1268" x2="26600" y2="1268"/>
                            <a14:foregroundMark x1="46700" y1="10782" x2="46700" y2="10782"/>
                            <a14:foregroundMark x1="49300" y1="20190" x2="49300" y2="20190"/>
                            <a14:foregroundMark x1="24100" y1="22727" x2="24100" y2="22727"/>
                          </a14:backgroundRemoval>
                        </a14:imgEffect>
                      </a14:imgLayer>
                    </a14:imgProps>
                  </a:ext>
                  <a:ext uri="{28A0092B-C50C-407E-A947-70E740481C1C}">
                    <a14:useLocalDpi xmlns:a14="http://schemas.microsoft.com/office/drawing/2010/main" val="0"/>
                  </a:ext>
                </a:extLst>
              </a:blip>
              <a:srcRect r="49180" b="53269"/>
              <a:stretch/>
            </p:blipFill>
            <p:spPr>
              <a:xfrm>
                <a:off x="128300" y="2162639"/>
                <a:ext cx="1697513" cy="1476621"/>
              </a:xfrm>
              <a:prstGeom prst="rect">
                <a:avLst/>
              </a:prstGeom>
            </p:spPr>
          </p:pic>
        </p:grpSp>
        <p:sp>
          <p:nvSpPr>
            <p:cNvPr id="34" name="文本框 2">
              <a:extLst>
                <a:ext uri="{FF2B5EF4-FFF2-40B4-BE49-F238E27FC236}">
                  <a16:creationId xmlns:a16="http://schemas.microsoft.com/office/drawing/2014/main" id="{C76E24B8-7AC7-47E8-9D82-F7F1F47DA7E9}"/>
                </a:ext>
              </a:extLst>
            </p:cNvPr>
            <p:cNvSpPr txBox="1"/>
            <p:nvPr/>
          </p:nvSpPr>
          <p:spPr>
            <a:xfrm>
              <a:off x="1947966" y="2425628"/>
              <a:ext cx="3857924" cy="1142813"/>
            </a:xfrm>
            <a:prstGeom prst="rect">
              <a:avLst/>
            </a:prstGeom>
            <a:noFill/>
          </p:spPr>
          <p:txBody>
            <a:bodyPr wrap="square" rtlCol="0">
              <a:spAutoFit/>
            </a:bodyPr>
            <a:lstStyle/>
            <a:p>
              <a:pPr marL="0" marR="0" lvl="0" indent="0" algn="l" defTabSz="914400" rtl="0" eaLnBrk="1" fontAlgn="auto" latinLnBrk="0" hangingPunct="1">
                <a:lnSpc>
                  <a:spcPts val="4300"/>
                </a:lnSpc>
                <a:spcBef>
                  <a:spcPts val="0"/>
                </a:spcBef>
                <a:spcAft>
                  <a:spcPts val="0"/>
                </a:spcAft>
                <a:buClrTx/>
                <a:buSzTx/>
                <a:buFontTx/>
                <a:buNone/>
                <a:tabLst/>
                <a:defRPr/>
              </a:pP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Dân</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cư</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tập</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trung</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đông</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đúc</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chủ</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yếu</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là</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người</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Kinh</a:t>
              </a:r>
              <a:endParaRPr kumimoji="0" lang="zh-CN" altLang="en-US"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endParaRPr>
            </a:p>
          </p:txBody>
        </p:sp>
      </p:grpSp>
      <p:grpSp>
        <p:nvGrpSpPr>
          <p:cNvPr id="20" name="Group 19">
            <a:extLst>
              <a:ext uri="{FF2B5EF4-FFF2-40B4-BE49-F238E27FC236}">
                <a16:creationId xmlns:a16="http://schemas.microsoft.com/office/drawing/2014/main" id="{ECD1C2EB-2E82-452E-B2B5-F696FC946FE3}"/>
              </a:ext>
            </a:extLst>
          </p:cNvPr>
          <p:cNvGrpSpPr/>
          <p:nvPr/>
        </p:nvGrpSpPr>
        <p:grpSpPr>
          <a:xfrm>
            <a:off x="222429" y="4022775"/>
            <a:ext cx="5613440" cy="1474537"/>
            <a:chOff x="242330" y="4045056"/>
            <a:chExt cx="5613440" cy="1474537"/>
          </a:xfrm>
        </p:grpSpPr>
        <p:grpSp>
          <p:nvGrpSpPr>
            <p:cNvPr id="11" name="Group 10">
              <a:extLst>
                <a:ext uri="{FF2B5EF4-FFF2-40B4-BE49-F238E27FC236}">
                  <a16:creationId xmlns:a16="http://schemas.microsoft.com/office/drawing/2014/main" id="{6BDB0AA9-BBB7-47B9-BF94-2BB83A894E89}"/>
                </a:ext>
              </a:extLst>
            </p:cNvPr>
            <p:cNvGrpSpPr/>
            <p:nvPr/>
          </p:nvGrpSpPr>
          <p:grpSpPr>
            <a:xfrm>
              <a:off x="242330" y="4045056"/>
              <a:ext cx="5613440" cy="1474537"/>
              <a:chOff x="253306" y="4172846"/>
              <a:chExt cx="5613440" cy="1474537"/>
            </a:xfrm>
          </p:grpSpPr>
          <p:sp>
            <p:nvSpPr>
              <p:cNvPr id="26" name="圆角矩形 4">
                <a:extLst>
                  <a:ext uri="{FF2B5EF4-FFF2-40B4-BE49-F238E27FC236}">
                    <a16:creationId xmlns:a16="http://schemas.microsoft.com/office/drawing/2014/main" id="{AFC4CB63-4FF7-4993-AB03-85CA219E2683}"/>
                  </a:ext>
                </a:extLst>
              </p:cNvPr>
              <p:cNvSpPr/>
              <p:nvPr/>
            </p:nvSpPr>
            <p:spPr>
              <a:xfrm>
                <a:off x="954081" y="4318434"/>
                <a:ext cx="4912665" cy="1293244"/>
              </a:xfrm>
              <a:prstGeom prst="roundRect">
                <a:avLst/>
              </a:prstGeom>
              <a:solidFill>
                <a:schemeClr val="accent6">
                  <a:lumMod val="20000"/>
                  <a:lumOff val="80000"/>
                </a:schemeClr>
              </a:solidFill>
              <a:ln w="28575">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pic>
            <p:nvPicPr>
              <p:cNvPr id="40" name="Picture 39" descr="Shape&#10;&#10;Description automatically generated">
                <a:extLst>
                  <a:ext uri="{FF2B5EF4-FFF2-40B4-BE49-F238E27FC236}">
                    <a16:creationId xmlns:a16="http://schemas.microsoft.com/office/drawing/2014/main" id="{6FC28DA8-0A86-4878-88F2-8B8487442F3D}"/>
                  </a:ext>
                </a:extLst>
              </p:cNvPr>
              <p:cNvPicPr>
                <a:picLocks noChangeAspect="1"/>
              </p:cNvPicPr>
              <p:nvPr/>
            </p:nvPicPr>
            <p:blipFill rotWithShape="1">
              <a:blip r:embed="rId17" cstate="print">
                <a:extLst>
                  <a:ext uri="{BEBA8EAE-BF5A-486C-A8C5-ECC9F3942E4B}">
                    <a14:imgProps xmlns:a14="http://schemas.microsoft.com/office/drawing/2010/main">
                      <a14:imgLayer r:embed="rId14">
                        <a14:imgEffect>
                          <a14:backgroundRemoval t="48309" b="89641" l="1500" r="49100">
                            <a14:foregroundMark x1="6700" y1="56871" x2="4300" y2="75793"/>
                            <a14:foregroundMark x1="6800" y1="55180" x2="2000" y2="61945"/>
                            <a14:foregroundMark x1="2000" y1="61945" x2="1500" y2="71036"/>
                            <a14:foregroundMark x1="1500" y1="71036" x2="3700" y2="73362"/>
                            <a14:foregroundMark x1="12200" y1="88584" x2="12200" y2="88584"/>
                            <a14:foregroundMark x1="6100" y1="89641" x2="6100" y2="89641"/>
                            <a14:foregroundMark x1="34400" y1="48309" x2="34400" y2="48309"/>
                            <a14:foregroundMark x1="45500" y1="78330" x2="45500" y2="78330"/>
                          </a14:backgroundRemoval>
                        </a14:imgEffect>
                      </a14:imgLayer>
                    </a14:imgProps>
                  </a:ext>
                  <a:ext uri="{28A0092B-C50C-407E-A947-70E740481C1C}">
                    <a14:useLocalDpi xmlns:a14="http://schemas.microsoft.com/office/drawing/2010/main" val="0"/>
                  </a:ext>
                </a:extLst>
              </a:blip>
              <a:srcRect t="44587" r="45340" b="8329"/>
              <a:stretch/>
            </p:blipFill>
            <p:spPr>
              <a:xfrm>
                <a:off x="253306" y="4172846"/>
                <a:ext cx="1809545" cy="1474537"/>
              </a:xfrm>
              <a:prstGeom prst="rect">
                <a:avLst/>
              </a:prstGeom>
            </p:spPr>
          </p:pic>
        </p:grpSp>
        <p:sp>
          <p:nvSpPr>
            <p:cNvPr id="36" name="文本框 2">
              <a:extLst>
                <a:ext uri="{FF2B5EF4-FFF2-40B4-BE49-F238E27FC236}">
                  <a16:creationId xmlns:a16="http://schemas.microsoft.com/office/drawing/2014/main" id="{F7F81965-F356-4009-ADDD-C92A6EF02283}"/>
                </a:ext>
              </a:extLst>
            </p:cNvPr>
            <p:cNvSpPr txBox="1"/>
            <p:nvPr/>
          </p:nvSpPr>
          <p:spPr>
            <a:xfrm>
              <a:off x="1976825" y="4455639"/>
              <a:ext cx="3057820" cy="565989"/>
            </a:xfrm>
            <a:prstGeom prst="rect">
              <a:avLst/>
            </a:prstGeom>
            <a:noFill/>
          </p:spPr>
          <p:txBody>
            <a:bodyPr wrap="square" rtlCol="0">
              <a:spAutoFit/>
            </a:bodyPr>
            <a:lstStyle/>
            <a:p>
              <a:pPr marL="0" marR="0" lvl="0" indent="0" algn="l" defTabSz="914400" rtl="0" eaLnBrk="1" fontAlgn="auto" latinLnBrk="0" hangingPunct="1">
                <a:lnSpc>
                  <a:spcPts val="4300"/>
                </a:lnSpc>
                <a:spcBef>
                  <a:spcPts val="0"/>
                </a:spcBef>
                <a:spcAft>
                  <a:spcPts val="0"/>
                </a:spcAft>
                <a:buClrTx/>
                <a:buSzTx/>
                <a:buFontTx/>
                <a:buNone/>
                <a:tabLst/>
                <a:defRPr/>
              </a:pP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Dân</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cư</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tập</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trung</a:t>
              </a:r>
              <a:r>
                <a:rPr kumimoji="0" lang="en-US" altLang="zh-CN"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0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đông</a:t>
              </a:r>
              <a:endParaRPr kumimoji="0" lang="zh-CN" altLang="en-US" sz="2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endParaRPr>
            </a:p>
          </p:txBody>
        </p:sp>
      </p:grpSp>
      <p:pic>
        <p:nvPicPr>
          <p:cNvPr id="3" name="Tiếng Yeah của Trẻ Con">
            <a:hlinkClick r:id="" action="ppaction://media"/>
            <a:extLst>
              <a:ext uri="{FF2B5EF4-FFF2-40B4-BE49-F238E27FC236}">
                <a16:creationId xmlns:a16="http://schemas.microsoft.com/office/drawing/2014/main" id="{7AC8B8C6-1EE0-4D1C-A6B9-7D17420C3B81}"/>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7504406" y="46977"/>
            <a:ext cx="883973" cy="883973"/>
          </a:xfrm>
          <a:prstGeom prst="rect">
            <a:avLst/>
          </a:prstGeom>
        </p:spPr>
      </p:pic>
      <p:pic>
        <p:nvPicPr>
          <p:cNvPr id="4" name="Tiếng Báo Sai">
            <a:hlinkClick r:id="" action="ppaction://media"/>
            <a:extLst>
              <a:ext uri="{FF2B5EF4-FFF2-40B4-BE49-F238E27FC236}">
                <a16:creationId xmlns:a16="http://schemas.microsoft.com/office/drawing/2014/main" id="{B926840E-D8E9-4B33-ACE2-4C3AD88D7445}"/>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9107114" y="-1335700"/>
            <a:ext cx="1119415" cy="1119415"/>
          </a:xfrm>
          <a:prstGeom prst="rect">
            <a:avLst/>
          </a:prstGeom>
        </p:spPr>
      </p:pic>
      <p:grpSp>
        <p:nvGrpSpPr>
          <p:cNvPr id="21" name="Group 20">
            <a:extLst>
              <a:ext uri="{FF2B5EF4-FFF2-40B4-BE49-F238E27FC236}">
                <a16:creationId xmlns:a16="http://schemas.microsoft.com/office/drawing/2014/main" id="{5EA088F1-6549-4D72-8E2E-3D41317522A9}"/>
              </a:ext>
            </a:extLst>
          </p:cNvPr>
          <p:cNvGrpSpPr/>
          <p:nvPr/>
        </p:nvGrpSpPr>
        <p:grpSpPr>
          <a:xfrm>
            <a:off x="1103141" y="7341266"/>
            <a:ext cx="9437327" cy="8536043"/>
            <a:chOff x="3173680" y="3255551"/>
            <a:chExt cx="2587590" cy="2587590"/>
          </a:xfrm>
        </p:grpSpPr>
        <p:pic>
          <p:nvPicPr>
            <p:cNvPr id="53" name="Picture 52" descr="Diagram&#10;&#10;Description automatically generated">
              <a:extLst>
                <a:ext uri="{FF2B5EF4-FFF2-40B4-BE49-F238E27FC236}">
                  <a16:creationId xmlns:a16="http://schemas.microsoft.com/office/drawing/2014/main" id="{F3A1DA01-0598-4686-92B5-2336151AA354}"/>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173680" y="3255551"/>
              <a:ext cx="2587590" cy="2587590"/>
            </a:xfrm>
            <a:prstGeom prst="rect">
              <a:avLst/>
            </a:prstGeom>
          </p:spPr>
        </p:pic>
        <p:pic>
          <p:nvPicPr>
            <p:cNvPr id="54" name="Picture 53">
              <a:extLst>
                <a:ext uri="{FF2B5EF4-FFF2-40B4-BE49-F238E27FC236}">
                  <a16:creationId xmlns:a16="http://schemas.microsoft.com/office/drawing/2014/main" id="{BEFB3CEC-610C-4224-B6F5-BE054433A2ED}"/>
                </a:ext>
              </a:extLst>
            </p:cNvPr>
            <p:cNvPicPr>
              <a:picLocks noChangeAspect="1"/>
            </p:cNvPicPr>
            <p:nvPr/>
          </p:nvPicPr>
          <p:blipFill rotWithShape="1">
            <a:blip r:embed="rId21">
              <a:extLst>
                <a:ext uri="{28A0092B-C50C-407E-A947-70E740481C1C}">
                  <a14:useLocalDpi xmlns:a14="http://schemas.microsoft.com/office/drawing/2010/main" val="0"/>
                </a:ext>
              </a:extLst>
            </a:blip>
            <a:srcRect l="-6257" t="-72184" r="-29404" b="-1"/>
            <a:stretch/>
          </p:blipFill>
          <p:spPr>
            <a:xfrm>
              <a:off x="3383030" y="3687153"/>
              <a:ext cx="2112368" cy="1242518"/>
            </a:xfrm>
            <a:prstGeom prst="rect">
              <a:avLst/>
            </a:prstGeom>
          </p:spPr>
        </p:pic>
      </p:grpSp>
      <p:pic>
        <p:nvPicPr>
          <p:cNvPr id="44" name="Tiếng Báo Sai">
            <a:hlinkClick r:id="" action="ppaction://media"/>
            <a:extLst>
              <a:ext uri="{FF2B5EF4-FFF2-40B4-BE49-F238E27FC236}">
                <a16:creationId xmlns:a16="http://schemas.microsoft.com/office/drawing/2014/main" id="{F04C23B6-47D5-415A-A1FE-E8AE695CCEF3}"/>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9043942" y="-95669"/>
            <a:ext cx="1119415" cy="1119415"/>
          </a:xfrm>
          <a:prstGeom prst="rect">
            <a:avLst/>
          </a:prstGeom>
        </p:spPr>
      </p:pic>
      <p:pic>
        <p:nvPicPr>
          <p:cNvPr id="48" name="Tiếng Báo Sai">
            <a:hlinkClick r:id="" action="ppaction://media"/>
            <a:extLst>
              <a:ext uri="{FF2B5EF4-FFF2-40B4-BE49-F238E27FC236}">
                <a16:creationId xmlns:a16="http://schemas.microsoft.com/office/drawing/2014/main" id="{2415F4A5-9A2D-4AB4-B410-9856D4C5FBEC}"/>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9043942" y="-2666406"/>
            <a:ext cx="1119415" cy="1119415"/>
          </a:xfrm>
          <a:prstGeom prst="rect">
            <a:avLst/>
          </a:prstGeom>
        </p:spPr>
      </p:pic>
      <p:pic>
        <p:nvPicPr>
          <p:cNvPr id="50" name="Picture 49" descr="Diagram&#10;&#10;Description automatically generated">
            <a:extLst>
              <a:ext uri="{FF2B5EF4-FFF2-40B4-BE49-F238E27FC236}">
                <a16:creationId xmlns:a16="http://schemas.microsoft.com/office/drawing/2014/main" id="{90533DF4-3B1D-4AC2-9359-5E027FA6B429}"/>
              </a:ext>
            </a:extLst>
          </p:cNvPr>
          <p:cNvPicPr>
            <a:picLocks noChangeAspect="1"/>
          </p:cNvPicPr>
          <p:nvPr/>
        </p:nvPicPr>
        <p:blipFill rotWithShape="1">
          <a:blip r:embed="rId22">
            <a:extLst>
              <a:ext uri="{BEBA8EAE-BF5A-486C-A8C5-ECC9F3942E4B}">
                <a14:imgProps xmlns:a14="http://schemas.microsoft.com/office/drawing/2010/main">
                  <a14:imgLayer r:embed="rId23">
                    <a14:imgEffect>
                      <a14:backgroundRemoval t="9752" b="89894" l="8511" r="91667">
                        <a14:foregroundMark x1="8511" y1="65603" x2="11468" y2="65743"/>
                        <a14:foregroundMark x1="84566" y1="66863" x2="84929" y2="66844"/>
                        <a14:foregroundMark x1="83357" y1="66926" x2="83750" y2="66905"/>
                        <a14:foregroundMark x1="89716" y1="52305" x2="89716" y2="52305"/>
                        <a14:foregroundMark x1="9043" y1="47872" x2="9043" y2="47872"/>
                        <a14:foregroundMark x1="44504" y1="68794" x2="44504" y2="68794"/>
                        <a14:foregroundMark x1="27482" y1="63298" x2="55496" y2="67553"/>
                        <a14:foregroundMark x1="12234" y1="61348" x2="71986" y2="67199"/>
                        <a14:foregroundMark x1="71986" y1="67199" x2="91667" y2="55851"/>
                        <a14:backgroundMark x1="10284" y1="59574" x2="13085" y2="60094"/>
                        <a14:backgroundMark x1="21614" y1="66257" x2="73050" y2="78191"/>
                        <a14:backgroundMark x1="73050" y1="78191" x2="83156" y2="70035"/>
                        <a14:backgroundMark x1="33511" y1="75532" x2="8511" y2="94504"/>
                        <a14:backgroundMark x1="8511" y1="94504" x2="7801" y2="94504"/>
                        <a14:backgroundMark x1="10284" y1="67553" x2="35472" y2="68606"/>
                        <a14:backgroundMark x1="83529" y1="63501" x2="85461" y2="62589"/>
                        <a14:backgroundMark x1="70239" y1="69772" x2="70907" y2="69457"/>
                        <a14:backgroundMark x1="10993" y1="31383" x2="76773" y2="24113"/>
                        <a14:backgroundMark x1="76773" y1="24113" x2="87411" y2="28369"/>
                        <a14:backgroundMark x1="35461" y1="84574" x2="90426" y2="75177"/>
                        <a14:backgroundMark x1="90426" y1="75177" x2="92199" y2="72340"/>
                        <a14:backgroundMark x1="86170" y1="65603" x2="86170" y2="65603"/>
                        <a14:backgroundMark x1="83688" y1="66312" x2="83688" y2="66312"/>
                        <a14:backgroundMark x1="84220" y1="67553" x2="79965" y2="72340"/>
                      </a14:backgroundRemoval>
                    </a14:imgEffect>
                  </a14:imgLayer>
                </a14:imgProps>
              </a:ext>
              <a:ext uri="{28A0092B-C50C-407E-A947-70E740481C1C}">
                <a14:useLocalDpi xmlns:a14="http://schemas.microsoft.com/office/drawing/2010/main" val="0"/>
              </a:ext>
            </a:extLst>
          </a:blip>
          <a:srcRect t="23697" b="24754"/>
          <a:stretch/>
        </p:blipFill>
        <p:spPr>
          <a:xfrm>
            <a:off x="-4744455" y="4665354"/>
            <a:ext cx="2539473" cy="1309096"/>
          </a:xfrm>
          <a:prstGeom prst="rect">
            <a:avLst/>
          </a:prstGeom>
        </p:spPr>
      </p:pic>
      <p:pic>
        <p:nvPicPr>
          <p:cNvPr id="52" name="Picture 51" descr="Diagram&#10;&#10;Description automatically generated">
            <a:extLst>
              <a:ext uri="{FF2B5EF4-FFF2-40B4-BE49-F238E27FC236}">
                <a16:creationId xmlns:a16="http://schemas.microsoft.com/office/drawing/2014/main" id="{C07E3A1E-87B5-4CD1-AA31-DC8ABE9A427A}"/>
              </a:ext>
            </a:extLst>
          </p:cNvPr>
          <p:cNvPicPr>
            <a:picLocks noChangeAspect="1"/>
          </p:cNvPicPr>
          <p:nvPr/>
        </p:nvPicPr>
        <p:blipFill rotWithShape="1">
          <a:blip r:embed="rId22">
            <a:extLst>
              <a:ext uri="{BEBA8EAE-BF5A-486C-A8C5-ECC9F3942E4B}">
                <a14:imgProps xmlns:a14="http://schemas.microsoft.com/office/drawing/2010/main">
                  <a14:imgLayer r:embed="rId23">
                    <a14:imgEffect>
                      <a14:backgroundRemoval t="9752" b="89894" l="8511" r="91667">
                        <a14:foregroundMark x1="8511" y1="65603" x2="11468" y2="65743"/>
                        <a14:foregroundMark x1="84566" y1="66863" x2="84929" y2="66844"/>
                        <a14:foregroundMark x1="83357" y1="66926" x2="83750" y2="66905"/>
                        <a14:foregroundMark x1="89716" y1="52305" x2="89716" y2="52305"/>
                        <a14:foregroundMark x1="9043" y1="47872" x2="9043" y2="47872"/>
                        <a14:foregroundMark x1="44504" y1="68794" x2="44504" y2="68794"/>
                        <a14:foregroundMark x1="27482" y1="63298" x2="55496" y2="67553"/>
                        <a14:foregroundMark x1="12234" y1="61348" x2="71986" y2="67199"/>
                        <a14:foregroundMark x1="71986" y1="67199" x2="91667" y2="55851"/>
                        <a14:backgroundMark x1="10284" y1="59574" x2="13085" y2="60094"/>
                        <a14:backgroundMark x1="21614" y1="66257" x2="73050" y2="78191"/>
                        <a14:backgroundMark x1="73050" y1="78191" x2="83156" y2="70035"/>
                        <a14:backgroundMark x1="33511" y1="75532" x2="8511" y2="94504"/>
                        <a14:backgroundMark x1="8511" y1="94504" x2="7801" y2="94504"/>
                        <a14:backgroundMark x1="10284" y1="67553" x2="35472" y2="68606"/>
                        <a14:backgroundMark x1="83529" y1="63501" x2="85461" y2="62589"/>
                        <a14:backgroundMark x1="70239" y1="69772" x2="70907" y2="69457"/>
                        <a14:backgroundMark x1="10993" y1="31383" x2="76773" y2="24113"/>
                        <a14:backgroundMark x1="76773" y1="24113" x2="87411" y2="28369"/>
                        <a14:backgroundMark x1="35461" y1="84574" x2="90426" y2="75177"/>
                        <a14:backgroundMark x1="90426" y1="75177" x2="92199" y2="72340"/>
                        <a14:backgroundMark x1="86170" y1="65603" x2="86170" y2="65603"/>
                        <a14:backgroundMark x1="83688" y1="66312" x2="83688" y2="66312"/>
                        <a14:backgroundMark x1="84220" y1="67553" x2="79965" y2="72340"/>
                      </a14:backgroundRemoval>
                    </a14:imgEffect>
                  </a14:imgLayer>
                </a14:imgProps>
              </a:ext>
              <a:ext uri="{28A0092B-C50C-407E-A947-70E740481C1C}">
                <a14:useLocalDpi xmlns:a14="http://schemas.microsoft.com/office/drawing/2010/main" val="0"/>
              </a:ext>
            </a:extLst>
          </a:blip>
          <a:srcRect t="23697" b="24754"/>
          <a:stretch/>
        </p:blipFill>
        <p:spPr>
          <a:xfrm>
            <a:off x="14614975" y="3260788"/>
            <a:ext cx="2539473" cy="1309096"/>
          </a:xfrm>
          <a:prstGeom prst="rect">
            <a:avLst/>
          </a:prstGeom>
        </p:spPr>
      </p:pic>
      <p:pic>
        <p:nvPicPr>
          <p:cNvPr id="57" name="Picture 56" descr="Diagram&#10;&#10;Description automatically generated">
            <a:extLst>
              <a:ext uri="{FF2B5EF4-FFF2-40B4-BE49-F238E27FC236}">
                <a16:creationId xmlns:a16="http://schemas.microsoft.com/office/drawing/2014/main" id="{7200E422-BFE4-40AE-A71B-6745D5644BA5}"/>
              </a:ext>
            </a:extLst>
          </p:cNvPr>
          <p:cNvPicPr>
            <a:picLocks noChangeAspect="1"/>
          </p:cNvPicPr>
          <p:nvPr/>
        </p:nvPicPr>
        <p:blipFill rotWithShape="1">
          <a:blip r:embed="rId22">
            <a:extLst>
              <a:ext uri="{BEBA8EAE-BF5A-486C-A8C5-ECC9F3942E4B}">
                <a14:imgProps xmlns:a14="http://schemas.microsoft.com/office/drawing/2010/main">
                  <a14:imgLayer r:embed="rId23">
                    <a14:imgEffect>
                      <a14:backgroundRemoval t="9752" b="89894" l="8511" r="91667">
                        <a14:foregroundMark x1="8511" y1="65603" x2="11468" y2="65743"/>
                        <a14:foregroundMark x1="84566" y1="66863" x2="84929" y2="66844"/>
                        <a14:foregroundMark x1="83357" y1="66926" x2="83750" y2="66905"/>
                        <a14:foregroundMark x1="89716" y1="52305" x2="89716" y2="52305"/>
                        <a14:foregroundMark x1="9043" y1="47872" x2="9043" y2="47872"/>
                        <a14:foregroundMark x1="44504" y1="68794" x2="44504" y2="68794"/>
                        <a14:foregroundMark x1="27482" y1="63298" x2="55496" y2="67553"/>
                        <a14:foregroundMark x1="12234" y1="61348" x2="71986" y2="67199"/>
                        <a14:foregroundMark x1="71986" y1="67199" x2="91667" y2="55851"/>
                        <a14:backgroundMark x1="10284" y1="59574" x2="13085" y2="60094"/>
                        <a14:backgroundMark x1="21614" y1="66257" x2="73050" y2="78191"/>
                        <a14:backgroundMark x1="73050" y1="78191" x2="83156" y2="70035"/>
                        <a14:backgroundMark x1="33511" y1="75532" x2="8511" y2="94504"/>
                        <a14:backgroundMark x1="8511" y1="94504" x2="7801" y2="94504"/>
                        <a14:backgroundMark x1="10284" y1="67553" x2="35472" y2="68606"/>
                        <a14:backgroundMark x1="83529" y1="63501" x2="85461" y2="62589"/>
                        <a14:backgroundMark x1="70239" y1="69772" x2="70907" y2="69457"/>
                        <a14:backgroundMark x1="10993" y1="31383" x2="76773" y2="24113"/>
                        <a14:backgroundMark x1="76773" y1="24113" x2="87411" y2="28369"/>
                        <a14:backgroundMark x1="35461" y1="84574" x2="90426" y2="75177"/>
                        <a14:backgroundMark x1="90426" y1="75177" x2="92199" y2="72340"/>
                        <a14:backgroundMark x1="86170" y1="65603" x2="86170" y2="65603"/>
                        <a14:backgroundMark x1="83688" y1="66312" x2="83688" y2="66312"/>
                        <a14:backgroundMark x1="84220" y1="67553" x2="79965" y2="72340"/>
                      </a14:backgroundRemoval>
                    </a14:imgEffect>
                  </a14:imgLayer>
                </a14:imgProps>
              </a:ext>
              <a:ext uri="{28A0092B-C50C-407E-A947-70E740481C1C}">
                <a14:useLocalDpi xmlns:a14="http://schemas.microsoft.com/office/drawing/2010/main" val="0"/>
              </a:ext>
            </a:extLst>
          </a:blip>
          <a:srcRect t="23697" b="24754"/>
          <a:stretch/>
        </p:blipFill>
        <p:spPr>
          <a:xfrm>
            <a:off x="14683864" y="5110675"/>
            <a:ext cx="2539473" cy="1309096"/>
          </a:xfrm>
          <a:prstGeom prst="rect">
            <a:avLst/>
          </a:prstGeom>
        </p:spPr>
      </p:pic>
      <p:pic>
        <p:nvPicPr>
          <p:cNvPr id="49" name="Picture 48" descr="A picture containing text, clipart&#10;&#10;Description automatically generated">
            <a:hlinkClick r:id="rId24" action="ppaction://hlinksldjump"/>
            <a:extLst>
              <a:ext uri="{FF2B5EF4-FFF2-40B4-BE49-F238E27FC236}">
                <a16:creationId xmlns:a16="http://schemas.microsoft.com/office/drawing/2014/main" id="{13E6065D-5E42-4F3C-91B3-0E8251B9C966}"/>
              </a:ext>
            </a:extLst>
          </p:cNvPr>
          <p:cNvPicPr>
            <a:picLocks noChangeAspect="1"/>
          </p:cNvPicPr>
          <p:nvPr/>
        </p:nvPicPr>
        <p:blipFill>
          <a:blip r:embed="rId25" cstate="print">
            <a:extLst>
              <a:ext uri="{BEBA8EAE-BF5A-486C-A8C5-ECC9F3942E4B}">
                <a14:imgProps xmlns:a14="http://schemas.microsoft.com/office/drawing/2010/main">
                  <a14:imgLayer r:embed="rId26">
                    <a14:imgEffect>
                      <a14:backgroundRemoval t="10000" b="90000" l="8438" r="90000">
                        <a14:foregroundMark x1="8438" y1="54063" x2="8438" y2="54063"/>
                      </a14:backgroundRemoval>
                    </a14:imgEffect>
                  </a14:imgLayer>
                </a14:imgProps>
              </a:ext>
              <a:ext uri="{28A0092B-C50C-407E-A947-70E740481C1C}">
                <a14:useLocalDpi xmlns:a14="http://schemas.microsoft.com/office/drawing/2010/main" val="0"/>
              </a:ext>
            </a:extLst>
          </a:blip>
          <a:stretch>
            <a:fillRect/>
          </a:stretch>
        </p:blipFill>
        <p:spPr>
          <a:xfrm>
            <a:off x="10682991" y="5475234"/>
            <a:ext cx="1319220" cy="1319220"/>
          </a:xfrm>
          <a:prstGeom prst="rect">
            <a:avLst/>
          </a:prstGeom>
        </p:spPr>
      </p:pic>
    </p:spTree>
    <p:extLst>
      <p:ext uri="{BB962C8B-B14F-4D97-AF65-F5344CB8AC3E}">
        <p14:creationId xmlns:p14="http://schemas.microsoft.com/office/powerpoint/2010/main" val="14524306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1"/>
                                        </p:tgtEl>
                                        <p:attrNameLst>
                                          <p:attrName>style.visibility</p:attrName>
                                        </p:attrNameLst>
                                      </p:cBhvr>
                                      <p:to>
                                        <p:strVal val="visible"/>
                                      </p:to>
                                    </p:set>
                                    <p:animEffect transition="in" filter="fade">
                                      <p:cBhvr>
                                        <p:cTn id="13" dur="1000"/>
                                        <p:tgtEl>
                                          <p:spTgt spid="51"/>
                                        </p:tgtEl>
                                      </p:cBhvr>
                                    </p:animEffect>
                                    <p:anim calcmode="lin" valueType="num">
                                      <p:cBhvr>
                                        <p:cTn id="14" dur="1000" fill="hold"/>
                                        <p:tgtEl>
                                          <p:spTgt spid="51"/>
                                        </p:tgtEl>
                                        <p:attrNameLst>
                                          <p:attrName>ppt_x</p:attrName>
                                        </p:attrNameLst>
                                      </p:cBhvr>
                                      <p:tavLst>
                                        <p:tav tm="0">
                                          <p:val>
                                            <p:strVal val="#ppt_x"/>
                                          </p:val>
                                        </p:tav>
                                        <p:tav tm="100000">
                                          <p:val>
                                            <p:strVal val="#ppt_x"/>
                                          </p:val>
                                        </p:tav>
                                      </p:tavLst>
                                    </p:anim>
                                    <p:anim calcmode="lin" valueType="num">
                                      <p:cBhvr>
                                        <p:cTn id="15" dur="1000" fill="hold"/>
                                        <p:tgtEl>
                                          <p:spTgt spid="51"/>
                                        </p:tgtEl>
                                        <p:attrNameLst>
                                          <p:attrName>ppt_y</p:attrName>
                                        </p:attrNameLst>
                                      </p:cBhvr>
                                      <p:tavLst>
                                        <p:tav tm="0">
                                          <p:val>
                                            <p:strVal val="#ppt_y+.1"/>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1000" fill="hold"/>
                                        <p:tgtEl>
                                          <p:spTgt spid="17"/>
                                        </p:tgtEl>
                                        <p:attrNameLst>
                                          <p:attrName>ppt_x</p:attrName>
                                        </p:attrNameLst>
                                      </p:cBhvr>
                                      <p:tavLst>
                                        <p:tav tm="0">
                                          <p:val>
                                            <p:strVal val="#ppt_x"/>
                                          </p:val>
                                        </p:tav>
                                        <p:tav tm="100000">
                                          <p:val>
                                            <p:strVal val="#ppt_x"/>
                                          </p:val>
                                        </p:tav>
                                      </p:tavLst>
                                    </p:anim>
                                    <p:anim calcmode="lin" valueType="num">
                                      <p:cBhvr additive="base">
                                        <p:cTn id="19" dur="1000" fill="hold"/>
                                        <p:tgtEl>
                                          <p:spTgt spid="17"/>
                                        </p:tgtEl>
                                        <p:attrNameLst>
                                          <p:attrName>ppt_y</p:attrName>
                                        </p:attrNameLst>
                                      </p:cBhvr>
                                      <p:tavLst>
                                        <p:tav tm="0">
                                          <p:val>
                                            <p:strVal val="1+#ppt_h/2"/>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000"/>
                                        <p:tgtEl>
                                          <p:spTgt spid="20"/>
                                        </p:tgtEl>
                                      </p:cBhvr>
                                    </p:animEffect>
                                    <p:anim calcmode="lin" valueType="num">
                                      <p:cBhvr>
                                        <p:cTn id="23" dur="1000" fill="hold"/>
                                        <p:tgtEl>
                                          <p:spTgt spid="20"/>
                                        </p:tgtEl>
                                        <p:attrNameLst>
                                          <p:attrName>ppt_x</p:attrName>
                                        </p:attrNameLst>
                                      </p:cBhvr>
                                      <p:tavLst>
                                        <p:tav tm="0">
                                          <p:val>
                                            <p:strVal val="#ppt_x"/>
                                          </p:val>
                                        </p:tav>
                                        <p:tav tm="100000">
                                          <p:val>
                                            <p:strVal val="#ppt_x"/>
                                          </p:val>
                                        </p:tav>
                                      </p:tavLst>
                                    </p:anim>
                                    <p:anim calcmode="lin" valueType="num">
                                      <p:cBhvr>
                                        <p:cTn id="24" dur="1000" fill="hold"/>
                                        <p:tgtEl>
                                          <p:spTgt spid="2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1000"/>
                                        <p:tgtEl>
                                          <p:spTgt spid="19"/>
                                        </p:tgtEl>
                                      </p:cBhvr>
                                    </p:animEffect>
                                    <p:anim calcmode="lin" valueType="num">
                                      <p:cBhvr>
                                        <p:cTn id="28" dur="1000" fill="hold"/>
                                        <p:tgtEl>
                                          <p:spTgt spid="19"/>
                                        </p:tgtEl>
                                        <p:attrNameLst>
                                          <p:attrName>ppt_x</p:attrName>
                                        </p:attrNameLst>
                                      </p:cBhvr>
                                      <p:tavLst>
                                        <p:tav tm="0">
                                          <p:val>
                                            <p:strVal val="#ppt_x"/>
                                          </p:val>
                                        </p:tav>
                                        <p:tav tm="100000">
                                          <p:val>
                                            <p:strVal val="#ppt_x"/>
                                          </p:val>
                                        </p:tav>
                                      </p:tavLst>
                                    </p:anim>
                                    <p:anim calcmode="lin" valueType="num">
                                      <p:cBhvr>
                                        <p:cTn id="2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
                </p:tgtEl>
              </p:cMediaNode>
            </p:audio>
            <p:audio>
              <p:cMediaNode vol="80000">
                <p:cTn id="31" fill="hold" display="0">
                  <p:stCondLst>
                    <p:cond delay="indefinite"/>
                  </p:stCondLst>
                  <p:endCondLst>
                    <p:cond evt="onStopAudio" delay="0">
                      <p:tgtEl>
                        <p:sldTgt/>
                      </p:tgtEl>
                    </p:cond>
                  </p:endCondLst>
                </p:cTn>
                <p:tgtEl>
                  <p:spTgt spid="4"/>
                </p:tgtEl>
              </p:cMediaNode>
            </p:audio>
            <p:audio>
              <p:cMediaNode vol="80000">
                <p:cTn id="32" fill="hold" display="0">
                  <p:stCondLst>
                    <p:cond delay="indefinite"/>
                  </p:stCondLst>
                  <p:endCondLst>
                    <p:cond evt="onStopAudio" delay="0">
                      <p:tgtEl>
                        <p:sldTgt/>
                      </p:tgtEl>
                    </p:cond>
                  </p:endCondLst>
                </p:cTn>
                <p:tgtEl>
                  <p:spTgt spid="44"/>
                </p:tgtEl>
              </p:cMediaNode>
            </p:audio>
            <p:audio>
              <p:cMediaNode vol="80000">
                <p:cTn id="33" fill="hold" display="0">
                  <p:stCondLst>
                    <p:cond delay="indefinite"/>
                  </p:stCondLst>
                  <p:endCondLst>
                    <p:cond evt="onStopAudio" delay="0">
                      <p:tgtEl>
                        <p:sldTgt/>
                      </p:tgtEl>
                    </p:cond>
                  </p:endCondLst>
                </p:cTn>
                <p:tgtEl>
                  <p:spTgt spid="48"/>
                </p:tgtEl>
              </p:cMediaNode>
            </p:audio>
            <p:seq concurrent="1" nextAc="seek">
              <p:cTn id="34" restart="whenNotActive" fill="hold" evtFilter="cancelBubble" nodeType="interactiveSeq">
                <p:stCondLst>
                  <p:cond evt="onClick" delay="0">
                    <p:tgtEl>
                      <p:spTgt spid="51"/>
                    </p:tgtEl>
                  </p:cond>
                </p:stCondLst>
                <p:endSync evt="end" delay="0">
                  <p:rtn val="all"/>
                </p:endSync>
                <p:childTnLst>
                  <p:par>
                    <p:cTn id="35" fill="hold">
                      <p:stCondLst>
                        <p:cond delay="0"/>
                      </p:stCondLst>
                      <p:childTnLst>
                        <p:par>
                          <p:cTn id="36" fill="hold">
                            <p:stCondLst>
                              <p:cond delay="0"/>
                            </p:stCondLst>
                            <p:childTnLst>
                              <p:par>
                                <p:cTn id="37" presetID="8" presetClass="exit" presetSubtype="32" fill="hold" nodeType="clickEffect">
                                  <p:stCondLst>
                                    <p:cond delay="0"/>
                                  </p:stCondLst>
                                  <p:childTnLst>
                                    <p:animEffect transition="out" filter="diamond(out)">
                                      <p:cBhvr>
                                        <p:cTn id="38" dur="2000"/>
                                        <p:tgtEl>
                                          <p:spTgt spid="43"/>
                                        </p:tgtEl>
                                      </p:cBhvr>
                                    </p:animEffect>
                                    <p:set>
                                      <p:cBhvr>
                                        <p:cTn id="39" dur="1" fill="hold">
                                          <p:stCondLst>
                                            <p:cond delay="1999"/>
                                          </p:stCondLst>
                                        </p:cTn>
                                        <p:tgtEl>
                                          <p:spTgt spid="43"/>
                                        </p:tgtEl>
                                        <p:attrNameLst>
                                          <p:attrName>style.visibility</p:attrName>
                                        </p:attrNameLst>
                                      </p:cBhvr>
                                      <p:to>
                                        <p:strVal val="hidden"/>
                                      </p:to>
                                    </p:set>
                                  </p:childTnLst>
                                </p:cTn>
                              </p:par>
                              <p:par>
                                <p:cTn id="40" presetID="8" presetClass="exit" presetSubtype="32" fill="hold" nodeType="withEffect">
                                  <p:stCondLst>
                                    <p:cond delay="0"/>
                                  </p:stCondLst>
                                  <p:childTnLst>
                                    <p:animEffect transition="out" filter="diamond(out)">
                                      <p:cBhvr>
                                        <p:cTn id="41" dur="2000"/>
                                        <p:tgtEl>
                                          <p:spTgt spid="51"/>
                                        </p:tgtEl>
                                      </p:cBhvr>
                                    </p:animEffect>
                                    <p:set>
                                      <p:cBhvr>
                                        <p:cTn id="42" dur="1" fill="hold">
                                          <p:stCondLst>
                                            <p:cond delay="1999"/>
                                          </p:stCondLst>
                                        </p:cTn>
                                        <p:tgtEl>
                                          <p:spTgt spid="51"/>
                                        </p:tgtEl>
                                        <p:attrNameLst>
                                          <p:attrName>style.visibility</p:attrName>
                                        </p:attrNameLst>
                                      </p:cBhvr>
                                      <p:to>
                                        <p:strVal val="hidden"/>
                                      </p:to>
                                    </p:set>
                                  </p:childTnLst>
                                </p:cTn>
                              </p:par>
                              <p:par>
                                <p:cTn id="43" presetID="8" presetClass="exit" presetSubtype="32" fill="hold" nodeType="withEffect">
                                  <p:stCondLst>
                                    <p:cond delay="0"/>
                                  </p:stCondLst>
                                  <p:childTnLst>
                                    <p:animEffect transition="out" filter="diamond(out)">
                                      <p:cBhvr>
                                        <p:cTn id="44" dur="2000"/>
                                        <p:tgtEl>
                                          <p:spTgt spid="17"/>
                                        </p:tgtEl>
                                      </p:cBhvr>
                                    </p:animEffect>
                                    <p:set>
                                      <p:cBhvr>
                                        <p:cTn id="45" dur="1" fill="hold">
                                          <p:stCondLst>
                                            <p:cond delay="1999"/>
                                          </p:stCondLst>
                                        </p:cTn>
                                        <p:tgtEl>
                                          <p:spTgt spid="17"/>
                                        </p:tgtEl>
                                        <p:attrNameLst>
                                          <p:attrName>style.visibility</p:attrName>
                                        </p:attrNameLst>
                                      </p:cBhvr>
                                      <p:to>
                                        <p:strVal val="hidden"/>
                                      </p:to>
                                    </p:set>
                                  </p:childTnLst>
                                </p:cTn>
                              </p:par>
                              <p:par>
                                <p:cTn id="46" presetID="8" presetClass="exit" presetSubtype="32" fill="hold" nodeType="withEffect">
                                  <p:stCondLst>
                                    <p:cond delay="0"/>
                                  </p:stCondLst>
                                  <p:childTnLst>
                                    <p:animEffect transition="out" filter="diamond(out)">
                                      <p:cBhvr>
                                        <p:cTn id="47" dur="2000"/>
                                        <p:tgtEl>
                                          <p:spTgt spid="20"/>
                                        </p:tgtEl>
                                      </p:cBhvr>
                                    </p:animEffect>
                                    <p:set>
                                      <p:cBhvr>
                                        <p:cTn id="48" dur="1" fill="hold">
                                          <p:stCondLst>
                                            <p:cond delay="1999"/>
                                          </p:stCondLst>
                                        </p:cTn>
                                        <p:tgtEl>
                                          <p:spTgt spid="20"/>
                                        </p:tgtEl>
                                        <p:attrNameLst>
                                          <p:attrName>style.visibility</p:attrName>
                                        </p:attrNameLst>
                                      </p:cBhvr>
                                      <p:to>
                                        <p:strVal val="hidden"/>
                                      </p:to>
                                    </p:set>
                                  </p:childTnLst>
                                </p:cTn>
                              </p:par>
                              <p:par>
                                <p:cTn id="49" presetID="8" presetClass="exit" presetSubtype="32" fill="hold" nodeType="withEffect">
                                  <p:stCondLst>
                                    <p:cond delay="0"/>
                                  </p:stCondLst>
                                  <p:childTnLst>
                                    <p:animEffect transition="out" filter="diamond(out)">
                                      <p:cBhvr>
                                        <p:cTn id="50" dur="2000"/>
                                        <p:tgtEl>
                                          <p:spTgt spid="19"/>
                                        </p:tgtEl>
                                      </p:cBhvr>
                                    </p:animEffect>
                                    <p:set>
                                      <p:cBhvr>
                                        <p:cTn id="51" dur="1" fill="hold">
                                          <p:stCondLst>
                                            <p:cond delay="1999"/>
                                          </p:stCondLst>
                                        </p:cTn>
                                        <p:tgtEl>
                                          <p:spTgt spid="19"/>
                                        </p:tgtEl>
                                        <p:attrNameLst>
                                          <p:attrName>style.visibility</p:attrName>
                                        </p:attrNameLst>
                                      </p:cBhvr>
                                      <p:to>
                                        <p:strVal val="hidden"/>
                                      </p:to>
                                    </p:set>
                                  </p:childTnLst>
                                </p:cTn>
                              </p:par>
                              <p:par>
                                <p:cTn id="52" presetID="1" presetClass="mediacall" presetSubtype="0" fill="hold" nodeType="withEffect">
                                  <p:stCondLst>
                                    <p:cond delay="0"/>
                                  </p:stCondLst>
                                  <p:childTnLst>
                                    <p:cmd type="call" cmd="playFrom(0.0)">
                                      <p:cBhvr>
                                        <p:cTn id="53" dur="4414" fill="hold"/>
                                        <p:tgtEl>
                                          <p:spTgt spid="3"/>
                                        </p:tgtEl>
                                      </p:cBhvr>
                                    </p:cmd>
                                  </p:childTnLst>
                                </p:cTn>
                              </p:par>
                              <p:par>
                                <p:cTn id="54" presetID="64" presetClass="path" presetSubtype="0" accel="50000" decel="50000" fill="hold" nodeType="withEffect">
                                  <p:stCondLst>
                                    <p:cond delay="0"/>
                                  </p:stCondLst>
                                  <p:childTnLst>
                                    <p:animMotion origin="layout" path="M -3.95833E-6 -2.59259E-6 L 0.03334 -0.99097 " pathEditMode="relative" rAng="0" ptsTypes="AA">
                                      <p:cBhvr>
                                        <p:cTn id="55" dur="2000" fill="hold"/>
                                        <p:tgtEl>
                                          <p:spTgt spid="21"/>
                                        </p:tgtEl>
                                        <p:attrNameLst>
                                          <p:attrName>ppt_x</p:attrName>
                                          <p:attrName>ppt_y</p:attrName>
                                        </p:attrNameLst>
                                      </p:cBhvr>
                                      <p:rCtr x="1667" y="-49560"/>
                                    </p:animMotion>
                                  </p:childTnLst>
                                </p:cTn>
                              </p:par>
                              <p:par>
                                <p:cTn id="56" presetID="32" presetClass="emph" presetSubtype="0" repeatCount="indefinite" fill="hold" nodeType="withEffect">
                                  <p:stCondLst>
                                    <p:cond delay="0"/>
                                  </p:stCondLst>
                                  <p:childTnLst>
                                    <p:animRot by="120000">
                                      <p:cBhvr>
                                        <p:cTn id="57" dur="100" fill="hold">
                                          <p:stCondLst>
                                            <p:cond delay="0"/>
                                          </p:stCondLst>
                                        </p:cTn>
                                        <p:tgtEl>
                                          <p:spTgt spid="21"/>
                                        </p:tgtEl>
                                        <p:attrNameLst>
                                          <p:attrName>r</p:attrName>
                                        </p:attrNameLst>
                                      </p:cBhvr>
                                    </p:animRot>
                                    <p:animRot by="-240000">
                                      <p:cBhvr>
                                        <p:cTn id="58" dur="200" fill="hold">
                                          <p:stCondLst>
                                            <p:cond delay="200"/>
                                          </p:stCondLst>
                                        </p:cTn>
                                        <p:tgtEl>
                                          <p:spTgt spid="21"/>
                                        </p:tgtEl>
                                        <p:attrNameLst>
                                          <p:attrName>r</p:attrName>
                                        </p:attrNameLst>
                                      </p:cBhvr>
                                    </p:animRot>
                                    <p:animRot by="240000">
                                      <p:cBhvr>
                                        <p:cTn id="59" dur="200" fill="hold">
                                          <p:stCondLst>
                                            <p:cond delay="400"/>
                                          </p:stCondLst>
                                        </p:cTn>
                                        <p:tgtEl>
                                          <p:spTgt spid="21"/>
                                        </p:tgtEl>
                                        <p:attrNameLst>
                                          <p:attrName>r</p:attrName>
                                        </p:attrNameLst>
                                      </p:cBhvr>
                                    </p:animRot>
                                    <p:animRot by="-240000">
                                      <p:cBhvr>
                                        <p:cTn id="60" dur="200" fill="hold">
                                          <p:stCondLst>
                                            <p:cond delay="600"/>
                                          </p:stCondLst>
                                        </p:cTn>
                                        <p:tgtEl>
                                          <p:spTgt spid="21"/>
                                        </p:tgtEl>
                                        <p:attrNameLst>
                                          <p:attrName>r</p:attrName>
                                        </p:attrNameLst>
                                      </p:cBhvr>
                                    </p:animRot>
                                    <p:animRot by="120000">
                                      <p:cBhvr>
                                        <p:cTn id="61" dur="200" fill="hold">
                                          <p:stCondLst>
                                            <p:cond delay="800"/>
                                          </p:stCondLst>
                                        </p:cTn>
                                        <p:tgtEl>
                                          <p:spTgt spid="21"/>
                                        </p:tgtEl>
                                        <p:attrNameLst>
                                          <p:attrName>r</p:attrName>
                                        </p:attrNameLst>
                                      </p:cBhvr>
                                    </p:animRot>
                                  </p:childTnLst>
                                </p:cTn>
                              </p:par>
                              <p:par>
                                <p:cTn id="62" presetID="6" presetClass="exit" presetSubtype="32" fill="hold" nodeType="withEffect">
                                  <p:stCondLst>
                                    <p:cond delay="0"/>
                                  </p:stCondLst>
                                  <p:childTnLst>
                                    <p:animEffect transition="out" filter="circle(out)">
                                      <p:cBhvr>
                                        <p:cTn id="63" dur="2000"/>
                                        <p:tgtEl>
                                          <p:spTgt spid="52"/>
                                        </p:tgtEl>
                                      </p:cBhvr>
                                    </p:animEffect>
                                    <p:set>
                                      <p:cBhvr>
                                        <p:cTn id="64" dur="1" fill="hold">
                                          <p:stCondLst>
                                            <p:cond delay="1999"/>
                                          </p:stCondLst>
                                        </p:cTn>
                                        <p:tgtEl>
                                          <p:spTgt spid="52"/>
                                        </p:tgtEl>
                                        <p:attrNameLst>
                                          <p:attrName>style.visibility</p:attrName>
                                        </p:attrNameLst>
                                      </p:cBhvr>
                                      <p:to>
                                        <p:strVal val="hidden"/>
                                      </p:to>
                                    </p:set>
                                  </p:childTnLst>
                                </p:cTn>
                              </p:par>
                              <p:par>
                                <p:cTn id="65" presetID="6" presetClass="exit" presetSubtype="32" fill="hold" nodeType="withEffect">
                                  <p:stCondLst>
                                    <p:cond delay="0"/>
                                  </p:stCondLst>
                                  <p:childTnLst>
                                    <p:animEffect transition="out" filter="circle(out)">
                                      <p:cBhvr>
                                        <p:cTn id="66" dur="2000"/>
                                        <p:tgtEl>
                                          <p:spTgt spid="50"/>
                                        </p:tgtEl>
                                      </p:cBhvr>
                                    </p:animEffect>
                                    <p:set>
                                      <p:cBhvr>
                                        <p:cTn id="67" dur="1" fill="hold">
                                          <p:stCondLst>
                                            <p:cond delay="1999"/>
                                          </p:stCondLst>
                                        </p:cTn>
                                        <p:tgtEl>
                                          <p:spTgt spid="50"/>
                                        </p:tgtEl>
                                        <p:attrNameLst>
                                          <p:attrName>style.visibility</p:attrName>
                                        </p:attrNameLst>
                                      </p:cBhvr>
                                      <p:to>
                                        <p:strVal val="hidden"/>
                                      </p:to>
                                    </p:set>
                                  </p:childTnLst>
                                </p:cTn>
                              </p:par>
                              <p:par>
                                <p:cTn id="68" presetID="6" presetClass="exit" presetSubtype="32" fill="hold" nodeType="withEffect">
                                  <p:stCondLst>
                                    <p:cond delay="0"/>
                                  </p:stCondLst>
                                  <p:childTnLst>
                                    <p:animEffect transition="out" filter="circle(out)">
                                      <p:cBhvr>
                                        <p:cTn id="69" dur="2000"/>
                                        <p:tgtEl>
                                          <p:spTgt spid="57"/>
                                        </p:tgtEl>
                                      </p:cBhvr>
                                    </p:animEffect>
                                    <p:set>
                                      <p:cBhvr>
                                        <p:cTn id="70" dur="1" fill="hold">
                                          <p:stCondLst>
                                            <p:cond delay="19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71" restart="whenNotActive" fill="hold" evtFilter="cancelBubble" nodeType="interactiveSeq">
                <p:stCondLst>
                  <p:cond evt="onClick" delay="0">
                    <p:tgtEl>
                      <p:spTgt spid="17"/>
                    </p:tgtEl>
                  </p:cond>
                </p:stCondLst>
                <p:endSync evt="end" delay="0">
                  <p:rtn val="all"/>
                </p:endSync>
                <p:childTnLst>
                  <p:par>
                    <p:cTn id="72" fill="hold">
                      <p:stCondLst>
                        <p:cond delay="0"/>
                      </p:stCondLst>
                      <p:childTnLst>
                        <p:par>
                          <p:cTn id="73" fill="hold">
                            <p:stCondLst>
                              <p:cond delay="0"/>
                            </p:stCondLst>
                            <p:childTnLst>
                              <p:par>
                                <p:cTn id="74" presetID="1" presetClass="mediacall" presetSubtype="0" fill="hold" nodeType="withEffect">
                                  <p:stCondLst>
                                    <p:cond delay="0"/>
                                  </p:stCondLst>
                                  <p:childTnLst>
                                    <p:cmd type="call" cmd="playFrom(0.0)">
                                      <p:cBhvr>
                                        <p:cTn id="75" dur="5120" fill="hold"/>
                                        <p:tgtEl>
                                          <p:spTgt spid="48"/>
                                        </p:tgtEl>
                                      </p:cBhvr>
                                    </p:cmd>
                                  </p:childTnLst>
                                </p:cTn>
                              </p:par>
                              <p:par>
                                <p:cTn id="76" presetID="35" presetClass="path" presetSubtype="0" accel="50000" decel="50000" fill="hold" nodeType="withEffect">
                                  <p:stCondLst>
                                    <p:cond delay="0"/>
                                  </p:stCondLst>
                                  <p:childTnLst>
                                    <p:animMotion origin="layout" path="M -4.58333E-6 -3.33333E-6 L -0.44036 -0.03657 " pathEditMode="relative" rAng="0" ptsTypes="AA">
                                      <p:cBhvr>
                                        <p:cTn id="77" dur="2000" fill="hold"/>
                                        <p:tgtEl>
                                          <p:spTgt spid="52"/>
                                        </p:tgtEl>
                                        <p:attrNameLst>
                                          <p:attrName>ppt_x</p:attrName>
                                          <p:attrName>ppt_y</p:attrName>
                                        </p:attrNameLst>
                                      </p:cBhvr>
                                      <p:rCtr x="-22018" y="-1829"/>
                                    </p:animMotion>
                                  </p:childTnLst>
                                </p:cTn>
                              </p:par>
                            </p:childTnLst>
                          </p:cTn>
                        </p:par>
                      </p:childTnLst>
                    </p:cTn>
                  </p:par>
                </p:childTnLst>
              </p:cTn>
              <p:nextCondLst>
                <p:cond evt="onClick" delay="0">
                  <p:tgtEl>
                    <p:spTgt spid="17"/>
                  </p:tgtEl>
                </p:cond>
              </p:nextCondLst>
            </p:seq>
            <p:seq concurrent="1" nextAc="seek">
              <p:cTn id="78" restart="whenNotActive" fill="hold" evtFilter="cancelBubble" nodeType="interactiveSeq">
                <p:stCondLst>
                  <p:cond evt="onClick" delay="0">
                    <p:tgtEl>
                      <p:spTgt spid="20"/>
                    </p:tgtEl>
                  </p:cond>
                </p:stCondLst>
                <p:endSync evt="end" delay="0">
                  <p:rtn val="all"/>
                </p:endSync>
                <p:childTnLst>
                  <p:par>
                    <p:cTn id="79" fill="hold">
                      <p:stCondLst>
                        <p:cond delay="0"/>
                      </p:stCondLst>
                      <p:childTnLst>
                        <p:par>
                          <p:cTn id="80" fill="hold">
                            <p:stCondLst>
                              <p:cond delay="0"/>
                            </p:stCondLst>
                            <p:childTnLst>
                              <p:par>
                                <p:cTn id="81" presetID="1" presetClass="mediacall" presetSubtype="0" fill="hold" nodeType="withEffect">
                                  <p:stCondLst>
                                    <p:cond delay="0"/>
                                  </p:stCondLst>
                                  <p:childTnLst>
                                    <p:cmd type="call" cmd="playFrom(0.0)">
                                      <p:cBhvr>
                                        <p:cTn id="82" dur="5120" fill="hold"/>
                                        <p:tgtEl>
                                          <p:spTgt spid="4"/>
                                        </p:tgtEl>
                                      </p:cBhvr>
                                    </p:cmd>
                                  </p:childTnLst>
                                </p:cTn>
                              </p:par>
                              <p:par>
                                <p:cTn id="83" presetID="63" presetClass="path" presetSubtype="0" accel="50000" decel="50000" fill="hold" nodeType="withEffect">
                                  <p:stCondLst>
                                    <p:cond delay="0"/>
                                  </p:stCondLst>
                                  <p:childTnLst>
                                    <p:animMotion origin="layout" path="M -3.95833E-6 -4.44444E-6 L 0.68347 0.02385 " pathEditMode="relative" rAng="0" ptsTypes="AA">
                                      <p:cBhvr>
                                        <p:cTn id="84" dur="2000" fill="hold"/>
                                        <p:tgtEl>
                                          <p:spTgt spid="50"/>
                                        </p:tgtEl>
                                        <p:attrNameLst>
                                          <p:attrName>ppt_x</p:attrName>
                                          <p:attrName>ppt_y</p:attrName>
                                        </p:attrNameLst>
                                      </p:cBhvr>
                                      <p:rCtr x="34167" y="1181"/>
                                    </p:animMotion>
                                  </p:childTnLst>
                                </p:cTn>
                              </p:par>
                            </p:childTnLst>
                          </p:cTn>
                        </p:par>
                      </p:childTnLst>
                    </p:cTn>
                  </p:par>
                </p:childTnLst>
              </p:cTn>
              <p:nextCondLst>
                <p:cond evt="onClick" delay="0">
                  <p:tgtEl>
                    <p:spTgt spid="20"/>
                  </p:tgtEl>
                </p:cond>
              </p:nextCondLst>
            </p:seq>
            <p:seq concurrent="1" nextAc="seek">
              <p:cTn id="85" restart="whenNotActive" fill="hold" evtFilter="cancelBubble" nodeType="interactiveSeq">
                <p:stCondLst>
                  <p:cond evt="onClick" delay="0">
                    <p:tgtEl>
                      <p:spTgt spid="19"/>
                    </p:tgtEl>
                  </p:cond>
                </p:stCondLst>
                <p:endSync evt="end" delay="0">
                  <p:rtn val="all"/>
                </p:endSync>
                <p:childTnLst>
                  <p:par>
                    <p:cTn id="86" fill="hold">
                      <p:stCondLst>
                        <p:cond delay="0"/>
                      </p:stCondLst>
                      <p:childTnLst>
                        <p:par>
                          <p:cTn id="87" fill="hold">
                            <p:stCondLst>
                              <p:cond delay="0"/>
                            </p:stCondLst>
                            <p:childTnLst>
                              <p:par>
                                <p:cTn id="88" presetID="1" presetClass="mediacall" presetSubtype="0" fill="hold" nodeType="withEffect">
                                  <p:stCondLst>
                                    <p:cond delay="0"/>
                                  </p:stCondLst>
                                  <p:childTnLst>
                                    <p:cmd type="call" cmd="playFrom(0.0)">
                                      <p:cBhvr>
                                        <p:cTn id="89" dur="5120" fill="hold"/>
                                        <p:tgtEl>
                                          <p:spTgt spid="44"/>
                                        </p:tgtEl>
                                      </p:cBhvr>
                                    </p:cmd>
                                  </p:childTnLst>
                                </p:cTn>
                              </p:par>
                              <p:par>
                                <p:cTn id="90" presetID="35" presetClass="path" presetSubtype="0" accel="50000" decel="50000" fill="hold" nodeType="withEffect">
                                  <p:stCondLst>
                                    <p:cond delay="0"/>
                                  </p:stCondLst>
                                  <p:childTnLst>
                                    <p:animMotion origin="layout" path="M -3.54167E-6 7.40741E-7 L -0.43099 -0.01782 " pathEditMode="relative" rAng="0" ptsTypes="AA">
                                      <p:cBhvr>
                                        <p:cTn id="91" dur="2000" fill="hold"/>
                                        <p:tgtEl>
                                          <p:spTgt spid="57"/>
                                        </p:tgtEl>
                                        <p:attrNameLst>
                                          <p:attrName>ppt_x</p:attrName>
                                          <p:attrName>ppt_y</p:attrName>
                                        </p:attrNameLst>
                                      </p:cBhvr>
                                      <p:rCtr x="-21549" y="-903"/>
                                    </p:animMotion>
                                  </p:childTnLst>
                                </p:cTn>
                              </p:par>
                            </p:childTnLst>
                          </p:cTn>
                        </p:par>
                      </p:childTnLst>
                    </p:cTn>
                  </p:par>
                </p:childTnLst>
              </p:cTn>
              <p:nextCondLst>
                <p:cond evt="onClick" delay="0">
                  <p:tgtEl>
                    <p:spTgt spid="19"/>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1FA548CD-BB2E-4CBA-B76B-28BAF6320CAB}"/>
              </a:ext>
            </a:extLst>
          </p:cNvPr>
          <p:cNvSpPr/>
          <p:nvPr/>
        </p:nvSpPr>
        <p:spPr>
          <a:xfrm>
            <a:off x="273978" y="208535"/>
            <a:ext cx="11707545" cy="6400800"/>
          </a:xfrm>
          <a:prstGeom prst="rect">
            <a:avLst/>
          </a:prstGeom>
          <a:solidFill>
            <a:schemeClr val="bg1"/>
          </a:solidFill>
          <a:ln>
            <a:noFill/>
          </a:ln>
          <a:effectLst>
            <a:innerShdw blurRad="1651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E1DE7B22-6552-40F4-BCD7-A475ADB3668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6" name="矩形 5">
            <a:extLst>
              <a:ext uri="{FF2B5EF4-FFF2-40B4-BE49-F238E27FC236}">
                <a16:creationId xmlns:a16="http://schemas.microsoft.com/office/drawing/2014/main" id="{986796E5-CA52-4493-A313-1F4A76C560C6}"/>
              </a:ext>
            </a:extLst>
          </p:cNvPr>
          <p:cNvSpPr/>
          <p:nvPr/>
        </p:nvSpPr>
        <p:spPr>
          <a:xfrm>
            <a:off x="471576" y="369728"/>
            <a:ext cx="11260800" cy="5954009"/>
          </a:xfrm>
          <a:prstGeom prst="rect">
            <a:avLst/>
          </a:prstGeom>
          <a:solidFill>
            <a:schemeClr val="bg1"/>
          </a:solidFill>
          <a:ln>
            <a:noFill/>
          </a:ln>
          <a:effectLst>
            <a:innerShdw blurRad="165100">
              <a:schemeClr val="bg1">
                <a:lumMod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3" name="图片 12">
            <a:extLst>
              <a:ext uri="{FF2B5EF4-FFF2-40B4-BE49-F238E27FC236}">
                <a16:creationId xmlns:a16="http://schemas.microsoft.com/office/drawing/2014/main" id="{BE49A02B-1F32-4714-9A66-7A331145FDB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23400" y="434091"/>
            <a:ext cx="2297024" cy="6402614"/>
          </a:xfrm>
          <a:prstGeom prst="rect">
            <a:avLst/>
          </a:prstGeom>
        </p:spPr>
      </p:pic>
      <p:pic>
        <p:nvPicPr>
          <p:cNvPr id="14" name="图片 13">
            <a:extLst>
              <a:ext uri="{FF2B5EF4-FFF2-40B4-BE49-F238E27FC236}">
                <a16:creationId xmlns:a16="http://schemas.microsoft.com/office/drawing/2014/main" id="{402D9251-6D42-4FD8-926C-1270A2723B4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298966" y="245597"/>
            <a:ext cx="2297024" cy="6402614"/>
          </a:xfrm>
          <a:prstGeom prst="rect">
            <a:avLst/>
          </a:prstGeom>
        </p:spPr>
      </p:pic>
      <p:grpSp>
        <p:nvGrpSpPr>
          <p:cNvPr id="43" name="Group 42">
            <a:extLst>
              <a:ext uri="{FF2B5EF4-FFF2-40B4-BE49-F238E27FC236}">
                <a16:creationId xmlns:a16="http://schemas.microsoft.com/office/drawing/2014/main" id="{EC97FF93-EBCD-4749-86BD-200959852D48}"/>
              </a:ext>
            </a:extLst>
          </p:cNvPr>
          <p:cNvGrpSpPr/>
          <p:nvPr/>
        </p:nvGrpSpPr>
        <p:grpSpPr>
          <a:xfrm>
            <a:off x="598209" y="343885"/>
            <a:ext cx="10616276" cy="1768019"/>
            <a:chOff x="598209" y="343885"/>
            <a:chExt cx="10616276" cy="1768019"/>
          </a:xfrm>
        </p:grpSpPr>
        <p:sp>
          <p:nvSpPr>
            <p:cNvPr id="42" name="圆角矩形 4">
              <a:extLst>
                <a:ext uri="{FF2B5EF4-FFF2-40B4-BE49-F238E27FC236}">
                  <a16:creationId xmlns:a16="http://schemas.microsoft.com/office/drawing/2014/main" id="{44597C05-3BCE-4620-BAE0-EA1D1F8348C8}"/>
                </a:ext>
              </a:extLst>
            </p:cNvPr>
            <p:cNvSpPr/>
            <p:nvPr/>
          </p:nvSpPr>
          <p:spPr>
            <a:xfrm>
              <a:off x="1174141" y="348433"/>
              <a:ext cx="10040344" cy="1763471"/>
            </a:xfrm>
            <a:prstGeom prst="roundRect">
              <a:avLst/>
            </a:prstGeom>
            <a:solidFill>
              <a:schemeClr val="accent6">
                <a:lumMod val="20000"/>
                <a:lumOff val="80000"/>
              </a:schemeClr>
            </a:solidFill>
            <a:ln w="28575">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grpSp>
          <p:nvGrpSpPr>
            <p:cNvPr id="2" name="Group 1">
              <a:extLst>
                <a:ext uri="{FF2B5EF4-FFF2-40B4-BE49-F238E27FC236}">
                  <a16:creationId xmlns:a16="http://schemas.microsoft.com/office/drawing/2014/main" id="{CF980455-9E34-4E75-9896-41864B47569D}"/>
                </a:ext>
              </a:extLst>
            </p:cNvPr>
            <p:cNvGrpSpPr/>
            <p:nvPr/>
          </p:nvGrpSpPr>
          <p:grpSpPr>
            <a:xfrm>
              <a:off x="598209" y="343885"/>
              <a:ext cx="10415100" cy="1600584"/>
              <a:chOff x="1276752" y="343069"/>
              <a:chExt cx="10415100" cy="1600584"/>
            </a:xfrm>
          </p:grpSpPr>
          <p:sp>
            <p:nvSpPr>
              <p:cNvPr id="15" name="矩形 14">
                <a:extLst>
                  <a:ext uri="{FF2B5EF4-FFF2-40B4-BE49-F238E27FC236}">
                    <a16:creationId xmlns:a16="http://schemas.microsoft.com/office/drawing/2014/main" id="{6931E10E-631A-474D-9CE5-B19430FBB5DC}"/>
                  </a:ext>
                </a:extLst>
              </p:cNvPr>
              <p:cNvSpPr/>
              <p:nvPr/>
            </p:nvSpPr>
            <p:spPr>
              <a:xfrm>
                <a:off x="2564830" y="563529"/>
                <a:ext cx="9127022" cy="1328023"/>
              </a:xfrm>
              <a:prstGeom prst="roundRect">
                <a:avLst/>
              </a:prstGeom>
              <a:solidFill>
                <a:srgbClr val="92D050">
                  <a:alpha val="62000"/>
                </a:srgbClr>
              </a:solidFill>
              <a:ln w="28575"/>
            </p:spPr>
            <p:style>
              <a:lnRef idx="2">
                <a:schemeClr val="accent6"/>
              </a:lnRef>
              <a:fillRef idx="1">
                <a:schemeClr val="lt1"/>
              </a:fillRef>
              <a:effectRef idx="0">
                <a:schemeClr val="accent6"/>
              </a:effectRef>
              <a:fontRef idx="minor">
                <a:schemeClr val="dk1"/>
              </a:fontRef>
            </p:style>
            <p:txBody>
              <a:bodyPr wrap="square">
                <a:spAutoFit/>
              </a:bodyPr>
              <a:lstStyle/>
              <a:p>
                <a:pPr algn="ctr">
                  <a:defRPr/>
                </a:pPr>
                <a:r>
                  <a:rPr kumimoji="0" lang="en-US" altLang="zh-CN" sz="35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汉仪雪君体简" panose="02010604000101010101" pitchFamily="2" charset="-122"/>
                    <a:cs typeface="Times New Roman" panose="02020603050405020304" pitchFamily="18" charset="0"/>
                  </a:rPr>
                  <a:t>Câu</a:t>
                </a:r>
                <a:r>
                  <a:rPr kumimoji="0" lang="en-US" altLang="zh-CN" sz="35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汉仪雪君体简" panose="02010604000101010101" pitchFamily="2" charset="-122"/>
                    <a:cs typeface="Times New Roman" panose="02020603050405020304" pitchFamily="18" charset="0"/>
                  </a:rPr>
                  <a:t> 2: </a:t>
                </a:r>
                <a:r>
                  <a:rPr lang="en-US" sz="3600" b="1" dirty="0" err="1">
                    <a:solidFill>
                      <a:schemeClr val="accent6">
                        <a:lumMod val="50000"/>
                      </a:schemeClr>
                    </a:solidFill>
                    <a:latin typeface="Times New Roman" panose="02020603050405020304" pitchFamily="18" charset="0"/>
                    <a:cs typeface="Times New Roman" panose="02020603050405020304" pitchFamily="18" charset="0"/>
                  </a:rPr>
                  <a:t>Lễ</a:t>
                </a:r>
                <a:r>
                  <a:rPr lang="en-US" sz="3600" b="1" dirty="0">
                    <a:solidFill>
                      <a:schemeClr val="accent6">
                        <a:lumMod val="50000"/>
                      </a:schemeClr>
                    </a:solidFill>
                    <a:latin typeface="Times New Roman" panose="02020603050405020304" pitchFamily="18" charset="0"/>
                    <a:cs typeface="Times New Roman" panose="02020603050405020304" pitchFamily="18" charset="0"/>
                  </a:rPr>
                  <a:t> </a:t>
                </a:r>
                <a:r>
                  <a:rPr lang="en-US" sz="3600" b="1" dirty="0" err="1">
                    <a:solidFill>
                      <a:schemeClr val="accent6">
                        <a:lumMod val="50000"/>
                      </a:schemeClr>
                    </a:solidFill>
                    <a:latin typeface="Times New Roman" panose="02020603050405020304" pitchFamily="18" charset="0"/>
                    <a:cs typeface="Times New Roman" panose="02020603050405020304" pitchFamily="18" charset="0"/>
                  </a:rPr>
                  <a:t>hội</a:t>
                </a:r>
                <a:r>
                  <a:rPr lang="en-US" sz="3600" b="1" dirty="0">
                    <a:solidFill>
                      <a:schemeClr val="accent6">
                        <a:lumMod val="50000"/>
                      </a:schemeClr>
                    </a:solidFill>
                    <a:latin typeface="Times New Roman" panose="02020603050405020304" pitchFamily="18" charset="0"/>
                    <a:cs typeface="Times New Roman" panose="02020603050405020304" pitchFamily="18" charset="0"/>
                  </a:rPr>
                  <a:t> ở </a:t>
                </a:r>
                <a:r>
                  <a:rPr lang="en-US" sz="3600" b="1" dirty="0" err="1">
                    <a:solidFill>
                      <a:schemeClr val="accent6">
                        <a:lumMod val="50000"/>
                      </a:schemeClr>
                    </a:solidFill>
                    <a:latin typeface="Times New Roman" panose="02020603050405020304" pitchFamily="18" charset="0"/>
                    <a:cs typeface="Times New Roman" panose="02020603050405020304" pitchFamily="18" charset="0"/>
                  </a:rPr>
                  <a:t>đồng</a:t>
                </a:r>
                <a:r>
                  <a:rPr lang="en-US" sz="3600" b="1" dirty="0">
                    <a:solidFill>
                      <a:schemeClr val="accent6">
                        <a:lumMod val="50000"/>
                      </a:schemeClr>
                    </a:solidFill>
                    <a:latin typeface="Times New Roman" panose="02020603050405020304" pitchFamily="18" charset="0"/>
                    <a:cs typeface="Times New Roman" panose="02020603050405020304" pitchFamily="18" charset="0"/>
                  </a:rPr>
                  <a:t> </a:t>
                </a:r>
                <a:r>
                  <a:rPr lang="en-US" sz="3600" b="1" dirty="0" err="1">
                    <a:solidFill>
                      <a:schemeClr val="accent6">
                        <a:lumMod val="50000"/>
                      </a:schemeClr>
                    </a:solidFill>
                    <a:latin typeface="Times New Roman" panose="02020603050405020304" pitchFamily="18" charset="0"/>
                    <a:cs typeface="Times New Roman" panose="02020603050405020304" pitchFamily="18" charset="0"/>
                  </a:rPr>
                  <a:t>bằng</a:t>
                </a:r>
                <a:r>
                  <a:rPr lang="en-US" sz="3600" b="1" dirty="0">
                    <a:solidFill>
                      <a:schemeClr val="accent6">
                        <a:lumMod val="50000"/>
                      </a:schemeClr>
                    </a:solidFill>
                    <a:latin typeface="Times New Roman" panose="02020603050405020304" pitchFamily="18" charset="0"/>
                    <a:cs typeface="Times New Roman" panose="02020603050405020304" pitchFamily="18" charset="0"/>
                  </a:rPr>
                  <a:t> </a:t>
                </a:r>
                <a:r>
                  <a:rPr lang="en-US" sz="3600" b="1" dirty="0" err="1">
                    <a:solidFill>
                      <a:schemeClr val="accent6">
                        <a:lumMod val="50000"/>
                      </a:schemeClr>
                    </a:solidFill>
                    <a:latin typeface="Times New Roman" panose="02020603050405020304" pitchFamily="18" charset="0"/>
                    <a:cs typeface="Times New Roman" panose="02020603050405020304" pitchFamily="18" charset="0"/>
                  </a:rPr>
                  <a:t>Bắc</a:t>
                </a:r>
                <a:r>
                  <a:rPr lang="en-US" sz="3600" b="1" dirty="0">
                    <a:solidFill>
                      <a:schemeClr val="accent6">
                        <a:lumMod val="50000"/>
                      </a:schemeClr>
                    </a:solidFill>
                    <a:latin typeface="Times New Roman" panose="02020603050405020304" pitchFamily="18" charset="0"/>
                    <a:cs typeface="Times New Roman" panose="02020603050405020304" pitchFamily="18" charset="0"/>
                  </a:rPr>
                  <a:t> </a:t>
                </a:r>
                <a:r>
                  <a:rPr lang="en-US" sz="3600" b="1" dirty="0" err="1">
                    <a:solidFill>
                      <a:schemeClr val="accent6">
                        <a:lumMod val="50000"/>
                      </a:schemeClr>
                    </a:solidFill>
                    <a:latin typeface="Times New Roman" panose="02020603050405020304" pitchFamily="18" charset="0"/>
                    <a:cs typeface="Times New Roman" panose="02020603050405020304" pitchFamily="18" charset="0"/>
                  </a:rPr>
                  <a:t>Bộ</a:t>
                </a:r>
                <a:r>
                  <a:rPr lang="en-US" sz="3600" b="1" dirty="0">
                    <a:solidFill>
                      <a:schemeClr val="accent6">
                        <a:lumMod val="50000"/>
                      </a:schemeClr>
                    </a:solidFill>
                    <a:latin typeface="Times New Roman" panose="02020603050405020304" pitchFamily="18" charset="0"/>
                    <a:cs typeface="Times New Roman" panose="02020603050405020304" pitchFamily="18" charset="0"/>
                  </a:rPr>
                  <a:t> </a:t>
                </a:r>
                <a:r>
                  <a:rPr lang="en-US" sz="3600" b="1" dirty="0" err="1">
                    <a:solidFill>
                      <a:schemeClr val="accent6">
                        <a:lumMod val="50000"/>
                      </a:schemeClr>
                    </a:solidFill>
                    <a:latin typeface="Times New Roman" panose="02020603050405020304" pitchFamily="18" charset="0"/>
                    <a:cs typeface="Times New Roman" panose="02020603050405020304" pitchFamily="18" charset="0"/>
                  </a:rPr>
                  <a:t>được</a:t>
                </a:r>
                <a:r>
                  <a:rPr lang="en-US" sz="3600" b="1" dirty="0">
                    <a:solidFill>
                      <a:schemeClr val="accent6">
                        <a:lumMod val="50000"/>
                      </a:schemeClr>
                    </a:solidFill>
                    <a:latin typeface="Times New Roman" panose="02020603050405020304" pitchFamily="18" charset="0"/>
                    <a:cs typeface="Times New Roman" panose="02020603050405020304" pitchFamily="18" charset="0"/>
                  </a:rPr>
                  <a:t> </a:t>
                </a:r>
                <a:r>
                  <a:rPr lang="en-US" sz="3600" b="1" dirty="0" err="1">
                    <a:solidFill>
                      <a:schemeClr val="accent6">
                        <a:lumMod val="50000"/>
                      </a:schemeClr>
                    </a:solidFill>
                    <a:latin typeface="Times New Roman" panose="02020603050405020304" pitchFamily="18" charset="0"/>
                    <a:cs typeface="Times New Roman" panose="02020603050405020304" pitchFamily="18" charset="0"/>
                  </a:rPr>
                  <a:t>tổ</a:t>
                </a:r>
                <a:r>
                  <a:rPr lang="en-US" sz="3600" b="1" dirty="0">
                    <a:solidFill>
                      <a:schemeClr val="accent6">
                        <a:lumMod val="50000"/>
                      </a:schemeClr>
                    </a:solidFill>
                    <a:latin typeface="Times New Roman" panose="02020603050405020304" pitchFamily="18" charset="0"/>
                    <a:cs typeface="Times New Roman" panose="02020603050405020304" pitchFamily="18" charset="0"/>
                  </a:rPr>
                  <a:t> </a:t>
                </a:r>
                <a:r>
                  <a:rPr lang="en-US" sz="3600" b="1" dirty="0" err="1">
                    <a:solidFill>
                      <a:schemeClr val="accent6">
                        <a:lumMod val="50000"/>
                      </a:schemeClr>
                    </a:solidFill>
                    <a:latin typeface="Times New Roman" panose="02020603050405020304" pitchFamily="18" charset="0"/>
                    <a:cs typeface="Times New Roman" panose="02020603050405020304" pitchFamily="18" charset="0"/>
                  </a:rPr>
                  <a:t>chức</a:t>
                </a:r>
                <a:r>
                  <a:rPr lang="en-US" sz="3600" b="1" dirty="0">
                    <a:solidFill>
                      <a:schemeClr val="accent6">
                        <a:lumMod val="50000"/>
                      </a:schemeClr>
                    </a:solidFill>
                    <a:latin typeface="Times New Roman" panose="02020603050405020304" pitchFamily="18" charset="0"/>
                    <a:cs typeface="Times New Roman" panose="02020603050405020304" pitchFamily="18" charset="0"/>
                  </a:rPr>
                  <a:t> </a:t>
                </a:r>
                <a:r>
                  <a:rPr lang="en-US" sz="3600" b="1" dirty="0" err="1">
                    <a:solidFill>
                      <a:schemeClr val="accent6">
                        <a:lumMod val="50000"/>
                      </a:schemeClr>
                    </a:solidFill>
                    <a:latin typeface="Times New Roman" panose="02020603050405020304" pitchFamily="18" charset="0"/>
                    <a:cs typeface="Times New Roman" panose="02020603050405020304" pitchFamily="18" charset="0"/>
                  </a:rPr>
                  <a:t>vào</a:t>
                </a:r>
                <a:r>
                  <a:rPr lang="en-US" sz="3600" b="1" dirty="0">
                    <a:solidFill>
                      <a:schemeClr val="accent6">
                        <a:lumMod val="50000"/>
                      </a:schemeClr>
                    </a:solidFill>
                    <a:latin typeface="Times New Roman" panose="02020603050405020304" pitchFamily="18" charset="0"/>
                    <a:cs typeface="Times New Roman" panose="02020603050405020304" pitchFamily="18" charset="0"/>
                  </a:rPr>
                  <a:t> </a:t>
                </a:r>
                <a:r>
                  <a:rPr lang="en-US" sz="3600" b="1" dirty="0" err="1">
                    <a:solidFill>
                      <a:schemeClr val="accent6">
                        <a:lumMod val="50000"/>
                      </a:schemeClr>
                    </a:solidFill>
                    <a:latin typeface="Times New Roman" panose="02020603050405020304" pitchFamily="18" charset="0"/>
                    <a:cs typeface="Times New Roman" panose="02020603050405020304" pitchFamily="18" charset="0"/>
                  </a:rPr>
                  <a:t>thời</a:t>
                </a:r>
                <a:r>
                  <a:rPr lang="en-US" sz="3600" b="1" dirty="0">
                    <a:solidFill>
                      <a:schemeClr val="accent6">
                        <a:lumMod val="50000"/>
                      </a:schemeClr>
                    </a:solidFill>
                    <a:latin typeface="Times New Roman" panose="02020603050405020304" pitchFamily="18" charset="0"/>
                    <a:cs typeface="Times New Roman" panose="02020603050405020304" pitchFamily="18" charset="0"/>
                  </a:rPr>
                  <a:t> </a:t>
                </a:r>
                <a:r>
                  <a:rPr lang="en-US" sz="3600" b="1" dirty="0" err="1">
                    <a:solidFill>
                      <a:schemeClr val="accent6">
                        <a:lumMod val="50000"/>
                      </a:schemeClr>
                    </a:solidFill>
                    <a:latin typeface="Times New Roman" panose="02020603050405020304" pitchFamily="18" charset="0"/>
                    <a:cs typeface="Times New Roman" panose="02020603050405020304" pitchFamily="18" charset="0"/>
                  </a:rPr>
                  <a:t>gian</a:t>
                </a:r>
                <a:r>
                  <a:rPr lang="en-US" sz="3600" b="1" dirty="0">
                    <a:solidFill>
                      <a:schemeClr val="accent6">
                        <a:lumMod val="50000"/>
                      </a:schemeClr>
                    </a:solidFill>
                    <a:latin typeface="Times New Roman" panose="02020603050405020304" pitchFamily="18" charset="0"/>
                    <a:cs typeface="Times New Roman" panose="02020603050405020304" pitchFamily="18" charset="0"/>
                  </a:rPr>
                  <a:t> </a:t>
                </a:r>
                <a:r>
                  <a:rPr lang="en-US" sz="3600" b="1" dirty="0" err="1">
                    <a:solidFill>
                      <a:schemeClr val="accent6">
                        <a:lumMod val="50000"/>
                      </a:schemeClr>
                    </a:solidFill>
                    <a:latin typeface="Times New Roman" panose="02020603050405020304" pitchFamily="18" charset="0"/>
                    <a:cs typeface="Times New Roman" panose="02020603050405020304" pitchFamily="18" charset="0"/>
                  </a:rPr>
                  <a:t>nào</a:t>
                </a:r>
                <a:r>
                  <a:rPr lang="en-US" sz="3600" b="1" dirty="0">
                    <a:solidFill>
                      <a:schemeClr val="accent6">
                        <a:lumMod val="50000"/>
                      </a:schemeClr>
                    </a:solidFill>
                    <a:latin typeface="Times New Roman" panose="02020603050405020304" pitchFamily="18" charset="0"/>
                    <a:cs typeface="Times New Roman" panose="02020603050405020304" pitchFamily="18" charset="0"/>
                  </a:rPr>
                  <a:t>?</a:t>
                </a:r>
              </a:p>
            </p:txBody>
          </p:sp>
          <p:pic>
            <p:nvPicPr>
              <p:cNvPr id="23" name="图片 5">
                <a:extLst>
                  <a:ext uri="{FF2B5EF4-FFF2-40B4-BE49-F238E27FC236}">
                    <a16:creationId xmlns:a16="http://schemas.microsoft.com/office/drawing/2014/main" id="{731B3882-29CA-4A71-9DA7-86AEC497E3A6}"/>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0405" t="7292" r="7668" b="19897"/>
              <a:stretch/>
            </p:blipFill>
            <p:spPr>
              <a:xfrm>
                <a:off x="1276752" y="343069"/>
                <a:ext cx="1780962" cy="1600584"/>
              </a:xfrm>
              <a:prstGeom prst="rect">
                <a:avLst/>
              </a:prstGeom>
            </p:spPr>
          </p:pic>
        </p:grpSp>
      </p:grpSp>
      <p:pic>
        <p:nvPicPr>
          <p:cNvPr id="32" name="Picture 31" descr="Diagram&#10;&#10;Description automatically generated">
            <a:extLst>
              <a:ext uri="{FF2B5EF4-FFF2-40B4-BE49-F238E27FC236}">
                <a16:creationId xmlns:a16="http://schemas.microsoft.com/office/drawing/2014/main" id="{CDAFEE26-342F-419D-95A2-3FEE84417A42}"/>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886287" y="7791049"/>
            <a:ext cx="8830089" cy="8830089"/>
          </a:xfrm>
          <a:prstGeom prst="rect">
            <a:avLst/>
          </a:prstGeom>
        </p:spPr>
      </p:pic>
      <p:grpSp>
        <p:nvGrpSpPr>
          <p:cNvPr id="17" name="Group 16">
            <a:extLst>
              <a:ext uri="{FF2B5EF4-FFF2-40B4-BE49-F238E27FC236}">
                <a16:creationId xmlns:a16="http://schemas.microsoft.com/office/drawing/2014/main" id="{C18BA65F-0423-4E73-AA8D-9C970129A54A}"/>
              </a:ext>
            </a:extLst>
          </p:cNvPr>
          <p:cNvGrpSpPr/>
          <p:nvPr/>
        </p:nvGrpSpPr>
        <p:grpSpPr>
          <a:xfrm>
            <a:off x="5907578" y="2236724"/>
            <a:ext cx="5738917" cy="1543551"/>
            <a:chOff x="5933192" y="2152667"/>
            <a:chExt cx="5738917" cy="1543551"/>
          </a:xfrm>
        </p:grpSpPr>
        <p:sp>
          <p:nvSpPr>
            <p:cNvPr id="27" name="圆角矩形 4">
              <a:extLst>
                <a:ext uri="{FF2B5EF4-FFF2-40B4-BE49-F238E27FC236}">
                  <a16:creationId xmlns:a16="http://schemas.microsoft.com/office/drawing/2014/main" id="{780F707D-9543-45F7-A941-FC80620F2D26}"/>
                </a:ext>
              </a:extLst>
            </p:cNvPr>
            <p:cNvSpPr/>
            <p:nvPr/>
          </p:nvSpPr>
          <p:spPr>
            <a:xfrm>
              <a:off x="6502677" y="2304722"/>
              <a:ext cx="5169432" cy="1293244"/>
            </a:xfrm>
            <a:prstGeom prst="roundRect">
              <a:avLst/>
            </a:prstGeom>
            <a:solidFill>
              <a:schemeClr val="accent6">
                <a:lumMod val="20000"/>
                <a:lumOff val="80000"/>
              </a:schemeClr>
            </a:solidFill>
            <a:ln w="28575">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35" name="文本框 2">
              <a:extLst>
                <a:ext uri="{FF2B5EF4-FFF2-40B4-BE49-F238E27FC236}">
                  <a16:creationId xmlns:a16="http://schemas.microsoft.com/office/drawing/2014/main" id="{568401D9-860D-46EB-84B8-2173E173EBBE}"/>
                </a:ext>
              </a:extLst>
            </p:cNvPr>
            <p:cNvSpPr txBox="1"/>
            <p:nvPr/>
          </p:nvSpPr>
          <p:spPr>
            <a:xfrm>
              <a:off x="7726421" y="2681618"/>
              <a:ext cx="3662856" cy="581057"/>
            </a:xfrm>
            <a:prstGeom prst="rect">
              <a:avLst/>
            </a:prstGeom>
            <a:noFill/>
          </p:spPr>
          <p:txBody>
            <a:bodyPr wrap="square" rtlCol="0">
              <a:spAutoFit/>
            </a:bodyPr>
            <a:lstStyle/>
            <a:p>
              <a:pPr marL="0" marR="0" lvl="0" indent="0" algn="l" defTabSz="914400" rtl="0" eaLnBrk="1" fontAlgn="auto" latinLnBrk="0" hangingPunct="1">
                <a:lnSpc>
                  <a:spcPts val="4300"/>
                </a:lnSpc>
                <a:spcBef>
                  <a:spcPts val="0"/>
                </a:spcBef>
                <a:spcAft>
                  <a:spcPts val="0"/>
                </a:spcAft>
                <a:buClrTx/>
                <a:buSzTx/>
                <a:buFontTx/>
                <a:buNone/>
                <a:tabLst/>
                <a:defRPr/>
              </a:pPr>
              <a:r>
                <a:rPr kumimoji="0" lang="en-US" altLang="zh-CN" sz="25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Được</a:t>
              </a:r>
              <a:r>
                <a:rPr kumimoji="0" lang="en-US" altLang="zh-CN" sz="25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5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tổ</a:t>
              </a:r>
              <a:r>
                <a:rPr kumimoji="0" lang="en-US" altLang="zh-CN" sz="25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5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chức</a:t>
              </a:r>
              <a:r>
                <a:rPr kumimoji="0" lang="en-US" altLang="zh-CN" sz="25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5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vào</a:t>
              </a:r>
              <a:r>
                <a:rPr kumimoji="0" lang="en-US" altLang="zh-CN" sz="25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5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mùa</a:t>
              </a:r>
              <a:r>
                <a:rPr kumimoji="0" lang="en-US" altLang="zh-CN" sz="25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5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hè</a:t>
              </a:r>
              <a:endParaRPr kumimoji="0" lang="zh-CN" altLang="en-US" sz="25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endParaRPr>
            </a:p>
          </p:txBody>
        </p:sp>
        <p:pic>
          <p:nvPicPr>
            <p:cNvPr id="39" name="Picture 38" descr="Shape&#10;&#10;Description automatically generated">
              <a:extLst>
                <a:ext uri="{FF2B5EF4-FFF2-40B4-BE49-F238E27FC236}">
                  <a16:creationId xmlns:a16="http://schemas.microsoft.com/office/drawing/2014/main" id="{0EBAF7F5-A565-4B3A-AF9D-8EB92D5EA44E}"/>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903" b="40381" l="55800" r="97200">
                          <a14:foregroundMark x1="75000" y1="2114" x2="75000" y2="2114"/>
                          <a14:foregroundMark x1="95900" y1="9408" x2="95900" y2="9408"/>
                          <a14:foregroundMark x1="95300" y1="26638" x2="95300" y2="26638"/>
                          <a14:foregroundMark x1="71800" y1="40381" x2="71800" y2="40381"/>
                          <a14:foregroundMark x1="57300" y1="10888" x2="56900" y2="11839"/>
                          <a14:foregroundMark x1="55900" y1="13742" x2="57900" y2="21036"/>
                          <a14:foregroundMark x1="61800" y1="40169" x2="61800" y2="40169"/>
                          <a14:foregroundMark x1="67500" y1="40381" x2="67500" y2="40381"/>
                          <a14:foregroundMark x1="67100" y1="19979" x2="67100" y2="19979"/>
                          <a14:foregroundMark x1="56700" y1="16279" x2="56700" y2="16279"/>
                          <a14:foregroundMark x1="97200" y1="30127" x2="97200" y2="30127"/>
                        </a14:backgroundRemoval>
                      </a14:imgEffect>
                    </a14:imgLayer>
                  </a14:imgProps>
                </a:ext>
                <a:ext uri="{28A0092B-C50C-407E-A947-70E740481C1C}">
                  <a14:useLocalDpi xmlns:a14="http://schemas.microsoft.com/office/drawing/2010/main" val="0"/>
                </a:ext>
              </a:extLst>
            </a:blip>
            <a:srcRect l="51868" b="55667"/>
            <a:stretch/>
          </p:blipFill>
          <p:spPr>
            <a:xfrm>
              <a:off x="5933192" y="2152667"/>
              <a:ext cx="1771489" cy="1543551"/>
            </a:xfrm>
            <a:prstGeom prst="rect">
              <a:avLst/>
            </a:prstGeom>
          </p:spPr>
        </p:pic>
      </p:grpSp>
      <p:grpSp>
        <p:nvGrpSpPr>
          <p:cNvPr id="19" name="Group 18">
            <a:extLst>
              <a:ext uri="{FF2B5EF4-FFF2-40B4-BE49-F238E27FC236}">
                <a16:creationId xmlns:a16="http://schemas.microsoft.com/office/drawing/2014/main" id="{0CB86895-6D7C-4A6E-80F4-137E2BA26761}"/>
              </a:ext>
            </a:extLst>
          </p:cNvPr>
          <p:cNvGrpSpPr/>
          <p:nvPr/>
        </p:nvGrpSpPr>
        <p:grpSpPr>
          <a:xfrm>
            <a:off x="5865679" y="4066592"/>
            <a:ext cx="5787871" cy="1487412"/>
            <a:chOff x="5784914" y="4241917"/>
            <a:chExt cx="5973077" cy="1487412"/>
          </a:xfrm>
        </p:grpSpPr>
        <p:sp>
          <p:nvSpPr>
            <p:cNvPr id="33" name="圆角矩形 4">
              <a:extLst>
                <a:ext uri="{FF2B5EF4-FFF2-40B4-BE49-F238E27FC236}">
                  <a16:creationId xmlns:a16="http://schemas.microsoft.com/office/drawing/2014/main" id="{4CA6875E-9DBB-4D9D-A948-F17662E0E409}"/>
                </a:ext>
              </a:extLst>
            </p:cNvPr>
            <p:cNvSpPr/>
            <p:nvPr/>
          </p:nvSpPr>
          <p:spPr>
            <a:xfrm>
              <a:off x="6502676" y="4392518"/>
              <a:ext cx="5255315" cy="1293244"/>
            </a:xfrm>
            <a:prstGeom prst="roundRect">
              <a:avLst/>
            </a:prstGeom>
            <a:solidFill>
              <a:schemeClr val="accent6">
                <a:lumMod val="20000"/>
                <a:lumOff val="80000"/>
              </a:schemeClr>
            </a:solidFill>
            <a:ln w="28575">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37" name="文本框 2">
              <a:extLst>
                <a:ext uri="{FF2B5EF4-FFF2-40B4-BE49-F238E27FC236}">
                  <a16:creationId xmlns:a16="http://schemas.microsoft.com/office/drawing/2014/main" id="{715BA6B6-3F0D-492E-97E8-8B87BD93EDED}"/>
                </a:ext>
              </a:extLst>
            </p:cNvPr>
            <p:cNvSpPr txBox="1"/>
            <p:nvPr/>
          </p:nvSpPr>
          <p:spPr>
            <a:xfrm>
              <a:off x="7297499" y="4507100"/>
              <a:ext cx="4338492" cy="1177374"/>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500" b="1" dirty="0" err="1">
                  <a:solidFill>
                    <a:schemeClr val="accent6">
                      <a:lumMod val="50000"/>
                    </a:schemeClr>
                  </a:solidFill>
                  <a:latin typeface="Times New Roman" panose="02020603050405020304" pitchFamily="18" charset="0"/>
                  <a:cs typeface="Times New Roman" panose="02020603050405020304" pitchFamily="18" charset="0"/>
                </a:rPr>
                <a:t>Được</a:t>
              </a:r>
              <a:r>
                <a:rPr lang="en-US" sz="2500" b="1" dirty="0">
                  <a:solidFill>
                    <a:schemeClr val="accent6">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6">
                      <a:lumMod val="50000"/>
                    </a:schemeClr>
                  </a:solidFill>
                  <a:latin typeface="Times New Roman" panose="02020603050405020304" pitchFamily="18" charset="0"/>
                  <a:cs typeface="Times New Roman" panose="02020603050405020304" pitchFamily="18" charset="0"/>
                </a:rPr>
                <a:t>tổ</a:t>
              </a:r>
              <a:r>
                <a:rPr lang="en-US" sz="2500" b="1" dirty="0">
                  <a:solidFill>
                    <a:schemeClr val="accent6">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6">
                      <a:lumMod val="50000"/>
                    </a:schemeClr>
                  </a:solidFill>
                  <a:latin typeface="Times New Roman" panose="02020603050405020304" pitchFamily="18" charset="0"/>
                  <a:cs typeface="Times New Roman" panose="02020603050405020304" pitchFamily="18" charset="0"/>
                </a:rPr>
                <a:t>chức</a:t>
              </a:r>
              <a:r>
                <a:rPr lang="en-US" sz="2500" b="1" dirty="0">
                  <a:solidFill>
                    <a:schemeClr val="accent6">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6">
                      <a:lumMod val="50000"/>
                    </a:schemeClr>
                  </a:solidFill>
                  <a:latin typeface="Times New Roman" panose="02020603050405020304" pitchFamily="18" charset="0"/>
                  <a:cs typeface="Times New Roman" panose="02020603050405020304" pitchFamily="18" charset="0"/>
                </a:rPr>
                <a:t>vào</a:t>
              </a:r>
              <a:r>
                <a:rPr lang="en-US" sz="2500" b="1" dirty="0">
                  <a:solidFill>
                    <a:schemeClr val="accent6">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6">
                      <a:lumMod val="50000"/>
                    </a:schemeClr>
                  </a:solidFill>
                  <a:latin typeface="Times New Roman" panose="02020603050405020304" pitchFamily="18" charset="0"/>
                  <a:cs typeface="Times New Roman" panose="02020603050405020304" pitchFamily="18" charset="0"/>
                </a:rPr>
                <a:t>mùa</a:t>
              </a:r>
              <a:r>
                <a:rPr lang="en-US" sz="2500" b="1" dirty="0">
                  <a:solidFill>
                    <a:schemeClr val="accent6">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6">
                      <a:lumMod val="50000"/>
                    </a:schemeClr>
                  </a:solidFill>
                  <a:latin typeface="Times New Roman" panose="02020603050405020304" pitchFamily="18" charset="0"/>
                  <a:cs typeface="Times New Roman" panose="02020603050405020304" pitchFamily="18" charset="0"/>
                </a:rPr>
                <a:t>xuân</a:t>
              </a:r>
              <a:r>
                <a:rPr lang="en-US" sz="2500" b="1" dirty="0">
                  <a:solidFill>
                    <a:schemeClr val="accent6">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6">
                      <a:lumMod val="50000"/>
                    </a:schemeClr>
                  </a:solidFill>
                  <a:latin typeface="Times New Roman" panose="02020603050405020304" pitchFamily="18" charset="0"/>
                  <a:cs typeface="Times New Roman" panose="02020603050405020304" pitchFamily="18" charset="0"/>
                </a:rPr>
                <a:t>và</a:t>
              </a:r>
              <a:r>
                <a:rPr lang="en-US" sz="2500" b="1" dirty="0">
                  <a:solidFill>
                    <a:schemeClr val="accent6">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6">
                      <a:lumMod val="50000"/>
                    </a:schemeClr>
                  </a:solidFill>
                  <a:latin typeface="Times New Roman" panose="02020603050405020304" pitchFamily="18" charset="0"/>
                  <a:cs typeface="Times New Roman" panose="02020603050405020304" pitchFamily="18" charset="0"/>
                </a:rPr>
                <a:t>mùa</a:t>
              </a:r>
              <a:r>
                <a:rPr lang="en-US" sz="2500" b="1" dirty="0">
                  <a:solidFill>
                    <a:schemeClr val="accent6">
                      <a:lumMod val="50000"/>
                    </a:schemeClr>
                  </a:solidFill>
                  <a:latin typeface="Times New Roman" panose="02020603050405020304" pitchFamily="18" charset="0"/>
                  <a:cs typeface="Times New Roman" panose="02020603050405020304" pitchFamily="18" charset="0"/>
                </a:rPr>
                <a:t> </a:t>
              </a:r>
              <a:r>
                <a:rPr lang="en-US" sz="2500" b="1" dirty="0" err="1">
                  <a:solidFill>
                    <a:schemeClr val="accent6">
                      <a:lumMod val="50000"/>
                    </a:schemeClr>
                  </a:solidFill>
                  <a:latin typeface="Times New Roman" panose="02020603050405020304" pitchFamily="18" charset="0"/>
                  <a:cs typeface="Times New Roman" panose="02020603050405020304" pitchFamily="18" charset="0"/>
                </a:rPr>
                <a:t>thu</a:t>
              </a:r>
              <a:endParaRPr kumimoji="0" lang="zh-CN" altLang="en-US" sz="25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endParaRPr>
            </a:p>
          </p:txBody>
        </p:sp>
        <p:pic>
          <p:nvPicPr>
            <p:cNvPr id="41" name="Picture 40" descr="Shape&#10;&#10;Description automatically generated">
              <a:extLst>
                <a:ext uri="{FF2B5EF4-FFF2-40B4-BE49-F238E27FC236}">
                  <a16:creationId xmlns:a16="http://schemas.microsoft.com/office/drawing/2014/main" id="{417F358B-0484-4E76-A80D-C0DD3A8F356F}"/>
                </a:ext>
              </a:extLst>
            </p:cNvPr>
            <p:cNvPicPr>
              <a:picLocks noChangeAspect="1"/>
            </p:cNvPicPr>
            <p:nvPr/>
          </p:nvPicPr>
          <p:blipFill rotWithShape="1">
            <a:blip r:embed="rId14" cstate="print">
              <a:extLst>
                <a:ext uri="{BEBA8EAE-BF5A-486C-A8C5-ECC9F3942E4B}">
                  <a14:imgProps xmlns:a14="http://schemas.microsoft.com/office/drawing/2010/main">
                    <a14:imgLayer r:embed="rId13">
                      <a14:imgEffect>
                        <a14:backgroundRemoval t="48309" b="87421" l="60400" r="99700">
                          <a14:foregroundMark x1="76000" y1="48414" x2="76000" y2="48414"/>
                          <a14:foregroundMark x1="96600" y1="61945" x2="96600" y2="61945"/>
                          <a14:foregroundMark x1="97900" y1="67653" x2="97600" y2="73679"/>
                          <a14:foregroundMark x1="96400" y1="78118" x2="96400" y2="78118"/>
                          <a14:foregroundMark x1="74500" y1="87526" x2="74500" y2="87526"/>
                          <a14:foregroundMark x1="99700" y1="71987" x2="99700" y2="71987"/>
                          <a14:foregroundMark x1="98900" y1="68288" x2="98900" y2="68288"/>
                          <a14:foregroundMark x1="92900" y1="68499" x2="92900" y2="68499"/>
                          <a14:foregroundMark x1="90300" y1="67442" x2="90300" y2="67442"/>
                          <a14:foregroundMark x1="91100" y1="68288" x2="91100" y2="68288"/>
                          <a14:foregroundMark x1="90100" y1="68499" x2="90100" y2="68499"/>
                          <a14:foregroundMark x1="89700" y1="68076" x2="89700" y2="68076"/>
                          <a14:foregroundMark x1="99700" y1="70402" x2="99700" y2="70402"/>
                          <a14:foregroundMark x1="99100" y1="68922" x2="99100" y2="69556"/>
                        </a14:backgroundRemoval>
                      </a14:imgEffect>
                    </a14:imgLayer>
                  </a14:imgProps>
                </a:ext>
                <a:ext uri="{28A0092B-C50C-407E-A947-70E740481C1C}">
                  <a14:useLocalDpi xmlns:a14="http://schemas.microsoft.com/office/drawing/2010/main" val="0"/>
                </a:ext>
              </a:extLst>
            </a:blip>
            <a:srcRect l="56002" t="44844" b="9996"/>
            <a:stretch/>
          </p:blipFill>
          <p:spPr>
            <a:xfrm>
              <a:off x="5784914" y="4241917"/>
              <a:ext cx="1618480" cy="1487412"/>
            </a:xfrm>
            <a:prstGeom prst="rect">
              <a:avLst/>
            </a:prstGeom>
          </p:spPr>
        </p:pic>
      </p:grpSp>
      <p:grpSp>
        <p:nvGrpSpPr>
          <p:cNvPr id="3" name="Group 2">
            <a:extLst>
              <a:ext uri="{FF2B5EF4-FFF2-40B4-BE49-F238E27FC236}">
                <a16:creationId xmlns:a16="http://schemas.microsoft.com/office/drawing/2014/main" id="{93586711-B9ED-47E5-B8CD-B21C57B71288}"/>
              </a:ext>
            </a:extLst>
          </p:cNvPr>
          <p:cNvGrpSpPr/>
          <p:nvPr/>
        </p:nvGrpSpPr>
        <p:grpSpPr>
          <a:xfrm>
            <a:off x="160185" y="2333405"/>
            <a:ext cx="5747393" cy="1476621"/>
            <a:chOff x="160185" y="2333405"/>
            <a:chExt cx="5747393" cy="1476621"/>
          </a:xfrm>
        </p:grpSpPr>
        <p:grpSp>
          <p:nvGrpSpPr>
            <p:cNvPr id="12" name="Group 11">
              <a:extLst>
                <a:ext uri="{FF2B5EF4-FFF2-40B4-BE49-F238E27FC236}">
                  <a16:creationId xmlns:a16="http://schemas.microsoft.com/office/drawing/2014/main" id="{CB2108E3-9269-4181-A752-92848AAAF595}"/>
                </a:ext>
              </a:extLst>
            </p:cNvPr>
            <p:cNvGrpSpPr/>
            <p:nvPr/>
          </p:nvGrpSpPr>
          <p:grpSpPr>
            <a:xfrm>
              <a:off x="160185" y="2333405"/>
              <a:ext cx="5747393" cy="1476621"/>
              <a:chOff x="128300" y="2162639"/>
              <a:chExt cx="5747393" cy="1476621"/>
            </a:xfrm>
          </p:grpSpPr>
          <p:sp>
            <p:nvSpPr>
              <p:cNvPr id="24" name="圆角矩形 4">
                <a:extLst>
                  <a:ext uri="{FF2B5EF4-FFF2-40B4-BE49-F238E27FC236}">
                    <a16:creationId xmlns:a16="http://schemas.microsoft.com/office/drawing/2014/main" id="{AFEE3116-DF7D-4123-9F61-F61C626747A6}"/>
                  </a:ext>
                </a:extLst>
              </p:cNvPr>
              <p:cNvSpPr/>
              <p:nvPr/>
            </p:nvSpPr>
            <p:spPr>
              <a:xfrm>
                <a:off x="722812" y="2200429"/>
                <a:ext cx="5152881" cy="1293244"/>
              </a:xfrm>
              <a:prstGeom prst="roundRect">
                <a:avLst/>
              </a:prstGeom>
              <a:solidFill>
                <a:schemeClr val="accent6">
                  <a:lumMod val="20000"/>
                  <a:lumOff val="80000"/>
                </a:schemeClr>
              </a:solidFill>
              <a:ln w="28575">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pic>
            <p:nvPicPr>
              <p:cNvPr id="38" name="Picture 37" descr="Shape&#10;&#10;Description automatically generated">
                <a:extLst>
                  <a:ext uri="{FF2B5EF4-FFF2-40B4-BE49-F238E27FC236}">
                    <a16:creationId xmlns:a16="http://schemas.microsoft.com/office/drawing/2014/main" id="{68D1D50B-5E1A-4C4A-A33F-BB747D4928E4}"/>
                  </a:ext>
                </a:extLst>
              </p:cNvPr>
              <p:cNvPicPr>
                <a:picLocks noChangeAspect="1"/>
              </p:cNvPicPr>
              <p:nvPr/>
            </p:nvPicPr>
            <p:blipFill rotWithShape="1">
              <a:blip r:embed="rId15" cstate="print">
                <a:extLst>
                  <a:ext uri="{BEBA8EAE-BF5A-486C-A8C5-ECC9F3942E4B}">
                    <a14:imgProps xmlns:a14="http://schemas.microsoft.com/office/drawing/2010/main">
                      <a14:imgLayer r:embed="rId13">
                        <a14:imgEffect>
                          <a14:backgroundRemoval t="1163" b="41755" l="5000" r="49300">
                            <a14:foregroundMark x1="26600" y1="1268" x2="26600" y2="1268"/>
                            <a14:foregroundMark x1="46700" y1="10782" x2="46700" y2="10782"/>
                            <a14:foregroundMark x1="49300" y1="20190" x2="49300" y2="20190"/>
                            <a14:foregroundMark x1="24100" y1="22727" x2="24100" y2="22727"/>
                          </a14:backgroundRemoval>
                        </a14:imgEffect>
                      </a14:imgLayer>
                    </a14:imgProps>
                  </a:ext>
                  <a:ext uri="{28A0092B-C50C-407E-A947-70E740481C1C}">
                    <a14:useLocalDpi xmlns:a14="http://schemas.microsoft.com/office/drawing/2010/main" val="0"/>
                  </a:ext>
                </a:extLst>
              </a:blip>
              <a:srcRect r="49180" b="53269"/>
              <a:stretch/>
            </p:blipFill>
            <p:spPr>
              <a:xfrm>
                <a:off x="128300" y="2162639"/>
                <a:ext cx="1697513" cy="1476621"/>
              </a:xfrm>
              <a:prstGeom prst="rect">
                <a:avLst/>
              </a:prstGeom>
            </p:spPr>
          </p:pic>
        </p:grpSp>
        <p:sp>
          <p:nvSpPr>
            <p:cNvPr id="34" name="文本框 2">
              <a:extLst>
                <a:ext uri="{FF2B5EF4-FFF2-40B4-BE49-F238E27FC236}">
                  <a16:creationId xmlns:a16="http://schemas.microsoft.com/office/drawing/2014/main" id="{C76E24B8-7AC7-47E8-9D82-F7F1F47DA7E9}"/>
                </a:ext>
              </a:extLst>
            </p:cNvPr>
            <p:cNvSpPr txBox="1"/>
            <p:nvPr/>
          </p:nvSpPr>
          <p:spPr>
            <a:xfrm>
              <a:off x="1879438" y="2468313"/>
              <a:ext cx="3683650" cy="1132490"/>
            </a:xfrm>
            <a:prstGeom prst="rect">
              <a:avLst/>
            </a:prstGeom>
            <a:noFill/>
          </p:spPr>
          <p:txBody>
            <a:bodyPr wrap="square" rtlCol="0">
              <a:spAutoFit/>
            </a:bodyPr>
            <a:lstStyle/>
            <a:p>
              <a:pPr marL="0" marR="0" lvl="0" indent="0" algn="ctr" defTabSz="914400" rtl="0" eaLnBrk="1" fontAlgn="auto" latinLnBrk="0" hangingPunct="1">
                <a:lnSpc>
                  <a:spcPts val="4300"/>
                </a:lnSpc>
                <a:spcBef>
                  <a:spcPts val="0"/>
                </a:spcBef>
                <a:spcAft>
                  <a:spcPts val="0"/>
                </a:spcAft>
                <a:buClrTx/>
                <a:buSzTx/>
                <a:buFontTx/>
                <a:buNone/>
                <a:tabLst/>
                <a:defRPr/>
              </a:pPr>
              <a:r>
                <a:rPr kumimoji="0" lang="en-US" altLang="zh-CN" sz="25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Được</a:t>
              </a:r>
              <a:r>
                <a:rPr kumimoji="0" lang="en-US" altLang="zh-CN" sz="25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5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tổ</a:t>
              </a:r>
              <a:r>
                <a:rPr kumimoji="0" lang="en-US" altLang="zh-CN" sz="25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5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chức</a:t>
              </a:r>
              <a:r>
                <a:rPr kumimoji="0" lang="en-US" altLang="zh-CN" sz="25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5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vào</a:t>
              </a:r>
              <a:endParaRPr kumimoji="0" lang="en-US" altLang="zh-CN" sz="25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endParaRPr>
            </a:p>
            <a:p>
              <a:pPr marL="0" marR="0" lvl="0" indent="0" algn="ctr" defTabSz="914400" rtl="0" eaLnBrk="1" fontAlgn="auto" latinLnBrk="0" hangingPunct="1">
                <a:lnSpc>
                  <a:spcPts val="4300"/>
                </a:lnSpc>
                <a:spcBef>
                  <a:spcPts val="0"/>
                </a:spcBef>
                <a:spcAft>
                  <a:spcPts val="0"/>
                </a:spcAft>
                <a:buClrTx/>
                <a:buSzTx/>
                <a:buFontTx/>
                <a:buNone/>
                <a:tabLst/>
                <a:defRPr/>
              </a:pPr>
              <a:r>
                <a:rPr kumimoji="0" lang="en-US" altLang="zh-CN" sz="25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5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mùa</a:t>
              </a:r>
              <a:r>
                <a:rPr kumimoji="0" lang="en-US" altLang="zh-CN" sz="25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25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thu</a:t>
              </a:r>
              <a:endParaRPr kumimoji="0" lang="zh-CN" altLang="en-US" sz="25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endParaRPr>
            </a:p>
          </p:txBody>
        </p:sp>
      </p:grpSp>
      <p:grpSp>
        <p:nvGrpSpPr>
          <p:cNvPr id="20" name="Group 19">
            <a:extLst>
              <a:ext uri="{FF2B5EF4-FFF2-40B4-BE49-F238E27FC236}">
                <a16:creationId xmlns:a16="http://schemas.microsoft.com/office/drawing/2014/main" id="{ECD1C2EB-2E82-452E-B2B5-F696FC946FE3}"/>
              </a:ext>
            </a:extLst>
          </p:cNvPr>
          <p:cNvGrpSpPr/>
          <p:nvPr/>
        </p:nvGrpSpPr>
        <p:grpSpPr>
          <a:xfrm>
            <a:off x="252238" y="4034612"/>
            <a:ext cx="5613440" cy="1474537"/>
            <a:chOff x="242330" y="4045056"/>
            <a:chExt cx="5613440" cy="1474537"/>
          </a:xfrm>
        </p:grpSpPr>
        <p:grpSp>
          <p:nvGrpSpPr>
            <p:cNvPr id="11" name="Group 10">
              <a:extLst>
                <a:ext uri="{FF2B5EF4-FFF2-40B4-BE49-F238E27FC236}">
                  <a16:creationId xmlns:a16="http://schemas.microsoft.com/office/drawing/2014/main" id="{6BDB0AA9-BBB7-47B9-BF94-2BB83A894E89}"/>
                </a:ext>
              </a:extLst>
            </p:cNvPr>
            <p:cNvGrpSpPr/>
            <p:nvPr/>
          </p:nvGrpSpPr>
          <p:grpSpPr>
            <a:xfrm>
              <a:off x="242330" y="4045056"/>
              <a:ext cx="5613440" cy="1474537"/>
              <a:chOff x="253306" y="4172846"/>
              <a:chExt cx="5613440" cy="1474537"/>
            </a:xfrm>
          </p:grpSpPr>
          <p:sp>
            <p:nvSpPr>
              <p:cNvPr id="26" name="圆角矩形 4">
                <a:extLst>
                  <a:ext uri="{FF2B5EF4-FFF2-40B4-BE49-F238E27FC236}">
                    <a16:creationId xmlns:a16="http://schemas.microsoft.com/office/drawing/2014/main" id="{AFC4CB63-4FF7-4993-AB03-85CA219E2683}"/>
                  </a:ext>
                </a:extLst>
              </p:cNvPr>
              <p:cNvSpPr/>
              <p:nvPr/>
            </p:nvSpPr>
            <p:spPr>
              <a:xfrm>
                <a:off x="954081" y="4318434"/>
                <a:ext cx="4912665" cy="1293244"/>
              </a:xfrm>
              <a:prstGeom prst="roundRect">
                <a:avLst/>
              </a:prstGeom>
              <a:solidFill>
                <a:schemeClr val="accent6">
                  <a:lumMod val="20000"/>
                  <a:lumOff val="80000"/>
                </a:schemeClr>
              </a:solidFill>
              <a:ln w="28575">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pic>
            <p:nvPicPr>
              <p:cNvPr id="40" name="Picture 39" descr="Shape&#10;&#10;Description automatically generated">
                <a:extLst>
                  <a:ext uri="{FF2B5EF4-FFF2-40B4-BE49-F238E27FC236}">
                    <a16:creationId xmlns:a16="http://schemas.microsoft.com/office/drawing/2014/main" id="{6FC28DA8-0A86-4878-88F2-8B8487442F3D}"/>
                  </a:ext>
                </a:extLst>
              </p:cNvPr>
              <p:cNvPicPr>
                <a:picLocks noChangeAspect="1"/>
              </p:cNvPicPr>
              <p:nvPr/>
            </p:nvPicPr>
            <p:blipFill rotWithShape="1">
              <a:blip r:embed="rId16" cstate="print">
                <a:extLst>
                  <a:ext uri="{BEBA8EAE-BF5A-486C-A8C5-ECC9F3942E4B}">
                    <a14:imgProps xmlns:a14="http://schemas.microsoft.com/office/drawing/2010/main">
                      <a14:imgLayer r:embed="rId13">
                        <a14:imgEffect>
                          <a14:backgroundRemoval t="48309" b="89641" l="1500" r="49100">
                            <a14:foregroundMark x1="6700" y1="56871" x2="4300" y2="75793"/>
                            <a14:foregroundMark x1="6800" y1="55180" x2="2000" y2="61945"/>
                            <a14:foregroundMark x1="2000" y1="61945" x2="1500" y2="71036"/>
                            <a14:foregroundMark x1="1500" y1="71036" x2="3700" y2="73362"/>
                            <a14:foregroundMark x1="12200" y1="88584" x2="12200" y2="88584"/>
                            <a14:foregroundMark x1="6100" y1="89641" x2="6100" y2="89641"/>
                            <a14:foregroundMark x1="34400" y1="48309" x2="34400" y2="48309"/>
                            <a14:foregroundMark x1="45500" y1="78330" x2="45500" y2="78330"/>
                          </a14:backgroundRemoval>
                        </a14:imgEffect>
                      </a14:imgLayer>
                    </a14:imgProps>
                  </a:ext>
                  <a:ext uri="{28A0092B-C50C-407E-A947-70E740481C1C}">
                    <a14:useLocalDpi xmlns:a14="http://schemas.microsoft.com/office/drawing/2010/main" val="0"/>
                  </a:ext>
                </a:extLst>
              </a:blip>
              <a:srcRect t="44587" r="45340" b="8329"/>
              <a:stretch/>
            </p:blipFill>
            <p:spPr>
              <a:xfrm>
                <a:off x="253306" y="4172846"/>
                <a:ext cx="1809545" cy="1474537"/>
              </a:xfrm>
              <a:prstGeom prst="rect">
                <a:avLst/>
              </a:prstGeom>
            </p:spPr>
          </p:pic>
        </p:grpSp>
        <p:sp>
          <p:nvSpPr>
            <p:cNvPr id="36" name="文本框 2">
              <a:extLst>
                <a:ext uri="{FF2B5EF4-FFF2-40B4-BE49-F238E27FC236}">
                  <a16:creationId xmlns:a16="http://schemas.microsoft.com/office/drawing/2014/main" id="{F7F81965-F356-4009-ADDD-C92A6EF02283}"/>
                </a:ext>
              </a:extLst>
            </p:cNvPr>
            <p:cNvSpPr txBox="1"/>
            <p:nvPr/>
          </p:nvSpPr>
          <p:spPr>
            <a:xfrm>
              <a:off x="1750261" y="4544296"/>
              <a:ext cx="3987293" cy="581057"/>
            </a:xfrm>
            <a:prstGeom prst="rect">
              <a:avLst/>
            </a:prstGeom>
            <a:noFill/>
          </p:spPr>
          <p:txBody>
            <a:bodyPr wrap="square" rtlCol="0">
              <a:spAutoFit/>
            </a:bodyPr>
            <a:lstStyle/>
            <a:p>
              <a:pPr marL="0" marR="0" lvl="0" indent="0" algn="ctr" defTabSz="914400" rtl="0" eaLnBrk="1" fontAlgn="auto" latinLnBrk="0" hangingPunct="1">
                <a:lnSpc>
                  <a:spcPts val="4300"/>
                </a:lnSpc>
                <a:spcBef>
                  <a:spcPts val="0"/>
                </a:spcBef>
                <a:spcAft>
                  <a:spcPts val="0"/>
                </a:spcAft>
                <a:buClrTx/>
                <a:buSzTx/>
                <a:buFontTx/>
                <a:buNone/>
                <a:tabLst/>
                <a:defRPr/>
              </a:pPr>
              <a:r>
                <a:rPr lang="en-US" altLang="zh-CN" sz="2500" b="1" dirty="0" err="1">
                  <a:solidFill>
                    <a:srgbClr val="70AD47">
                      <a:lumMod val="50000"/>
                    </a:srgbClr>
                  </a:solidFill>
                  <a:latin typeface="Times New Roman" panose="02020603050405020304" pitchFamily="18" charset="0"/>
                  <a:ea typeface="方正少儿简体" panose="03000509000000000000" pitchFamily="65" charset="-122"/>
                  <a:cs typeface="Times New Roman" panose="02020603050405020304" pitchFamily="18" charset="0"/>
                </a:rPr>
                <a:t>Được</a:t>
              </a:r>
              <a:r>
                <a:rPr lang="en-US" altLang="zh-CN" sz="2500" b="1" dirty="0">
                  <a:solidFill>
                    <a:srgbClr val="70AD47">
                      <a:lumMod val="50000"/>
                    </a:srgbClr>
                  </a:solidFill>
                  <a:latin typeface="Times New Roman" panose="02020603050405020304" pitchFamily="18" charset="0"/>
                  <a:ea typeface="方正少儿简体" panose="03000509000000000000" pitchFamily="65" charset="-122"/>
                  <a:cs typeface="Times New Roman" panose="02020603050405020304" pitchFamily="18" charset="0"/>
                </a:rPr>
                <a:t> </a:t>
              </a:r>
              <a:r>
                <a:rPr lang="en-US" altLang="zh-CN" sz="2500" b="1" dirty="0" err="1">
                  <a:solidFill>
                    <a:srgbClr val="70AD47">
                      <a:lumMod val="50000"/>
                    </a:srgbClr>
                  </a:solidFill>
                  <a:latin typeface="Times New Roman" panose="02020603050405020304" pitchFamily="18" charset="0"/>
                  <a:ea typeface="方正少儿简体" panose="03000509000000000000" pitchFamily="65" charset="-122"/>
                  <a:cs typeface="Times New Roman" panose="02020603050405020304" pitchFamily="18" charset="0"/>
                </a:rPr>
                <a:t>tổ</a:t>
              </a:r>
              <a:r>
                <a:rPr lang="en-US" altLang="zh-CN" sz="2500" b="1" dirty="0">
                  <a:solidFill>
                    <a:srgbClr val="70AD47">
                      <a:lumMod val="50000"/>
                    </a:srgbClr>
                  </a:solidFill>
                  <a:latin typeface="Times New Roman" panose="02020603050405020304" pitchFamily="18" charset="0"/>
                  <a:ea typeface="方正少儿简体" panose="03000509000000000000" pitchFamily="65" charset="-122"/>
                  <a:cs typeface="Times New Roman" panose="02020603050405020304" pitchFamily="18" charset="0"/>
                </a:rPr>
                <a:t> </a:t>
              </a:r>
              <a:r>
                <a:rPr lang="en-US" altLang="zh-CN" sz="2500" b="1" dirty="0" err="1">
                  <a:solidFill>
                    <a:srgbClr val="70AD47">
                      <a:lumMod val="50000"/>
                    </a:srgbClr>
                  </a:solidFill>
                  <a:latin typeface="Times New Roman" panose="02020603050405020304" pitchFamily="18" charset="0"/>
                  <a:ea typeface="方正少儿简体" panose="03000509000000000000" pitchFamily="65" charset="-122"/>
                  <a:cs typeface="Times New Roman" panose="02020603050405020304" pitchFamily="18" charset="0"/>
                </a:rPr>
                <a:t>chức</a:t>
              </a:r>
              <a:r>
                <a:rPr lang="en-US" altLang="zh-CN" sz="2500" b="1" dirty="0">
                  <a:solidFill>
                    <a:srgbClr val="70AD47">
                      <a:lumMod val="50000"/>
                    </a:srgbClr>
                  </a:solidFill>
                  <a:latin typeface="Times New Roman" panose="02020603050405020304" pitchFamily="18" charset="0"/>
                  <a:ea typeface="方正少儿简体" panose="03000509000000000000" pitchFamily="65" charset="-122"/>
                  <a:cs typeface="Times New Roman" panose="02020603050405020304" pitchFamily="18" charset="0"/>
                </a:rPr>
                <a:t> </a:t>
              </a:r>
              <a:r>
                <a:rPr lang="en-US" altLang="zh-CN" sz="2500" b="1" dirty="0" err="1">
                  <a:solidFill>
                    <a:srgbClr val="70AD47">
                      <a:lumMod val="50000"/>
                    </a:srgbClr>
                  </a:solidFill>
                  <a:latin typeface="Times New Roman" panose="02020603050405020304" pitchFamily="18" charset="0"/>
                  <a:ea typeface="方正少儿简体" panose="03000509000000000000" pitchFamily="65" charset="-122"/>
                  <a:cs typeface="Times New Roman" panose="02020603050405020304" pitchFamily="18" charset="0"/>
                </a:rPr>
                <a:t>vào</a:t>
              </a:r>
              <a:r>
                <a:rPr lang="en-US" altLang="zh-CN" sz="2500" b="1" dirty="0">
                  <a:solidFill>
                    <a:srgbClr val="70AD47">
                      <a:lumMod val="50000"/>
                    </a:srgbClr>
                  </a:solidFill>
                  <a:latin typeface="Times New Roman" panose="02020603050405020304" pitchFamily="18" charset="0"/>
                  <a:ea typeface="方正少儿简体" panose="03000509000000000000" pitchFamily="65" charset="-122"/>
                  <a:cs typeface="Times New Roman" panose="02020603050405020304" pitchFamily="18" charset="0"/>
                </a:rPr>
                <a:t> </a:t>
              </a:r>
              <a:r>
                <a:rPr lang="en-US" altLang="zh-CN" sz="2500" b="1" dirty="0" err="1">
                  <a:solidFill>
                    <a:srgbClr val="70AD47">
                      <a:lumMod val="50000"/>
                    </a:srgbClr>
                  </a:solidFill>
                  <a:latin typeface="Times New Roman" panose="02020603050405020304" pitchFamily="18" charset="0"/>
                  <a:ea typeface="方正少儿简体" panose="03000509000000000000" pitchFamily="65" charset="-122"/>
                  <a:cs typeface="Times New Roman" panose="02020603050405020304" pitchFamily="18" charset="0"/>
                </a:rPr>
                <a:t>mùa</a:t>
              </a:r>
              <a:r>
                <a:rPr lang="en-US" altLang="zh-CN" sz="2500" b="1" dirty="0">
                  <a:solidFill>
                    <a:srgbClr val="70AD47">
                      <a:lumMod val="50000"/>
                    </a:srgbClr>
                  </a:solidFill>
                  <a:latin typeface="Times New Roman" panose="02020603050405020304" pitchFamily="18" charset="0"/>
                  <a:ea typeface="方正少儿简体" panose="03000509000000000000" pitchFamily="65" charset="-122"/>
                  <a:cs typeface="Times New Roman" panose="02020603050405020304" pitchFamily="18" charset="0"/>
                </a:rPr>
                <a:t> </a:t>
              </a:r>
              <a:r>
                <a:rPr lang="en-US" altLang="zh-CN" sz="2500" b="1" dirty="0" err="1">
                  <a:solidFill>
                    <a:srgbClr val="70AD47">
                      <a:lumMod val="50000"/>
                    </a:srgbClr>
                  </a:solidFill>
                  <a:latin typeface="Times New Roman" panose="02020603050405020304" pitchFamily="18" charset="0"/>
                  <a:ea typeface="方正少儿简体" panose="03000509000000000000" pitchFamily="65" charset="-122"/>
                  <a:cs typeface="Times New Roman" panose="02020603050405020304" pitchFamily="18" charset="0"/>
                </a:rPr>
                <a:t>xuân</a:t>
              </a:r>
              <a:endParaRPr kumimoji="0" lang="zh-CN" altLang="en-US" sz="25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endParaRPr>
            </a:p>
          </p:txBody>
        </p:sp>
      </p:grpSp>
      <p:pic>
        <p:nvPicPr>
          <p:cNvPr id="48" name="Picture 47" descr="Diagram&#10;&#10;Description automatically generated">
            <a:extLst>
              <a:ext uri="{FF2B5EF4-FFF2-40B4-BE49-F238E27FC236}">
                <a16:creationId xmlns:a16="http://schemas.microsoft.com/office/drawing/2014/main" id="{4FF87673-96D6-4CD7-A594-6369F5C3F445}"/>
              </a:ext>
            </a:extLst>
          </p:cNvPr>
          <p:cNvPicPr>
            <a:picLocks noChangeAspect="1"/>
          </p:cNvPicPr>
          <p:nvPr/>
        </p:nvPicPr>
        <p:blipFill rotWithShape="1">
          <a:blip r:embed="rId17">
            <a:extLst>
              <a:ext uri="{BEBA8EAE-BF5A-486C-A8C5-ECC9F3942E4B}">
                <a14:imgProps xmlns:a14="http://schemas.microsoft.com/office/drawing/2010/main">
                  <a14:imgLayer r:embed="rId18">
                    <a14:imgEffect>
                      <a14:backgroundRemoval t="9752" b="89894" l="8511" r="91667">
                        <a14:foregroundMark x1="8511" y1="65603" x2="11468" y2="65743"/>
                        <a14:foregroundMark x1="84566" y1="66863" x2="84929" y2="66844"/>
                        <a14:foregroundMark x1="83357" y1="66926" x2="83750" y2="66905"/>
                        <a14:foregroundMark x1="89716" y1="52305" x2="89716" y2="52305"/>
                        <a14:foregroundMark x1="9043" y1="47872" x2="9043" y2="47872"/>
                        <a14:foregroundMark x1="44504" y1="68794" x2="44504" y2="68794"/>
                        <a14:foregroundMark x1="27482" y1="63298" x2="55496" y2="67553"/>
                        <a14:foregroundMark x1="12234" y1="61348" x2="71986" y2="67199"/>
                        <a14:foregroundMark x1="71986" y1="67199" x2="91667" y2="55851"/>
                        <a14:backgroundMark x1="10284" y1="59574" x2="13085" y2="60094"/>
                        <a14:backgroundMark x1="21614" y1="66257" x2="73050" y2="78191"/>
                        <a14:backgroundMark x1="73050" y1="78191" x2="83156" y2="70035"/>
                        <a14:backgroundMark x1="33511" y1="75532" x2="8511" y2="94504"/>
                        <a14:backgroundMark x1="8511" y1="94504" x2="7801" y2="94504"/>
                        <a14:backgroundMark x1="10284" y1="67553" x2="35472" y2="68606"/>
                        <a14:backgroundMark x1="83529" y1="63501" x2="85461" y2="62589"/>
                        <a14:backgroundMark x1="70239" y1="69772" x2="70907" y2="69457"/>
                        <a14:backgroundMark x1="10993" y1="31383" x2="76773" y2="24113"/>
                        <a14:backgroundMark x1="76773" y1="24113" x2="87411" y2="28369"/>
                        <a14:backgroundMark x1="35461" y1="84574" x2="90426" y2="75177"/>
                        <a14:backgroundMark x1="90426" y1="75177" x2="92199" y2="72340"/>
                        <a14:backgroundMark x1="86170" y1="65603" x2="86170" y2="65603"/>
                        <a14:backgroundMark x1="83688" y1="66312" x2="83688" y2="66312"/>
                        <a14:backgroundMark x1="84220" y1="67553" x2="79965" y2="72340"/>
                      </a14:backgroundRemoval>
                    </a14:imgEffect>
                  </a14:imgLayer>
                </a14:imgProps>
              </a:ext>
              <a:ext uri="{28A0092B-C50C-407E-A947-70E740481C1C}">
                <a14:useLocalDpi xmlns:a14="http://schemas.microsoft.com/office/drawing/2010/main" val="0"/>
              </a:ext>
            </a:extLst>
          </a:blip>
          <a:srcRect t="23697" b="24754"/>
          <a:stretch/>
        </p:blipFill>
        <p:spPr>
          <a:xfrm>
            <a:off x="13732328" y="2979237"/>
            <a:ext cx="2539473" cy="1309096"/>
          </a:xfrm>
          <a:prstGeom prst="rect">
            <a:avLst/>
          </a:prstGeom>
        </p:spPr>
      </p:pic>
      <p:pic>
        <p:nvPicPr>
          <p:cNvPr id="49" name="Tiếng Yeah của Trẻ Con">
            <a:hlinkClick r:id="" action="ppaction://media"/>
            <a:extLst>
              <a:ext uri="{FF2B5EF4-FFF2-40B4-BE49-F238E27FC236}">
                <a16:creationId xmlns:a16="http://schemas.microsoft.com/office/drawing/2014/main" id="{54B18785-AD6F-43A8-BD93-9DBCD61867DF}"/>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7504406" y="46977"/>
            <a:ext cx="883973" cy="883973"/>
          </a:xfrm>
          <a:prstGeom prst="rect">
            <a:avLst/>
          </a:prstGeom>
        </p:spPr>
      </p:pic>
      <p:pic>
        <p:nvPicPr>
          <p:cNvPr id="50" name="Tiếng Báo Sai">
            <a:hlinkClick r:id="" action="ppaction://media"/>
            <a:extLst>
              <a:ext uri="{FF2B5EF4-FFF2-40B4-BE49-F238E27FC236}">
                <a16:creationId xmlns:a16="http://schemas.microsoft.com/office/drawing/2014/main" id="{80429B18-4852-4984-A0D1-537F50B9EF45}"/>
              </a:ext>
            </a:extLst>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9107114" y="-1335700"/>
            <a:ext cx="1119415" cy="1119415"/>
          </a:xfrm>
          <a:prstGeom prst="rect">
            <a:avLst/>
          </a:prstGeom>
        </p:spPr>
      </p:pic>
      <p:pic>
        <p:nvPicPr>
          <p:cNvPr id="51" name="Tiếng Báo Sai">
            <a:hlinkClick r:id="" action="ppaction://media"/>
            <a:extLst>
              <a:ext uri="{FF2B5EF4-FFF2-40B4-BE49-F238E27FC236}">
                <a16:creationId xmlns:a16="http://schemas.microsoft.com/office/drawing/2014/main" id="{3FFA6FF8-42FF-441F-ACAF-0441B5D87AB1}"/>
              </a:ext>
            </a:extLst>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9043942" y="-95669"/>
            <a:ext cx="1119415" cy="1119415"/>
          </a:xfrm>
          <a:prstGeom prst="rect">
            <a:avLst/>
          </a:prstGeom>
        </p:spPr>
      </p:pic>
      <p:pic>
        <p:nvPicPr>
          <p:cNvPr id="52" name="Tiếng Báo Sai">
            <a:hlinkClick r:id="" action="ppaction://media"/>
            <a:extLst>
              <a:ext uri="{FF2B5EF4-FFF2-40B4-BE49-F238E27FC236}">
                <a16:creationId xmlns:a16="http://schemas.microsoft.com/office/drawing/2014/main" id="{99330595-D6B7-4759-932C-D1240E2EAA83}"/>
              </a:ext>
            </a:extLst>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9107114" y="1698140"/>
            <a:ext cx="1119415" cy="1119415"/>
          </a:xfrm>
          <a:prstGeom prst="rect">
            <a:avLst/>
          </a:prstGeom>
        </p:spPr>
      </p:pic>
      <p:pic>
        <p:nvPicPr>
          <p:cNvPr id="53" name="Picture 52" descr="Diagram&#10;&#10;Description automatically generated">
            <a:extLst>
              <a:ext uri="{FF2B5EF4-FFF2-40B4-BE49-F238E27FC236}">
                <a16:creationId xmlns:a16="http://schemas.microsoft.com/office/drawing/2014/main" id="{D65F4781-D7CE-431F-8F36-AD3A78CE314D}"/>
              </a:ext>
            </a:extLst>
          </p:cNvPr>
          <p:cNvPicPr>
            <a:picLocks noChangeAspect="1"/>
          </p:cNvPicPr>
          <p:nvPr/>
        </p:nvPicPr>
        <p:blipFill rotWithShape="1">
          <a:blip r:embed="rId17">
            <a:extLst>
              <a:ext uri="{BEBA8EAE-BF5A-486C-A8C5-ECC9F3942E4B}">
                <a14:imgProps xmlns:a14="http://schemas.microsoft.com/office/drawing/2010/main">
                  <a14:imgLayer r:embed="rId18">
                    <a14:imgEffect>
                      <a14:backgroundRemoval t="9752" b="89894" l="8511" r="91667">
                        <a14:foregroundMark x1="8511" y1="65603" x2="11468" y2="65743"/>
                        <a14:foregroundMark x1="84566" y1="66863" x2="84929" y2="66844"/>
                        <a14:foregroundMark x1="83357" y1="66926" x2="83750" y2="66905"/>
                        <a14:foregroundMark x1="89716" y1="52305" x2="89716" y2="52305"/>
                        <a14:foregroundMark x1="9043" y1="47872" x2="9043" y2="47872"/>
                        <a14:foregroundMark x1="44504" y1="68794" x2="44504" y2="68794"/>
                        <a14:foregroundMark x1="27482" y1="63298" x2="55496" y2="67553"/>
                        <a14:foregroundMark x1="12234" y1="61348" x2="71986" y2="67199"/>
                        <a14:foregroundMark x1="71986" y1="67199" x2="91667" y2="55851"/>
                        <a14:backgroundMark x1="10284" y1="59574" x2="13085" y2="60094"/>
                        <a14:backgroundMark x1="21614" y1="66257" x2="73050" y2="78191"/>
                        <a14:backgroundMark x1="73050" y1="78191" x2="83156" y2="70035"/>
                        <a14:backgroundMark x1="33511" y1="75532" x2="8511" y2="94504"/>
                        <a14:backgroundMark x1="8511" y1="94504" x2="7801" y2="94504"/>
                        <a14:backgroundMark x1="10284" y1="67553" x2="35472" y2="68606"/>
                        <a14:backgroundMark x1="83529" y1="63501" x2="85461" y2="62589"/>
                        <a14:backgroundMark x1="70239" y1="69772" x2="70907" y2="69457"/>
                        <a14:backgroundMark x1="10993" y1="31383" x2="76773" y2="24113"/>
                        <a14:backgroundMark x1="76773" y1="24113" x2="87411" y2="28369"/>
                        <a14:backgroundMark x1="35461" y1="84574" x2="90426" y2="75177"/>
                        <a14:backgroundMark x1="90426" y1="75177" x2="92199" y2="72340"/>
                        <a14:backgroundMark x1="86170" y1="65603" x2="86170" y2="65603"/>
                        <a14:backgroundMark x1="83688" y1="66312" x2="83688" y2="66312"/>
                        <a14:backgroundMark x1="84220" y1="67553" x2="79965" y2="72340"/>
                      </a14:backgroundRemoval>
                    </a14:imgEffect>
                  </a14:imgLayer>
                </a14:imgProps>
              </a:ext>
              <a:ext uri="{28A0092B-C50C-407E-A947-70E740481C1C}">
                <a14:useLocalDpi xmlns:a14="http://schemas.microsoft.com/office/drawing/2010/main" val="0"/>
              </a:ext>
            </a:extLst>
          </a:blip>
          <a:srcRect t="23697" b="24754"/>
          <a:stretch/>
        </p:blipFill>
        <p:spPr>
          <a:xfrm>
            <a:off x="-4334149" y="5014641"/>
            <a:ext cx="2539473" cy="1309096"/>
          </a:xfrm>
          <a:prstGeom prst="rect">
            <a:avLst/>
          </a:prstGeom>
        </p:spPr>
      </p:pic>
      <p:pic>
        <p:nvPicPr>
          <p:cNvPr id="54" name="Picture 53" descr="Diagram&#10;&#10;Description automatically generated">
            <a:extLst>
              <a:ext uri="{FF2B5EF4-FFF2-40B4-BE49-F238E27FC236}">
                <a16:creationId xmlns:a16="http://schemas.microsoft.com/office/drawing/2014/main" id="{514A55C6-3BD2-4E6B-BBBA-ECD9F240954E}"/>
              </a:ext>
            </a:extLst>
          </p:cNvPr>
          <p:cNvPicPr>
            <a:picLocks noChangeAspect="1"/>
          </p:cNvPicPr>
          <p:nvPr/>
        </p:nvPicPr>
        <p:blipFill rotWithShape="1">
          <a:blip r:embed="rId17">
            <a:extLst>
              <a:ext uri="{BEBA8EAE-BF5A-486C-A8C5-ECC9F3942E4B}">
                <a14:imgProps xmlns:a14="http://schemas.microsoft.com/office/drawing/2010/main">
                  <a14:imgLayer r:embed="rId18">
                    <a14:imgEffect>
                      <a14:backgroundRemoval t="9752" b="89894" l="8511" r="91667">
                        <a14:foregroundMark x1="8511" y1="65603" x2="11468" y2="65743"/>
                        <a14:foregroundMark x1="84566" y1="66863" x2="84929" y2="66844"/>
                        <a14:foregroundMark x1="83357" y1="66926" x2="83750" y2="66905"/>
                        <a14:foregroundMark x1="89716" y1="52305" x2="89716" y2="52305"/>
                        <a14:foregroundMark x1="9043" y1="47872" x2="9043" y2="47872"/>
                        <a14:foregroundMark x1="44504" y1="68794" x2="44504" y2="68794"/>
                        <a14:foregroundMark x1="27482" y1="63298" x2="55496" y2="67553"/>
                        <a14:foregroundMark x1="12234" y1="61348" x2="71986" y2="67199"/>
                        <a14:foregroundMark x1="71986" y1="67199" x2="91667" y2="55851"/>
                        <a14:backgroundMark x1="10284" y1="59574" x2="13085" y2="60094"/>
                        <a14:backgroundMark x1="21614" y1="66257" x2="73050" y2="78191"/>
                        <a14:backgroundMark x1="73050" y1="78191" x2="83156" y2="70035"/>
                        <a14:backgroundMark x1="33511" y1="75532" x2="8511" y2="94504"/>
                        <a14:backgroundMark x1="8511" y1="94504" x2="7801" y2="94504"/>
                        <a14:backgroundMark x1="10284" y1="67553" x2="35472" y2="68606"/>
                        <a14:backgroundMark x1="83529" y1="63501" x2="85461" y2="62589"/>
                        <a14:backgroundMark x1="70239" y1="69772" x2="70907" y2="69457"/>
                        <a14:backgroundMark x1="10993" y1="31383" x2="76773" y2="24113"/>
                        <a14:backgroundMark x1="76773" y1="24113" x2="87411" y2="28369"/>
                        <a14:backgroundMark x1="35461" y1="84574" x2="90426" y2="75177"/>
                        <a14:backgroundMark x1="90426" y1="75177" x2="92199" y2="72340"/>
                        <a14:backgroundMark x1="86170" y1="65603" x2="86170" y2="65603"/>
                        <a14:backgroundMark x1="83688" y1="66312" x2="83688" y2="66312"/>
                        <a14:backgroundMark x1="84220" y1="67553" x2="79965" y2="72340"/>
                      </a14:backgroundRemoval>
                    </a14:imgEffect>
                  </a14:imgLayer>
                </a14:imgProps>
              </a:ext>
              <a:ext uri="{28A0092B-C50C-407E-A947-70E740481C1C}">
                <a14:useLocalDpi xmlns:a14="http://schemas.microsoft.com/office/drawing/2010/main" val="0"/>
              </a:ext>
            </a:extLst>
          </a:blip>
          <a:srcRect t="23697" b="24754"/>
          <a:stretch/>
        </p:blipFill>
        <p:spPr>
          <a:xfrm>
            <a:off x="-4689357" y="3155478"/>
            <a:ext cx="2539473" cy="1309096"/>
          </a:xfrm>
          <a:prstGeom prst="rect">
            <a:avLst/>
          </a:prstGeom>
        </p:spPr>
      </p:pic>
      <p:pic>
        <p:nvPicPr>
          <p:cNvPr id="55" name="Picture 54" descr="A picture containing text, clipart&#10;&#10;Description automatically generated">
            <a:hlinkClick r:id="rId20" action="ppaction://hlinksldjump"/>
            <a:extLst>
              <a:ext uri="{FF2B5EF4-FFF2-40B4-BE49-F238E27FC236}">
                <a16:creationId xmlns:a16="http://schemas.microsoft.com/office/drawing/2014/main" id="{5AC4F8DC-E5C9-4C10-A784-504A2BC22AF9}"/>
              </a:ext>
            </a:extLst>
          </p:cNvPr>
          <p:cNvPicPr>
            <a:picLocks noChangeAspect="1"/>
          </p:cNvPicPr>
          <p:nvPr/>
        </p:nvPicPr>
        <p:blipFill>
          <a:blip r:embed="rId21" cstate="print">
            <a:extLst>
              <a:ext uri="{BEBA8EAE-BF5A-486C-A8C5-ECC9F3942E4B}">
                <a14:imgProps xmlns:a14="http://schemas.microsoft.com/office/drawing/2010/main">
                  <a14:imgLayer r:embed="rId22">
                    <a14:imgEffect>
                      <a14:backgroundRemoval t="10000" b="90000" l="8438" r="90000">
                        <a14:foregroundMark x1="8438" y1="54063" x2="8438" y2="54063"/>
                      </a14:backgroundRemoval>
                    </a14:imgEffect>
                  </a14:imgLayer>
                </a14:imgProps>
              </a:ext>
              <a:ext uri="{28A0092B-C50C-407E-A947-70E740481C1C}">
                <a14:useLocalDpi xmlns:a14="http://schemas.microsoft.com/office/drawing/2010/main" val="0"/>
              </a:ext>
            </a:extLst>
          </a:blip>
          <a:stretch>
            <a:fillRect/>
          </a:stretch>
        </p:blipFill>
        <p:spPr>
          <a:xfrm>
            <a:off x="10682991" y="5475234"/>
            <a:ext cx="1319220" cy="1319220"/>
          </a:xfrm>
          <a:prstGeom prst="rect">
            <a:avLst/>
          </a:prstGeom>
        </p:spPr>
      </p:pic>
    </p:spTree>
    <p:extLst>
      <p:ext uri="{BB962C8B-B14F-4D97-AF65-F5344CB8AC3E}">
        <p14:creationId xmlns:p14="http://schemas.microsoft.com/office/powerpoint/2010/main" val="16329758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1000"/>
                                        <p:tgtEl>
                                          <p:spTgt spid="19"/>
                                        </p:tgtEl>
                                      </p:cBhvr>
                                    </p:animEffect>
                                    <p:anim calcmode="lin" valueType="num">
                                      <p:cBhvr>
                                        <p:cTn id="19" dur="1000" fill="hold"/>
                                        <p:tgtEl>
                                          <p:spTgt spid="19"/>
                                        </p:tgtEl>
                                        <p:attrNameLst>
                                          <p:attrName>ppt_x</p:attrName>
                                        </p:attrNameLst>
                                      </p:cBhvr>
                                      <p:tavLst>
                                        <p:tav tm="0">
                                          <p:val>
                                            <p:strVal val="#ppt_x"/>
                                          </p:val>
                                        </p:tav>
                                        <p:tav tm="100000">
                                          <p:val>
                                            <p:strVal val="#ppt_x"/>
                                          </p:val>
                                        </p:tav>
                                      </p:tavLst>
                                    </p:anim>
                                    <p:anim calcmode="lin" valueType="num">
                                      <p:cBhvr>
                                        <p:cTn id="20" dur="1000" fill="hold"/>
                                        <p:tgtEl>
                                          <p:spTgt spid="19"/>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1000"/>
                                        <p:tgtEl>
                                          <p:spTgt spid="3"/>
                                        </p:tgtEl>
                                      </p:cBhvr>
                                    </p:animEffect>
                                    <p:anim calcmode="lin" valueType="num">
                                      <p:cBhvr>
                                        <p:cTn id="24" dur="1000" fill="hold"/>
                                        <p:tgtEl>
                                          <p:spTgt spid="3"/>
                                        </p:tgtEl>
                                        <p:attrNameLst>
                                          <p:attrName>ppt_x</p:attrName>
                                        </p:attrNameLst>
                                      </p:cBhvr>
                                      <p:tavLst>
                                        <p:tav tm="0">
                                          <p:val>
                                            <p:strVal val="#ppt_x"/>
                                          </p:val>
                                        </p:tav>
                                        <p:tav tm="100000">
                                          <p:val>
                                            <p:strVal val="#ppt_x"/>
                                          </p:val>
                                        </p:tav>
                                      </p:tavLst>
                                    </p:anim>
                                    <p:anim calcmode="lin" valueType="num">
                                      <p:cBhvr>
                                        <p:cTn id="25" dur="1000" fill="hold"/>
                                        <p:tgtEl>
                                          <p:spTgt spid="3"/>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49"/>
                </p:tgtEl>
              </p:cMediaNode>
            </p:audio>
            <p:audio>
              <p:cMediaNode vol="80000">
                <p:cTn id="32" fill="hold" display="0">
                  <p:stCondLst>
                    <p:cond delay="indefinite"/>
                  </p:stCondLst>
                  <p:endCondLst>
                    <p:cond evt="onStopAudio" delay="0">
                      <p:tgtEl>
                        <p:sldTgt/>
                      </p:tgtEl>
                    </p:cond>
                  </p:endCondLst>
                </p:cTn>
                <p:tgtEl>
                  <p:spTgt spid="50"/>
                </p:tgtEl>
              </p:cMediaNode>
            </p:audio>
            <p:audio>
              <p:cMediaNode vol="80000">
                <p:cTn id="33" fill="hold" display="0">
                  <p:stCondLst>
                    <p:cond delay="indefinite"/>
                  </p:stCondLst>
                  <p:endCondLst>
                    <p:cond evt="onStopAudio" delay="0">
                      <p:tgtEl>
                        <p:sldTgt/>
                      </p:tgtEl>
                    </p:cond>
                  </p:endCondLst>
                </p:cTn>
                <p:tgtEl>
                  <p:spTgt spid="51"/>
                </p:tgtEl>
              </p:cMediaNode>
            </p:audio>
            <p:audio>
              <p:cMediaNode vol="80000">
                <p:cTn id="34" fill="hold" display="0">
                  <p:stCondLst>
                    <p:cond delay="indefinite"/>
                  </p:stCondLst>
                  <p:endCondLst>
                    <p:cond evt="onStopAudio" delay="0">
                      <p:tgtEl>
                        <p:sldTgt/>
                      </p:tgtEl>
                    </p:cond>
                  </p:endCondLst>
                </p:cTn>
                <p:tgtEl>
                  <p:spTgt spid="52"/>
                </p:tgtEl>
              </p:cMediaNode>
            </p:audio>
            <p:seq concurrent="1" nextAc="seek">
              <p:cTn id="35" restart="whenNotActive" fill="hold" evtFilter="cancelBubble" nodeType="interactiveSeq">
                <p:stCondLst>
                  <p:cond evt="onClick" delay="0">
                    <p:tgtEl>
                      <p:spTgt spid="3"/>
                    </p:tgtEl>
                  </p:cond>
                </p:stCondLst>
                <p:endSync evt="end" delay="0">
                  <p:rtn val="all"/>
                </p:endSync>
                <p:childTnLst>
                  <p:par>
                    <p:cTn id="36" fill="hold">
                      <p:stCondLst>
                        <p:cond delay="0"/>
                      </p:stCondLst>
                      <p:childTnLst>
                        <p:par>
                          <p:cTn id="37" fill="hold">
                            <p:stCondLst>
                              <p:cond delay="0"/>
                            </p:stCondLst>
                            <p:childTnLst>
                              <p:par>
                                <p:cTn id="38" presetID="63" presetClass="path" presetSubtype="0" accel="50000" decel="50000" fill="hold" nodeType="clickEffect">
                                  <p:stCondLst>
                                    <p:cond delay="0"/>
                                  </p:stCondLst>
                                  <p:childTnLst>
                                    <p:animMotion origin="layout" path="M -1.25E-6 4.44444E-6 L 0.68542 -0.03496 " pathEditMode="relative" rAng="0" ptsTypes="AA">
                                      <p:cBhvr>
                                        <p:cTn id="39" dur="2000" fill="hold"/>
                                        <p:tgtEl>
                                          <p:spTgt spid="54"/>
                                        </p:tgtEl>
                                        <p:attrNameLst>
                                          <p:attrName>ppt_x</p:attrName>
                                          <p:attrName>ppt_y</p:attrName>
                                        </p:attrNameLst>
                                      </p:cBhvr>
                                      <p:rCtr x="34271" y="-1759"/>
                                    </p:animMotion>
                                  </p:childTnLst>
                                </p:cTn>
                              </p:par>
                              <p:par>
                                <p:cTn id="40" presetID="1" presetClass="mediacall" presetSubtype="0" fill="hold" nodeType="withEffect">
                                  <p:stCondLst>
                                    <p:cond delay="0"/>
                                  </p:stCondLst>
                                  <p:childTnLst>
                                    <p:cmd type="call" cmd="playFrom(0.0)">
                                      <p:cBhvr>
                                        <p:cTn id="41" dur="5120" fill="hold"/>
                                        <p:tgtEl>
                                          <p:spTgt spid="50"/>
                                        </p:tgtEl>
                                      </p:cBhvr>
                                    </p:cmd>
                                  </p:childTnLst>
                                </p:cTn>
                              </p:par>
                            </p:childTnLst>
                          </p:cTn>
                        </p:par>
                      </p:childTnLst>
                    </p:cTn>
                  </p:par>
                </p:childTnLst>
              </p:cTn>
              <p:nextCondLst>
                <p:cond evt="onClick" delay="0">
                  <p:tgtEl>
                    <p:spTgt spid="3"/>
                  </p:tgtEl>
                </p:cond>
              </p:nextCondLst>
            </p:seq>
            <p:seq concurrent="1" nextAc="seek">
              <p:cTn id="42" restart="whenNotActive" fill="hold" evtFilter="cancelBubble" nodeType="interactiveSeq">
                <p:stCondLst>
                  <p:cond evt="onClick" delay="0">
                    <p:tgtEl>
                      <p:spTgt spid="17"/>
                    </p:tgtEl>
                  </p:cond>
                </p:stCondLst>
                <p:endSync evt="end" delay="0">
                  <p:rtn val="all"/>
                </p:endSync>
                <p:childTnLst>
                  <p:par>
                    <p:cTn id="43" fill="hold">
                      <p:stCondLst>
                        <p:cond delay="0"/>
                      </p:stCondLst>
                      <p:childTnLst>
                        <p:par>
                          <p:cTn id="44" fill="hold">
                            <p:stCondLst>
                              <p:cond delay="0"/>
                            </p:stCondLst>
                            <p:childTnLst>
                              <p:par>
                                <p:cTn id="45" presetID="35" presetClass="path" presetSubtype="0" accel="50000" decel="50000" fill="hold" nodeType="clickEffect">
                                  <p:stCondLst>
                                    <p:cond delay="0"/>
                                  </p:stCondLst>
                                  <p:childTnLst>
                                    <p:animMotion origin="layout" path="M 1.25E-6 -1.11111E-6 L -0.37018 0.0044 " pathEditMode="relative" rAng="0" ptsTypes="AA">
                                      <p:cBhvr>
                                        <p:cTn id="46" dur="2000" fill="hold"/>
                                        <p:tgtEl>
                                          <p:spTgt spid="48"/>
                                        </p:tgtEl>
                                        <p:attrNameLst>
                                          <p:attrName>ppt_x</p:attrName>
                                          <p:attrName>ppt_y</p:attrName>
                                        </p:attrNameLst>
                                      </p:cBhvr>
                                      <p:rCtr x="-18516" y="208"/>
                                    </p:animMotion>
                                  </p:childTnLst>
                                </p:cTn>
                              </p:par>
                              <p:par>
                                <p:cTn id="47" presetID="1" presetClass="mediacall" presetSubtype="0" fill="hold" nodeType="withEffect">
                                  <p:stCondLst>
                                    <p:cond delay="0"/>
                                  </p:stCondLst>
                                  <p:childTnLst>
                                    <p:cmd type="call" cmd="playFrom(0.0)">
                                      <p:cBhvr>
                                        <p:cTn id="48" dur="5120" fill="hold"/>
                                        <p:tgtEl>
                                          <p:spTgt spid="51"/>
                                        </p:tgtEl>
                                      </p:cBhvr>
                                    </p:cmd>
                                  </p:childTnLst>
                                </p:cTn>
                              </p:par>
                            </p:childTnLst>
                          </p:cTn>
                        </p:par>
                      </p:childTnLst>
                    </p:cTn>
                  </p:par>
                </p:childTnLst>
              </p:cTn>
              <p:nextCondLst>
                <p:cond evt="onClick" delay="0">
                  <p:tgtEl>
                    <p:spTgt spid="17"/>
                  </p:tgtEl>
                </p:cond>
              </p:nextCondLst>
            </p:seq>
            <p:seq concurrent="1" nextAc="seek">
              <p:cTn id="49" restart="whenNotActive" fill="hold" evtFilter="cancelBubble" nodeType="interactiveSeq">
                <p:stCondLst>
                  <p:cond evt="onClick" delay="0">
                    <p:tgtEl>
                      <p:spTgt spid="20"/>
                    </p:tgtEl>
                  </p:cond>
                </p:stCondLst>
                <p:endSync evt="end" delay="0">
                  <p:rtn val="all"/>
                </p:endSync>
                <p:childTnLst>
                  <p:par>
                    <p:cTn id="50" fill="hold">
                      <p:stCondLst>
                        <p:cond delay="0"/>
                      </p:stCondLst>
                      <p:childTnLst>
                        <p:par>
                          <p:cTn id="51" fill="hold">
                            <p:stCondLst>
                              <p:cond delay="0"/>
                            </p:stCondLst>
                            <p:childTnLst>
                              <p:par>
                                <p:cTn id="52" presetID="63" presetClass="path" presetSubtype="0" accel="50000" decel="50000" fill="hold" nodeType="clickEffect">
                                  <p:stCondLst>
                                    <p:cond delay="0"/>
                                  </p:stCondLst>
                                  <p:childTnLst>
                                    <p:animMotion origin="layout" path="M 2.08333E-6 -3.7037E-7 L 0.64713 -0.01667 " pathEditMode="relative" rAng="0" ptsTypes="AA">
                                      <p:cBhvr>
                                        <p:cTn id="53" dur="2000" fill="hold"/>
                                        <p:tgtEl>
                                          <p:spTgt spid="53"/>
                                        </p:tgtEl>
                                        <p:attrNameLst>
                                          <p:attrName>ppt_x</p:attrName>
                                          <p:attrName>ppt_y</p:attrName>
                                        </p:attrNameLst>
                                      </p:cBhvr>
                                      <p:rCtr x="32357" y="-833"/>
                                    </p:animMotion>
                                  </p:childTnLst>
                                </p:cTn>
                              </p:par>
                              <p:par>
                                <p:cTn id="54" presetID="1" presetClass="mediacall" presetSubtype="0" fill="hold" nodeType="withEffect">
                                  <p:stCondLst>
                                    <p:cond delay="0"/>
                                  </p:stCondLst>
                                  <p:childTnLst>
                                    <p:cmd type="call" cmd="playFrom(0.0)">
                                      <p:cBhvr>
                                        <p:cTn id="55" dur="5120" fill="hold"/>
                                        <p:tgtEl>
                                          <p:spTgt spid="52"/>
                                        </p:tgtEl>
                                      </p:cBhvr>
                                    </p:cmd>
                                  </p:childTnLst>
                                </p:cTn>
                              </p:par>
                            </p:childTnLst>
                          </p:cTn>
                        </p:par>
                      </p:childTnLst>
                    </p:cTn>
                  </p:par>
                </p:childTnLst>
              </p:cTn>
              <p:nextCondLst>
                <p:cond evt="onClick" delay="0">
                  <p:tgtEl>
                    <p:spTgt spid="20"/>
                  </p:tgtEl>
                </p:cond>
              </p:nextCondLst>
            </p:seq>
            <p:seq concurrent="1" nextAc="seek">
              <p:cTn id="56" restart="whenNotActive" fill="hold" evtFilter="cancelBubble" nodeType="interactiveSeq">
                <p:stCondLst>
                  <p:cond evt="onClick" delay="0">
                    <p:tgtEl>
                      <p:spTgt spid="19"/>
                    </p:tgtEl>
                  </p:cond>
                </p:stCondLst>
                <p:endSync evt="end" delay="0">
                  <p:rtn val="all"/>
                </p:endSync>
                <p:childTnLst>
                  <p:par>
                    <p:cTn id="57" fill="hold">
                      <p:stCondLst>
                        <p:cond delay="0"/>
                      </p:stCondLst>
                      <p:childTnLst>
                        <p:par>
                          <p:cTn id="58" fill="hold">
                            <p:stCondLst>
                              <p:cond delay="0"/>
                            </p:stCondLst>
                            <p:childTnLst>
                              <p:par>
                                <p:cTn id="59" presetID="6" presetClass="exit" presetSubtype="32" fill="hold" nodeType="withEffect">
                                  <p:stCondLst>
                                    <p:cond delay="0"/>
                                  </p:stCondLst>
                                  <p:childTnLst>
                                    <p:animEffect transition="out" filter="circle(out)">
                                      <p:cBhvr>
                                        <p:cTn id="60" dur="2000"/>
                                        <p:tgtEl>
                                          <p:spTgt spid="43"/>
                                        </p:tgtEl>
                                      </p:cBhvr>
                                    </p:animEffect>
                                    <p:set>
                                      <p:cBhvr>
                                        <p:cTn id="61" dur="1" fill="hold">
                                          <p:stCondLst>
                                            <p:cond delay="1999"/>
                                          </p:stCondLst>
                                        </p:cTn>
                                        <p:tgtEl>
                                          <p:spTgt spid="43"/>
                                        </p:tgtEl>
                                        <p:attrNameLst>
                                          <p:attrName>style.visibility</p:attrName>
                                        </p:attrNameLst>
                                      </p:cBhvr>
                                      <p:to>
                                        <p:strVal val="hidden"/>
                                      </p:to>
                                    </p:set>
                                  </p:childTnLst>
                                </p:cTn>
                              </p:par>
                              <p:par>
                                <p:cTn id="62" presetID="6" presetClass="exit" presetSubtype="32" fill="hold" nodeType="withEffect">
                                  <p:stCondLst>
                                    <p:cond delay="0"/>
                                  </p:stCondLst>
                                  <p:childTnLst>
                                    <p:animEffect transition="out" filter="circle(out)">
                                      <p:cBhvr>
                                        <p:cTn id="63" dur="2000"/>
                                        <p:tgtEl>
                                          <p:spTgt spid="17"/>
                                        </p:tgtEl>
                                      </p:cBhvr>
                                    </p:animEffect>
                                    <p:set>
                                      <p:cBhvr>
                                        <p:cTn id="64" dur="1" fill="hold">
                                          <p:stCondLst>
                                            <p:cond delay="1999"/>
                                          </p:stCondLst>
                                        </p:cTn>
                                        <p:tgtEl>
                                          <p:spTgt spid="17"/>
                                        </p:tgtEl>
                                        <p:attrNameLst>
                                          <p:attrName>style.visibility</p:attrName>
                                        </p:attrNameLst>
                                      </p:cBhvr>
                                      <p:to>
                                        <p:strVal val="hidden"/>
                                      </p:to>
                                    </p:set>
                                  </p:childTnLst>
                                </p:cTn>
                              </p:par>
                              <p:par>
                                <p:cTn id="65" presetID="6" presetClass="exit" presetSubtype="32" fill="hold" nodeType="withEffect">
                                  <p:stCondLst>
                                    <p:cond delay="0"/>
                                  </p:stCondLst>
                                  <p:childTnLst>
                                    <p:animEffect transition="out" filter="circle(out)">
                                      <p:cBhvr>
                                        <p:cTn id="66" dur="2000"/>
                                        <p:tgtEl>
                                          <p:spTgt spid="19"/>
                                        </p:tgtEl>
                                      </p:cBhvr>
                                    </p:animEffect>
                                    <p:set>
                                      <p:cBhvr>
                                        <p:cTn id="67" dur="1" fill="hold">
                                          <p:stCondLst>
                                            <p:cond delay="1999"/>
                                          </p:stCondLst>
                                        </p:cTn>
                                        <p:tgtEl>
                                          <p:spTgt spid="19"/>
                                        </p:tgtEl>
                                        <p:attrNameLst>
                                          <p:attrName>style.visibility</p:attrName>
                                        </p:attrNameLst>
                                      </p:cBhvr>
                                      <p:to>
                                        <p:strVal val="hidden"/>
                                      </p:to>
                                    </p:set>
                                  </p:childTnLst>
                                </p:cTn>
                              </p:par>
                              <p:par>
                                <p:cTn id="68" presetID="6" presetClass="exit" presetSubtype="32" fill="hold" nodeType="withEffect">
                                  <p:stCondLst>
                                    <p:cond delay="0"/>
                                  </p:stCondLst>
                                  <p:childTnLst>
                                    <p:animEffect transition="out" filter="circle(out)">
                                      <p:cBhvr>
                                        <p:cTn id="69" dur="2000"/>
                                        <p:tgtEl>
                                          <p:spTgt spid="3"/>
                                        </p:tgtEl>
                                      </p:cBhvr>
                                    </p:animEffect>
                                    <p:set>
                                      <p:cBhvr>
                                        <p:cTn id="70" dur="1" fill="hold">
                                          <p:stCondLst>
                                            <p:cond delay="1999"/>
                                          </p:stCondLst>
                                        </p:cTn>
                                        <p:tgtEl>
                                          <p:spTgt spid="3"/>
                                        </p:tgtEl>
                                        <p:attrNameLst>
                                          <p:attrName>style.visibility</p:attrName>
                                        </p:attrNameLst>
                                      </p:cBhvr>
                                      <p:to>
                                        <p:strVal val="hidden"/>
                                      </p:to>
                                    </p:set>
                                  </p:childTnLst>
                                </p:cTn>
                              </p:par>
                              <p:par>
                                <p:cTn id="71" presetID="6" presetClass="exit" presetSubtype="32" fill="hold" nodeType="withEffect">
                                  <p:stCondLst>
                                    <p:cond delay="0"/>
                                  </p:stCondLst>
                                  <p:childTnLst>
                                    <p:animEffect transition="out" filter="circle(out)">
                                      <p:cBhvr>
                                        <p:cTn id="72" dur="2000"/>
                                        <p:tgtEl>
                                          <p:spTgt spid="20"/>
                                        </p:tgtEl>
                                      </p:cBhvr>
                                    </p:animEffect>
                                    <p:set>
                                      <p:cBhvr>
                                        <p:cTn id="73" dur="1" fill="hold">
                                          <p:stCondLst>
                                            <p:cond delay="1999"/>
                                          </p:stCondLst>
                                        </p:cTn>
                                        <p:tgtEl>
                                          <p:spTgt spid="20"/>
                                        </p:tgtEl>
                                        <p:attrNameLst>
                                          <p:attrName>style.visibility</p:attrName>
                                        </p:attrNameLst>
                                      </p:cBhvr>
                                      <p:to>
                                        <p:strVal val="hidden"/>
                                      </p:to>
                                    </p:set>
                                  </p:childTnLst>
                                </p:cTn>
                              </p:par>
                              <p:par>
                                <p:cTn id="74" presetID="6" presetClass="exit" presetSubtype="32" fill="hold" nodeType="withEffect">
                                  <p:stCondLst>
                                    <p:cond delay="0"/>
                                  </p:stCondLst>
                                  <p:childTnLst>
                                    <p:animEffect transition="out" filter="circle(out)">
                                      <p:cBhvr>
                                        <p:cTn id="75" dur="2000"/>
                                        <p:tgtEl>
                                          <p:spTgt spid="54"/>
                                        </p:tgtEl>
                                      </p:cBhvr>
                                    </p:animEffect>
                                    <p:set>
                                      <p:cBhvr>
                                        <p:cTn id="76" dur="1" fill="hold">
                                          <p:stCondLst>
                                            <p:cond delay="1999"/>
                                          </p:stCondLst>
                                        </p:cTn>
                                        <p:tgtEl>
                                          <p:spTgt spid="54"/>
                                        </p:tgtEl>
                                        <p:attrNameLst>
                                          <p:attrName>style.visibility</p:attrName>
                                        </p:attrNameLst>
                                      </p:cBhvr>
                                      <p:to>
                                        <p:strVal val="hidden"/>
                                      </p:to>
                                    </p:set>
                                  </p:childTnLst>
                                </p:cTn>
                              </p:par>
                              <p:par>
                                <p:cTn id="77" presetID="6" presetClass="exit" presetSubtype="32" fill="hold" nodeType="withEffect">
                                  <p:stCondLst>
                                    <p:cond delay="0"/>
                                  </p:stCondLst>
                                  <p:childTnLst>
                                    <p:animEffect transition="out" filter="circle(out)">
                                      <p:cBhvr>
                                        <p:cTn id="78" dur="2000"/>
                                        <p:tgtEl>
                                          <p:spTgt spid="48"/>
                                        </p:tgtEl>
                                      </p:cBhvr>
                                    </p:animEffect>
                                    <p:set>
                                      <p:cBhvr>
                                        <p:cTn id="79" dur="1" fill="hold">
                                          <p:stCondLst>
                                            <p:cond delay="1999"/>
                                          </p:stCondLst>
                                        </p:cTn>
                                        <p:tgtEl>
                                          <p:spTgt spid="48"/>
                                        </p:tgtEl>
                                        <p:attrNameLst>
                                          <p:attrName>style.visibility</p:attrName>
                                        </p:attrNameLst>
                                      </p:cBhvr>
                                      <p:to>
                                        <p:strVal val="hidden"/>
                                      </p:to>
                                    </p:set>
                                  </p:childTnLst>
                                </p:cTn>
                              </p:par>
                              <p:par>
                                <p:cTn id="80" presetID="6" presetClass="exit" presetSubtype="32" fill="hold" nodeType="withEffect">
                                  <p:stCondLst>
                                    <p:cond delay="0"/>
                                  </p:stCondLst>
                                  <p:childTnLst>
                                    <p:animEffect transition="out" filter="circle(out)">
                                      <p:cBhvr>
                                        <p:cTn id="81" dur="2000"/>
                                        <p:tgtEl>
                                          <p:spTgt spid="53"/>
                                        </p:tgtEl>
                                      </p:cBhvr>
                                    </p:animEffect>
                                    <p:set>
                                      <p:cBhvr>
                                        <p:cTn id="82" dur="1" fill="hold">
                                          <p:stCondLst>
                                            <p:cond delay="1999"/>
                                          </p:stCondLst>
                                        </p:cTn>
                                        <p:tgtEl>
                                          <p:spTgt spid="53"/>
                                        </p:tgtEl>
                                        <p:attrNameLst>
                                          <p:attrName>style.visibility</p:attrName>
                                        </p:attrNameLst>
                                      </p:cBhvr>
                                      <p:to>
                                        <p:strVal val="hidden"/>
                                      </p:to>
                                    </p:set>
                                  </p:childTnLst>
                                </p:cTn>
                              </p:par>
                              <p:par>
                                <p:cTn id="83" presetID="64" presetClass="path" presetSubtype="0" accel="50000" decel="50000" fill="hold" nodeType="withEffect">
                                  <p:stCondLst>
                                    <p:cond delay="0"/>
                                  </p:stCondLst>
                                  <p:childTnLst>
                                    <p:animMotion origin="layout" path="M 3.125E-6 -1.11111E-6 L -0.0168 -1.1044 " pathEditMode="relative" rAng="0" ptsTypes="AA">
                                      <p:cBhvr>
                                        <p:cTn id="84" dur="2000" fill="hold"/>
                                        <p:tgtEl>
                                          <p:spTgt spid="32"/>
                                        </p:tgtEl>
                                        <p:attrNameLst>
                                          <p:attrName>ppt_x</p:attrName>
                                          <p:attrName>ppt_y</p:attrName>
                                        </p:attrNameLst>
                                      </p:cBhvr>
                                      <p:rCtr x="-846" y="-55231"/>
                                    </p:animMotion>
                                  </p:childTnLst>
                                </p:cTn>
                              </p:par>
                              <p:par>
                                <p:cTn id="85" presetID="32" presetClass="emph" presetSubtype="0" repeatCount="indefinite" fill="hold" nodeType="withEffect">
                                  <p:stCondLst>
                                    <p:cond delay="0"/>
                                  </p:stCondLst>
                                  <p:childTnLst>
                                    <p:animRot by="120000">
                                      <p:cBhvr>
                                        <p:cTn id="86" dur="100" fill="hold">
                                          <p:stCondLst>
                                            <p:cond delay="0"/>
                                          </p:stCondLst>
                                        </p:cTn>
                                        <p:tgtEl>
                                          <p:spTgt spid="32"/>
                                        </p:tgtEl>
                                        <p:attrNameLst>
                                          <p:attrName>r</p:attrName>
                                        </p:attrNameLst>
                                      </p:cBhvr>
                                    </p:animRot>
                                    <p:animRot by="-240000">
                                      <p:cBhvr>
                                        <p:cTn id="87" dur="200" fill="hold">
                                          <p:stCondLst>
                                            <p:cond delay="200"/>
                                          </p:stCondLst>
                                        </p:cTn>
                                        <p:tgtEl>
                                          <p:spTgt spid="32"/>
                                        </p:tgtEl>
                                        <p:attrNameLst>
                                          <p:attrName>r</p:attrName>
                                        </p:attrNameLst>
                                      </p:cBhvr>
                                    </p:animRot>
                                    <p:animRot by="240000">
                                      <p:cBhvr>
                                        <p:cTn id="88" dur="200" fill="hold">
                                          <p:stCondLst>
                                            <p:cond delay="400"/>
                                          </p:stCondLst>
                                        </p:cTn>
                                        <p:tgtEl>
                                          <p:spTgt spid="32"/>
                                        </p:tgtEl>
                                        <p:attrNameLst>
                                          <p:attrName>r</p:attrName>
                                        </p:attrNameLst>
                                      </p:cBhvr>
                                    </p:animRot>
                                    <p:animRot by="-240000">
                                      <p:cBhvr>
                                        <p:cTn id="89" dur="200" fill="hold">
                                          <p:stCondLst>
                                            <p:cond delay="600"/>
                                          </p:stCondLst>
                                        </p:cTn>
                                        <p:tgtEl>
                                          <p:spTgt spid="32"/>
                                        </p:tgtEl>
                                        <p:attrNameLst>
                                          <p:attrName>r</p:attrName>
                                        </p:attrNameLst>
                                      </p:cBhvr>
                                    </p:animRot>
                                    <p:animRot by="120000">
                                      <p:cBhvr>
                                        <p:cTn id="90" dur="200" fill="hold">
                                          <p:stCondLst>
                                            <p:cond delay="800"/>
                                          </p:stCondLst>
                                        </p:cTn>
                                        <p:tgtEl>
                                          <p:spTgt spid="32"/>
                                        </p:tgtEl>
                                        <p:attrNameLst>
                                          <p:attrName>r</p:attrName>
                                        </p:attrNameLst>
                                      </p:cBhvr>
                                    </p:animRot>
                                  </p:childTnLst>
                                </p:cTn>
                              </p:par>
                              <p:par>
                                <p:cTn id="91" presetID="1" presetClass="mediacall" presetSubtype="0" fill="hold" nodeType="withEffect">
                                  <p:stCondLst>
                                    <p:cond delay="0"/>
                                  </p:stCondLst>
                                  <p:childTnLst>
                                    <p:cmd type="call" cmd="playFrom(0.0)">
                                      <p:cBhvr>
                                        <p:cTn id="92" dur="4414" fill="hold"/>
                                        <p:tgtEl>
                                          <p:spTgt spid="49"/>
                                        </p:tgtEl>
                                      </p:cBhvr>
                                    </p:cmd>
                                  </p:childTnLst>
                                </p:cTn>
                              </p:par>
                            </p:childTnLst>
                          </p:cTn>
                        </p:par>
                      </p:childTnLst>
                    </p:cTn>
                  </p:par>
                </p:childTnLst>
              </p:cTn>
              <p:nextCondLst>
                <p:cond evt="onClick" delay="0">
                  <p:tgtEl>
                    <p:spTgt spid="1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56526" y="5790435"/>
            <a:ext cx="1383795" cy="883922"/>
          </a:xfrm>
          <a:prstGeom prst="rect">
            <a:avLst/>
          </a:prstGeom>
        </p:spPr>
      </p:pic>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6240" y="2153603"/>
            <a:ext cx="7307446" cy="3801447"/>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642765" y="4279588"/>
            <a:ext cx="2627534" cy="2581422"/>
          </a:xfrm>
          <a:prstGeom prst="rect">
            <a:avLst/>
          </a:prstGeom>
        </p:spPr>
      </p:pic>
      <p:pic>
        <p:nvPicPr>
          <p:cNvPr id="11" name="图片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254024" y="-58036"/>
            <a:ext cx="3978968" cy="2419643"/>
          </a:xfrm>
          <a:prstGeom prst="rect">
            <a:avLst/>
          </a:prstGeom>
        </p:spPr>
      </p:pic>
      <p:pic>
        <p:nvPicPr>
          <p:cNvPr id="12"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082593">
            <a:off x="1190673" y="233188"/>
            <a:ext cx="1048293" cy="1375667"/>
          </a:xfrm>
          <a:prstGeom prst="rect">
            <a:avLst/>
          </a:prstGeom>
        </p:spPr>
      </p:pic>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995122" y="3074991"/>
            <a:ext cx="539527" cy="708017"/>
          </a:xfrm>
          <a:prstGeom prst="rect">
            <a:avLst/>
          </a:prstGeom>
        </p:spPr>
      </p:pic>
      <p:grpSp>
        <p:nvGrpSpPr>
          <p:cNvPr id="27" name="组合 26"/>
          <p:cNvGrpSpPr/>
          <p:nvPr/>
        </p:nvGrpSpPr>
        <p:grpSpPr>
          <a:xfrm>
            <a:off x="1516589" y="1239257"/>
            <a:ext cx="8250911" cy="2558212"/>
            <a:chOff x="1931892" y="873310"/>
            <a:chExt cx="8018853" cy="2648103"/>
          </a:xfrm>
        </p:grpSpPr>
        <p:sp>
          <p:nvSpPr>
            <p:cNvPr id="4" name="TextBox 24"/>
            <p:cNvSpPr txBox="1"/>
            <p:nvPr/>
          </p:nvSpPr>
          <p:spPr>
            <a:xfrm>
              <a:off x="1931892" y="984394"/>
              <a:ext cx="7598494" cy="2174375"/>
            </a:xfrm>
            <a:prstGeom prst="rect">
              <a:avLst/>
            </a:prstGeom>
            <a:noFill/>
          </p:spPr>
          <p:txBody>
            <a:bodyPr wrap="square" lIns="68571" tIns="34285" rIns="68571" bIns="34285" rtlCol="0">
              <a:spAutoFit/>
            </a:bodyPr>
            <a:lstStyle/>
            <a:p>
              <a:pPr algn="ctr"/>
              <a:r>
                <a:rPr lang="en-US" altLang="zh-CN" sz="6600" b="1" dirty="0">
                  <a:blipFill>
                    <a:blip r:embed="rId8"/>
                    <a:stretch>
                      <a:fillRect/>
                    </a:stretch>
                  </a:blipFill>
                  <a:latin typeface="UTM Davida" panose="02040603050506020204" pitchFamily="18" charset="0"/>
                  <a:ea typeface="超世纪细毛楷" panose="02000000000000000000" pitchFamily="2" charset="-120"/>
                </a:rPr>
                <a:t>ĐỒNG BẰNG </a:t>
              </a:r>
            </a:p>
            <a:p>
              <a:pPr algn="ctr"/>
              <a:r>
                <a:rPr lang="en-US" altLang="zh-CN" sz="6600" b="1" dirty="0">
                  <a:blipFill>
                    <a:blip r:embed="rId8"/>
                    <a:stretch>
                      <a:fillRect/>
                    </a:stretch>
                  </a:blipFill>
                  <a:latin typeface="UTM Davida" panose="02040603050506020204" pitchFamily="18" charset="0"/>
                  <a:ea typeface="超世纪细毛楷" panose="02000000000000000000" pitchFamily="2" charset="-120"/>
                </a:rPr>
                <a:t>                   BẮC BỘ</a:t>
              </a:r>
              <a:endParaRPr lang="zh-CN" altLang="en-US" sz="6600" b="1" dirty="0">
                <a:blipFill>
                  <a:blip r:embed="rId8"/>
                  <a:stretch>
                    <a:fillRect/>
                  </a:stretch>
                </a:blipFill>
                <a:latin typeface="UTM Davida" panose="02040603050506020204" pitchFamily="18" charset="0"/>
                <a:ea typeface="超世纪细毛楷" panose="02000000000000000000" pitchFamily="2" charset="-120"/>
              </a:endParaRPr>
            </a:p>
          </p:txBody>
        </p:sp>
        <p:grpSp>
          <p:nvGrpSpPr>
            <p:cNvPr id="20" name="组合 19"/>
            <p:cNvGrpSpPr/>
            <p:nvPr/>
          </p:nvGrpSpPr>
          <p:grpSpPr>
            <a:xfrm flipV="1">
              <a:off x="3182462" y="873310"/>
              <a:ext cx="404643" cy="409218"/>
              <a:chOff x="6979221" y="1403092"/>
              <a:chExt cx="611513" cy="618428"/>
            </a:xfrm>
            <a:blipFill>
              <a:blip r:embed="rId8"/>
              <a:stretch>
                <a:fillRect/>
              </a:stretch>
            </a:blipFill>
          </p:grpSpPr>
          <p:sp>
            <p:nvSpPr>
              <p:cNvPr id="17" name="矩形 16"/>
              <p:cNvSpPr/>
              <p:nvPr/>
            </p:nvSpPr>
            <p:spPr>
              <a:xfrm>
                <a:off x="6979221" y="1403092"/>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5400000">
                <a:off x="7235741" y="1666527"/>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 name="组合 20"/>
            <p:cNvGrpSpPr/>
            <p:nvPr/>
          </p:nvGrpSpPr>
          <p:grpSpPr>
            <a:xfrm flipH="1">
              <a:off x="9546103" y="3116771"/>
              <a:ext cx="404642" cy="404642"/>
              <a:chOff x="5462758" y="180976"/>
              <a:chExt cx="611512" cy="611512"/>
            </a:xfrm>
            <a:blipFill>
              <a:blip r:embed="rId8"/>
              <a:stretch>
                <a:fillRect/>
              </a:stretch>
            </a:blipFill>
          </p:grpSpPr>
          <p:sp>
            <p:nvSpPr>
              <p:cNvPr id="22" name="矩形 21"/>
              <p:cNvSpPr/>
              <p:nvPr/>
            </p:nvSpPr>
            <p:spPr>
              <a:xfrm>
                <a:off x="5462758" y="180976"/>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rot="5400000">
                <a:off x="5719277" y="437494"/>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16" name="图片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09808" y="3911076"/>
            <a:ext cx="9991050" cy="2063624"/>
          </a:xfrm>
          <a:prstGeom prst="rect">
            <a:avLst/>
          </a:prstGeom>
        </p:spPr>
      </p:pic>
      <p:pic>
        <p:nvPicPr>
          <p:cNvPr id="24" name="图片 9">
            <a:extLst>
              <a:ext uri="{FF2B5EF4-FFF2-40B4-BE49-F238E27FC236}">
                <a16:creationId xmlns:a16="http://schemas.microsoft.com/office/drawing/2014/main" id="{39197303-5F49-4EFA-9112-1BE0DA4E6E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4353" y="6019131"/>
            <a:ext cx="1383795" cy="883922"/>
          </a:xfrm>
          <a:prstGeom prst="rect">
            <a:avLst/>
          </a:prstGeom>
        </p:spPr>
      </p:pic>
      <p:pic>
        <p:nvPicPr>
          <p:cNvPr id="25" name="图片 4">
            <a:extLst>
              <a:ext uri="{FF2B5EF4-FFF2-40B4-BE49-F238E27FC236}">
                <a16:creationId xmlns:a16="http://schemas.microsoft.com/office/drawing/2014/main" id="{57627CF1-5689-4F8D-896B-315EB9D29C6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91137" y="4631332"/>
            <a:ext cx="3924158" cy="2225638"/>
          </a:xfrm>
          <a:prstGeom prst="rect">
            <a:avLst/>
          </a:prstGeom>
        </p:spPr>
      </p:pic>
      <p:pic>
        <p:nvPicPr>
          <p:cNvPr id="5" name="图片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633" y="4019460"/>
            <a:ext cx="3924158" cy="2848708"/>
          </a:xfrm>
          <a:prstGeom prst="rect">
            <a:avLst/>
          </a:prstGeom>
        </p:spPr>
      </p:pic>
      <p:pic>
        <p:nvPicPr>
          <p:cNvPr id="26" name="图片 11">
            <a:extLst>
              <a:ext uri="{FF2B5EF4-FFF2-40B4-BE49-F238E27FC236}">
                <a16:creationId xmlns:a16="http://schemas.microsoft.com/office/drawing/2014/main" id="{F6CBDD33-AA36-4804-806A-B80BE404392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86571" flipH="1">
            <a:off x="9313326" y="3566334"/>
            <a:ext cx="1528382" cy="1375667"/>
          </a:xfrm>
          <a:prstGeom prst="rect">
            <a:avLst/>
          </a:prstGeom>
        </p:spPr>
      </p:pic>
      <p:pic>
        <p:nvPicPr>
          <p:cNvPr id="28" name="图片 10">
            <a:extLst>
              <a:ext uri="{FF2B5EF4-FFF2-40B4-BE49-F238E27FC236}">
                <a16:creationId xmlns:a16="http://schemas.microsoft.com/office/drawing/2014/main" id="{8C868FB2-7A18-4909-BC88-EA78B34461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715295" y="-48503"/>
            <a:ext cx="3978968" cy="2419643"/>
          </a:xfrm>
          <a:prstGeom prst="rect">
            <a:avLst/>
          </a:prstGeom>
        </p:spPr>
      </p:pic>
      <p:pic>
        <p:nvPicPr>
          <p:cNvPr id="3" name="Picture 2">
            <a:extLst>
              <a:ext uri="{FF2B5EF4-FFF2-40B4-BE49-F238E27FC236}">
                <a16:creationId xmlns:a16="http://schemas.microsoft.com/office/drawing/2014/main" id="{7658B412-0135-4C81-A6B4-EBEF890DD7D2}"/>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38611"/>
          <a:stretch/>
        </p:blipFill>
        <p:spPr>
          <a:xfrm>
            <a:off x="-220359" y="-61346"/>
            <a:ext cx="1484979" cy="1550213"/>
          </a:xfrm>
          <a:prstGeom prst="rect">
            <a:avLst/>
          </a:prstGeom>
        </p:spPr>
      </p:pic>
      <p:pic>
        <p:nvPicPr>
          <p:cNvPr id="29" name="图片 8">
            <a:extLst>
              <a:ext uri="{FF2B5EF4-FFF2-40B4-BE49-F238E27FC236}">
                <a16:creationId xmlns:a16="http://schemas.microsoft.com/office/drawing/2014/main" id="{19326A86-8F52-4C8F-BE93-BDFBC988C6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62753" y="4237696"/>
            <a:ext cx="2627534" cy="2581422"/>
          </a:xfrm>
          <a:prstGeom prst="rect">
            <a:avLst/>
          </a:prstGeom>
        </p:spPr>
      </p:pic>
    </p:spTree>
    <p:extLst>
      <p:ext uri="{BB962C8B-B14F-4D97-AF65-F5344CB8AC3E}">
        <p14:creationId xmlns:p14="http://schemas.microsoft.com/office/powerpoint/2010/main" val="21831812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750" fill="hold"/>
                                        <p:tgtEl>
                                          <p:spTgt spid="27"/>
                                        </p:tgtEl>
                                        <p:attrNameLst>
                                          <p:attrName>ppt_w</p:attrName>
                                        </p:attrNameLst>
                                      </p:cBhvr>
                                      <p:tavLst>
                                        <p:tav tm="0">
                                          <p:val>
                                            <p:fltVal val="0"/>
                                          </p:val>
                                        </p:tav>
                                        <p:tav tm="100000">
                                          <p:val>
                                            <p:strVal val="#ppt_w"/>
                                          </p:val>
                                        </p:tav>
                                      </p:tavLst>
                                    </p:anim>
                                    <p:anim calcmode="lin" valueType="num">
                                      <p:cBhvr>
                                        <p:cTn id="8" dur="750" fill="hold"/>
                                        <p:tgtEl>
                                          <p:spTgt spid="27"/>
                                        </p:tgtEl>
                                        <p:attrNameLst>
                                          <p:attrName>ppt_h</p:attrName>
                                        </p:attrNameLst>
                                      </p:cBhvr>
                                      <p:tavLst>
                                        <p:tav tm="0">
                                          <p:val>
                                            <p:fltVal val="0"/>
                                          </p:val>
                                        </p:tav>
                                        <p:tav tm="100000">
                                          <p:val>
                                            <p:strVal val="#ppt_h"/>
                                          </p:val>
                                        </p:tav>
                                      </p:tavLst>
                                    </p:anim>
                                  </p:childTnLst>
                                </p:cTn>
                              </p:par>
                              <p:par>
                                <p:cTn id="9" presetID="49" presetClass="path" presetSubtype="0" accel="50000" decel="50000" fill="hold" nodeType="withEffect">
                                  <p:stCondLst>
                                    <p:cond delay="0"/>
                                  </p:stCondLst>
                                  <p:childTnLst>
                                    <p:animMotion origin="layout" path="M -0.16928 -0.16921 L 5E-6 7.40741E-7 " pathEditMode="relative" rAng="0" ptsTypes="AA">
                                      <p:cBhvr>
                                        <p:cTn id="10" dur="1000" fill="hold"/>
                                        <p:tgtEl>
                                          <p:spTgt spid="12"/>
                                        </p:tgtEl>
                                        <p:attrNameLst>
                                          <p:attrName>ppt_x</p:attrName>
                                          <p:attrName>ppt_y</p:attrName>
                                        </p:attrNameLst>
                                      </p:cBhvr>
                                      <p:rCtr x="8464" y="8449"/>
                                    </p:animMotion>
                                  </p:childTnLst>
                                </p:cTn>
                              </p:par>
                              <p:par>
                                <p:cTn id="11" presetID="56" presetClass="path" presetSubtype="0" accel="50000" decel="50000" fill="hold" nodeType="withEffect">
                                  <p:stCondLst>
                                    <p:cond delay="0"/>
                                  </p:stCondLst>
                                  <p:childTnLst>
                                    <p:animMotion origin="layout" path="M -0.15495 0.14144 L 4.58333E-6 0 " pathEditMode="relative" rAng="0" ptsTypes="AA">
                                      <p:cBhvr>
                                        <p:cTn id="12" dur="1000" fill="hold"/>
                                        <p:tgtEl>
                                          <p:spTgt spid="13"/>
                                        </p:tgtEl>
                                        <p:attrNameLst>
                                          <p:attrName>ppt_x</p:attrName>
                                          <p:attrName>ppt_y</p:attrName>
                                        </p:attrNameLst>
                                      </p:cBhvr>
                                      <p:rCtr x="7721" y="-7083"/>
                                    </p:animMotion>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25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250"/>
                                        <p:tgtEl>
                                          <p:spTgt spid="9"/>
                                        </p:tgtEl>
                                      </p:cBhvr>
                                    </p:animEffect>
                                  </p:childTnLst>
                                </p:cTn>
                              </p:par>
                              <p:par>
                                <p:cTn id="19" presetID="10"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250"/>
                                        <p:tgtEl>
                                          <p:spTgt spid="7"/>
                                        </p:tgtEl>
                                      </p:cBhvr>
                                    </p:animEffect>
                                  </p:childTnLst>
                                </p:cTn>
                              </p:par>
                              <p:par>
                                <p:cTn id="22" presetID="10"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250"/>
                                        <p:tgtEl>
                                          <p:spTgt spid="5"/>
                                        </p:tgtEl>
                                      </p:cBhvr>
                                    </p:animEffect>
                                  </p:childTnLst>
                                </p:cTn>
                              </p:par>
                              <p:par>
                                <p:cTn id="25" presetID="10"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250"/>
                                        <p:tgtEl>
                                          <p:spTgt spid="11"/>
                                        </p:tgtEl>
                                      </p:cBhvr>
                                    </p:animEffect>
                                  </p:childTnLst>
                                </p:cTn>
                              </p:par>
                              <p:par>
                                <p:cTn id="28" presetID="10" presetClass="entr" presetSubtype="0"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250"/>
                                        <p:tgtEl>
                                          <p:spTgt spid="24"/>
                                        </p:tgtEl>
                                      </p:cBhvr>
                                    </p:animEffect>
                                  </p:childTnLst>
                                </p:cTn>
                              </p:par>
                              <p:par>
                                <p:cTn id="31" presetID="10" presetClass="entr" presetSubtype="0"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250"/>
                                        <p:tgtEl>
                                          <p:spTgt spid="25"/>
                                        </p:tgtEl>
                                      </p:cBhvr>
                                    </p:animEffect>
                                  </p:childTnLst>
                                </p:cTn>
                              </p:par>
                              <p:par>
                                <p:cTn id="34" presetID="49" presetClass="path" presetSubtype="0" accel="50000" decel="50000" fill="hold" nodeType="withEffect">
                                  <p:stCondLst>
                                    <p:cond delay="0"/>
                                  </p:stCondLst>
                                  <p:childTnLst>
                                    <p:animMotion origin="layout" path="M -0.16927 -0.16921 L -2.5E-6 -3.7037E-7 " pathEditMode="relative" rAng="0" ptsTypes="AA">
                                      <p:cBhvr>
                                        <p:cTn id="35" dur="1000" fill="hold"/>
                                        <p:tgtEl>
                                          <p:spTgt spid="26"/>
                                        </p:tgtEl>
                                        <p:attrNameLst>
                                          <p:attrName>ppt_x</p:attrName>
                                          <p:attrName>ppt_y</p:attrName>
                                        </p:attrNameLst>
                                      </p:cBhvr>
                                      <p:rCtr x="8464" y="8449"/>
                                    </p:animMotion>
                                  </p:childTnLst>
                                </p:cTn>
                              </p:par>
                              <p:par>
                                <p:cTn id="36" presetID="10" presetClass="entr" presetSubtype="0" fill="hold"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250"/>
                                        <p:tgtEl>
                                          <p:spTgt spid="28"/>
                                        </p:tgtEl>
                                      </p:cBhvr>
                                    </p:animEffect>
                                  </p:childTnLst>
                                </p:cTn>
                              </p:par>
                              <p:par>
                                <p:cTn id="39" presetID="10"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2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863656" y="0"/>
            <a:ext cx="4464684" cy="784830"/>
          </a:xfrm>
          <a:prstGeom prst="rect">
            <a:avLst/>
          </a:prstGeom>
        </p:spPr>
        <p:txBody>
          <a:bodyPr wrap="none">
            <a:spAutoFit/>
          </a:bodyPr>
          <a:lstStyle/>
          <a:p>
            <a:pPr algn="dist"/>
            <a:r>
              <a:rPr lang="en-US" altLang="zh-CN" sz="4500" b="1" dirty="0" err="1">
                <a:blipFill>
                  <a:blip r:embed="rId2"/>
                  <a:stretch>
                    <a:fillRect/>
                  </a:stretch>
                </a:blipFill>
                <a:effectLst>
                  <a:reflection blurRad="6350" stA="50000" endA="300" endPos="50000" dist="29997" dir="5400000" sy="-100000" algn="bl" rotWithShape="0"/>
                </a:effectLst>
                <a:latin typeface="UTM Colossalis" panose="02040603050506020204" pitchFamily="18" charset="0"/>
                <a:ea typeface="汉仪雪君体简" panose="02010604000101010101" pitchFamily="2" charset="-122"/>
                <a:cs typeface="#9Slide03 Arima Madurai Black" panose="00000A00000000000000" pitchFamily="2" charset="0"/>
              </a:rPr>
              <a:t>Mục</a:t>
            </a:r>
            <a:r>
              <a:rPr lang="en-US" altLang="zh-CN" sz="4500" b="1" dirty="0">
                <a:blipFill>
                  <a:blip r:embed="rId2"/>
                  <a:stretch>
                    <a:fillRect/>
                  </a:stretch>
                </a:blipFill>
                <a:effectLst>
                  <a:reflection blurRad="6350" stA="50000" endA="300" endPos="50000" dist="29997" dir="5400000" sy="-100000" algn="bl" rotWithShape="0"/>
                </a:effectLst>
                <a:latin typeface="UTM Colossalis" panose="02040603050506020204" pitchFamily="18" charset="0"/>
                <a:ea typeface="汉仪雪君体简" panose="02010604000101010101" pitchFamily="2" charset="-122"/>
                <a:cs typeface="#9Slide03 Arima Madurai Black" panose="00000A00000000000000" pitchFamily="2" charset="0"/>
              </a:rPr>
              <a:t> </a:t>
            </a:r>
            <a:r>
              <a:rPr lang="en-US" altLang="zh-CN" sz="4500" b="1" dirty="0" err="1">
                <a:blipFill>
                  <a:blip r:embed="rId2"/>
                  <a:stretch>
                    <a:fillRect/>
                  </a:stretch>
                </a:blipFill>
                <a:effectLst>
                  <a:reflection blurRad="6350" stA="50000" endA="300" endPos="50000" dist="29997" dir="5400000" sy="-100000" algn="bl" rotWithShape="0"/>
                </a:effectLst>
                <a:latin typeface="UTM Colossalis" panose="02040603050506020204" pitchFamily="18" charset="0"/>
                <a:ea typeface="汉仪雪君体简" panose="02010604000101010101" pitchFamily="2" charset="-122"/>
                <a:cs typeface="#9Slide03 Arima Madurai Black" panose="00000A00000000000000" pitchFamily="2" charset="0"/>
              </a:rPr>
              <a:t>tiêu</a:t>
            </a:r>
            <a:r>
              <a:rPr lang="en-US" altLang="zh-CN" sz="4500" b="1" dirty="0">
                <a:blipFill>
                  <a:blip r:embed="rId2"/>
                  <a:stretch>
                    <a:fillRect/>
                  </a:stretch>
                </a:blipFill>
                <a:effectLst>
                  <a:reflection blurRad="6350" stA="50000" endA="300" endPos="50000" dist="29997" dir="5400000" sy="-100000" algn="bl" rotWithShape="0"/>
                </a:effectLst>
                <a:latin typeface="UTM Colossalis" panose="02040603050506020204" pitchFamily="18" charset="0"/>
                <a:ea typeface="汉仪雪君体简" panose="02010604000101010101" pitchFamily="2" charset="-122"/>
                <a:cs typeface="#9Slide03 Arima Madurai Black" panose="00000A00000000000000" pitchFamily="2" charset="0"/>
              </a:rPr>
              <a:t> </a:t>
            </a:r>
            <a:r>
              <a:rPr lang="en-US" altLang="zh-CN" sz="4500" b="1" dirty="0" err="1">
                <a:blipFill>
                  <a:blip r:embed="rId2"/>
                  <a:stretch>
                    <a:fillRect/>
                  </a:stretch>
                </a:blipFill>
                <a:effectLst>
                  <a:reflection blurRad="6350" stA="50000" endA="300" endPos="50000" dist="29997" dir="5400000" sy="-100000" algn="bl" rotWithShape="0"/>
                </a:effectLst>
                <a:latin typeface="UTM Colossalis" panose="02040603050506020204" pitchFamily="18" charset="0"/>
                <a:ea typeface="汉仪雪君体简" panose="02010604000101010101" pitchFamily="2" charset="-122"/>
                <a:cs typeface="#9Slide03 Arima Madurai Black" panose="00000A00000000000000" pitchFamily="2" charset="0"/>
              </a:rPr>
              <a:t>bài</a:t>
            </a:r>
            <a:r>
              <a:rPr lang="en-US" altLang="zh-CN" sz="4500" b="1" dirty="0">
                <a:blipFill>
                  <a:blip r:embed="rId2"/>
                  <a:stretch>
                    <a:fillRect/>
                  </a:stretch>
                </a:blipFill>
                <a:effectLst>
                  <a:reflection blurRad="6350" stA="50000" endA="300" endPos="50000" dist="29997" dir="5400000" sy="-100000" algn="bl" rotWithShape="0"/>
                </a:effectLst>
                <a:latin typeface="UTM Colossalis" panose="02040603050506020204" pitchFamily="18" charset="0"/>
                <a:ea typeface="汉仪雪君体简" panose="02010604000101010101" pitchFamily="2" charset="-122"/>
                <a:cs typeface="#9Slide03 Arima Madurai Black" panose="00000A00000000000000" pitchFamily="2" charset="0"/>
              </a:rPr>
              <a:t> </a:t>
            </a:r>
            <a:r>
              <a:rPr lang="en-US" altLang="zh-CN" sz="4500" b="1" dirty="0" err="1">
                <a:blipFill>
                  <a:blip r:embed="rId2"/>
                  <a:stretch>
                    <a:fillRect/>
                  </a:stretch>
                </a:blipFill>
                <a:effectLst>
                  <a:reflection blurRad="6350" stA="50000" endA="300" endPos="50000" dist="29997" dir="5400000" sy="-100000" algn="bl" rotWithShape="0"/>
                </a:effectLst>
                <a:latin typeface="UTM Colossalis" panose="02040603050506020204" pitchFamily="18" charset="0"/>
                <a:ea typeface="汉仪雪君体简" panose="02010604000101010101" pitchFamily="2" charset="-122"/>
                <a:cs typeface="#9Slide03 Arima Madurai Black" panose="00000A00000000000000" pitchFamily="2" charset="0"/>
              </a:rPr>
              <a:t>học</a:t>
            </a:r>
            <a:endParaRPr lang="zh-CN" altLang="en-US" sz="6600" b="1" dirty="0">
              <a:blipFill>
                <a:blip r:embed="rId2"/>
                <a:stretch>
                  <a:fillRect/>
                </a:stretch>
              </a:blipFill>
              <a:latin typeface="汉仪雪君体简" panose="02010604000101010101" pitchFamily="2" charset="-122"/>
              <a:ea typeface="汉仪雪君体简" panose="02010604000101010101" pitchFamily="2" charset="-122"/>
            </a:endParaRPr>
          </a:p>
        </p:txBody>
      </p:sp>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41327" y="0"/>
            <a:ext cx="1022329" cy="629353"/>
          </a:xfrm>
          <a:prstGeom prst="rect">
            <a:avLst/>
          </a:prstGeom>
        </p:spPr>
      </p:pic>
      <p:sp>
        <p:nvSpPr>
          <p:cNvPr id="29" name="TextBox 28">
            <a:extLst>
              <a:ext uri="{FF2B5EF4-FFF2-40B4-BE49-F238E27FC236}">
                <a16:creationId xmlns:a16="http://schemas.microsoft.com/office/drawing/2014/main" id="{F0AD6067-0ED0-4690-9AA0-77280D636BCD}"/>
              </a:ext>
            </a:extLst>
          </p:cNvPr>
          <p:cNvSpPr txBox="1"/>
          <p:nvPr/>
        </p:nvSpPr>
        <p:spPr>
          <a:xfrm>
            <a:off x="175489" y="938111"/>
            <a:ext cx="11841018" cy="5771793"/>
          </a:xfrm>
          <a:prstGeom prst="round2DiagRect">
            <a:avLst/>
          </a:prstGeom>
          <a:solidFill>
            <a:schemeClr val="accent6">
              <a:lumMod val="20000"/>
              <a:lumOff val="80000"/>
              <a:alpha val="56000"/>
            </a:schemeClr>
          </a:solidFill>
          <a:ln w="38100">
            <a:solidFill>
              <a:schemeClr val="tx1"/>
            </a:solidFill>
            <a:prstDash val="sysDash"/>
          </a:ln>
        </p:spPr>
        <p:txBody>
          <a:bodyPr wrap="square">
            <a:spAutoFit/>
          </a:bodyPr>
          <a:lstStyle/>
          <a:p>
            <a:pPr marL="0" marR="0" algn="just">
              <a:spcBef>
                <a:spcPts val="0"/>
              </a:spcBef>
              <a:spcAft>
                <a:spcPts val="0"/>
              </a:spcAft>
            </a:pPr>
            <a:r>
              <a:rPr lang="nl-NL" sz="1500" dirty="0">
                <a:solidFill>
                  <a:schemeClr val="accent6">
                    <a:lumMod val="75000"/>
                  </a:schemeClr>
                </a:solidFill>
                <a:effectLst/>
                <a:latin typeface="UTM Cooper Black" panose="02040603050506020204" pitchFamily="18" charset="0"/>
                <a:ea typeface="Times New Roman" panose="02020603050405020304" pitchFamily="18" charset="0"/>
              </a:rPr>
              <a:t>1. Kiến thức</a:t>
            </a:r>
            <a:endParaRPr lang="en-US" sz="1500" dirty="0">
              <a:solidFill>
                <a:schemeClr val="accent6">
                  <a:lumMod val="75000"/>
                </a:schemeClr>
              </a:solidFill>
              <a:effectLst/>
              <a:latin typeface="UTM Cooper Black" panose="02040603050506020204" pitchFamily="18" charset="0"/>
              <a:ea typeface="Times New Roman" panose="02020603050405020304" pitchFamily="18" charset="0"/>
            </a:endParaRPr>
          </a:p>
          <a:p>
            <a:pPr marL="0" marR="0" algn="just">
              <a:spcBef>
                <a:spcPts val="0"/>
              </a:spcBef>
              <a:spcAft>
                <a:spcPts val="0"/>
              </a:spcAft>
              <a:tabLst>
                <a:tab pos="-152400" algn="l"/>
              </a:tabLst>
            </a:pPr>
            <a:r>
              <a:rPr lang="nl-NL" sz="1500" dirty="0">
                <a:solidFill>
                  <a:schemeClr val="accent6">
                    <a:lumMod val="75000"/>
                  </a:schemeClr>
                </a:solidFill>
                <a:effectLst/>
                <a:latin typeface="UTM Cooper Black" panose="02040603050506020204" pitchFamily="18" charset="0"/>
                <a:ea typeface="Times New Roman" panose="02020603050405020304" pitchFamily="18" charset="0"/>
              </a:rPr>
              <a:t>-  Nêu được một số hoạt động sản xuất chủ yếu của người dân ở đồng bằng Bắc Bộ: </a:t>
            </a:r>
            <a:endParaRPr lang="en-US" sz="1500" dirty="0">
              <a:solidFill>
                <a:schemeClr val="accent6">
                  <a:lumMod val="75000"/>
                </a:schemeClr>
              </a:solidFill>
              <a:effectLst/>
              <a:latin typeface="UTM Cooper Black" panose="02040603050506020204" pitchFamily="18" charset="0"/>
              <a:ea typeface="Times New Roman" panose="02020603050405020304" pitchFamily="18" charset="0"/>
            </a:endParaRPr>
          </a:p>
          <a:p>
            <a:pPr marL="0" marR="0" algn="just">
              <a:spcBef>
                <a:spcPts val="0"/>
              </a:spcBef>
              <a:spcAft>
                <a:spcPts val="0"/>
              </a:spcAft>
              <a:tabLst>
                <a:tab pos="-152400" algn="l"/>
              </a:tabLst>
            </a:pPr>
            <a:r>
              <a:rPr lang="nl-NL" sz="1500" dirty="0">
                <a:solidFill>
                  <a:schemeClr val="accent6">
                    <a:lumMod val="75000"/>
                  </a:schemeClr>
                </a:solidFill>
                <a:effectLst/>
                <a:latin typeface="UTM Cooper Black" panose="02040603050506020204" pitchFamily="18" charset="0"/>
                <a:ea typeface="Times New Roman" panose="02020603050405020304" pitchFamily="18" charset="0"/>
              </a:rPr>
              <a:t>+ Trồng lúa, là vựa lúa lớn thứ hai của cả nước.</a:t>
            </a:r>
            <a:endParaRPr lang="en-US" sz="1500" dirty="0">
              <a:solidFill>
                <a:schemeClr val="accent6">
                  <a:lumMod val="75000"/>
                </a:schemeClr>
              </a:solidFill>
              <a:effectLst/>
              <a:latin typeface="UTM Cooper Black" panose="02040603050506020204" pitchFamily="18" charset="0"/>
              <a:ea typeface="Times New Roman" panose="02020603050405020304" pitchFamily="18" charset="0"/>
            </a:endParaRPr>
          </a:p>
          <a:p>
            <a:pPr marL="0" marR="0" algn="just">
              <a:spcBef>
                <a:spcPts val="0"/>
              </a:spcBef>
              <a:spcAft>
                <a:spcPts val="0"/>
              </a:spcAft>
              <a:tabLst>
                <a:tab pos="-152400" algn="l"/>
              </a:tabLst>
            </a:pPr>
            <a:r>
              <a:rPr lang="nl-NL" sz="1500" dirty="0">
                <a:solidFill>
                  <a:schemeClr val="accent6">
                    <a:lumMod val="75000"/>
                  </a:schemeClr>
                </a:solidFill>
                <a:effectLst/>
                <a:latin typeface="UTM Cooper Black" panose="02040603050506020204" pitchFamily="18" charset="0"/>
                <a:ea typeface="Times New Roman" panose="02020603050405020304" pitchFamily="18" charset="0"/>
              </a:rPr>
              <a:t>+ Trồng nhiều ngô, khoai, cây ăn quả, rau xứ lạnh, nuôi nhiều lợn và gia cầm.</a:t>
            </a:r>
            <a:endParaRPr lang="en-US" sz="1500" dirty="0">
              <a:solidFill>
                <a:schemeClr val="accent6">
                  <a:lumMod val="75000"/>
                </a:schemeClr>
              </a:solidFill>
              <a:effectLst/>
              <a:latin typeface="UTM Cooper Black" panose="02040603050506020204" pitchFamily="18" charset="0"/>
              <a:ea typeface="Times New Roman" panose="02020603050405020304" pitchFamily="18" charset="0"/>
            </a:endParaRPr>
          </a:p>
          <a:p>
            <a:pPr marL="0" marR="0" algn="just">
              <a:spcBef>
                <a:spcPts val="0"/>
              </a:spcBef>
              <a:spcAft>
                <a:spcPts val="0"/>
              </a:spcAft>
            </a:pPr>
            <a:r>
              <a:rPr lang="nl-NL" sz="1500" dirty="0">
                <a:solidFill>
                  <a:schemeClr val="accent6">
                    <a:lumMod val="75000"/>
                  </a:schemeClr>
                </a:solidFill>
                <a:effectLst/>
                <a:latin typeface="UTM Cooper Black" panose="02040603050506020204" pitchFamily="18" charset="0"/>
                <a:ea typeface="Times New Roman" panose="02020603050405020304" pitchFamily="18" charset="0"/>
              </a:rPr>
              <a:t>2. Kĩ năng</a:t>
            </a:r>
            <a:endParaRPr lang="en-US" sz="1500" dirty="0">
              <a:solidFill>
                <a:schemeClr val="accent6">
                  <a:lumMod val="75000"/>
                </a:schemeClr>
              </a:solidFill>
              <a:effectLst/>
              <a:latin typeface="UTM Cooper Black" panose="02040603050506020204" pitchFamily="18" charset="0"/>
              <a:ea typeface="Times New Roman" panose="02020603050405020304" pitchFamily="18" charset="0"/>
            </a:endParaRPr>
          </a:p>
          <a:p>
            <a:pPr marL="0" marR="0" algn="just">
              <a:spcBef>
                <a:spcPts val="0"/>
              </a:spcBef>
              <a:spcAft>
                <a:spcPts val="0"/>
              </a:spcAft>
              <a:tabLst>
                <a:tab pos="-152400" algn="l"/>
              </a:tabLst>
            </a:pPr>
            <a:r>
              <a:rPr lang="nl-NL" sz="1500" dirty="0">
                <a:solidFill>
                  <a:schemeClr val="accent6">
                    <a:lumMod val="75000"/>
                  </a:schemeClr>
                </a:solidFill>
                <a:effectLst/>
                <a:latin typeface="UTM Cooper Black" panose="02040603050506020204" pitchFamily="18" charset="0"/>
                <a:ea typeface="Times New Roman" panose="02020603050405020304" pitchFamily="18" charset="0"/>
              </a:rPr>
              <a:t>- Dựa vào bảng số liệu, nhận xét nhiệt độ của Hà Nội: tháng lạnh, tháng 1, 2, 3, nhiệt độ dưới 20 độ C, từ đó biết đồng bằng Bắc Bộ có mùa đông lạnh.</a:t>
            </a:r>
            <a:endParaRPr lang="en-US" sz="1500" dirty="0">
              <a:solidFill>
                <a:schemeClr val="accent6">
                  <a:lumMod val="75000"/>
                </a:schemeClr>
              </a:solidFill>
              <a:effectLst/>
              <a:latin typeface="UTM Cooper Black" panose="02040603050506020204" pitchFamily="18" charset="0"/>
              <a:ea typeface="Times New Roman" panose="02020603050405020304" pitchFamily="18" charset="0"/>
            </a:endParaRPr>
          </a:p>
          <a:p>
            <a:pPr marL="0" marR="0" algn="just">
              <a:spcBef>
                <a:spcPts val="0"/>
              </a:spcBef>
              <a:spcAft>
                <a:spcPts val="0"/>
              </a:spcAft>
            </a:pPr>
            <a:r>
              <a:rPr lang="nl-NL" sz="1500" dirty="0">
                <a:solidFill>
                  <a:schemeClr val="accent6">
                    <a:lumMod val="75000"/>
                  </a:schemeClr>
                </a:solidFill>
                <a:effectLst/>
                <a:latin typeface="UTM Cooper Black" panose="02040603050506020204" pitchFamily="18" charset="0"/>
                <a:ea typeface="Times New Roman" panose="02020603050405020304" pitchFamily="18" charset="0"/>
              </a:rPr>
              <a:t>- Dựa vào tranh minh hoạ, nêu được thứ tự các công việc cần phải làm trong quá trình sản xuất lúa gạo</a:t>
            </a:r>
            <a:endParaRPr lang="en-US" sz="1500" dirty="0">
              <a:solidFill>
                <a:schemeClr val="accent6">
                  <a:lumMod val="75000"/>
                </a:schemeClr>
              </a:solidFill>
              <a:effectLst/>
              <a:latin typeface="UTM Cooper Black" panose="02040603050506020204" pitchFamily="18" charset="0"/>
              <a:ea typeface="Times New Roman" panose="02020603050405020304" pitchFamily="18" charset="0"/>
            </a:endParaRPr>
          </a:p>
          <a:p>
            <a:pPr marL="0" marR="0" algn="just">
              <a:spcBef>
                <a:spcPts val="0"/>
              </a:spcBef>
              <a:spcAft>
                <a:spcPts val="0"/>
              </a:spcAft>
              <a:tabLst>
                <a:tab pos="-152400" algn="l"/>
              </a:tabLst>
            </a:pPr>
            <a:r>
              <a:rPr lang="nl-NL" sz="1500" dirty="0">
                <a:solidFill>
                  <a:schemeClr val="accent6">
                    <a:lumMod val="75000"/>
                  </a:schemeClr>
                </a:solidFill>
                <a:effectLst/>
                <a:latin typeface="UTM Cooper Black" panose="02040603050506020204" pitchFamily="18" charset="0"/>
                <a:ea typeface="Times New Roman" panose="02020603050405020304" pitchFamily="18" charset="0"/>
              </a:rPr>
              <a:t>  * HS năng khiếu:  Giải thích vì sao lúa gạo được trồng nhiều ở đồng bằng Bắc Bộ (vựa lúa lớn thứ hai của cả nước): đất phù sa màu mỡ, nguồn nước dồi dào, người dân có kinh nghiệm trồng lúa.</a:t>
            </a:r>
            <a:endParaRPr lang="en-US" sz="1500" dirty="0">
              <a:solidFill>
                <a:schemeClr val="accent6">
                  <a:lumMod val="75000"/>
                </a:schemeClr>
              </a:solidFill>
              <a:effectLst/>
              <a:latin typeface="UTM Cooper Black" panose="02040603050506020204" pitchFamily="18" charset="0"/>
              <a:ea typeface="Times New Roman" panose="02020603050405020304" pitchFamily="18" charset="0"/>
            </a:endParaRPr>
          </a:p>
          <a:p>
            <a:pPr marL="0" marR="0" algn="just">
              <a:spcBef>
                <a:spcPts val="0"/>
              </a:spcBef>
              <a:spcAft>
                <a:spcPts val="0"/>
              </a:spcAft>
            </a:pPr>
            <a:r>
              <a:rPr lang="nl-NL" sz="1500" dirty="0">
                <a:solidFill>
                  <a:schemeClr val="accent6">
                    <a:lumMod val="75000"/>
                  </a:schemeClr>
                </a:solidFill>
                <a:effectLst/>
                <a:latin typeface="UTM Cooper Black" panose="02040603050506020204" pitchFamily="18" charset="0"/>
                <a:ea typeface="Times New Roman" panose="02020603050405020304" pitchFamily="18" charset="0"/>
              </a:rPr>
              <a:t>3. Phẩm chất</a:t>
            </a:r>
            <a:endParaRPr lang="en-US" sz="1500" dirty="0">
              <a:solidFill>
                <a:schemeClr val="accent6">
                  <a:lumMod val="75000"/>
                </a:schemeClr>
              </a:solidFill>
              <a:effectLst/>
              <a:latin typeface="UTM Cooper Black" panose="02040603050506020204" pitchFamily="18" charset="0"/>
              <a:ea typeface="Times New Roman" panose="02020603050405020304" pitchFamily="18" charset="0"/>
            </a:endParaRPr>
          </a:p>
          <a:p>
            <a:pPr marL="0" marR="0" algn="just">
              <a:spcBef>
                <a:spcPts val="0"/>
              </a:spcBef>
              <a:spcAft>
                <a:spcPts val="0"/>
              </a:spcAft>
            </a:pPr>
            <a:r>
              <a:rPr lang="nl-NL" sz="1500" dirty="0">
                <a:solidFill>
                  <a:schemeClr val="accent6">
                    <a:lumMod val="75000"/>
                  </a:schemeClr>
                </a:solidFill>
                <a:effectLst/>
                <a:latin typeface="UTM Cooper Black" panose="02040603050506020204" pitchFamily="18" charset="0"/>
                <a:ea typeface="Times New Roman" panose="02020603050405020304" pitchFamily="18" charset="0"/>
              </a:rPr>
              <a:t>- HS có ý thức giữ gìn truyền thống, bản sắc dân tộc.</a:t>
            </a:r>
            <a:r>
              <a:rPr lang="nl-NL" sz="1500" u="sng" dirty="0">
                <a:solidFill>
                  <a:schemeClr val="accent6">
                    <a:lumMod val="75000"/>
                  </a:schemeClr>
                </a:solidFill>
                <a:effectLst/>
                <a:latin typeface="UTM Cooper Black" panose="02040603050506020204" pitchFamily="18" charset="0"/>
                <a:ea typeface="Times New Roman" panose="02020603050405020304" pitchFamily="18" charset="0"/>
              </a:rPr>
              <a:t> </a:t>
            </a:r>
            <a:endParaRPr lang="en-US" sz="1500" dirty="0">
              <a:solidFill>
                <a:schemeClr val="accent6">
                  <a:lumMod val="75000"/>
                </a:schemeClr>
              </a:solidFill>
              <a:effectLst/>
              <a:latin typeface="UTM Cooper Black" panose="02040603050506020204" pitchFamily="18" charset="0"/>
              <a:ea typeface="Times New Roman" panose="02020603050405020304" pitchFamily="18" charset="0"/>
            </a:endParaRPr>
          </a:p>
          <a:p>
            <a:pPr marL="0" marR="0" algn="just">
              <a:spcBef>
                <a:spcPts val="0"/>
              </a:spcBef>
              <a:spcAft>
                <a:spcPts val="0"/>
              </a:spcAft>
            </a:pPr>
            <a:r>
              <a:rPr lang="nl-NL" sz="1500" dirty="0">
                <a:solidFill>
                  <a:schemeClr val="accent6">
                    <a:lumMod val="75000"/>
                  </a:schemeClr>
                </a:solidFill>
                <a:effectLst/>
                <a:latin typeface="UTM Cooper Black" panose="02040603050506020204" pitchFamily="18" charset="0"/>
                <a:ea typeface="Times New Roman" panose="02020603050405020304" pitchFamily="18" charset="0"/>
              </a:rPr>
              <a:t>    * BVMT: Sự thích nghi và cải tạo môi trường của con người ở miền đồng bằng</a:t>
            </a:r>
            <a:endParaRPr lang="en-US" sz="1500" dirty="0">
              <a:solidFill>
                <a:schemeClr val="accent6">
                  <a:lumMod val="75000"/>
                </a:schemeClr>
              </a:solidFill>
              <a:effectLst/>
              <a:latin typeface="UTM Cooper Black" panose="02040603050506020204" pitchFamily="18" charset="0"/>
              <a:ea typeface="Times New Roman" panose="02020603050405020304" pitchFamily="18" charset="0"/>
            </a:endParaRPr>
          </a:p>
          <a:p>
            <a:pPr marL="0" marR="0" algn="just">
              <a:spcBef>
                <a:spcPts val="0"/>
              </a:spcBef>
              <a:spcAft>
                <a:spcPts val="0"/>
              </a:spcAft>
            </a:pPr>
            <a:r>
              <a:rPr lang="nl-NL" sz="1500" dirty="0">
                <a:solidFill>
                  <a:schemeClr val="accent6">
                    <a:lumMod val="75000"/>
                  </a:schemeClr>
                </a:solidFill>
                <a:effectLst/>
                <a:latin typeface="UTM Cooper Black" panose="02040603050506020204" pitchFamily="18" charset="0"/>
                <a:ea typeface="Times New Roman" panose="02020603050405020304" pitchFamily="18" charset="0"/>
              </a:rPr>
              <a:t>  + Đắp đê ven sông, sử dụng nước để tưới tiêu</a:t>
            </a:r>
            <a:endParaRPr lang="en-US" sz="1500" dirty="0">
              <a:solidFill>
                <a:schemeClr val="accent6">
                  <a:lumMod val="75000"/>
                </a:schemeClr>
              </a:solidFill>
              <a:effectLst/>
              <a:latin typeface="UTM Cooper Black" panose="02040603050506020204" pitchFamily="18" charset="0"/>
              <a:ea typeface="Times New Roman" panose="02020603050405020304" pitchFamily="18" charset="0"/>
            </a:endParaRPr>
          </a:p>
          <a:p>
            <a:pPr marL="0" marR="0" algn="just">
              <a:spcBef>
                <a:spcPts val="0"/>
              </a:spcBef>
              <a:spcAft>
                <a:spcPts val="0"/>
              </a:spcAft>
            </a:pPr>
            <a:r>
              <a:rPr lang="nl-NL" sz="1500" dirty="0">
                <a:solidFill>
                  <a:schemeClr val="accent6">
                    <a:lumMod val="75000"/>
                  </a:schemeClr>
                </a:solidFill>
                <a:effectLst/>
                <a:latin typeface="UTM Cooper Black" panose="02040603050506020204" pitchFamily="18" charset="0"/>
                <a:ea typeface="Times New Roman" panose="02020603050405020304" pitchFamily="18" charset="0"/>
              </a:rPr>
              <a:t>  + Trồng rau xứ lạnh vào mùa đông ở ĐBBB</a:t>
            </a:r>
            <a:endParaRPr lang="en-US" sz="1500" dirty="0">
              <a:solidFill>
                <a:schemeClr val="accent6">
                  <a:lumMod val="75000"/>
                </a:schemeClr>
              </a:solidFill>
              <a:effectLst/>
              <a:latin typeface="UTM Cooper Black" panose="02040603050506020204" pitchFamily="18" charset="0"/>
              <a:ea typeface="Times New Roman" panose="02020603050405020304" pitchFamily="18" charset="0"/>
            </a:endParaRPr>
          </a:p>
          <a:p>
            <a:pPr marL="0" marR="0" algn="just">
              <a:spcBef>
                <a:spcPts val="0"/>
              </a:spcBef>
              <a:spcAft>
                <a:spcPts val="0"/>
              </a:spcAft>
            </a:pPr>
            <a:r>
              <a:rPr lang="nl-NL" sz="1500" dirty="0">
                <a:solidFill>
                  <a:schemeClr val="accent6">
                    <a:lumMod val="75000"/>
                  </a:schemeClr>
                </a:solidFill>
                <a:effectLst/>
                <a:latin typeface="UTM Cooper Black" panose="02040603050506020204" pitchFamily="18" charset="0"/>
                <a:ea typeface="Times New Roman" panose="02020603050405020304" pitchFamily="18" charset="0"/>
              </a:rPr>
              <a:t>  + Cải tạo đất chua mặn ở ĐBBB</a:t>
            </a:r>
            <a:endParaRPr lang="en-US" sz="1500" dirty="0">
              <a:solidFill>
                <a:schemeClr val="accent6">
                  <a:lumMod val="75000"/>
                </a:schemeClr>
              </a:solidFill>
              <a:effectLst/>
              <a:latin typeface="UTM Cooper Black" panose="02040603050506020204" pitchFamily="18" charset="0"/>
              <a:ea typeface="Times New Roman" panose="02020603050405020304" pitchFamily="18" charset="0"/>
            </a:endParaRPr>
          </a:p>
          <a:p>
            <a:pPr marL="0" marR="0" algn="just">
              <a:spcBef>
                <a:spcPts val="0"/>
              </a:spcBef>
              <a:spcAft>
                <a:spcPts val="0"/>
              </a:spcAft>
            </a:pPr>
            <a:r>
              <a:rPr lang="nl-NL" sz="1500" dirty="0">
                <a:solidFill>
                  <a:schemeClr val="accent6">
                    <a:lumMod val="75000"/>
                  </a:schemeClr>
                </a:solidFill>
                <a:effectLst/>
                <a:latin typeface="UTM Cooper Black" panose="02040603050506020204" pitchFamily="18" charset="0"/>
                <a:ea typeface="Times New Roman" panose="02020603050405020304" pitchFamily="18" charset="0"/>
              </a:rPr>
              <a:t>  + Thường làm nhà dọc theo các sông ngòi, kênh rạch</a:t>
            </a:r>
            <a:endParaRPr lang="en-US" sz="1500" dirty="0">
              <a:solidFill>
                <a:schemeClr val="accent6">
                  <a:lumMod val="75000"/>
                </a:schemeClr>
              </a:solidFill>
              <a:effectLst/>
              <a:latin typeface="UTM Cooper Black" panose="02040603050506020204" pitchFamily="18" charset="0"/>
              <a:ea typeface="Times New Roman" panose="02020603050405020304" pitchFamily="18" charset="0"/>
            </a:endParaRPr>
          </a:p>
          <a:p>
            <a:pPr marL="0" marR="0" algn="just">
              <a:spcBef>
                <a:spcPts val="0"/>
              </a:spcBef>
              <a:spcAft>
                <a:spcPts val="0"/>
              </a:spcAft>
            </a:pPr>
            <a:r>
              <a:rPr lang="nl-NL" sz="1500" dirty="0">
                <a:solidFill>
                  <a:schemeClr val="accent6">
                    <a:lumMod val="75000"/>
                  </a:schemeClr>
                </a:solidFill>
                <a:effectLst/>
                <a:latin typeface="UTM Cooper Black" panose="02040603050506020204" pitchFamily="18" charset="0"/>
                <a:ea typeface="Times New Roman" panose="02020603050405020304" pitchFamily="18" charset="0"/>
              </a:rPr>
              <a:t>  + Trồng phi lao để ngăn gió</a:t>
            </a:r>
            <a:endParaRPr lang="en-US" sz="1500" dirty="0">
              <a:solidFill>
                <a:schemeClr val="accent6">
                  <a:lumMod val="75000"/>
                </a:schemeClr>
              </a:solidFill>
              <a:effectLst/>
              <a:latin typeface="UTM Cooper Black" panose="02040603050506020204" pitchFamily="18" charset="0"/>
              <a:ea typeface="Times New Roman" panose="02020603050405020304" pitchFamily="18" charset="0"/>
            </a:endParaRPr>
          </a:p>
          <a:p>
            <a:pPr marL="0" marR="0" algn="just">
              <a:spcBef>
                <a:spcPts val="0"/>
              </a:spcBef>
              <a:spcAft>
                <a:spcPts val="0"/>
              </a:spcAft>
            </a:pPr>
            <a:r>
              <a:rPr lang="nl-NL" sz="1500" dirty="0">
                <a:solidFill>
                  <a:schemeClr val="accent6">
                    <a:lumMod val="75000"/>
                  </a:schemeClr>
                </a:solidFill>
                <a:effectLst/>
                <a:latin typeface="UTM Cooper Black" panose="02040603050506020204" pitchFamily="18" charset="0"/>
                <a:ea typeface="Times New Roman" panose="02020603050405020304" pitchFamily="18" charset="0"/>
              </a:rPr>
              <a:t>  + Trồng lúa, trồng trái cây</a:t>
            </a:r>
            <a:endParaRPr lang="en-US" sz="1500" dirty="0">
              <a:solidFill>
                <a:schemeClr val="accent6">
                  <a:lumMod val="75000"/>
                </a:schemeClr>
              </a:solidFill>
              <a:effectLst/>
              <a:latin typeface="UTM Cooper Black" panose="02040603050506020204" pitchFamily="18" charset="0"/>
              <a:ea typeface="Times New Roman" panose="02020603050405020304" pitchFamily="18" charset="0"/>
            </a:endParaRPr>
          </a:p>
          <a:p>
            <a:pPr marL="0" marR="0" algn="just">
              <a:spcBef>
                <a:spcPts val="0"/>
              </a:spcBef>
              <a:spcAft>
                <a:spcPts val="0"/>
              </a:spcAft>
            </a:pPr>
            <a:r>
              <a:rPr lang="nl-NL" sz="1500" dirty="0">
                <a:solidFill>
                  <a:schemeClr val="accent6">
                    <a:lumMod val="75000"/>
                  </a:schemeClr>
                </a:solidFill>
                <a:effectLst/>
                <a:latin typeface="UTM Cooper Black" panose="02040603050506020204" pitchFamily="18" charset="0"/>
                <a:ea typeface="Times New Roman" panose="02020603050405020304" pitchFamily="18" charset="0"/>
              </a:rPr>
              <a:t>  + Đánh bắt nuôi trồng thủy sản</a:t>
            </a:r>
            <a:endParaRPr lang="en-US" sz="1500" dirty="0">
              <a:solidFill>
                <a:schemeClr val="accent6">
                  <a:lumMod val="75000"/>
                </a:schemeClr>
              </a:solidFill>
              <a:effectLst/>
              <a:latin typeface="UTM Cooper Black" panose="02040603050506020204" pitchFamily="18" charset="0"/>
              <a:ea typeface="Times New Roman" panose="02020603050405020304" pitchFamily="18" charset="0"/>
            </a:endParaRPr>
          </a:p>
          <a:p>
            <a:pPr marL="0" marR="0" algn="just">
              <a:spcBef>
                <a:spcPts val="0"/>
              </a:spcBef>
              <a:spcAft>
                <a:spcPts val="0"/>
              </a:spcAft>
            </a:pPr>
            <a:r>
              <a:rPr lang="nl-NL" sz="1500" dirty="0">
                <a:solidFill>
                  <a:schemeClr val="accent6">
                    <a:lumMod val="75000"/>
                  </a:schemeClr>
                </a:solidFill>
                <a:effectLst/>
                <a:latin typeface="UTM Cooper Black" panose="02040603050506020204" pitchFamily="18" charset="0"/>
                <a:ea typeface="Times New Roman" panose="02020603050405020304" pitchFamily="18" charset="0"/>
              </a:rPr>
              <a:t>4. Góp phần phát triển các năng lực:</a:t>
            </a:r>
            <a:endParaRPr lang="en-US" sz="1500" dirty="0">
              <a:solidFill>
                <a:schemeClr val="accent6">
                  <a:lumMod val="75000"/>
                </a:schemeClr>
              </a:solidFill>
              <a:effectLst/>
              <a:latin typeface="UTM Cooper Black" panose="02040603050506020204" pitchFamily="18" charset="0"/>
              <a:ea typeface="Times New Roman" panose="02020603050405020304" pitchFamily="18" charset="0"/>
            </a:endParaRPr>
          </a:p>
          <a:p>
            <a:pPr marL="0" marR="0" algn="just">
              <a:spcBef>
                <a:spcPts val="0"/>
              </a:spcBef>
              <a:spcAft>
                <a:spcPts val="0"/>
              </a:spcAft>
            </a:pPr>
            <a:r>
              <a:rPr lang="nl-NL" sz="1500" dirty="0">
                <a:solidFill>
                  <a:schemeClr val="accent6">
                    <a:lumMod val="75000"/>
                  </a:schemeClr>
                </a:solidFill>
                <a:effectLst/>
                <a:latin typeface="UTM Cooper Black" panose="02040603050506020204" pitchFamily="18" charset="0"/>
                <a:ea typeface="Times New Roman" panose="02020603050405020304" pitchFamily="18" charset="0"/>
              </a:rPr>
              <a:t>- NL tự chủ, NL giải quyết vấn đề, NL ngôn ngữ, NL thẩm mĩ</a:t>
            </a:r>
            <a:endParaRPr lang="en-US" sz="1500" dirty="0">
              <a:solidFill>
                <a:schemeClr val="accent6">
                  <a:lumMod val="75000"/>
                </a:schemeClr>
              </a:solidFill>
              <a:effectLst/>
              <a:latin typeface="UTM Cooper Black" panose="02040603050506020204" pitchFamily="18" charset="0"/>
              <a:ea typeface="Times New Roman" panose="02020603050405020304" pitchFamily="18" charset="0"/>
            </a:endParaRPr>
          </a:p>
        </p:txBody>
      </p:sp>
      <p:pic>
        <p:nvPicPr>
          <p:cNvPr id="30" name="图片 1">
            <a:extLst>
              <a:ext uri="{FF2B5EF4-FFF2-40B4-BE49-F238E27FC236}">
                <a16:creationId xmlns:a16="http://schemas.microsoft.com/office/drawing/2014/main" id="{B6CDAE70-D641-4709-A5FC-8729B47AF9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95904" y="4192170"/>
            <a:ext cx="4796096" cy="2665830"/>
          </a:xfrm>
          <a:prstGeom prst="rect">
            <a:avLst/>
          </a:prstGeom>
        </p:spPr>
      </p:pic>
    </p:spTree>
    <p:extLst>
      <p:ext uri="{BB962C8B-B14F-4D97-AF65-F5344CB8AC3E}">
        <p14:creationId xmlns:p14="http://schemas.microsoft.com/office/powerpoint/2010/main" val="20787669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2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635500"/>
            <a:ext cx="12191998" cy="2222500"/>
          </a:xfrm>
          <a:prstGeom prst="rect">
            <a:avLst/>
          </a:prstGeom>
        </p:spPr>
      </p:pic>
      <p:grpSp>
        <p:nvGrpSpPr>
          <p:cNvPr id="12" name="组合 11"/>
          <p:cNvGrpSpPr/>
          <p:nvPr/>
        </p:nvGrpSpPr>
        <p:grpSpPr>
          <a:xfrm>
            <a:off x="411324" y="626047"/>
            <a:ext cx="7263744" cy="2579885"/>
            <a:chOff x="2454774" y="1526911"/>
            <a:chExt cx="7263744" cy="2579885"/>
          </a:xfrm>
        </p:grpSpPr>
        <p:sp>
          <p:nvSpPr>
            <p:cNvPr id="4" name="TextBox 24"/>
            <p:cNvSpPr txBox="1"/>
            <p:nvPr/>
          </p:nvSpPr>
          <p:spPr>
            <a:xfrm>
              <a:off x="2753656" y="1729232"/>
              <a:ext cx="6390480" cy="2377564"/>
            </a:xfrm>
            <a:prstGeom prst="rect">
              <a:avLst/>
            </a:prstGeom>
            <a:noFill/>
          </p:spPr>
          <p:txBody>
            <a:bodyPr wrap="square" lIns="68571" tIns="34285" rIns="68571" bIns="34285" rtlCol="0">
              <a:spAutoFit/>
            </a:bodyPr>
            <a:lstStyle/>
            <a:p>
              <a:pPr algn="ctr"/>
              <a:r>
                <a:rPr lang="en-US" altLang="zh-CN" sz="5000" b="1" dirty="0">
                  <a:blipFill>
                    <a:blip r:embed="rId3"/>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1. </a:t>
              </a:r>
              <a:r>
                <a:rPr lang="en-US" altLang="zh-CN" sz="5000" b="1" dirty="0" err="1">
                  <a:blipFill>
                    <a:blip r:embed="rId3"/>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Vựa</a:t>
              </a:r>
              <a:r>
                <a:rPr lang="en-US" altLang="zh-CN" sz="5000" b="1" dirty="0">
                  <a:blipFill>
                    <a:blip r:embed="rId3"/>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 </a:t>
              </a:r>
              <a:r>
                <a:rPr lang="en-US" altLang="zh-CN" sz="5000" b="1" dirty="0" err="1">
                  <a:blipFill>
                    <a:blip r:embed="rId3"/>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lúa</a:t>
              </a:r>
              <a:r>
                <a:rPr lang="en-US" altLang="zh-CN" sz="5000" b="1" dirty="0">
                  <a:blipFill>
                    <a:blip r:embed="rId3"/>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 </a:t>
              </a:r>
              <a:r>
                <a:rPr lang="en-US" altLang="zh-CN" sz="5000" b="1" dirty="0" err="1">
                  <a:blipFill>
                    <a:blip r:embed="rId3"/>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lớn</a:t>
              </a:r>
              <a:r>
                <a:rPr lang="en-US" altLang="zh-CN" sz="5000" b="1" dirty="0">
                  <a:blipFill>
                    <a:blip r:embed="rId3"/>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 </a:t>
              </a:r>
              <a:r>
                <a:rPr lang="en-US" altLang="zh-CN" sz="5000" b="1" dirty="0" err="1">
                  <a:blipFill>
                    <a:blip r:embed="rId3"/>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thứ</a:t>
              </a:r>
              <a:r>
                <a:rPr lang="en-US" altLang="zh-CN" sz="5000" b="1" dirty="0">
                  <a:blipFill>
                    <a:blip r:embed="rId3"/>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 </a:t>
              </a:r>
              <a:r>
                <a:rPr lang="en-US" altLang="zh-CN" sz="5000" b="1" dirty="0" err="1">
                  <a:blipFill>
                    <a:blip r:embed="rId3"/>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hai</a:t>
              </a:r>
              <a:r>
                <a:rPr lang="en-US" altLang="zh-CN" sz="5000" b="1" dirty="0">
                  <a:blipFill>
                    <a:blip r:embed="rId3"/>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 </a:t>
              </a:r>
              <a:r>
                <a:rPr lang="en-US" altLang="zh-CN" sz="5000" b="1" dirty="0" err="1">
                  <a:blipFill>
                    <a:blip r:embed="rId3"/>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của</a:t>
              </a:r>
              <a:r>
                <a:rPr lang="en-US" altLang="zh-CN" sz="5000" b="1" dirty="0">
                  <a:blipFill>
                    <a:blip r:embed="rId3"/>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 </a:t>
              </a:r>
              <a:r>
                <a:rPr lang="en-US" altLang="zh-CN" sz="5000" b="1" dirty="0" err="1">
                  <a:blipFill>
                    <a:blip r:embed="rId3"/>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cả</a:t>
              </a:r>
              <a:r>
                <a:rPr lang="en-US" altLang="zh-CN" sz="5000" b="1" dirty="0">
                  <a:blipFill>
                    <a:blip r:embed="rId3"/>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 </a:t>
              </a:r>
              <a:r>
                <a:rPr lang="en-US" altLang="zh-CN" sz="5000" b="1" dirty="0" err="1">
                  <a:blipFill>
                    <a:blip r:embed="rId3"/>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rPr>
                <a:t>nước</a:t>
              </a:r>
              <a:endParaRPr lang="en-US" altLang="zh-CN" sz="5000" b="1" dirty="0">
                <a:blipFill>
                  <a:blip r:embed="rId3"/>
                  <a:stretch>
                    <a:fillRect/>
                  </a:stretch>
                </a:blipFill>
                <a:effectLst>
                  <a:reflection blurRad="6350" stA="60000" endA="900" endPos="60000" dist="60007" dir="5400000" sy="-100000" algn="bl" rotWithShape="0"/>
                </a:effectLst>
                <a:latin typeface="UTM Cooper Black" panose="02040603050506020204" pitchFamily="18" charset="0"/>
                <a:ea typeface="汉仪雪君体简" panose="02010604000101010101" pitchFamily="2" charset="-122"/>
                <a:cs typeface="Times New Roman" panose="02020603050405020304" pitchFamily="18" charset="0"/>
              </a:endParaRPr>
            </a:p>
            <a:p>
              <a:pPr marL="1028700" indent="-1028700" algn="dist">
                <a:buAutoNum type="romanUcPeriod"/>
              </a:pPr>
              <a:endParaRPr lang="zh-CN" altLang="en-US" sz="5000" b="1" dirty="0">
                <a:blipFill>
                  <a:blip r:embed="rId3"/>
                  <a:stretch>
                    <a:fillRect/>
                  </a:stretch>
                </a:blipFill>
                <a:latin typeface="Times New Roman" panose="02020603050405020304" pitchFamily="18" charset="0"/>
                <a:ea typeface="汉仪雪君体简" panose="02010604000101010101" pitchFamily="2" charset="-122"/>
                <a:cs typeface="Times New Roman" panose="02020603050405020304" pitchFamily="18" charset="0"/>
              </a:endParaRPr>
            </a:p>
          </p:txBody>
        </p:sp>
        <p:grpSp>
          <p:nvGrpSpPr>
            <p:cNvPr id="5" name="组合 4"/>
            <p:cNvGrpSpPr/>
            <p:nvPr/>
          </p:nvGrpSpPr>
          <p:grpSpPr>
            <a:xfrm flipV="1">
              <a:off x="2454774" y="1526911"/>
              <a:ext cx="404642" cy="404642"/>
              <a:chOff x="5462758" y="180975"/>
              <a:chExt cx="611512" cy="611512"/>
            </a:xfrm>
            <a:blipFill>
              <a:blip r:embed="rId3"/>
              <a:stretch>
                <a:fillRect/>
              </a:stretch>
            </a:blipFill>
          </p:grpSpPr>
          <p:sp>
            <p:nvSpPr>
              <p:cNvPr id="6" name="矩形 5"/>
              <p:cNvSpPr/>
              <p:nvPr/>
            </p:nvSpPr>
            <p:spPr>
              <a:xfrm>
                <a:off x="5462758" y="180975"/>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rot="5400000">
                <a:off x="5719277" y="437494"/>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nvGrpSpPr>
          <p:grpSpPr>
            <a:xfrm flipH="1">
              <a:off x="9313876" y="2957113"/>
              <a:ext cx="404642" cy="404642"/>
              <a:chOff x="5462758" y="180975"/>
              <a:chExt cx="611512" cy="611512"/>
            </a:xfrm>
            <a:blipFill>
              <a:blip r:embed="rId3"/>
              <a:stretch>
                <a:fillRect/>
              </a:stretch>
            </a:blipFill>
          </p:grpSpPr>
          <p:sp>
            <p:nvSpPr>
              <p:cNvPr id="9" name="矩形 8"/>
              <p:cNvSpPr/>
              <p:nvPr/>
            </p:nvSpPr>
            <p:spPr>
              <a:xfrm>
                <a:off x="5462758" y="180975"/>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5400000">
                <a:off x="5719277" y="437494"/>
                <a:ext cx="98474" cy="6115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51299" y="5541158"/>
            <a:ext cx="1383795" cy="883922"/>
          </a:xfrm>
          <a:prstGeom prst="rect">
            <a:avLst/>
          </a:prstGeom>
        </p:spPr>
      </p:pic>
      <p:pic>
        <p:nvPicPr>
          <p:cNvPr id="16" name="Picture 15">
            <a:extLst>
              <a:ext uri="{FF2B5EF4-FFF2-40B4-BE49-F238E27FC236}">
                <a16:creationId xmlns:a16="http://schemas.microsoft.com/office/drawing/2014/main" id="{F658C73B-D20D-42C5-AD54-98FFF3740EE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075" b="95991" l="2791" r="97093">
                        <a14:foregroundMark x1="2791" y1="38679" x2="2791" y2="38679"/>
                        <a14:foregroundMark x1="34302" y1="93632" x2="34302" y2="93632"/>
                        <a14:foregroundMark x1="27791" y1="93632" x2="27791" y2="93632"/>
                        <a14:foregroundMark x1="18953" y1="96462" x2="18953" y2="96462"/>
                        <a14:foregroundMark x1="94302" y1="37264" x2="94535" y2="38208"/>
                        <a14:foregroundMark x1="97209" y1="81840" x2="97209" y2="81840"/>
                        <a14:foregroundMark x1="87907" y1="76887" x2="88023" y2="78302"/>
                        <a14:foregroundMark x1="79884" y1="7075" x2="79884" y2="7075"/>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6096000" y="2406634"/>
            <a:ext cx="5580272" cy="2751204"/>
          </a:xfrm>
          <a:prstGeom prst="rect">
            <a:avLst/>
          </a:prstGeom>
        </p:spPr>
      </p:pic>
      <p:pic>
        <p:nvPicPr>
          <p:cNvPr id="19" name="Picture 18" descr="A close-up of some grass&#10;&#10;Description automatically generated with medium confidence">
            <a:extLst>
              <a:ext uri="{FF2B5EF4-FFF2-40B4-BE49-F238E27FC236}">
                <a16:creationId xmlns:a16="http://schemas.microsoft.com/office/drawing/2014/main" id="{C11D01A7-7F94-40A9-9211-90ABE5C12A93}"/>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9231" l="125" r="99499">
                        <a14:foregroundMark x1="1003" y1="23846" x2="30827" y2="40000"/>
                        <a14:foregroundMark x1="91353" y1="35769" x2="99499" y2="36154"/>
                        <a14:foregroundMark x1="22306" y1="86538" x2="99373" y2="79615"/>
                        <a14:foregroundMark x1="91604" y1="83846" x2="92732" y2="95385"/>
                        <a14:foregroundMark x1="4511" y1="93077" x2="2506" y2="99615"/>
                        <a14:foregroundMark x1="4135" y1="78462" x2="125" y2="93462"/>
                        <a14:foregroundMark x1="6516" y1="92692" x2="125" y2="80385"/>
                        <a14:foregroundMark x1="125" y1="80385" x2="125" y2="80385"/>
                      </a14:backgroundRemoval>
                    </a14:imgEffect>
                  </a14:imgLayer>
                </a14:imgProps>
              </a:ext>
              <a:ext uri="{28A0092B-C50C-407E-A947-70E740481C1C}">
                <a14:useLocalDpi xmlns:a14="http://schemas.microsoft.com/office/drawing/2010/main" val="0"/>
              </a:ext>
            </a:extLst>
          </a:blip>
          <a:stretch>
            <a:fillRect/>
          </a:stretch>
        </p:blipFill>
        <p:spPr>
          <a:xfrm>
            <a:off x="-88891" y="4007067"/>
            <a:ext cx="12369782" cy="2973518"/>
          </a:xfrm>
          <a:prstGeom prst="rect">
            <a:avLst/>
          </a:prstGeom>
        </p:spPr>
      </p:pic>
    </p:spTree>
    <p:extLst>
      <p:ext uri="{BB962C8B-B14F-4D97-AF65-F5344CB8AC3E}">
        <p14:creationId xmlns:p14="http://schemas.microsoft.com/office/powerpoint/2010/main" val="2575272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750" fill="hold"/>
                                        <p:tgtEl>
                                          <p:spTgt spid="12"/>
                                        </p:tgtEl>
                                        <p:attrNameLst>
                                          <p:attrName>ppt_w</p:attrName>
                                        </p:attrNameLst>
                                      </p:cBhvr>
                                      <p:tavLst>
                                        <p:tav tm="0">
                                          <p:val>
                                            <p:fltVal val="0"/>
                                          </p:val>
                                        </p:tav>
                                        <p:tav tm="100000">
                                          <p:val>
                                            <p:strVal val="#ppt_w"/>
                                          </p:val>
                                        </p:tav>
                                      </p:tavLst>
                                    </p:anim>
                                    <p:anim calcmode="lin" valueType="num">
                                      <p:cBhvr>
                                        <p:cTn id="8" dur="750" fill="hold"/>
                                        <p:tgtEl>
                                          <p:spTgt spid="12"/>
                                        </p:tgtEl>
                                        <p:attrNameLst>
                                          <p:attrName>ppt_h</p:attrName>
                                        </p:attrNameLst>
                                      </p:cBhvr>
                                      <p:tavLst>
                                        <p:tav tm="0">
                                          <p:val>
                                            <p:fltVal val="0"/>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ext&#10;&#10;Description automatically generated">
            <a:extLst>
              <a:ext uri="{FF2B5EF4-FFF2-40B4-BE49-F238E27FC236}">
                <a16:creationId xmlns:a16="http://schemas.microsoft.com/office/drawing/2014/main" id="{133FF3B6-F92A-4A53-A884-8E69DEBC506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14921" y="0"/>
            <a:ext cx="6506641" cy="6858000"/>
          </a:xfrm>
          <a:prstGeom prst="rect">
            <a:avLst/>
          </a:prstGeom>
        </p:spPr>
      </p:pic>
      <p:pic>
        <p:nvPicPr>
          <p:cNvPr id="8" name="Picture 7">
            <a:extLst>
              <a:ext uri="{FF2B5EF4-FFF2-40B4-BE49-F238E27FC236}">
                <a16:creationId xmlns:a16="http://schemas.microsoft.com/office/drawing/2014/main" id="{2E77F07F-AF5E-48FC-A8E9-B4B9031C7A3C}"/>
              </a:ext>
            </a:extLst>
          </p:cNvPr>
          <p:cNvPicPr>
            <a:picLocks noChangeAspect="1"/>
          </p:cNvPicPr>
          <p:nvPr/>
        </p:nvPicPr>
        <p:blipFill rotWithShape="1">
          <a:blip r:embed="rId4">
            <a:extLst>
              <a:ext uri="{28A0092B-C50C-407E-A947-70E740481C1C}">
                <a14:useLocalDpi xmlns:a14="http://schemas.microsoft.com/office/drawing/2010/main" val="0"/>
              </a:ext>
            </a:extLst>
          </a:blip>
          <a:srcRect l="53899" t="-4218" r="2130" b="4218"/>
          <a:stretch/>
        </p:blipFill>
        <p:spPr>
          <a:xfrm flipH="1">
            <a:off x="4721903" y="3876718"/>
            <a:ext cx="8285018" cy="3442859"/>
          </a:xfrm>
          <a:prstGeom prst="rect">
            <a:avLst/>
          </a:prstGeom>
        </p:spPr>
      </p:pic>
      <p:pic>
        <p:nvPicPr>
          <p:cNvPr id="9" name="Picture 8">
            <a:extLst>
              <a:ext uri="{FF2B5EF4-FFF2-40B4-BE49-F238E27FC236}">
                <a16:creationId xmlns:a16="http://schemas.microsoft.com/office/drawing/2014/main" id="{C443439F-A60C-4CB3-ACF7-87FA7713B7A3}"/>
              </a:ext>
            </a:extLst>
          </p:cNvPr>
          <p:cNvPicPr>
            <a:picLocks noChangeAspect="1"/>
          </p:cNvPicPr>
          <p:nvPr/>
        </p:nvPicPr>
        <p:blipFill rotWithShape="1">
          <a:blip r:embed="rId4">
            <a:extLst>
              <a:ext uri="{28A0092B-C50C-407E-A947-70E740481C1C}">
                <a14:useLocalDpi xmlns:a14="http://schemas.microsoft.com/office/drawing/2010/main" val="0"/>
              </a:ext>
            </a:extLst>
          </a:blip>
          <a:srcRect l="53899" t="-4218" r="2130" b="4218"/>
          <a:stretch/>
        </p:blipFill>
        <p:spPr>
          <a:xfrm>
            <a:off x="-1045028" y="3876717"/>
            <a:ext cx="8550940" cy="3442859"/>
          </a:xfrm>
          <a:prstGeom prst="rect">
            <a:avLst/>
          </a:prstGeom>
        </p:spPr>
      </p:pic>
      <p:sp>
        <p:nvSpPr>
          <p:cNvPr id="10" name="TextBox 9">
            <a:extLst>
              <a:ext uri="{FF2B5EF4-FFF2-40B4-BE49-F238E27FC236}">
                <a16:creationId xmlns:a16="http://schemas.microsoft.com/office/drawing/2014/main" id="{68086125-E61A-4B95-A784-990D1813CD1C}"/>
              </a:ext>
            </a:extLst>
          </p:cNvPr>
          <p:cNvSpPr txBox="1"/>
          <p:nvPr/>
        </p:nvSpPr>
        <p:spPr>
          <a:xfrm>
            <a:off x="5100075" y="1681295"/>
            <a:ext cx="6506641" cy="2355413"/>
          </a:xfrm>
          <a:prstGeom prst="round2SameRect">
            <a:avLst/>
          </a:prstGeom>
          <a:solidFill>
            <a:schemeClr val="accent6">
              <a:lumMod val="20000"/>
              <a:lumOff val="80000"/>
              <a:alpha val="56000"/>
            </a:schemeClr>
          </a:solidFill>
          <a:ln w="38100">
            <a:solidFill>
              <a:schemeClr val="tx1"/>
            </a:solidFill>
            <a:prstDash val="sysDash"/>
          </a:ln>
        </p:spPr>
        <p:txBody>
          <a:bodyPr wrap="square">
            <a:spAutoFit/>
          </a:bodyPr>
          <a:lstStyle/>
          <a:p>
            <a:pPr marL="0" marR="0" algn="just">
              <a:spcBef>
                <a:spcPts val="0"/>
              </a:spcBef>
              <a:spcAft>
                <a:spcPts val="0"/>
              </a:spcAft>
            </a:pP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Những</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điều</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kiện</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nào</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khiến</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cho</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Đồng</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bằng</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Bắc</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Bộ</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trở</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thành</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vựa</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lúa</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lớn</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thứ</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hai</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của</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cả</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nước</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a:t>
            </a:r>
          </a:p>
        </p:txBody>
      </p:sp>
    </p:spTree>
    <p:extLst>
      <p:ext uri="{BB962C8B-B14F-4D97-AF65-F5344CB8AC3E}">
        <p14:creationId xmlns:p14="http://schemas.microsoft.com/office/powerpoint/2010/main" val="4182743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3">
            <a:extLst>
              <a:ext uri="{FF2B5EF4-FFF2-40B4-BE49-F238E27FC236}">
                <a16:creationId xmlns:a16="http://schemas.microsoft.com/office/drawing/2014/main" id="{6CF07767-A565-41A1-BE94-27C61CBB7C7E}"/>
              </a:ext>
            </a:extLst>
          </p:cNvPr>
          <p:cNvSpPr>
            <a:spLocks noEditPoints="1"/>
          </p:cNvSpPr>
          <p:nvPr/>
        </p:nvSpPr>
        <p:spPr bwMode="auto">
          <a:xfrm>
            <a:off x="-24320" y="4610965"/>
            <a:ext cx="6120320" cy="2172259"/>
          </a:xfrm>
          <a:custGeom>
            <a:avLst/>
            <a:gdLst>
              <a:gd name="T0" fmla="*/ 401 w 1210"/>
              <a:gd name="T1" fmla="*/ 7 h 689"/>
              <a:gd name="T2" fmla="*/ 664 w 1210"/>
              <a:gd name="T3" fmla="*/ 15 h 689"/>
              <a:gd name="T4" fmla="*/ 992 w 1210"/>
              <a:gd name="T5" fmla="*/ 387 h 689"/>
              <a:gd name="T6" fmla="*/ 1176 w 1210"/>
              <a:gd name="T7" fmla="*/ 163 h 689"/>
              <a:gd name="T8" fmla="*/ 1015 w 1210"/>
              <a:gd name="T9" fmla="*/ 162 h 689"/>
              <a:gd name="T10" fmla="*/ 1047 w 1210"/>
              <a:gd name="T11" fmla="*/ 131 h 689"/>
              <a:gd name="T12" fmla="*/ 1000 w 1210"/>
              <a:gd name="T13" fmla="*/ 114 h 689"/>
              <a:gd name="T14" fmla="*/ 853 w 1210"/>
              <a:gd name="T15" fmla="*/ 75 h 689"/>
              <a:gd name="T16" fmla="*/ 725 w 1210"/>
              <a:gd name="T17" fmla="*/ 62 h 689"/>
              <a:gd name="T18" fmla="*/ 682 w 1210"/>
              <a:gd name="T19" fmla="*/ 80 h 689"/>
              <a:gd name="T20" fmla="*/ 392 w 1210"/>
              <a:gd name="T21" fmla="*/ 70 h 689"/>
              <a:gd name="T22" fmla="*/ 290 w 1210"/>
              <a:gd name="T23" fmla="*/ 31 h 689"/>
              <a:gd name="T24" fmla="*/ 177 w 1210"/>
              <a:gd name="T25" fmla="*/ 99 h 689"/>
              <a:gd name="T26" fmla="*/ 69 w 1210"/>
              <a:gd name="T27" fmla="*/ 256 h 689"/>
              <a:gd name="T28" fmla="*/ 184 w 1210"/>
              <a:gd name="T29" fmla="*/ 388 h 689"/>
              <a:gd name="T30" fmla="*/ 359 w 1210"/>
              <a:gd name="T31" fmla="*/ 422 h 689"/>
              <a:gd name="T32" fmla="*/ 325 w 1210"/>
              <a:gd name="T33" fmla="*/ 461 h 689"/>
              <a:gd name="T34" fmla="*/ 225 w 1210"/>
              <a:gd name="T35" fmla="*/ 672 h 689"/>
              <a:gd name="T36" fmla="*/ 1108 w 1210"/>
              <a:gd name="T37" fmla="*/ 601 h 689"/>
              <a:gd name="T38" fmla="*/ 1041 w 1210"/>
              <a:gd name="T39" fmla="*/ 123 h 689"/>
              <a:gd name="T40" fmla="*/ 919 w 1210"/>
              <a:gd name="T41" fmla="*/ 123 h 689"/>
              <a:gd name="T42" fmla="*/ 708 w 1210"/>
              <a:gd name="T43" fmla="*/ 68 h 689"/>
              <a:gd name="T44" fmla="*/ 262 w 1210"/>
              <a:gd name="T45" fmla="*/ 284 h 689"/>
              <a:gd name="T46" fmla="*/ 155 w 1210"/>
              <a:gd name="T47" fmla="*/ 215 h 689"/>
              <a:gd name="T48" fmla="*/ 231 w 1210"/>
              <a:gd name="T49" fmla="*/ 205 h 689"/>
              <a:gd name="T50" fmla="*/ 132 w 1210"/>
              <a:gd name="T51" fmla="*/ 211 h 689"/>
              <a:gd name="T52" fmla="*/ 200 w 1210"/>
              <a:gd name="T53" fmla="*/ 154 h 689"/>
              <a:gd name="T54" fmla="*/ 127 w 1210"/>
              <a:gd name="T55" fmla="*/ 220 h 689"/>
              <a:gd name="T56" fmla="*/ 345 w 1210"/>
              <a:gd name="T57" fmla="*/ 334 h 689"/>
              <a:gd name="T58" fmla="*/ 173 w 1210"/>
              <a:gd name="T59" fmla="*/ 322 h 689"/>
              <a:gd name="T60" fmla="*/ 387 w 1210"/>
              <a:gd name="T61" fmla="*/ 354 h 689"/>
              <a:gd name="T62" fmla="*/ 348 w 1210"/>
              <a:gd name="T63" fmla="*/ 516 h 689"/>
              <a:gd name="T64" fmla="*/ 386 w 1210"/>
              <a:gd name="T65" fmla="*/ 527 h 689"/>
              <a:gd name="T66" fmla="*/ 437 w 1210"/>
              <a:gd name="T67" fmla="*/ 668 h 689"/>
              <a:gd name="T68" fmla="*/ 510 w 1210"/>
              <a:gd name="T69" fmla="*/ 74 h 689"/>
              <a:gd name="T70" fmla="*/ 1049 w 1210"/>
              <a:gd name="T71" fmla="*/ 341 h 689"/>
              <a:gd name="T72" fmla="*/ 1126 w 1210"/>
              <a:gd name="T73" fmla="*/ 325 h 689"/>
              <a:gd name="T74" fmla="*/ 1121 w 1210"/>
              <a:gd name="T75" fmla="*/ 153 h 689"/>
              <a:gd name="T76" fmla="*/ 1097 w 1210"/>
              <a:gd name="T77" fmla="*/ 204 h 689"/>
              <a:gd name="T78" fmla="*/ 1062 w 1210"/>
              <a:gd name="T79" fmla="*/ 179 h 689"/>
              <a:gd name="T80" fmla="*/ 1031 w 1210"/>
              <a:gd name="T81" fmla="*/ 218 h 689"/>
              <a:gd name="T82" fmla="*/ 1017 w 1210"/>
              <a:gd name="T83" fmla="*/ 257 h 689"/>
              <a:gd name="T84" fmla="*/ 884 w 1210"/>
              <a:gd name="T85" fmla="*/ 187 h 689"/>
              <a:gd name="T86" fmla="*/ 840 w 1210"/>
              <a:gd name="T87" fmla="*/ 102 h 689"/>
              <a:gd name="T88" fmla="*/ 737 w 1210"/>
              <a:gd name="T89" fmla="*/ 101 h 689"/>
              <a:gd name="T90" fmla="*/ 751 w 1210"/>
              <a:gd name="T91" fmla="*/ 136 h 689"/>
              <a:gd name="T92" fmla="*/ 828 w 1210"/>
              <a:gd name="T93" fmla="*/ 169 h 689"/>
              <a:gd name="T94" fmla="*/ 886 w 1210"/>
              <a:gd name="T95" fmla="*/ 212 h 689"/>
              <a:gd name="T96" fmla="*/ 1005 w 1210"/>
              <a:gd name="T97" fmla="*/ 183 h 689"/>
              <a:gd name="T98" fmla="*/ 1059 w 1210"/>
              <a:gd name="T99" fmla="*/ 253 h 689"/>
              <a:gd name="T100" fmla="*/ 1008 w 1210"/>
              <a:gd name="T101" fmla="*/ 313 h 689"/>
              <a:gd name="T102" fmla="*/ 229 w 1210"/>
              <a:gd name="T103" fmla="*/ 35 h 689"/>
              <a:gd name="T104" fmla="*/ 684 w 1210"/>
              <a:gd name="T105" fmla="*/ 46 h 689"/>
              <a:gd name="T106" fmla="*/ 936 w 1210"/>
              <a:gd name="T107" fmla="*/ 56 h 689"/>
              <a:gd name="T108" fmla="*/ 436 w 1210"/>
              <a:gd name="T109" fmla="*/ 58 h 689"/>
              <a:gd name="T110" fmla="*/ 969 w 1210"/>
              <a:gd name="T111" fmla="*/ 76 h 689"/>
              <a:gd name="T112" fmla="*/ 151 w 1210"/>
              <a:gd name="T113" fmla="*/ 136 h 689"/>
              <a:gd name="T114" fmla="*/ 185 w 1210"/>
              <a:gd name="T115" fmla="*/ 182 h 689"/>
              <a:gd name="T116" fmla="*/ 71 w 1210"/>
              <a:gd name="T117" fmla="*/ 220 h 689"/>
              <a:gd name="T118" fmla="*/ 999 w 1210"/>
              <a:gd name="T119" fmla="*/ 272 h 689"/>
              <a:gd name="T120" fmla="*/ 1011 w 1210"/>
              <a:gd name="T121" fmla="*/ 343 h 689"/>
              <a:gd name="T122" fmla="*/ 294 w 1210"/>
              <a:gd name="T123" fmla="*/ 374 h 689"/>
              <a:gd name="T124" fmla="*/ 367 w 1210"/>
              <a:gd name="T125" fmla="*/ 513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10" h="689">
                <a:moveTo>
                  <a:pt x="325" y="12"/>
                </a:moveTo>
                <a:cubicBezTo>
                  <a:pt x="330" y="12"/>
                  <a:pt x="334" y="13"/>
                  <a:pt x="337" y="12"/>
                </a:cubicBezTo>
                <a:cubicBezTo>
                  <a:pt x="342" y="12"/>
                  <a:pt x="342" y="11"/>
                  <a:pt x="345" y="9"/>
                </a:cubicBezTo>
                <a:cubicBezTo>
                  <a:pt x="344" y="6"/>
                  <a:pt x="345" y="8"/>
                  <a:pt x="342" y="8"/>
                </a:cubicBezTo>
                <a:cubicBezTo>
                  <a:pt x="342" y="6"/>
                  <a:pt x="342" y="5"/>
                  <a:pt x="343" y="3"/>
                </a:cubicBezTo>
                <a:cubicBezTo>
                  <a:pt x="342" y="3"/>
                  <a:pt x="342" y="3"/>
                  <a:pt x="342" y="3"/>
                </a:cubicBezTo>
                <a:cubicBezTo>
                  <a:pt x="340" y="3"/>
                  <a:pt x="340" y="3"/>
                  <a:pt x="338" y="4"/>
                </a:cubicBezTo>
                <a:cubicBezTo>
                  <a:pt x="335" y="3"/>
                  <a:pt x="337" y="5"/>
                  <a:pt x="336" y="2"/>
                </a:cubicBezTo>
                <a:cubicBezTo>
                  <a:pt x="329" y="2"/>
                  <a:pt x="327" y="5"/>
                  <a:pt x="322" y="7"/>
                </a:cubicBezTo>
                <a:cubicBezTo>
                  <a:pt x="323" y="10"/>
                  <a:pt x="324" y="9"/>
                  <a:pt x="325" y="12"/>
                </a:cubicBezTo>
                <a:close/>
                <a:moveTo>
                  <a:pt x="354" y="12"/>
                </a:moveTo>
                <a:cubicBezTo>
                  <a:pt x="355" y="13"/>
                  <a:pt x="358" y="11"/>
                  <a:pt x="360" y="11"/>
                </a:cubicBezTo>
                <a:cubicBezTo>
                  <a:pt x="361" y="11"/>
                  <a:pt x="363" y="13"/>
                  <a:pt x="364" y="13"/>
                </a:cubicBezTo>
                <a:cubicBezTo>
                  <a:pt x="365" y="12"/>
                  <a:pt x="365" y="11"/>
                  <a:pt x="366" y="10"/>
                </a:cubicBezTo>
                <a:cubicBezTo>
                  <a:pt x="365" y="6"/>
                  <a:pt x="365" y="7"/>
                  <a:pt x="364" y="3"/>
                </a:cubicBezTo>
                <a:cubicBezTo>
                  <a:pt x="363" y="2"/>
                  <a:pt x="362" y="2"/>
                  <a:pt x="361" y="2"/>
                </a:cubicBezTo>
                <a:cubicBezTo>
                  <a:pt x="359" y="4"/>
                  <a:pt x="354" y="2"/>
                  <a:pt x="349" y="6"/>
                </a:cubicBezTo>
                <a:cubicBezTo>
                  <a:pt x="350" y="10"/>
                  <a:pt x="351" y="10"/>
                  <a:pt x="354" y="12"/>
                </a:cubicBezTo>
                <a:close/>
                <a:moveTo>
                  <a:pt x="306" y="12"/>
                </a:moveTo>
                <a:cubicBezTo>
                  <a:pt x="310" y="12"/>
                  <a:pt x="311" y="12"/>
                  <a:pt x="311" y="8"/>
                </a:cubicBezTo>
                <a:cubicBezTo>
                  <a:pt x="313" y="9"/>
                  <a:pt x="314" y="11"/>
                  <a:pt x="315" y="12"/>
                </a:cubicBezTo>
                <a:cubicBezTo>
                  <a:pt x="322" y="11"/>
                  <a:pt x="318" y="9"/>
                  <a:pt x="323" y="5"/>
                </a:cubicBezTo>
                <a:cubicBezTo>
                  <a:pt x="319" y="0"/>
                  <a:pt x="313" y="5"/>
                  <a:pt x="307" y="3"/>
                </a:cubicBezTo>
                <a:cubicBezTo>
                  <a:pt x="299" y="2"/>
                  <a:pt x="290" y="5"/>
                  <a:pt x="281" y="3"/>
                </a:cubicBezTo>
                <a:cubicBezTo>
                  <a:pt x="280" y="4"/>
                  <a:pt x="279" y="4"/>
                  <a:pt x="278" y="7"/>
                </a:cubicBezTo>
                <a:cubicBezTo>
                  <a:pt x="274" y="7"/>
                  <a:pt x="274" y="7"/>
                  <a:pt x="274" y="7"/>
                </a:cubicBezTo>
                <a:cubicBezTo>
                  <a:pt x="275" y="7"/>
                  <a:pt x="275" y="7"/>
                  <a:pt x="277" y="6"/>
                </a:cubicBezTo>
                <a:cubicBezTo>
                  <a:pt x="277" y="4"/>
                  <a:pt x="277" y="4"/>
                  <a:pt x="277" y="4"/>
                </a:cubicBezTo>
                <a:cubicBezTo>
                  <a:pt x="275" y="5"/>
                  <a:pt x="274" y="6"/>
                  <a:pt x="272" y="6"/>
                </a:cubicBezTo>
                <a:cubicBezTo>
                  <a:pt x="273" y="7"/>
                  <a:pt x="273" y="8"/>
                  <a:pt x="273" y="8"/>
                </a:cubicBezTo>
                <a:cubicBezTo>
                  <a:pt x="282" y="8"/>
                  <a:pt x="301" y="6"/>
                  <a:pt x="306" y="12"/>
                </a:cubicBezTo>
                <a:close/>
                <a:moveTo>
                  <a:pt x="372" y="10"/>
                </a:moveTo>
                <a:cubicBezTo>
                  <a:pt x="373" y="12"/>
                  <a:pt x="385" y="10"/>
                  <a:pt x="386" y="10"/>
                </a:cubicBezTo>
                <a:cubicBezTo>
                  <a:pt x="389" y="10"/>
                  <a:pt x="390" y="10"/>
                  <a:pt x="392" y="9"/>
                </a:cubicBezTo>
                <a:cubicBezTo>
                  <a:pt x="392" y="4"/>
                  <a:pt x="392" y="4"/>
                  <a:pt x="392" y="4"/>
                </a:cubicBezTo>
                <a:cubicBezTo>
                  <a:pt x="386" y="5"/>
                  <a:pt x="379" y="3"/>
                  <a:pt x="370" y="3"/>
                </a:cubicBezTo>
                <a:cubicBezTo>
                  <a:pt x="369" y="4"/>
                  <a:pt x="369" y="5"/>
                  <a:pt x="368" y="6"/>
                </a:cubicBezTo>
                <a:cubicBezTo>
                  <a:pt x="369" y="9"/>
                  <a:pt x="369" y="9"/>
                  <a:pt x="372" y="10"/>
                </a:cubicBezTo>
                <a:close/>
                <a:moveTo>
                  <a:pt x="425" y="8"/>
                </a:moveTo>
                <a:cubicBezTo>
                  <a:pt x="427" y="8"/>
                  <a:pt x="427" y="8"/>
                  <a:pt x="427" y="8"/>
                </a:cubicBezTo>
                <a:cubicBezTo>
                  <a:pt x="427" y="5"/>
                  <a:pt x="427" y="5"/>
                  <a:pt x="427" y="5"/>
                </a:cubicBezTo>
                <a:cubicBezTo>
                  <a:pt x="416" y="5"/>
                  <a:pt x="414" y="4"/>
                  <a:pt x="404" y="5"/>
                </a:cubicBezTo>
                <a:cubicBezTo>
                  <a:pt x="405" y="8"/>
                  <a:pt x="406" y="8"/>
                  <a:pt x="407" y="10"/>
                </a:cubicBezTo>
                <a:cubicBezTo>
                  <a:pt x="412" y="10"/>
                  <a:pt x="420" y="11"/>
                  <a:pt x="425" y="8"/>
                </a:cubicBezTo>
                <a:close/>
                <a:moveTo>
                  <a:pt x="433" y="8"/>
                </a:moveTo>
                <a:cubicBezTo>
                  <a:pt x="438" y="11"/>
                  <a:pt x="457" y="9"/>
                  <a:pt x="461" y="8"/>
                </a:cubicBezTo>
                <a:cubicBezTo>
                  <a:pt x="466" y="8"/>
                  <a:pt x="469" y="10"/>
                  <a:pt x="472" y="7"/>
                </a:cubicBezTo>
                <a:cubicBezTo>
                  <a:pt x="473" y="7"/>
                  <a:pt x="473" y="7"/>
                  <a:pt x="473" y="7"/>
                </a:cubicBezTo>
                <a:cubicBezTo>
                  <a:pt x="473" y="5"/>
                  <a:pt x="473" y="5"/>
                  <a:pt x="473" y="5"/>
                </a:cubicBezTo>
                <a:cubicBezTo>
                  <a:pt x="464" y="5"/>
                  <a:pt x="447" y="4"/>
                  <a:pt x="445" y="5"/>
                </a:cubicBezTo>
                <a:cubicBezTo>
                  <a:pt x="438" y="5"/>
                  <a:pt x="437" y="4"/>
                  <a:pt x="435" y="3"/>
                </a:cubicBezTo>
                <a:cubicBezTo>
                  <a:pt x="434" y="5"/>
                  <a:pt x="433" y="5"/>
                  <a:pt x="431" y="6"/>
                </a:cubicBezTo>
                <a:cubicBezTo>
                  <a:pt x="433" y="9"/>
                  <a:pt x="431" y="7"/>
                  <a:pt x="433" y="8"/>
                </a:cubicBezTo>
                <a:close/>
                <a:moveTo>
                  <a:pt x="261" y="7"/>
                </a:moveTo>
                <a:cubicBezTo>
                  <a:pt x="262" y="8"/>
                  <a:pt x="261" y="8"/>
                  <a:pt x="263" y="8"/>
                </a:cubicBezTo>
                <a:cubicBezTo>
                  <a:pt x="264" y="7"/>
                  <a:pt x="264" y="7"/>
                  <a:pt x="264" y="4"/>
                </a:cubicBezTo>
                <a:cubicBezTo>
                  <a:pt x="262" y="5"/>
                  <a:pt x="261" y="5"/>
                  <a:pt x="259" y="5"/>
                </a:cubicBezTo>
                <a:cubicBezTo>
                  <a:pt x="260" y="8"/>
                  <a:pt x="259" y="6"/>
                  <a:pt x="261" y="7"/>
                </a:cubicBezTo>
                <a:close/>
                <a:moveTo>
                  <a:pt x="401" y="7"/>
                </a:moveTo>
                <a:cubicBezTo>
                  <a:pt x="403" y="7"/>
                  <a:pt x="403" y="7"/>
                  <a:pt x="403" y="7"/>
                </a:cubicBezTo>
                <a:cubicBezTo>
                  <a:pt x="403" y="4"/>
                  <a:pt x="403" y="4"/>
                  <a:pt x="403" y="4"/>
                </a:cubicBezTo>
                <a:cubicBezTo>
                  <a:pt x="400" y="5"/>
                  <a:pt x="396" y="5"/>
                  <a:pt x="393" y="5"/>
                </a:cubicBezTo>
                <a:cubicBezTo>
                  <a:pt x="393" y="8"/>
                  <a:pt x="393" y="8"/>
                  <a:pt x="393" y="8"/>
                </a:cubicBezTo>
                <a:cubicBezTo>
                  <a:pt x="397" y="9"/>
                  <a:pt x="398" y="10"/>
                  <a:pt x="401" y="7"/>
                </a:cubicBezTo>
                <a:close/>
                <a:moveTo>
                  <a:pt x="483" y="8"/>
                </a:moveTo>
                <a:cubicBezTo>
                  <a:pt x="484" y="7"/>
                  <a:pt x="484" y="7"/>
                  <a:pt x="484" y="6"/>
                </a:cubicBezTo>
                <a:cubicBezTo>
                  <a:pt x="484" y="5"/>
                  <a:pt x="484" y="5"/>
                  <a:pt x="484" y="5"/>
                </a:cubicBezTo>
                <a:cubicBezTo>
                  <a:pt x="480" y="5"/>
                  <a:pt x="480" y="6"/>
                  <a:pt x="476" y="5"/>
                </a:cubicBezTo>
                <a:cubicBezTo>
                  <a:pt x="476" y="8"/>
                  <a:pt x="476" y="8"/>
                  <a:pt x="476" y="8"/>
                </a:cubicBezTo>
                <a:cubicBezTo>
                  <a:pt x="476" y="9"/>
                  <a:pt x="477" y="9"/>
                  <a:pt x="477" y="9"/>
                </a:cubicBezTo>
                <a:cubicBezTo>
                  <a:pt x="480" y="9"/>
                  <a:pt x="482" y="9"/>
                  <a:pt x="483" y="8"/>
                </a:cubicBezTo>
                <a:close/>
                <a:moveTo>
                  <a:pt x="506" y="10"/>
                </a:moveTo>
                <a:cubicBezTo>
                  <a:pt x="506" y="7"/>
                  <a:pt x="506" y="7"/>
                  <a:pt x="506" y="7"/>
                </a:cubicBezTo>
                <a:cubicBezTo>
                  <a:pt x="500" y="7"/>
                  <a:pt x="499" y="6"/>
                  <a:pt x="493" y="6"/>
                </a:cubicBezTo>
                <a:cubicBezTo>
                  <a:pt x="494" y="8"/>
                  <a:pt x="493" y="7"/>
                  <a:pt x="494" y="8"/>
                </a:cubicBezTo>
                <a:cubicBezTo>
                  <a:pt x="497" y="11"/>
                  <a:pt x="501" y="10"/>
                  <a:pt x="506" y="10"/>
                </a:cubicBezTo>
                <a:close/>
                <a:moveTo>
                  <a:pt x="530" y="9"/>
                </a:moveTo>
                <a:cubicBezTo>
                  <a:pt x="531" y="9"/>
                  <a:pt x="531" y="9"/>
                  <a:pt x="531" y="9"/>
                </a:cubicBezTo>
                <a:cubicBezTo>
                  <a:pt x="531" y="7"/>
                  <a:pt x="531" y="7"/>
                  <a:pt x="531" y="7"/>
                </a:cubicBezTo>
                <a:cubicBezTo>
                  <a:pt x="525" y="6"/>
                  <a:pt x="520" y="6"/>
                  <a:pt x="513" y="6"/>
                </a:cubicBezTo>
                <a:cubicBezTo>
                  <a:pt x="513" y="8"/>
                  <a:pt x="513" y="7"/>
                  <a:pt x="514" y="8"/>
                </a:cubicBezTo>
                <a:cubicBezTo>
                  <a:pt x="517" y="11"/>
                  <a:pt x="527" y="11"/>
                  <a:pt x="530" y="9"/>
                </a:cubicBezTo>
                <a:close/>
                <a:moveTo>
                  <a:pt x="543" y="11"/>
                </a:moveTo>
                <a:cubicBezTo>
                  <a:pt x="543" y="8"/>
                  <a:pt x="543" y="8"/>
                  <a:pt x="543" y="8"/>
                </a:cubicBezTo>
                <a:cubicBezTo>
                  <a:pt x="543" y="8"/>
                  <a:pt x="542" y="8"/>
                  <a:pt x="542" y="7"/>
                </a:cubicBezTo>
                <a:cubicBezTo>
                  <a:pt x="533" y="7"/>
                  <a:pt x="533" y="7"/>
                  <a:pt x="533" y="7"/>
                </a:cubicBezTo>
                <a:cubicBezTo>
                  <a:pt x="533" y="9"/>
                  <a:pt x="533" y="8"/>
                  <a:pt x="534" y="9"/>
                </a:cubicBezTo>
                <a:cubicBezTo>
                  <a:pt x="536" y="11"/>
                  <a:pt x="539" y="11"/>
                  <a:pt x="543" y="11"/>
                </a:cubicBezTo>
                <a:close/>
                <a:moveTo>
                  <a:pt x="576" y="11"/>
                </a:moveTo>
                <a:cubicBezTo>
                  <a:pt x="577" y="11"/>
                  <a:pt x="577" y="11"/>
                  <a:pt x="577" y="11"/>
                </a:cubicBezTo>
                <a:cubicBezTo>
                  <a:pt x="577" y="9"/>
                  <a:pt x="577" y="9"/>
                  <a:pt x="577" y="9"/>
                </a:cubicBezTo>
                <a:cubicBezTo>
                  <a:pt x="573" y="10"/>
                  <a:pt x="572" y="9"/>
                  <a:pt x="568" y="9"/>
                </a:cubicBezTo>
                <a:cubicBezTo>
                  <a:pt x="568" y="10"/>
                  <a:pt x="568" y="11"/>
                  <a:pt x="569" y="12"/>
                </a:cubicBezTo>
                <a:cubicBezTo>
                  <a:pt x="572" y="12"/>
                  <a:pt x="575" y="12"/>
                  <a:pt x="576" y="11"/>
                </a:cubicBezTo>
                <a:close/>
                <a:moveTo>
                  <a:pt x="224" y="14"/>
                </a:moveTo>
                <a:cubicBezTo>
                  <a:pt x="226" y="14"/>
                  <a:pt x="226" y="14"/>
                  <a:pt x="226" y="14"/>
                </a:cubicBezTo>
                <a:cubicBezTo>
                  <a:pt x="225" y="12"/>
                  <a:pt x="225" y="12"/>
                  <a:pt x="224" y="10"/>
                </a:cubicBezTo>
                <a:cubicBezTo>
                  <a:pt x="220" y="10"/>
                  <a:pt x="220" y="10"/>
                  <a:pt x="220" y="10"/>
                </a:cubicBezTo>
                <a:cubicBezTo>
                  <a:pt x="220" y="14"/>
                  <a:pt x="220" y="14"/>
                  <a:pt x="220" y="14"/>
                </a:cubicBezTo>
                <a:cubicBezTo>
                  <a:pt x="223" y="14"/>
                  <a:pt x="223" y="15"/>
                  <a:pt x="224" y="14"/>
                </a:cubicBezTo>
                <a:close/>
                <a:moveTo>
                  <a:pt x="217" y="11"/>
                </a:moveTo>
                <a:cubicBezTo>
                  <a:pt x="212" y="11"/>
                  <a:pt x="208" y="11"/>
                  <a:pt x="205" y="12"/>
                </a:cubicBezTo>
                <a:cubicBezTo>
                  <a:pt x="205" y="14"/>
                  <a:pt x="205" y="14"/>
                  <a:pt x="205" y="14"/>
                </a:cubicBezTo>
                <a:cubicBezTo>
                  <a:pt x="217" y="14"/>
                  <a:pt x="217" y="14"/>
                  <a:pt x="217" y="14"/>
                </a:cubicBezTo>
                <a:lnTo>
                  <a:pt x="217" y="11"/>
                </a:lnTo>
                <a:close/>
                <a:moveTo>
                  <a:pt x="247" y="15"/>
                </a:moveTo>
                <a:cubicBezTo>
                  <a:pt x="247" y="13"/>
                  <a:pt x="247" y="13"/>
                  <a:pt x="247" y="13"/>
                </a:cubicBezTo>
                <a:cubicBezTo>
                  <a:pt x="242" y="11"/>
                  <a:pt x="243" y="13"/>
                  <a:pt x="241" y="13"/>
                </a:cubicBezTo>
                <a:cubicBezTo>
                  <a:pt x="240" y="12"/>
                  <a:pt x="240" y="11"/>
                  <a:pt x="237" y="11"/>
                </a:cubicBezTo>
                <a:cubicBezTo>
                  <a:pt x="236" y="13"/>
                  <a:pt x="236" y="12"/>
                  <a:pt x="236" y="13"/>
                </a:cubicBezTo>
                <a:cubicBezTo>
                  <a:pt x="236" y="15"/>
                  <a:pt x="236" y="15"/>
                  <a:pt x="236" y="15"/>
                </a:cubicBezTo>
                <a:cubicBezTo>
                  <a:pt x="239" y="15"/>
                  <a:pt x="242" y="15"/>
                  <a:pt x="245" y="16"/>
                </a:cubicBezTo>
                <a:cubicBezTo>
                  <a:pt x="246" y="15"/>
                  <a:pt x="245" y="15"/>
                  <a:pt x="247" y="15"/>
                </a:cubicBezTo>
                <a:close/>
                <a:moveTo>
                  <a:pt x="369" y="14"/>
                </a:moveTo>
                <a:cubicBezTo>
                  <a:pt x="372" y="14"/>
                  <a:pt x="372" y="14"/>
                  <a:pt x="372" y="14"/>
                </a:cubicBezTo>
                <a:cubicBezTo>
                  <a:pt x="372" y="11"/>
                  <a:pt x="372" y="11"/>
                  <a:pt x="372" y="11"/>
                </a:cubicBezTo>
                <a:cubicBezTo>
                  <a:pt x="369" y="11"/>
                  <a:pt x="369" y="11"/>
                  <a:pt x="369" y="11"/>
                </a:cubicBezTo>
                <a:lnTo>
                  <a:pt x="369" y="14"/>
                </a:lnTo>
                <a:close/>
                <a:moveTo>
                  <a:pt x="642" y="15"/>
                </a:moveTo>
                <a:cubicBezTo>
                  <a:pt x="640" y="12"/>
                  <a:pt x="637" y="13"/>
                  <a:pt x="635" y="12"/>
                </a:cubicBezTo>
                <a:cubicBezTo>
                  <a:pt x="633" y="13"/>
                  <a:pt x="634" y="12"/>
                  <a:pt x="633" y="15"/>
                </a:cubicBezTo>
                <a:cubicBezTo>
                  <a:pt x="636" y="15"/>
                  <a:pt x="639" y="15"/>
                  <a:pt x="641" y="16"/>
                </a:cubicBezTo>
                <a:cubicBezTo>
                  <a:pt x="641" y="15"/>
                  <a:pt x="641" y="15"/>
                  <a:pt x="642" y="15"/>
                </a:cubicBezTo>
                <a:close/>
                <a:moveTo>
                  <a:pt x="664" y="15"/>
                </a:moveTo>
                <a:cubicBezTo>
                  <a:pt x="663" y="14"/>
                  <a:pt x="658" y="14"/>
                  <a:pt x="654" y="14"/>
                </a:cubicBezTo>
                <a:cubicBezTo>
                  <a:pt x="654" y="17"/>
                  <a:pt x="654" y="17"/>
                  <a:pt x="654" y="17"/>
                </a:cubicBezTo>
                <a:cubicBezTo>
                  <a:pt x="665" y="17"/>
                  <a:pt x="665" y="17"/>
                  <a:pt x="665" y="17"/>
                </a:cubicBezTo>
                <a:cubicBezTo>
                  <a:pt x="665" y="15"/>
                  <a:pt x="665" y="16"/>
                  <a:pt x="664" y="15"/>
                </a:cubicBezTo>
                <a:close/>
                <a:moveTo>
                  <a:pt x="1209" y="574"/>
                </a:moveTo>
                <a:cubicBezTo>
                  <a:pt x="1206" y="573"/>
                  <a:pt x="1208" y="575"/>
                  <a:pt x="1205" y="576"/>
                </a:cubicBezTo>
                <a:cubicBezTo>
                  <a:pt x="1198" y="579"/>
                  <a:pt x="1189" y="577"/>
                  <a:pt x="1182" y="580"/>
                </a:cubicBezTo>
                <a:cubicBezTo>
                  <a:pt x="1177" y="582"/>
                  <a:pt x="1171" y="587"/>
                  <a:pt x="1166" y="588"/>
                </a:cubicBezTo>
                <a:cubicBezTo>
                  <a:pt x="1158" y="588"/>
                  <a:pt x="1158" y="588"/>
                  <a:pt x="1158" y="588"/>
                </a:cubicBezTo>
                <a:cubicBezTo>
                  <a:pt x="1145" y="592"/>
                  <a:pt x="1127" y="593"/>
                  <a:pt x="1114" y="596"/>
                </a:cubicBezTo>
                <a:cubicBezTo>
                  <a:pt x="1107" y="596"/>
                  <a:pt x="1100" y="595"/>
                  <a:pt x="1093" y="595"/>
                </a:cubicBezTo>
                <a:cubicBezTo>
                  <a:pt x="1080" y="598"/>
                  <a:pt x="1060" y="612"/>
                  <a:pt x="1051" y="595"/>
                </a:cubicBezTo>
                <a:cubicBezTo>
                  <a:pt x="1057" y="592"/>
                  <a:pt x="1072" y="586"/>
                  <a:pt x="1074" y="580"/>
                </a:cubicBezTo>
                <a:cubicBezTo>
                  <a:pt x="1078" y="571"/>
                  <a:pt x="1070" y="562"/>
                  <a:pt x="1077" y="554"/>
                </a:cubicBezTo>
                <a:cubicBezTo>
                  <a:pt x="1077" y="549"/>
                  <a:pt x="1077" y="549"/>
                  <a:pt x="1077" y="549"/>
                </a:cubicBezTo>
                <a:cubicBezTo>
                  <a:pt x="1074" y="549"/>
                  <a:pt x="1072" y="547"/>
                  <a:pt x="1070" y="547"/>
                </a:cubicBezTo>
                <a:cubicBezTo>
                  <a:pt x="1062" y="544"/>
                  <a:pt x="1050" y="548"/>
                  <a:pt x="1043" y="544"/>
                </a:cubicBezTo>
                <a:cubicBezTo>
                  <a:pt x="1042" y="542"/>
                  <a:pt x="1043" y="540"/>
                  <a:pt x="1044" y="537"/>
                </a:cubicBezTo>
                <a:cubicBezTo>
                  <a:pt x="1043" y="536"/>
                  <a:pt x="1046" y="534"/>
                  <a:pt x="1047" y="532"/>
                </a:cubicBezTo>
                <a:cubicBezTo>
                  <a:pt x="1050" y="533"/>
                  <a:pt x="1055" y="532"/>
                  <a:pt x="1057" y="533"/>
                </a:cubicBezTo>
                <a:cubicBezTo>
                  <a:pt x="1060" y="533"/>
                  <a:pt x="1060" y="533"/>
                  <a:pt x="1062" y="531"/>
                </a:cubicBezTo>
                <a:cubicBezTo>
                  <a:pt x="1062" y="531"/>
                  <a:pt x="1062" y="531"/>
                  <a:pt x="1063" y="531"/>
                </a:cubicBezTo>
                <a:cubicBezTo>
                  <a:pt x="1062" y="530"/>
                  <a:pt x="1061" y="529"/>
                  <a:pt x="1061" y="529"/>
                </a:cubicBezTo>
                <a:cubicBezTo>
                  <a:pt x="1059" y="529"/>
                  <a:pt x="1060" y="529"/>
                  <a:pt x="1060" y="530"/>
                </a:cubicBezTo>
                <a:cubicBezTo>
                  <a:pt x="1060" y="531"/>
                  <a:pt x="1060" y="531"/>
                  <a:pt x="1060" y="531"/>
                </a:cubicBezTo>
                <a:cubicBezTo>
                  <a:pt x="1058" y="529"/>
                  <a:pt x="1058" y="529"/>
                  <a:pt x="1057" y="527"/>
                </a:cubicBezTo>
                <a:cubicBezTo>
                  <a:pt x="1055" y="526"/>
                  <a:pt x="1056" y="527"/>
                  <a:pt x="1055" y="526"/>
                </a:cubicBezTo>
                <a:cubicBezTo>
                  <a:pt x="1057" y="525"/>
                  <a:pt x="1058" y="525"/>
                  <a:pt x="1060" y="525"/>
                </a:cubicBezTo>
                <a:cubicBezTo>
                  <a:pt x="1060" y="523"/>
                  <a:pt x="1060" y="523"/>
                  <a:pt x="1060" y="523"/>
                </a:cubicBezTo>
                <a:cubicBezTo>
                  <a:pt x="1055" y="523"/>
                  <a:pt x="1055" y="522"/>
                  <a:pt x="1055" y="525"/>
                </a:cubicBezTo>
                <a:cubicBezTo>
                  <a:pt x="1051" y="525"/>
                  <a:pt x="1051" y="525"/>
                  <a:pt x="1048" y="526"/>
                </a:cubicBezTo>
                <a:cubicBezTo>
                  <a:pt x="1048" y="525"/>
                  <a:pt x="1047" y="525"/>
                  <a:pt x="1047" y="524"/>
                </a:cubicBezTo>
                <a:cubicBezTo>
                  <a:pt x="1046" y="524"/>
                  <a:pt x="1046" y="523"/>
                  <a:pt x="1046" y="523"/>
                </a:cubicBezTo>
                <a:cubicBezTo>
                  <a:pt x="1047" y="523"/>
                  <a:pt x="1047" y="523"/>
                  <a:pt x="1047" y="523"/>
                </a:cubicBezTo>
                <a:cubicBezTo>
                  <a:pt x="1048" y="520"/>
                  <a:pt x="1051" y="520"/>
                  <a:pt x="1056" y="520"/>
                </a:cubicBezTo>
                <a:cubicBezTo>
                  <a:pt x="1055" y="516"/>
                  <a:pt x="1053" y="517"/>
                  <a:pt x="1057" y="514"/>
                </a:cubicBezTo>
                <a:cubicBezTo>
                  <a:pt x="1057" y="513"/>
                  <a:pt x="1057" y="513"/>
                  <a:pt x="1057" y="513"/>
                </a:cubicBezTo>
                <a:cubicBezTo>
                  <a:pt x="1052" y="514"/>
                  <a:pt x="1055" y="514"/>
                  <a:pt x="1053" y="515"/>
                </a:cubicBezTo>
                <a:cubicBezTo>
                  <a:pt x="1051" y="517"/>
                  <a:pt x="1045" y="516"/>
                  <a:pt x="1044" y="516"/>
                </a:cubicBezTo>
                <a:cubicBezTo>
                  <a:pt x="1043" y="516"/>
                  <a:pt x="1042" y="515"/>
                  <a:pt x="1042" y="514"/>
                </a:cubicBezTo>
                <a:cubicBezTo>
                  <a:pt x="1042" y="512"/>
                  <a:pt x="1047" y="506"/>
                  <a:pt x="1048" y="501"/>
                </a:cubicBezTo>
                <a:cubicBezTo>
                  <a:pt x="1052" y="501"/>
                  <a:pt x="1057" y="501"/>
                  <a:pt x="1059" y="496"/>
                </a:cubicBezTo>
                <a:cubicBezTo>
                  <a:pt x="1063" y="496"/>
                  <a:pt x="1063" y="497"/>
                  <a:pt x="1066" y="498"/>
                </a:cubicBezTo>
                <a:cubicBezTo>
                  <a:pt x="1067" y="503"/>
                  <a:pt x="1067" y="503"/>
                  <a:pt x="1064" y="506"/>
                </a:cubicBezTo>
                <a:cubicBezTo>
                  <a:pt x="1064" y="508"/>
                  <a:pt x="1064" y="508"/>
                  <a:pt x="1064" y="510"/>
                </a:cubicBezTo>
                <a:cubicBezTo>
                  <a:pt x="1066" y="510"/>
                  <a:pt x="1065" y="510"/>
                  <a:pt x="1066" y="511"/>
                </a:cubicBezTo>
                <a:cubicBezTo>
                  <a:pt x="1075" y="511"/>
                  <a:pt x="1075" y="507"/>
                  <a:pt x="1082" y="505"/>
                </a:cubicBezTo>
                <a:cubicBezTo>
                  <a:pt x="1081" y="501"/>
                  <a:pt x="1081" y="501"/>
                  <a:pt x="1082" y="497"/>
                </a:cubicBezTo>
                <a:cubicBezTo>
                  <a:pt x="1080" y="496"/>
                  <a:pt x="1080" y="497"/>
                  <a:pt x="1080" y="495"/>
                </a:cubicBezTo>
                <a:cubicBezTo>
                  <a:pt x="1076" y="494"/>
                  <a:pt x="1073" y="493"/>
                  <a:pt x="1070" y="495"/>
                </a:cubicBezTo>
                <a:cubicBezTo>
                  <a:pt x="1066" y="494"/>
                  <a:pt x="1065" y="494"/>
                  <a:pt x="1063" y="493"/>
                </a:cubicBezTo>
                <a:cubicBezTo>
                  <a:pt x="1068" y="482"/>
                  <a:pt x="1069" y="477"/>
                  <a:pt x="1067" y="465"/>
                </a:cubicBezTo>
                <a:cubicBezTo>
                  <a:pt x="1064" y="465"/>
                  <a:pt x="1062" y="465"/>
                  <a:pt x="1061" y="464"/>
                </a:cubicBezTo>
                <a:cubicBezTo>
                  <a:pt x="1057" y="463"/>
                  <a:pt x="1056" y="460"/>
                  <a:pt x="1053" y="459"/>
                </a:cubicBezTo>
                <a:cubicBezTo>
                  <a:pt x="1053" y="456"/>
                  <a:pt x="1053" y="456"/>
                  <a:pt x="1052" y="455"/>
                </a:cubicBezTo>
                <a:cubicBezTo>
                  <a:pt x="1053" y="449"/>
                  <a:pt x="1066" y="445"/>
                  <a:pt x="1074" y="445"/>
                </a:cubicBezTo>
                <a:cubicBezTo>
                  <a:pt x="1073" y="438"/>
                  <a:pt x="1069" y="440"/>
                  <a:pt x="1066" y="436"/>
                </a:cubicBezTo>
                <a:cubicBezTo>
                  <a:pt x="1065" y="433"/>
                  <a:pt x="1067" y="433"/>
                  <a:pt x="1065" y="431"/>
                </a:cubicBezTo>
                <a:cubicBezTo>
                  <a:pt x="1066" y="427"/>
                  <a:pt x="1069" y="425"/>
                  <a:pt x="1071" y="423"/>
                </a:cubicBezTo>
                <a:cubicBezTo>
                  <a:pt x="1070" y="417"/>
                  <a:pt x="1068" y="417"/>
                  <a:pt x="1067" y="412"/>
                </a:cubicBezTo>
                <a:cubicBezTo>
                  <a:pt x="1063" y="411"/>
                  <a:pt x="1061" y="409"/>
                  <a:pt x="1056" y="410"/>
                </a:cubicBezTo>
                <a:cubicBezTo>
                  <a:pt x="1053" y="411"/>
                  <a:pt x="1045" y="412"/>
                  <a:pt x="1040" y="411"/>
                </a:cubicBezTo>
                <a:cubicBezTo>
                  <a:pt x="1027" y="408"/>
                  <a:pt x="1010" y="405"/>
                  <a:pt x="996" y="405"/>
                </a:cubicBezTo>
                <a:cubicBezTo>
                  <a:pt x="996" y="401"/>
                  <a:pt x="998" y="397"/>
                  <a:pt x="996" y="394"/>
                </a:cubicBezTo>
                <a:cubicBezTo>
                  <a:pt x="996" y="386"/>
                  <a:pt x="998" y="390"/>
                  <a:pt x="1001" y="387"/>
                </a:cubicBezTo>
                <a:cubicBezTo>
                  <a:pt x="1002" y="387"/>
                  <a:pt x="1002" y="387"/>
                  <a:pt x="1002" y="387"/>
                </a:cubicBezTo>
                <a:cubicBezTo>
                  <a:pt x="1002" y="385"/>
                  <a:pt x="1002" y="385"/>
                  <a:pt x="1002" y="385"/>
                </a:cubicBezTo>
                <a:cubicBezTo>
                  <a:pt x="998" y="387"/>
                  <a:pt x="996" y="386"/>
                  <a:pt x="992" y="387"/>
                </a:cubicBezTo>
                <a:cubicBezTo>
                  <a:pt x="989" y="384"/>
                  <a:pt x="986" y="384"/>
                  <a:pt x="985" y="380"/>
                </a:cubicBezTo>
                <a:cubicBezTo>
                  <a:pt x="990" y="377"/>
                  <a:pt x="994" y="372"/>
                  <a:pt x="1000" y="371"/>
                </a:cubicBezTo>
                <a:cubicBezTo>
                  <a:pt x="999" y="367"/>
                  <a:pt x="1000" y="368"/>
                  <a:pt x="997" y="367"/>
                </a:cubicBezTo>
                <a:cubicBezTo>
                  <a:pt x="999" y="361"/>
                  <a:pt x="1005" y="359"/>
                  <a:pt x="1010" y="356"/>
                </a:cubicBezTo>
                <a:cubicBezTo>
                  <a:pt x="1010" y="354"/>
                  <a:pt x="1010" y="354"/>
                  <a:pt x="1010" y="354"/>
                </a:cubicBezTo>
                <a:cubicBezTo>
                  <a:pt x="1012" y="354"/>
                  <a:pt x="1012" y="354"/>
                  <a:pt x="1012" y="354"/>
                </a:cubicBezTo>
                <a:cubicBezTo>
                  <a:pt x="1013" y="356"/>
                  <a:pt x="1013" y="357"/>
                  <a:pt x="1013" y="358"/>
                </a:cubicBezTo>
                <a:cubicBezTo>
                  <a:pt x="1018" y="361"/>
                  <a:pt x="1022" y="357"/>
                  <a:pt x="1026" y="355"/>
                </a:cubicBezTo>
                <a:cubicBezTo>
                  <a:pt x="1028" y="355"/>
                  <a:pt x="1038" y="356"/>
                  <a:pt x="1041" y="355"/>
                </a:cubicBezTo>
                <a:cubicBezTo>
                  <a:pt x="1042" y="355"/>
                  <a:pt x="1043" y="352"/>
                  <a:pt x="1046" y="354"/>
                </a:cubicBezTo>
                <a:cubicBezTo>
                  <a:pt x="1050" y="356"/>
                  <a:pt x="1075" y="350"/>
                  <a:pt x="1084" y="347"/>
                </a:cubicBezTo>
                <a:cubicBezTo>
                  <a:pt x="1088" y="346"/>
                  <a:pt x="1092" y="347"/>
                  <a:pt x="1093" y="347"/>
                </a:cubicBezTo>
                <a:cubicBezTo>
                  <a:pt x="1100" y="345"/>
                  <a:pt x="1108" y="343"/>
                  <a:pt x="1114" y="340"/>
                </a:cubicBezTo>
                <a:cubicBezTo>
                  <a:pt x="1115" y="341"/>
                  <a:pt x="1119" y="341"/>
                  <a:pt x="1122" y="339"/>
                </a:cubicBezTo>
                <a:cubicBezTo>
                  <a:pt x="1123" y="339"/>
                  <a:pt x="1124" y="336"/>
                  <a:pt x="1125" y="336"/>
                </a:cubicBezTo>
                <a:cubicBezTo>
                  <a:pt x="1126" y="336"/>
                  <a:pt x="1127" y="336"/>
                  <a:pt x="1128" y="337"/>
                </a:cubicBezTo>
                <a:cubicBezTo>
                  <a:pt x="1130" y="336"/>
                  <a:pt x="1140" y="330"/>
                  <a:pt x="1142" y="329"/>
                </a:cubicBezTo>
                <a:cubicBezTo>
                  <a:pt x="1144" y="327"/>
                  <a:pt x="1146" y="325"/>
                  <a:pt x="1148" y="322"/>
                </a:cubicBezTo>
                <a:cubicBezTo>
                  <a:pt x="1152" y="321"/>
                  <a:pt x="1155" y="322"/>
                  <a:pt x="1158" y="320"/>
                </a:cubicBezTo>
                <a:cubicBezTo>
                  <a:pt x="1161" y="319"/>
                  <a:pt x="1160" y="319"/>
                  <a:pt x="1162" y="318"/>
                </a:cubicBezTo>
                <a:cubicBezTo>
                  <a:pt x="1162" y="316"/>
                  <a:pt x="1162" y="316"/>
                  <a:pt x="1162" y="316"/>
                </a:cubicBezTo>
                <a:cubicBezTo>
                  <a:pt x="1153" y="317"/>
                  <a:pt x="1153" y="317"/>
                  <a:pt x="1146" y="317"/>
                </a:cubicBezTo>
                <a:cubicBezTo>
                  <a:pt x="1146" y="316"/>
                  <a:pt x="1146" y="316"/>
                  <a:pt x="1147" y="316"/>
                </a:cubicBezTo>
                <a:cubicBezTo>
                  <a:pt x="1148" y="310"/>
                  <a:pt x="1154" y="309"/>
                  <a:pt x="1158" y="307"/>
                </a:cubicBezTo>
                <a:cubicBezTo>
                  <a:pt x="1158" y="305"/>
                  <a:pt x="1159" y="303"/>
                  <a:pt x="1159" y="302"/>
                </a:cubicBezTo>
                <a:cubicBezTo>
                  <a:pt x="1162" y="302"/>
                  <a:pt x="1162" y="302"/>
                  <a:pt x="1162" y="302"/>
                </a:cubicBezTo>
                <a:cubicBezTo>
                  <a:pt x="1164" y="299"/>
                  <a:pt x="1173" y="291"/>
                  <a:pt x="1175" y="290"/>
                </a:cubicBezTo>
                <a:cubicBezTo>
                  <a:pt x="1175" y="285"/>
                  <a:pt x="1177" y="283"/>
                  <a:pt x="1174" y="280"/>
                </a:cubicBezTo>
                <a:cubicBezTo>
                  <a:pt x="1176" y="278"/>
                  <a:pt x="1175" y="280"/>
                  <a:pt x="1176" y="279"/>
                </a:cubicBezTo>
                <a:cubicBezTo>
                  <a:pt x="1178" y="279"/>
                  <a:pt x="1178" y="279"/>
                  <a:pt x="1178" y="279"/>
                </a:cubicBezTo>
                <a:cubicBezTo>
                  <a:pt x="1179" y="277"/>
                  <a:pt x="1176" y="273"/>
                  <a:pt x="1177" y="271"/>
                </a:cubicBezTo>
                <a:cubicBezTo>
                  <a:pt x="1178" y="269"/>
                  <a:pt x="1180" y="269"/>
                  <a:pt x="1180" y="265"/>
                </a:cubicBezTo>
                <a:cubicBezTo>
                  <a:pt x="1182" y="264"/>
                  <a:pt x="1183" y="264"/>
                  <a:pt x="1184" y="264"/>
                </a:cubicBezTo>
                <a:cubicBezTo>
                  <a:pt x="1185" y="262"/>
                  <a:pt x="1185" y="260"/>
                  <a:pt x="1186" y="257"/>
                </a:cubicBezTo>
                <a:cubicBezTo>
                  <a:pt x="1184" y="256"/>
                  <a:pt x="1184" y="253"/>
                  <a:pt x="1183" y="252"/>
                </a:cubicBezTo>
                <a:cubicBezTo>
                  <a:pt x="1177" y="249"/>
                  <a:pt x="1174" y="253"/>
                  <a:pt x="1172" y="245"/>
                </a:cubicBezTo>
                <a:cubicBezTo>
                  <a:pt x="1161" y="246"/>
                  <a:pt x="1146" y="247"/>
                  <a:pt x="1136" y="251"/>
                </a:cubicBezTo>
                <a:cubicBezTo>
                  <a:pt x="1136" y="250"/>
                  <a:pt x="1135" y="248"/>
                  <a:pt x="1135" y="247"/>
                </a:cubicBezTo>
                <a:cubicBezTo>
                  <a:pt x="1132" y="246"/>
                  <a:pt x="1131" y="247"/>
                  <a:pt x="1129" y="245"/>
                </a:cubicBezTo>
                <a:cubicBezTo>
                  <a:pt x="1128" y="245"/>
                  <a:pt x="1128" y="245"/>
                  <a:pt x="1128" y="245"/>
                </a:cubicBezTo>
                <a:cubicBezTo>
                  <a:pt x="1131" y="240"/>
                  <a:pt x="1140" y="243"/>
                  <a:pt x="1145" y="239"/>
                </a:cubicBezTo>
                <a:cubicBezTo>
                  <a:pt x="1145" y="239"/>
                  <a:pt x="1146" y="238"/>
                  <a:pt x="1146" y="238"/>
                </a:cubicBezTo>
                <a:cubicBezTo>
                  <a:pt x="1144" y="238"/>
                  <a:pt x="1144" y="237"/>
                  <a:pt x="1141" y="237"/>
                </a:cubicBezTo>
                <a:cubicBezTo>
                  <a:pt x="1142" y="233"/>
                  <a:pt x="1145" y="232"/>
                  <a:pt x="1146" y="228"/>
                </a:cubicBezTo>
                <a:cubicBezTo>
                  <a:pt x="1155" y="226"/>
                  <a:pt x="1162" y="223"/>
                  <a:pt x="1170" y="221"/>
                </a:cubicBezTo>
                <a:cubicBezTo>
                  <a:pt x="1173" y="221"/>
                  <a:pt x="1174" y="223"/>
                  <a:pt x="1177" y="221"/>
                </a:cubicBezTo>
                <a:cubicBezTo>
                  <a:pt x="1181" y="219"/>
                  <a:pt x="1184" y="214"/>
                  <a:pt x="1187" y="211"/>
                </a:cubicBezTo>
                <a:cubicBezTo>
                  <a:pt x="1187" y="204"/>
                  <a:pt x="1184" y="204"/>
                  <a:pt x="1181" y="200"/>
                </a:cubicBezTo>
                <a:cubicBezTo>
                  <a:pt x="1180" y="199"/>
                  <a:pt x="1181" y="198"/>
                  <a:pt x="1182" y="196"/>
                </a:cubicBezTo>
                <a:cubicBezTo>
                  <a:pt x="1177" y="196"/>
                  <a:pt x="1166" y="196"/>
                  <a:pt x="1162" y="199"/>
                </a:cubicBezTo>
                <a:cubicBezTo>
                  <a:pt x="1157" y="199"/>
                  <a:pt x="1157" y="198"/>
                  <a:pt x="1154" y="197"/>
                </a:cubicBezTo>
                <a:cubicBezTo>
                  <a:pt x="1154" y="195"/>
                  <a:pt x="1154" y="195"/>
                  <a:pt x="1154" y="195"/>
                </a:cubicBezTo>
                <a:cubicBezTo>
                  <a:pt x="1157" y="193"/>
                  <a:pt x="1159" y="191"/>
                  <a:pt x="1163" y="191"/>
                </a:cubicBezTo>
                <a:cubicBezTo>
                  <a:pt x="1162" y="190"/>
                  <a:pt x="1162" y="190"/>
                  <a:pt x="1160" y="190"/>
                </a:cubicBezTo>
                <a:cubicBezTo>
                  <a:pt x="1162" y="189"/>
                  <a:pt x="1162" y="189"/>
                  <a:pt x="1164" y="190"/>
                </a:cubicBezTo>
                <a:cubicBezTo>
                  <a:pt x="1164" y="190"/>
                  <a:pt x="1164" y="189"/>
                  <a:pt x="1165" y="189"/>
                </a:cubicBezTo>
                <a:cubicBezTo>
                  <a:pt x="1162" y="185"/>
                  <a:pt x="1161" y="189"/>
                  <a:pt x="1158" y="185"/>
                </a:cubicBezTo>
                <a:cubicBezTo>
                  <a:pt x="1157" y="184"/>
                  <a:pt x="1158" y="185"/>
                  <a:pt x="1157" y="183"/>
                </a:cubicBezTo>
                <a:cubicBezTo>
                  <a:pt x="1162" y="179"/>
                  <a:pt x="1166" y="178"/>
                  <a:pt x="1173" y="177"/>
                </a:cubicBezTo>
                <a:cubicBezTo>
                  <a:pt x="1172" y="172"/>
                  <a:pt x="1169" y="168"/>
                  <a:pt x="1167" y="165"/>
                </a:cubicBezTo>
                <a:cubicBezTo>
                  <a:pt x="1167" y="163"/>
                  <a:pt x="1167" y="163"/>
                  <a:pt x="1167" y="163"/>
                </a:cubicBezTo>
                <a:cubicBezTo>
                  <a:pt x="1168" y="165"/>
                  <a:pt x="1170" y="167"/>
                  <a:pt x="1171" y="168"/>
                </a:cubicBezTo>
                <a:cubicBezTo>
                  <a:pt x="1175" y="167"/>
                  <a:pt x="1174" y="168"/>
                  <a:pt x="1175" y="165"/>
                </a:cubicBezTo>
                <a:cubicBezTo>
                  <a:pt x="1176" y="164"/>
                  <a:pt x="1176" y="165"/>
                  <a:pt x="1176" y="163"/>
                </a:cubicBezTo>
                <a:cubicBezTo>
                  <a:pt x="1175" y="162"/>
                  <a:pt x="1175" y="162"/>
                  <a:pt x="1174" y="160"/>
                </a:cubicBezTo>
                <a:cubicBezTo>
                  <a:pt x="1171" y="160"/>
                  <a:pt x="1169" y="160"/>
                  <a:pt x="1169" y="160"/>
                </a:cubicBezTo>
                <a:cubicBezTo>
                  <a:pt x="1167" y="158"/>
                  <a:pt x="1167" y="155"/>
                  <a:pt x="1166" y="153"/>
                </a:cubicBezTo>
                <a:cubicBezTo>
                  <a:pt x="1166" y="146"/>
                  <a:pt x="1164" y="148"/>
                  <a:pt x="1160" y="144"/>
                </a:cubicBezTo>
                <a:cubicBezTo>
                  <a:pt x="1159" y="144"/>
                  <a:pt x="1159" y="144"/>
                  <a:pt x="1159" y="144"/>
                </a:cubicBezTo>
                <a:cubicBezTo>
                  <a:pt x="1164" y="141"/>
                  <a:pt x="1172" y="140"/>
                  <a:pt x="1178" y="138"/>
                </a:cubicBezTo>
                <a:cubicBezTo>
                  <a:pt x="1178" y="136"/>
                  <a:pt x="1179" y="135"/>
                  <a:pt x="1179" y="133"/>
                </a:cubicBezTo>
                <a:cubicBezTo>
                  <a:pt x="1166" y="133"/>
                  <a:pt x="1158" y="136"/>
                  <a:pt x="1148" y="140"/>
                </a:cubicBezTo>
                <a:cubicBezTo>
                  <a:pt x="1144" y="141"/>
                  <a:pt x="1138" y="139"/>
                  <a:pt x="1137" y="140"/>
                </a:cubicBezTo>
                <a:cubicBezTo>
                  <a:pt x="1134" y="142"/>
                  <a:pt x="1137" y="144"/>
                  <a:pt x="1135" y="146"/>
                </a:cubicBezTo>
                <a:cubicBezTo>
                  <a:pt x="1133" y="147"/>
                  <a:pt x="1134" y="147"/>
                  <a:pt x="1132" y="147"/>
                </a:cubicBezTo>
                <a:cubicBezTo>
                  <a:pt x="1131" y="145"/>
                  <a:pt x="1132" y="143"/>
                  <a:pt x="1131" y="142"/>
                </a:cubicBezTo>
                <a:cubicBezTo>
                  <a:pt x="1129" y="140"/>
                  <a:pt x="1124" y="141"/>
                  <a:pt x="1120" y="141"/>
                </a:cubicBezTo>
                <a:cubicBezTo>
                  <a:pt x="1120" y="141"/>
                  <a:pt x="1120" y="141"/>
                  <a:pt x="1119" y="142"/>
                </a:cubicBezTo>
                <a:cubicBezTo>
                  <a:pt x="1120" y="144"/>
                  <a:pt x="1120" y="143"/>
                  <a:pt x="1120" y="144"/>
                </a:cubicBezTo>
                <a:cubicBezTo>
                  <a:pt x="1121" y="145"/>
                  <a:pt x="1121" y="145"/>
                  <a:pt x="1121" y="145"/>
                </a:cubicBezTo>
                <a:cubicBezTo>
                  <a:pt x="1121" y="144"/>
                  <a:pt x="1121" y="144"/>
                  <a:pt x="1121" y="144"/>
                </a:cubicBezTo>
                <a:cubicBezTo>
                  <a:pt x="1124" y="144"/>
                  <a:pt x="1126" y="144"/>
                  <a:pt x="1128" y="145"/>
                </a:cubicBezTo>
                <a:cubicBezTo>
                  <a:pt x="1127" y="145"/>
                  <a:pt x="1127" y="145"/>
                  <a:pt x="1127" y="145"/>
                </a:cubicBezTo>
                <a:cubicBezTo>
                  <a:pt x="1127" y="146"/>
                  <a:pt x="1128" y="147"/>
                  <a:pt x="1128" y="147"/>
                </a:cubicBezTo>
                <a:cubicBezTo>
                  <a:pt x="1127" y="147"/>
                  <a:pt x="1127" y="147"/>
                  <a:pt x="1127" y="147"/>
                </a:cubicBezTo>
                <a:cubicBezTo>
                  <a:pt x="1124" y="148"/>
                  <a:pt x="1124" y="147"/>
                  <a:pt x="1121" y="145"/>
                </a:cubicBezTo>
                <a:cubicBezTo>
                  <a:pt x="1119" y="148"/>
                  <a:pt x="1118" y="149"/>
                  <a:pt x="1115" y="150"/>
                </a:cubicBezTo>
                <a:cubicBezTo>
                  <a:pt x="1113" y="149"/>
                  <a:pt x="1112" y="148"/>
                  <a:pt x="1111" y="146"/>
                </a:cubicBezTo>
                <a:cubicBezTo>
                  <a:pt x="1110" y="146"/>
                  <a:pt x="1110" y="146"/>
                  <a:pt x="1110" y="146"/>
                </a:cubicBezTo>
                <a:cubicBezTo>
                  <a:pt x="1111" y="146"/>
                  <a:pt x="1112" y="145"/>
                  <a:pt x="1114" y="144"/>
                </a:cubicBezTo>
                <a:cubicBezTo>
                  <a:pt x="1113" y="142"/>
                  <a:pt x="1113" y="142"/>
                  <a:pt x="1113" y="141"/>
                </a:cubicBezTo>
                <a:cubicBezTo>
                  <a:pt x="1109" y="141"/>
                  <a:pt x="1105" y="141"/>
                  <a:pt x="1104" y="142"/>
                </a:cubicBezTo>
                <a:cubicBezTo>
                  <a:pt x="1102" y="142"/>
                  <a:pt x="1102" y="142"/>
                  <a:pt x="1102" y="142"/>
                </a:cubicBezTo>
                <a:cubicBezTo>
                  <a:pt x="1105" y="145"/>
                  <a:pt x="1105" y="145"/>
                  <a:pt x="1109" y="144"/>
                </a:cubicBezTo>
                <a:cubicBezTo>
                  <a:pt x="1109" y="146"/>
                  <a:pt x="1108" y="147"/>
                  <a:pt x="1108" y="148"/>
                </a:cubicBezTo>
                <a:cubicBezTo>
                  <a:pt x="1106" y="148"/>
                  <a:pt x="1105" y="149"/>
                  <a:pt x="1101" y="148"/>
                </a:cubicBezTo>
                <a:cubicBezTo>
                  <a:pt x="1095" y="146"/>
                  <a:pt x="1098" y="139"/>
                  <a:pt x="1088" y="143"/>
                </a:cubicBezTo>
                <a:cubicBezTo>
                  <a:pt x="1089" y="144"/>
                  <a:pt x="1090" y="144"/>
                  <a:pt x="1091" y="145"/>
                </a:cubicBezTo>
                <a:cubicBezTo>
                  <a:pt x="1089" y="146"/>
                  <a:pt x="1087" y="147"/>
                  <a:pt x="1084" y="148"/>
                </a:cubicBezTo>
                <a:cubicBezTo>
                  <a:pt x="1082" y="145"/>
                  <a:pt x="1082" y="145"/>
                  <a:pt x="1082" y="145"/>
                </a:cubicBezTo>
                <a:cubicBezTo>
                  <a:pt x="1081" y="144"/>
                  <a:pt x="1081" y="145"/>
                  <a:pt x="1082" y="143"/>
                </a:cubicBezTo>
                <a:cubicBezTo>
                  <a:pt x="1081" y="142"/>
                  <a:pt x="1081" y="142"/>
                  <a:pt x="1081" y="142"/>
                </a:cubicBezTo>
                <a:cubicBezTo>
                  <a:pt x="1078" y="142"/>
                  <a:pt x="1075" y="143"/>
                  <a:pt x="1074" y="143"/>
                </a:cubicBezTo>
                <a:cubicBezTo>
                  <a:pt x="1071" y="143"/>
                  <a:pt x="1071" y="143"/>
                  <a:pt x="1071" y="143"/>
                </a:cubicBezTo>
                <a:cubicBezTo>
                  <a:pt x="1072" y="145"/>
                  <a:pt x="1071" y="144"/>
                  <a:pt x="1073" y="145"/>
                </a:cubicBezTo>
                <a:cubicBezTo>
                  <a:pt x="1073" y="146"/>
                  <a:pt x="1072" y="146"/>
                  <a:pt x="1072" y="146"/>
                </a:cubicBezTo>
                <a:cubicBezTo>
                  <a:pt x="1072" y="147"/>
                  <a:pt x="1064" y="149"/>
                  <a:pt x="1063" y="149"/>
                </a:cubicBezTo>
                <a:cubicBezTo>
                  <a:pt x="1059" y="150"/>
                  <a:pt x="1057" y="147"/>
                  <a:pt x="1055" y="148"/>
                </a:cubicBezTo>
                <a:cubicBezTo>
                  <a:pt x="1049" y="148"/>
                  <a:pt x="1049" y="148"/>
                  <a:pt x="1049" y="148"/>
                </a:cubicBezTo>
                <a:cubicBezTo>
                  <a:pt x="1050" y="150"/>
                  <a:pt x="1051" y="151"/>
                  <a:pt x="1051" y="151"/>
                </a:cubicBezTo>
                <a:cubicBezTo>
                  <a:pt x="1052" y="154"/>
                  <a:pt x="1049" y="153"/>
                  <a:pt x="1050" y="156"/>
                </a:cubicBezTo>
                <a:cubicBezTo>
                  <a:pt x="1050" y="158"/>
                  <a:pt x="1050" y="158"/>
                  <a:pt x="1050" y="158"/>
                </a:cubicBezTo>
                <a:cubicBezTo>
                  <a:pt x="1043" y="158"/>
                  <a:pt x="1043" y="158"/>
                  <a:pt x="1043" y="158"/>
                </a:cubicBezTo>
                <a:cubicBezTo>
                  <a:pt x="1044" y="157"/>
                  <a:pt x="1045" y="156"/>
                  <a:pt x="1047" y="155"/>
                </a:cubicBezTo>
                <a:cubicBezTo>
                  <a:pt x="1047" y="154"/>
                  <a:pt x="1045" y="152"/>
                  <a:pt x="1045" y="148"/>
                </a:cubicBezTo>
                <a:cubicBezTo>
                  <a:pt x="1040" y="148"/>
                  <a:pt x="1037" y="147"/>
                  <a:pt x="1034" y="148"/>
                </a:cubicBezTo>
                <a:cubicBezTo>
                  <a:pt x="1033" y="148"/>
                  <a:pt x="1033" y="148"/>
                  <a:pt x="1033" y="148"/>
                </a:cubicBezTo>
                <a:cubicBezTo>
                  <a:pt x="1034" y="146"/>
                  <a:pt x="1035" y="145"/>
                  <a:pt x="1033" y="143"/>
                </a:cubicBezTo>
                <a:cubicBezTo>
                  <a:pt x="1033" y="141"/>
                  <a:pt x="1033" y="141"/>
                  <a:pt x="1033" y="141"/>
                </a:cubicBezTo>
                <a:cubicBezTo>
                  <a:pt x="1030" y="142"/>
                  <a:pt x="1030" y="143"/>
                  <a:pt x="1027" y="144"/>
                </a:cubicBezTo>
                <a:cubicBezTo>
                  <a:pt x="1027" y="145"/>
                  <a:pt x="1027" y="145"/>
                  <a:pt x="1028" y="145"/>
                </a:cubicBezTo>
                <a:cubicBezTo>
                  <a:pt x="1028" y="150"/>
                  <a:pt x="1028" y="150"/>
                  <a:pt x="1032" y="151"/>
                </a:cubicBezTo>
                <a:cubicBezTo>
                  <a:pt x="1031" y="155"/>
                  <a:pt x="1030" y="155"/>
                  <a:pt x="1029" y="159"/>
                </a:cubicBezTo>
                <a:cubicBezTo>
                  <a:pt x="1028" y="159"/>
                  <a:pt x="1028" y="159"/>
                  <a:pt x="1028" y="159"/>
                </a:cubicBezTo>
                <a:cubicBezTo>
                  <a:pt x="1027" y="158"/>
                  <a:pt x="1027" y="158"/>
                  <a:pt x="1027" y="158"/>
                </a:cubicBezTo>
                <a:cubicBezTo>
                  <a:pt x="1027" y="154"/>
                  <a:pt x="1027" y="154"/>
                  <a:pt x="1027" y="154"/>
                </a:cubicBezTo>
                <a:cubicBezTo>
                  <a:pt x="1023" y="154"/>
                  <a:pt x="1022" y="154"/>
                  <a:pt x="1021" y="155"/>
                </a:cubicBezTo>
                <a:cubicBezTo>
                  <a:pt x="1018" y="156"/>
                  <a:pt x="1014" y="160"/>
                  <a:pt x="1015" y="162"/>
                </a:cubicBezTo>
                <a:cubicBezTo>
                  <a:pt x="1015" y="163"/>
                  <a:pt x="1015" y="163"/>
                  <a:pt x="1015" y="163"/>
                </a:cubicBezTo>
                <a:cubicBezTo>
                  <a:pt x="1012" y="162"/>
                  <a:pt x="991" y="161"/>
                  <a:pt x="987" y="163"/>
                </a:cubicBezTo>
                <a:cubicBezTo>
                  <a:pt x="985" y="163"/>
                  <a:pt x="985" y="163"/>
                  <a:pt x="985" y="163"/>
                </a:cubicBezTo>
                <a:cubicBezTo>
                  <a:pt x="985" y="168"/>
                  <a:pt x="985" y="168"/>
                  <a:pt x="985" y="168"/>
                </a:cubicBezTo>
                <a:cubicBezTo>
                  <a:pt x="987" y="168"/>
                  <a:pt x="989" y="167"/>
                  <a:pt x="993" y="167"/>
                </a:cubicBezTo>
                <a:cubicBezTo>
                  <a:pt x="993" y="168"/>
                  <a:pt x="993" y="168"/>
                  <a:pt x="993" y="168"/>
                </a:cubicBezTo>
                <a:cubicBezTo>
                  <a:pt x="990" y="169"/>
                  <a:pt x="991" y="168"/>
                  <a:pt x="990" y="171"/>
                </a:cubicBezTo>
                <a:cubicBezTo>
                  <a:pt x="987" y="170"/>
                  <a:pt x="974" y="170"/>
                  <a:pt x="972" y="171"/>
                </a:cubicBezTo>
                <a:cubicBezTo>
                  <a:pt x="971" y="170"/>
                  <a:pt x="970" y="169"/>
                  <a:pt x="969" y="168"/>
                </a:cubicBezTo>
                <a:cubicBezTo>
                  <a:pt x="968" y="167"/>
                  <a:pt x="970" y="167"/>
                  <a:pt x="971" y="164"/>
                </a:cubicBezTo>
                <a:cubicBezTo>
                  <a:pt x="963" y="162"/>
                  <a:pt x="949" y="164"/>
                  <a:pt x="941" y="165"/>
                </a:cubicBezTo>
                <a:cubicBezTo>
                  <a:pt x="938" y="165"/>
                  <a:pt x="934" y="165"/>
                  <a:pt x="930" y="164"/>
                </a:cubicBezTo>
                <a:cubicBezTo>
                  <a:pt x="921" y="164"/>
                  <a:pt x="907" y="165"/>
                  <a:pt x="898" y="165"/>
                </a:cubicBezTo>
                <a:cubicBezTo>
                  <a:pt x="895" y="165"/>
                  <a:pt x="893" y="169"/>
                  <a:pt x="891" y="168"/>
                </a:cubicBezTo>
                <a:cubicBezTo>
                  <a:pt x="890" y="168"/>
                  <a:pt x="889" y="165"/>
                  <a:pt x="888" y="164"/>
                </a:cubicBezTo>
                <a:cubicBezTo>
                  <a:pt x="886" y="164"/>
                  <a:pt x="885" y="167"/>
                  <a:pt x="882" y="165"/>
                </a:cubicBezTo>
                <a:cubicBezTo>
                  <a:pt x="880" y="165"/>
                  <a:pt x="881" y="165"/>
                  <a:pt x="880" y="164"/>
                </a:cubicBezTo>
                <a:cubicBezTo>
                  <a:pt x="882" y="163"/>
                  <a:pt x="907" y="160"/>
                  <a:pt x="909" y="162"/>
                </a:cubicBezTo>
                <a:cubicBezTo>
                  <a:pt x="912" y="161"/>
                  <a:pt x="912" y="161"/>
                  <a:pt x="914" y="160"/>
                </a:cubicBezTo>
                <a:cubicBezTo>
                  <a:pt x="914" y="157"/>
                  <a:pt x="914" y="157"/>
                  <a:pt x="914" y="157"/>
                </a:cubicBezTo>
                <a:cubicBezTo>
                  <a:pt x="916" y="156"/>
                  <a:pt x="916" y="157"/>
                  <a:pt x="917" y="156"/>
                </a:cubicBezTo>
                <a:cubicBezTo>
                  <a:pt x="919" y="156"/>
                  <a:pt x="919" y="156"/>
                  <a:pt x="919" y="156"/>
                </a:cubicBezTo>
                <a:cubicBezTo>
                  <a:pt x="918" y="157"/>
                  <a:pt x="918" y="157"/>
                  <a:pt x="918" y="160"/>
                </a:cubicBezTo>
                <a:cubicBezTo>
                  <a:pt x="924" y="159"/>
                  <a:pt x="927" y="159"/>
                  <a:pt x="931" y="160"/>
                </a:cubicBezTo>
                <a:cubicBezTo>
                  <a:pt x="932" y="159"/>
                  <a:pt x="931" y="159"/>
                  <a:pt x="933" y="159"/>
                </a:cubicBezTo>
                <a:cubicBezTo>
                  <a:pt x="933" y="157"/>
                  <a:pt x="932" y="156"/>
                  <a:pt x="932" y="154"/>
                </a:cubicBezTo>
                <a:cubicBezTo>
                  <a:pt x="934" y="153"/>
                  <a:pt x="933" y="154"/>
                  <a:pt x="934" y="153"/>
                </a:cubicBezTo>
                <a:cubicBezTo>
                  <a:pt x="936" y="153"/>
                  <a:pt x="936" y="153"/>
                  <a:pt x="936" y="153"/>
                </a:cubicBezTo>
                <a:cubicBezTo>
                  <a:pt x="935" y="155"/>
                  <a:pt x="934" y="156"/>
                  <a:pt x="934" y="159"/>
                </a:cubicBezTo>
                <a:cubicBezTo>
                  <a:pt x="939" y="158"/>
                  <a:pt x="939" y="157"/>
                  <a:pt x="943" y="157"/>
                </a:cubicBezTo>
                <a:cubicBezTo>
                  <a:pt x="944" y="155"/>
                  <a:pt x="944" y="155"/>
                  <a:pt x="944" y="152"/>
                </a:cubicBezTo>
                <a:cubicBezTo>
                  <a:pt x="945" y="152"/>
                  <a:pt x="945" y="152"/>
                  <a:pt x="945" y="152"/>
                </a:cubicBezTo>
                <a:cubicBezTo>
                  <a:pt x="946" y="154"/>
                  <a:pt x="946" y="154"/>
                  <a:pt x="946" y="157"/>
                </a:cubicBezTo>
                <a:cubicBezTo>
                  <a:pt x="950" y="156"/>
                  <a:pt x="952" y="152"/>
                  <a:pt x="956" y="151"/>
                </a:cubicBezTo>
                <a:cubicBezTo>
                  <a:pt x="958" y="150"/>
                  <a:pt x="971" y="149"/>
                  <a:pt x="976" y="149"/>
                </a:cubicBezTo>
                <a:cubicBezTo>
                  <a:pt x="976" y="147"/>
                  <a:pt x="976" y="146"/>
                  <a:pt x="977" y="144"/>
                </a:cubicBezTo>
                <a:cubicBezTo>
                  <a:pt x="977" y="142"/>
                  <a:pt x="977" y="142"/>
                  <a:pt x="977" y="142"/>
                </a:cubicBezTo>
                <a:cubicBezTo>
                  <a:pt x="974" y="142"/>
                  <a:pt x="970" y="143"/>
                  <a:pt x="967" y="140"/>
                </a:cubicBezTo>
                <a:cubicBezTo>
                  <a:pt x="965" y="139"/>
                  <a:pt x="966" y="140"/>
                  <a:pt x="965" y="139"/>
                </a:cubicBezTo>
                <a:cubicBezTo>
                  <a:pt x="971" y="138"/>
                  <a:pt x="979" y="139"/>
                  <a:pt x="983" y="138"/>
                </a:cubicBezTo>
                <a:cubicBezTo>
                  <a:pt x="983" y="141"/>
                  <a:pt x="983" y="141"/>
                  <a:pt x="981" y="143"/>
                </a:cubicBezTo>
                <a:cubicBezTo>
                  <a:pt x="983" y="146"/>
                  <a:pt x="985" y="145"/>
                  <a:pt x="989" y="146"/>
                </a:cubicBezTo>
                <a:cubicBezTo>
                  <a:pt x="988" y="148"/>
                  <a:pt x="988" y="147"/>
                  <a:pt x="987" y="149"/>
                </a:cubicBezTo>
                <a:cubicBezTo>
                  <a:pt x="981" y="147"/>
                  <a:pt x="982" y="149"/>
                  <a:pt x="977" y="153"/>
                </a:cubicBezTo>
                <a:cubicBezTo>
                  <a:pt x="977" y="155"/>
                  <a:pt x="977" y="155"/>
                  <a:pt x="977" y="155"/>
                </a:cubicBezTo>
                <a:cubicBezTo>
                  <a:pt x="981" y="155"/>
                  <a:pt x="983" y="154"/>
                  <a:pt x="985" y="153"/>
                </a:cubicBezTo>
                <a:cubicBezTo>
                  <a:pt x="985" y="151"/>
                  <a:pt x="985" y="151"/>
                  <a:pt x="985" y="151"/>
                </a:cubicBezTo>
                <a:cubicBezTo>
                  <a:pt x="988" y="150"/>
                  <a:pt x="987" y="153"/>
                  <a:pt x="989" y="152"/>
                </a:cubicBezTo>
                <a:cubicBezTo>
                  <a:pt x="993" y="152"/>
                  <a:pt x="993" y="151"/>
                  <a:pt x="995" y="150"/>
                </a:cubicBezTo>
                <a:cubicBezTo>
                  <a:pt x="994" y="148"/>
                  <a:pt x="994" y="148"/>
                  <a:pt x="993" y="146"/>
                </a:cubicBezTo>
                <a:cubicBezTo>
                  <a:pt x="995" y="146"/>
                  <a:pt x="996" y="146"/>
                  <a:pt x="997" y="145"/>
                </a:cubicBezTo>
                <a:cubicBezTo>
                  <a:pt x="998" y="145"/>
                  <a:pt x="998" y="145"/>
                  <a:pt x="998" y="145"/>
                </a:cubicBezTo>
                <a:cubicBezTo>
                  <a:pt x="997" y="143"/>
                  <a:pt x="996" y="143"/>
                  <a:pt x="994" y="143"/>
                </a:cubicBezTo>
                <a:cubicBezTo>
                  <a:pt x="994" y="142"/>
                  <a:pt x="994" y="142"/>
                  <a:pt x="994" y="142"/>
                </a:cubicBezTo>
                <a:cubicBezTo>
                  <a:pt x="994" y="141"/>
                  <a:pt x="995" y="140"/>
                  <a:pt x="996" y="139"/>
                </a:cubicBezTo>
                <a:cubicBezTo>
                  <a:pt x="1005" y="133"/>
                  <a:pt x="1010" y="140"/>
                  <a:pt x="1017" y="141"/>
                </a:cubicBezTo>
                <a:cubicBezTo>
                  <a:pt x="1017" y="139"/>
                  <a:pt x="1017" y="139"/>
                  <a:pt x="1016" y="138"/>
                </a:cubicBezTo>
                <a:cubicBezTo>
                  <a:pt x="1016" y="136"/>
                  <a:pt x="1016" y="136"/>
                  <a:pt x="1016" y="136"/>
                </a:cubicBezTo>
                <a:cubicBezTo>
                  <a:pt x="1021" y="137"/>
                  <a:pt x="1032" y="138"/>
                  <a:pt x="1036" y="135"/>
                </a:cubicBezTo>
                <a:cubicBezTo>
                  <a:pt x="1037" y="136"/>
                  <a:pt x="1036" y="137"/>
                  <a:pt x="1036" y="140"/>
                </a:cubicBezTo>
                <a:cubicBezTo>
                  <a:pt x="1039" y="140"/>
                  <a:pt x="1040" y="141"/>
                  <a:pt x="1042" y="140"/>
                </a:cubicBezTo>
                <a:cubicBezTo>
                  <a:pt x="1044" y="140"/>
                  <a:pt x="1044" y="140"/>
                  <a:pt x="1044" y="140"/>
                </a:cubicBezTo>
                <a:cubicBezTo>
                  <a:pt x="1043" y="138"/>
                  <a:pt x="1043" y="138"/>
                  <a:pt x="1043" y="137"/>
                </a:cubicBezTo>
                <a:cubicBezTo>
                  <a:pt x="1044" y="134"/>
                  <a:pt x="1045" y="134"/>
                  <a:pt x="1047" y="131"/>
                </a:cubicBezTo>
                <a:cubicBezTo>
                  <a:pt x="1048" y="131"/>
                  <a:pt x="1048" y="131"/>
                  <a:pt x="1048" y="131"/>
                </a:cubicBezTo>
                <a:cubicBezTo>
                  <a:pt x="1048" y="136"/>
                  <a:pt x="1048" y="134"/>
                  <a:pt x="1047" y="139"/>
                </a:cubicBezTo>
                <a:cubicBezTo>
                  <a:pt x="1054" y="139"/>
                  <a:pt x="1050" y="140"/>
                  <a:pt x="1053" y="142"/>
                </a:cubicBezTo>
                <a:cubicBezTo>
                  <a:pt x="1057" y="139"/>
                  <a:pt x="1064" y="139"/>
                  <a:pt x="1067" y="137"/>
                </a:cubicBezTo>
                <a:cubicBezTo>
                  <a:pt x="1068" y="137"/>
                  <a:pt x="1068" y="137"/>
                  <a:pt x="1068" y="137"/>
                </a:cubicBezTo>
                <a:cubicBezTo>
                  <a:pt x="1066" y="132"/>
                  <a:pt x="1062" y="134"/>
                  <a:pt x="1058" y="135"/>
                </a:cubicBezTo>
                <a:cubicBezTo>
                  <a:pt x="1058" y="132"/>
                  <a:pt x="1059" y="132"/>
                  <a:pt x="1060" y="130"/>
                </a:cubicBezTo>
                <a:cubicBezTo>
                  <a:pt x="1066" y="130"/>
                  <a:pt x="1066" y="129"/>
                  <a:pt x="1072" y="129"/>
                </a:cubicBezTo>
                <a:cubicBezTo>
                  <a:pt x="1071" y="133"/>
                  <a:pt x="1070" y="133"/>
                  <a:pt x="1069" y="136"/>
                </a:cubicBezTo>
                <a:cubicBezTo>
                  <a:pt x="1071" y="137"/>
                  <a:pt x="1074" y="137"/>
                  <a:pt x="1075" y="137"/>
                </a:cubicBezTo>
                <a:cubicBezTo>
                  <a:pt x="1078" y="137"/>
                  <a:pt x="1080" y="137"/>
                  <a:pt x="1082" y="136"/>
                </a:cubicBezTo>
                <a:cubicBezTo>
                  <a:pt x="1082" y="132"/>
                  <a:pt x="1082" y="132"/>
                  <a:pt x="1082" y="132"/>
                </a:cubicBezTo>
                <a:cubicBezTo>
                  <a:pt x="1079" y="132"/>
                  <a:pt x="1077" y="132"/>
                  <a:pt x="1076" y="131"/>
                </a:cubicBezTo>
                <a:cubicBezTo>
                  <a:pt x="1074" y="131"/>
                  <a:pt x="1075" y="131"/>
                  <a:pt x="1074" y="130"/>
                </a:cubicBezTo>
                <a:cubicBezTo>
                  <a:pt x="1077" y="130"/>
                  <a:pt x="1078" y="129"/>
                  <a:pt x="1080" y="127"/>
                </a:cubicBezTo>
                <a:cubicBezTo>
                  <a:pt x="1080" y="126"/>
                  <a:pt x="1080" y="126"/>
                  <a:pt x="1079" y="125"/>
                </a:cubicBezTo>
                <a:cubicBezTo>
                  <a:pt x="1077" y="123"/>
                  <a:pt x="1077" y="125"/>
                  <a:pt x="1076" y="124"/>
                </a:cubicBezTo>
                <a:cubicBezTo>
                  <a:pt x="1075" y="123"/>
                  <a:pt x="1075" y="122"/>
                  <a:pt x="1075" y="120"/>
                </a:cubicBezTo>
                <a:cubicBezTo>
                  <a:pt x="1078" y="119"/>
                  <a:pt x="1078" y="120"/>
                  <a:pt x="1080" y="119"/>
                </a:cubicBezTo>
                <a:cubicBezTo>
                  <a:pt x="1083" y="118"/>
                  <a:pt x="1082" y="118"/>
                  <a:pt x="1082" y="114"/>
                </a:cubicBezTo>
                <a:cubicBezTo>
                  <a:pt x="1086" y="116"/>
                  <a:pt x="1088" y="118"/>
                  <a:pt x="1093" y="119"/>
                </a:cubicBezTo>
                <a:cubicBezTo>
                  <a:pt x="1093" y="120"/>
                  <a:pt x="1093" y="120"/>
                  <a:pt x="1093" y="120"/>
                </a:cubicBezTo>
                <a:cubicBezTo>
                  <a:pt x="1089" y="121"/>
                  <a:pt x="1087" y="122"/>
                  <a:pt x="1084" y="124"/>
                </a:cubicBezTo>
                <a:cubicBezTo>
                  <a:pt x="1085" y="128"/>
                  <a:pt x="1087" y="128"/>
                  <a:pt x="1085" y="131"/>
                </a:cubicBezTo>
                <a:cubicBezTo>
                  <a:pt x="1086" y="134"/>
                  <a:pt x="1086" y="136"/>
                  <a:pt x="1089" y="136"/>
                </a:cubicBezTo>
                <a:cubicBezTo>
                  <a:pt x="1090" y="136"/>
                  <a:pt x="1099" y="135"/>
                  <a:pt x="1101" y="133"/>
                </a:cubicBezTo>
                <a:cubicBezTo>
                  <a:pt x="1102" y="132"/>
                  <a:pt x="1102" y="131"/>
                  <a:pt x="1102" y="130"/>
                </a:cubicBezTo>
                <a:cubicBezTo>
                  <a:pt x="1107" y="131"/>
                  <a:pt x="1111" y="131"/>
                  <a:pt x="1116" y="131"/>
                </a:cubicBezTo>
                <a:cubicBezTo>
                  <a:pt x="1124" y="129"/>
                  <a:pt x="1135" y="128"/>
                  <a:pt x="1138" y="127"/>
                </a:cubicBezTo>
                <a:cubicBezTo>
                  <a:pt x="1143" y="127"/>
                  <a:pt x="1148" y="127"/>
                  <a:pt x="1151" y="126"/>
                </a:cubicBezTo>
                <a:cubicBezTo>
                  <a:pt x="1152" y="126"/>
                  <a:pt x="1152" y="126"/>
                  <a:pt x="1152" y="126"/>
                </a:cubicBezTo>
                <a:cubicBezTo>
                  <a:pt x="1151" y="125"/>
                  <a:pt x="1151" y="125"/>
                  <a:pt x="1149" y="125"/>
                </a:cubicBezTo>
                <a:cubicBezTo>
                  <a:pt x="1151" y="123"/>
                  <a:pt x="1151" y="124"/>
                  <a:pt x="1153" y="125"/>
                </a:cubicBezTo>
                <a:cubicBezTo>
                  <a:pt x="1154" y="123"/>
                  <a:pt x="1155" y="121"/>
                  <a:pt x="1155" y="120"/>
                </a:cubicBezTo>
                <a:cubicBezTo>
                  <a:pt x="1160" y="119"/>
                  <a:pt x="1169" y="117"/>
                  <a:pt x="1173" y="113"/>
                </a:cubicBezTo>
                <a:cubicBezTo>
                  <a:pt x="1174" y="113"/>
                  <a:pt x="1174" y="113"/>
                  <a:pt x="1174" y="113"/>
                </a:cubicBezTo>
                <a:cubicBezTo>
                  <a:pt x="1174" y="111"/>
                  <a:pt x="1174" y="111"/>
                  <a:pt x="1174" y="111"/>
                </a:cubicBezTo>
                <a:cubicBezTo>
                  <a:pt x="1169" y="111"/>
                  <a:pt x="1169" y="111"/>
                  <a:pt x="1164" y="111"/>
                </a:cubicBezTo>
                <a:cubicBezTo>
                  <a:pt x="1164" y="109"/>
                  <a:pt x="1164" y="109"/>
                  <a:pt x="1165" y="108"/>
                </a:cubicBezTo>
                <a:cubicBezTo>
                  <a:pt x="1165" y="106"/>
                  <a:pt x="1165" y="106"/>
                  <a:pt x="1165" y="106"/>
                </a:cubicBezTo>
                <a:cubicBezTo>
                  <a:pt x="1160" y="105"/>
                  <a:pt x="1159" y="108"/>
                  <a:pt x="1155" y="109"/>
                </a:cubicBezTo>
                <a:cubicBezTo>
                  <a:pt x="1152" y="109"/>
                  <a:pt x="1148" y="104"/>
                  <a:pt x="1146" y="106"/>
                </a:cubicBezTo>
                <a:cubicBezTo>
                  <a:pt x="1146" y="107"/>
                  <a:pt x="1145" y="108"/>
                  <a:pt x="1145" y="109"/>
                </a:cubicBezTo>
                <a:cubicBezTo>
                  <a:pt x="1143" y="110"/>
                  <a:pt x="1139" y="112"/>
                  <a:pt x="1137" y="112"/>
                </a:cubicBezTo>
                <a:cubicBezTo>
                  <a:pt x="1134" y="111"/>
                  <a:pt x="1128" y="110"/>
                  <a:pt x="1124" y="111"/>
                </a:cubicBezTo>
                <a:cubicBezTo>
                  <a:pt x="1123" y="112"/>
                  <a:pt x="1122" y="113"/>
                  <a:pt x="1121" y="113"/>
                </a:cubicBezTo>
                <a:cubicBezTo>
                  <a:pt x="1120" y="113"/>
                  <a:pt x="1116" y="110"/>
                  <a:pt x="1115" y="111"/>
                </a:cubicBezTo>
                <a:cubicBezTo>
                  <a:pt x="1115" y="113"/>
                  <a:pt x="1115" y="113"/>
                  <a:pt x="1115" y="113"/>
                </a:cubicBezTo>
                <a:cubicBezTo>
                  <a:pt x="1110" y="115"/>
                  <a:pt x="1109" y="110"/>
                  <a:pt x="1105" y="111"/>
                </a:cubicBezTo>
                <a:cubicBezTo>
                  <a:pt x="1104" y="112"/>
                  <a:pt x="1103" y="113"/>
                  <a:pt x="1102" y="114"/>
                </a:cubicBezTo>
                <a:cubicBezTo>
                  <a:pt x="1098" y="115"/>
                  <a:pt x="1097" y="110"/>
                  <a:pt x="1094" y="110"/>
                </a:cubicBezTo>
                <a:cubicBezTo>
                  <a:pt x="1091" y="110"/>
                  <a:pt x="1069" y="110"/>
                  <a:pt x="1066" y="111"/>
                </a:cubicBezTo>
                <a:cubicBezTo>
                  <a:pt x="1063" y="113"/>
                  <a:pt x="1064" y="112"/>
                  <a:pt x="1064" y="115"/>
                </a:cubicBezTo>
                <a:cubicBezTo>
                  <a:pt x="1062" y="115"/>
                  <a:pt x="1062" y="115"/>
                  <a:pt x="1062" y="115"/>
                </a:cubicBezTo>
                <a:cubicBezTo>
                  <a:pt x="1061" y="111"/>
                  <a:pt x="1060" y="110"/>
                  <a:pt x="1058" y="108"/>
                </a:cubicBezTo>
                <a:cubicBezTo>
                  <a:pt x="1055" y="107"/>
                  <a:pt x="1052" y="109"/>
                  <a:pt x="1047" y="109"/>
                </a:cubicBezTo>
                <a:cubicBezTo>
                  <a:pt x="1045" y="112"/>
                  <a:pt x="1046" y="113"/>
                  <a:pt x="1045" y="115"/>
                </a:cubicBezTo>
                <a:cubicBezTo>
                  <a:pt x="1045" y="116"/>
                  <a:pt x="1045" y="116"/>
                  <a:pt x="1045" y="116"/>
                </a:cubicBezTo>
                <a:cubicBezTo>
                  <a:pt x="1040" y="114"/>
                  <a:pt x="1041" y="111"/>
                  <a:pt x="1035" y="110"/>
                </a:cubicBezTo>
                <a:cubicBezTo>
                  <a:pt x="1035" y="109"/>
                  <a:pt x="1036" y="109"/>
                  <a:pt x="1036" y="108"/>
                </a:cubicBezTo>
                <a:cubicBezTo>
                  <a:pt x="1033" y="107"/>
                  <a:pt x="1029" y="108"/>
                  <a:pt x="1027" y="110"/>
                </a:cubicBezTo>
                <a:cubicBezTo>
                  <a:pt x="1024" y="109"/>
                  <a:pt x="1025" y="110"/>
                  <a:pt x="1024" y="108"/>
                </a:cubicBezTo>
                <a:cubicBezTo>
                  <a:pt x="1020" y="109"/>
                  <a:pt x="1011" y="113"/>
                  <a:pt x="1007" y="109"/>
                </a:cubicBezTo>
                <a:cubicBezTo>
                  <a:pt x="1003" y="110"/>
                  <a:pt x="1002" y="111"/>
                  <a:pt x="1000" y="114"/>
                </a:cubicBezTo>
                <a:cubicBezTo>
                  <a:pt x="997" y="114"/>
                  <a:pt x="998" y="112"/>
                  <a:pt x="995" y="112"/>
                </a:cubicBezTo>
                <a:cubicBezTo>
                  <a:pt x="994" y="113"/>
                  <a:pt x="994" y="114"/>
                  <a:pt x="993" y="115"/>
                </a:cubicBezTo>
                <a:cubicBezTo>
                  <a:pt x="989" y="115"/>
                  <a:pt x="986" y="115"/>
                  <a:pt x="982" y="114"/>
                </a:cubicBezTo>
                <a:cubicBezTo>
                  <a:pt x="977" y="116"/>
                  <a:pt x="977" y="116"/>
                  <a:pt x="977" y="116"/>
                </a:cubicBezTo>
                <a:cubicBezTo>
                  <a:pt x="976" y="115"/>
                  <a:pt x="975" y="115"/>
                  <a:pt x="974" y="114"/>
                </a:cubicBezTo>
                <a:cubicBezTo>
                  <a:pt x="967" y="116"/>
                  <a:pt x="958" y="121"/>
                  <a:pt x="950" y="116"/>
                </a:cubicBezTo>
                <a:cubicBezTo>
                  <a:pt x="949" y="116"/>
                  <a:pt x="949" y="116"/>
                  <a:pt x="949" y="116"/>
                </a:cubicBezTo>
                <a:cubicBezTo>
                  <a:pt x="949" y="115"/>
                  <a:pt x="949" y="115"/>
                  <a:pt x="949" y="115"/>
                </a:cubicBezTo>
                <a:cubicBezTo>
                  <a:pt x="958" y="115"/>
                  <a:pt x="967" y="114"/>
                  <a:pt x="976" y="113"/>
                </a:cubicBezTo>
                <a:cubicBezTo>
                  <a:pt x="976" y="110"/>
                  <a:pt x="976" y="110"/>
                  <a:pt x="976" y="110"/>
                </a:cubicBezTo>
                <a:cubicBezTo>
                  <a:pt x="968" y="110"/>
                  <a:pt x="951" y="111"/>
                  <a:pt x="949" y="109"/>
                </a:cubicBezTo>
                <a:cubicBezTo>
                  <a:pt x="947" y="111"/>
                  <a:pt x="948" y="109"/>
                  <a:pt x="947" y="112"/>
                </a:cubicBezTo>
                <a:cubicBezTo>
                  <a:pt x="946" y="112"/>
                  <a:pt x="946" y="112"/>
                  <a:pt x="945" y="111"/>
                </a:cubicBezTo>
                <a:cubicBezTo>
                  <a:pt x="944" y="110"/>
                  <a:pt x="945" y="111"/>
                  <a:pt x="944" y="109"/>
                </a:cubicBezTo>
                <a:cubicBezTo>
                  <a:pt x="948" y="108"/>
                  <a:pt x="952" y="109"/>
                  <a:pt x="955" y="108"/>
                </a:cubicBezTo>
                <a:cubicBezTo>
                  <a:pt x="957" y="108"/>
                  <a:pt x="957" y="108"/>
                  <a:pt x="957" y="108"/>
                </a:cubicBezTo>
                <a:cubicBezTo>
                  <a:pt x="957" y="104"/>
                  <a:pt x="957" y="104"/>
                  <a:pt x="957" y="104"/>
                </a:cubicBezTo>
                <a:cubicBezTo>
                  <a:pt x="952" y="104"/>
                  <a:pt x="941" y="105"/>
                  <a:pt x="939" y="107"/>
                </a:cubicBezTo>
                <a:cubicBezTo>
                  <a:pt x="938" y="106"/>
                  <a:pt x="937" y="106"/>
                  <a:pt x="936" y="106"/>
                </a:cubicBezTo>
                <a:cubicBezTo>
                  <a:pt x="935" y="105"/>
                  <a:pt x="935" y="104"/>
                  <a:pt x="935" y="104"/>
                </a:cubicBezTo>
                <a:cubicBezTo>
                  <a:pt x="946" y="99"/>
                  <a:pt x="962" y="100"/>
                  <a:pt x="975" y="99"/>
                </a:cubicBezTo>
                <a:cubicBezTo>
                  <a:pt x="975" y="96"/>
                  <a:pt x="975" y="96"/>
                  <a:pt x="975" y="96"/>
                </a:cubicBezTo>
                <a:cubicBezTo>
                  <a:pt x="970" y="96"/>
                  <a:pt x="967" y="93"/>
                  <a:pt x="964" y="94"/>
                </a:cubicBezTo>
                <a:cubicBezTo>
                  <a:pt x="962" y="93"/>
                  <a:pt x="963" y="95"/>
                  <a:pt x="962" y="91"/>
                </a:cubicBezTo>
                <a:cubicBezTo>
                  <a:pt x="960" y="92"/>
                  <a:pt x="960" y="92"/>
                  <a:pt x="959" y="92"/>
                </a:cubicBezTo>
                <a:cubicBezTo>
                  <a:pt x="957" y="92"/>
                  <a:pt x="955" y="92"/>
                  <a:pt x="954" y="91"/>
                </a:cubicBezTo>
                <a:cubicBezTo>
                  <a:pt x="953" y="90"/>
                  <a:pt x="953" y="91"/>
                  <a:pt x="954" y="89"/>
                </a:cubicBezTo>
                <a:cubicBezTo>
                  <a:pt x="953" y="88"/>
                  <a:pt x="953" y="88"/>
                  <a:pt x="953" y="88"/>
                </a:cubicBezTo>
                <a:cubicBezTo>
                  <a:pt x="946" y="88"/>
                  <a:pt x="948" y="90"/>
                  <a:pt x="945" y="93"/>
                </a:cubicBezTo>
                <a:cubicBezTo>
                  <a:pt x="945" y="91"/>
                  <a:pt x="944" y="91"/>
                  <a:pt x="945" y="89"/>
                </a:cubicBezTo>
                <a:cubicBezTo>
                  <a:pt x="944" y="83"/>
                  <a:pt x="939" y="88"/>
                  <a:pt x="934" y="86"/>
                </a:cubicBezTo>
                <a:cubicBezTo>
                  <a:pt x="929" y="85"/>
                  <a:pt x="929" y="84"/>
                  <a:pt x="927" y="81"/>
                </a:cubicBezTo>
                <a:cubicBezTo>
                  <a:pt x="925" y="81"/>
                  <a:pt x="925" y="81"/>
                  <a:pt x="925" y="81"/>
                </a:cubicBezTo>
                <a:cubicBezTo>
                  <a:pt x="925" y="80"/>
                  <a:pt x="925" y="80"/>
                  <a:pt x="925" y="80"/>
                </a:cubicBezTo>
                <a:cubicBezTo>
                  <a:pt x="932" y="81"/>
                  <a:pt x="954" y="82"/>
                  <a:pt x="956" y="80"/>
                </a:cubicBezTo>
                <a:cubicBezTo>
                  <a:pt x="957" y="80"/>
                  <a:pt x="957" y="80"/>
                  <a:pt x="957" y="80"/>
                </a:cubicBezTo>
                <a:cubicBezTo>
                  <a:pt x="955" y="75"/>
                  <a:pt x="950" y="75"/>
                  <a:pt x="948" y="71"/>
                </a:cubicBezTo>
                <a:cubicBezTo>
                  <a:pt x="942" y="71"/>
                  <a:pt x="938" y="69"/>
                  <a:pt x="933" y="70"/>
                </a:cubicBezTo>
                <a:cubicBezTo>
                  <a:pt x="933" y="72"/>
                  <a:pt x="933" y="72"/>
                  <a:pt x="933" y="72"/>
                </a:cubicBezTo>
                <a:cubicBezTo>
                  <a:pt x="931" y="72"/>
                  <a:pt x="931" y="72"/>
                  <a:pt x="931" y="72"/>
                </a:cubicBezTo>
                <a:cubicBezTo>
                  <a:pt x="929" y="71"/>
                  <a:pt x="920" y="69"/>
                  <a:pt x="918" y="70"/>
                </a:cubicBezTo>
                <a:cubicBezTo>
                  <a:pt x="918" y="70"/>
                  <a:pt x="916" y="73"/>
                  <a:pt x="916" y="74"/>
                </a:cubicBezTo>
                <a:cubicBezTo>
                  <a:pt x="915" y="74"/>
                  <a:pt x="910" y="73"/>
                  <a:pt x="907" y="74"/>
                </a:cubicBezTo>
                <a:cubicBezTo>
                  <a:pt x="907" y="77"/>
                  <a:pt x="906" y="76"/>
                  <a:pt x="909" y="77"/>
                </a:cubicBezTo>
                <a:cubicBezTo>
                  <a:pt x="908" y="80"/>
                  <a:pt x="908" y="80"/>
                  <a:pt x="908" y="80"/>
                </a:cubicBezTo>
                <a:cubicBezTo>
                  <a:pt x="906" y="80"/>
                  <a:pt x="905" y="81"/>
                  <a:pt x="904" y="81"/>
                </a:cubicBezTo>
                <a:cubicBezTo>
                  <a:pt x="902" y="79"/>
                  <a:pt x="903" y="80"/>
                  <a:pt x="900" y="79"/>
                </a:cubicBezTo>
                <a:cubicBezTo>
                  <a:pt x="900" y="78"/>
                  <a:pt x="900" y="77"/>
                  <a:pt x="901" y="75"/>
                </a:cubicBezTo>
                <a:cubicBezTo>
                  <a:pt x="898" y="75"/>
                  <a:pt x="896" y="78"/>
                  <a:pt x="891" y="76"/>
                </a:cubicBezTo>
                <a:cubicBezTo>
                  <a:pt x="889" y="76"/>
                  <a:pt x="886" y="74"/>
                  <a:pt x="883" y="74"/>
                </a:cubicBezTo>
                <a:cubicBezTo>
                  <a:pt x="882" y="73"/>
                  <a:pt x="882" y="72"/>
                  <a:pt x="882" y="71"/>
                </a:cubicBezTo>
                <a:cubicBezTo>
                  <a:pt x="881" y="71"/>
                  <a:pt x="881" y="71"/>
                  <a:pt x="881" y="71"/>
                </a:cubicBezTo>
                <a:cubicBezTo>
                  <a:pt x="882" y="70"/>
                  <a:pt x="882" y="69"/>
                  <a:pt x="883" y="69"/>
                </a:cubicBezTo>
                <a:cubicBezTo>
                  <a:pt x="881" y="66"/>
                  <a:pt x="883" y="68"/>
                  <a:pt x="880" y="67"/>
                </a:cubicBezTo>
                <a:cubicBezTo>
                  <a:pt x="880" y="70"/>
                  <a:pt x="880" y="70"/>
                  <a:pt x="880" y="70"/>
                </a:cubicBezTo>
                <a:cubicBezTo>
                  <a:pt x="878" y="69"/>
                  <a:pt x="874" y="70"/>
                  <a:pt x="871" y="71"/>
                </a:cubicBezTo>
                <a:cubicBezTo>
                  <a:pt x="871" y="70"/>
                  <a:pt x="871" y="70"/>
                  <a:pt x="871" y="70"/>
                </a:cubicBezTo>
                <a:cubicBezTo>
                  <a:pt x="870" y="70"/>
                  <a:pt x="870" y="70"/>
                  <a:pt x="870" y="70"/>
                </a:cubicBezTo>
                <a:cubicBezTo>
                  <a:pt x="870" y="69"/>
                  <a:pt x="871" y="68"/>
                  <a:pt x="871" y="68"/>
                </a:cubicBezTo>
                <a:cubicBezTo>
                  <a:pt x="871" y="66"/>
                  <a:pt x="871" y="66"/>
                  <a:pt x="871" y="66"/>
                </a:cubicBezTo>
                <a:cubicBezTo>
                  <a:pt x="870" y="66"/>
                  <a:pt x="870" y="66"/>
                  <a:pt x="870" y="66"/>
                </a:cubicBezTo>
                <a:cubicBezTo>
                  <a:pt x="868" y="68"/>
                  <a:pt x="868" y="67"/>
                  <a:pt x="868" y="70"/>
                </a:cubicBezTo>
                <a:cubicBezTo>
                  <a:pt x="865" y="69"/>
                  <a:pt x="862" y="68"/>
                  <a:pt x="859" y="67"/>
                </a:cubicBezTo>
                <a:cubicBezTo>
                  <a:pt x="855" y="67"/>
                  <a:pt x="854" y="71"/>
                  <a:pt x="853" y="75"/>
                </a:cubicBezTo>
                <a:cubicBezTo>
                  <a:pt x="851" y="75"/>
                  <a:pt x="851" y="75"/>
                  <a:pt x="850" y="74"/>
                </a:cubicBezTo>
                <a:cubicBezTo>
                  <a:pt x="849" y="73"/>
                  <a:pt x="849" y="74"/>
                  <a:pt x="849" y="72"/>
                </a:cubicBezTo>
                <a:cubicBezTo>
                  <a:pt x="846" y="71"/>
                  <a:pt x="842" y="71"/>
                  <a:pt x="839" y="71"/>
                </a:cubicBezTo>
                <a:cubicBezTo>
                  <a:pt x="838" y="69"/>
                  <a:pt x="836" y="68"/>
                  <a:pt x="835" y="66"/>
                </a:cubicBezTo>
                <a:cubicBezTo>
                  <a:pt x="834" y="66"/>
                  <a:pt x="834" y="66"/>
                  <a:pt x="834" y="66"/>
                </a:cubicBezTo>
                <a:cubicBezTo>
                  <a:pt x="834" y="65"/>
                  <a:pt x="834" y="65"/>
                  <a:pt x="834" y="65"/>
                </a:cubicBezTo>
                <a:cubicBezTo>
                  <a:pt x="843" y="65"/>
                  <a:pt x="856" y="65"/>
                  <a:pt x="858" y="64"/>
                </a:cubicBezTo>
                <a:cubicBezTo>
                  <a:pt x="860" y="64"/>
                  <a:pt x="860" y="64"/>
                  <a:pt x="860" y="64"/>
                </a:cubicBezTo>
                <a:cubicBezTo>
                  <a:pt x="860" y="61"/>
                  <a:pt x="860" y="61"/>
                  <a:pt x="860" y="61"/>
                </a:cubicBezTo>
                <a:cubicBezTo>
                  <a:pt x="856" y="61"/>
                  <a:pt x="859" y="61"/>
                  <a:pt x="856" y="62"/>
                </a:cubicBezTo>
                <a:cubicBezTo>
                  <a:pt x="856" y="62"/>
                  <a:pt x="856" y="61"/>
                  <a:pt x="855" y="60"/>
                </a:cubicBezTo>
                <a:cubicBezTo>
                  <a:pt x="854" y="60"/>
                  <a:pt x="854" y="60"/>
                  <a:pt x="854" y="60"/>
                </a:cubicBezTo>
                <a:cubicBezTo>
                  <a:pt x="856" y="59"/>
                  <a:pt x="856" y="59"/>
                  <a:pt x="858" y="58"/>
                </a:cubicBezTo>
                <a:cubicBezTo>
                  <a:pt x="865" y="55"/>
                  <a:pt x="869" y="62"/>
                  <a:pt x="878" y="60"/>
                </a:cubicBezTo>
                <a:cubicBezTo>
                  <a:pt x="902" y="57"/>
                  <a:pt x="915" y="62"/>
                  <a:pt x="935" y="62"/>
                </a:cubicBezTo>
                <a:cubicBezTo>
                  <a:pt x="934" y="57"/>
                  <a:pt x="931" y="58"/>
                  <a:pt x="935" y="56"/>
                </a:cubicBezTo>
                <a:cubicBezTo>
                  <a:pt x="935" y="54"/>
                  <a:pt x="935" y="54"/>
                  <a:pt x="935" y="54"/>
                </a:cubicBezTo>
                <a:cubicBezTo>
                  <a:pt x="933" y="54"/>
                  <a:pt x="933" y="54"/>
                  <a:pt x="932" y="55"/>
                </a:cubicBezTo>
                <a:cubicBezTo>
                  <a:pt x="929" y="54"/>
                  <a:pt x="930" y="54"/>
                  <a:pt x="928" y="53"/>
                </a:cubicBezTo>
                <a:cubicBezTo>
                  <a:pt x="928" y="52"/>
                  <a:pt x="928" y="52"/>
                  <a:pt x="927" y="52"/>
                </a:cubicBezTo>
                <a:cubicBezTo>
                  <a:pt x="929" y="50"/>
                  <a:pt x="928" y="51"/>
                  <a:pt x="929" y="49"/>
                </a:cubicBezTo>
                <a:cubicBezTo>
                  <a:pt x="932" y="50"/>
                  <a:pt x="931" y="50"/>
                  <a:pt x="934" y="51"/>
                </a:cubicBezTo>
                <a:cubicBezTo>
                  <a:pt x="934" y="50"/>
                  <a:pt x="934" y="50"/>
                  <a:pt x="934" y="50"/>
                </a:cubicBezTo>
                <a:cubicBezTo>
                  <a:pt x="935" y="50"/>
                  <a:pt x="935" y="50"/>
                  <a:pt x="935" y="50"/>
                </a:cubicBezTo>
                <a:cubicBezTo>
                  <a:pt x="934" y="47"/>
                  <a:pt x="933" y="47"/>
                  <a:pt x="932" y="45"/>
                </a:cubicBezTo>
                <a:cubicBezTo>
                  <a:pt x="930" y="45"/>
                  <a:pt x="930" y="45"/>
                  <a:pt x="929" y="46"/>
                </a:cubicBezTo>
                <a:cubicBezTo>
                  <a:pt x="927" y="46"/>
                  <a:pt x="927" y="46"/>
                  <a:pt x="927" y="46"/>
                </a:cubicBezTo>
                <a:cubicBezTo>
                  <a:pt x="928" y="45"/>
                  <a:pt x="929" y="45"/>
                  <a:pt x="929" y="44"/>
                </a:cubicBezTo>
                <a:cubicBezTo>
                  <a:pt x="925" y="38"/>
                  <a:pt x="917" y="43"/>
                  <a:pt x="910" y="41"/>
                </a:cubicBezTo>
                <a:cubicBezTo>
                  <a:pt x="902" y="39"/>
                  <a:pt x="880" y="44"/>
                  <a:pt x="871" y="38"/>
                </a:cubicBezTo>
                <a:cubicBezTo>
                  <a:pt x="868" y="39"/>
                  <a:pt x="867" y="39"/>
                  <a:pt x="866" y="39"/>
                </a:cubicBezTo>
                <a:cubicBezTo>
                  <a:pt x="867" y="42"/>
                  <a:pt x="867" y="42"/>
                  <a:pt x="869" y="43"/>
                </a:cubicBezTo>
                <a:cubicBezTo>
                  <a:pt x="870" y="44"/>
                  <a:pt x="873" y="43"/>
                  <a:pt x="876" y="42"/>
                </a:cubicBezTo>
                <a:cubicBezTo>
                  <a:pt x="875" y="44"/>
                  <a:pt x="874" y="45"/>
                  <a:pt x="872" y="46"/>
                </a:cubicBezTo>
                <a:cubicBezTo>
                  <a:pt x="871" y="47"/>
                  <a:pt x="871" y="46"/>
                  <a:pt x="869" y="45"/>
                </a:cubicBezTo>
                <a:cubicBezTo>
                  <a:pt x="868" y="46"/>
                  <a:pt x="867" y="47"/>
                  <a:pt x="866" y="48"/>
                </a:cubicBezTo>
                <a:cubicBezTo>
                  <a:pt x="865" y="48"/>
                  <a:pt x="865" y="49"/>
                  <a:pt x="865" y="49"/>
                </a:cubicBezTo>
                <a:cubicBezTo>
                  <a:pt x="860" y="46"/>
                  <a:pt x="860" y="45"/>
                  <a:pt x="854" y="47"/>
                </a:cubicBezTo>
                <a:cubicBezTo>
                  <a:pt x="854" y="46"/>
                  <a:pt x="854" y="46"/>
                  <a:pt x="854" y="46"/>
                </a:cubicBezTo>
                <a:cubicBezTo>
                  <a:pt x="853" y="46"/>
                  <a:pt x="853" y="46"/>
                  <a:pt x="853" y="46"/>
                </a:cubicBezTo>
                <a:cubicBezTo>
                  <a:pt x="854" y="45"/>
                  <a:pt x="854" y="45"/>
                  <a:pt x="856" y="45"/>
                </a:cubicBezTo>
                <a:cubicBezTo>
                  <a:pt x="856" y="41"/>
                  <a:pt x="854" y="40"/>
                  <a:pt x="850" y="39"/>
                </a:cubicBezTo>
                <a:cubicBezTo>
                  <a:pt x="849" y="40"/>
                  <a:pt x="849" y="40"/>
                  <a:pt x="849" y="40"/>
                </a:cubicBezTo>
                <a:cubicBezTo>
                  <a:pt x="850" y="43"/>
                  <a:pt x="850" y="43"/>
                  <a:pt x="853" y="44"/>
                </a:cubicBezTo>
                <a:cubicBezTo>
                  <a:pt x="851" y="46"/>
                  <a:pt x="851" y="47"/>
                  <a:pt x="849" y="48"/>
                </a:cubicBezTo>
                <a:cubicBezTo>
                  <a:pt x="846" y="50"/>
                  <a:pt x="841" y="44"/>
                  <a:pt x="837" y="46"/>
                </a:cubicBezTo>
                <a:cubicBezTo>
                  <a:pt x="835" y="48"/>
                  <a:pt x="814" y="54"/>
                  <a:pt x="807" y="49"/>
                </a:cubicBezTo>
                <a:cubicBezTo>
                  <a:pt x="805" y="50"/>
                  <a:pt x="805" y="50"/>
                  <a:pt x="804" y="53"/>
                </a:cubicBezTo>
                <a:cubicBezTo>
                  <a:pt x="798" y="50"/>
                  <a:pt x="788" y="52"/>
                  <a:pt x="782" y="53"/>
                </a:cubicBezTo>
                <a:cubicBezTo>
                  <a:pt x="782" y="56"/>
                  <a:pt x="782" y="56"/>
                  <a:pt x="782" y="56"/>
                </a:cubicBezTo>
                <a:cubicBezTo>
                  <a:pt x="781" y="57"/>
                  <a:pt x="781" y="57"/>
                  <a:pt x="781" y="57"/>
                </a:cubicBezTo>
                <a:cubicBezTo>
                  <a:pt x="774" y="57"/>
                  <a:pt x="774" y="55"/>
                  <a:pt x="770" y="54"/>
                </a:cubicBezTo>
                <a:cubicBezTo>
                  <a:pt x="767" y="53"/>
                  <a:pt x="764" y="56"/>
                  <a:pt x="762" y="56"/>
                </a:cubicBezTo>
                <a:cubicBezTo>
                  <a:pt x="760" y="57"/>
                  <a:pt x="757" y="55"/>
                  <a:pt x="756" y="56"/>
                </a:cubicBezTo>
                <a:cubicBezTo>
                  <a:pt x="756" y="56"/>
                  <a:pt x="754" y="58"/>
                  <a:pt x="754" y="58"/>
                </a:cubicBezTo>
                <a:cubicBezTo>
                  <a:pt x="751" y="60"/>
                  <a:pt x="746" y="56"/>
                  <a:pt x="745" y="56"/>
                </a:cubicBezTo>
                <a:cubicBezTo>
                  <a:pt x="740" y="56"/>
                  <a:pt x="740" y="58"/>
                  <a:pt x="738" y="61"/>
                </a:cubicBezTo>
                <a:cubicBezTo>
                  <a:pt x="735" y="61"/>
                  <a:pt x="734" y="61"/>
                  <a:pt x="732" y="60"/>
                </a:cubicBezTo>
                <a:cubicBezTo>
                  <a:pt x="731" y="60"/>
                  <a:pt x="731" y="60"/>
                  <a:pt x="731" y="60"/>
                </a:cubicBezTo>
                <a:cubicBezTo>
                  <a:pt x="732" y="58"/>
                  <a:pt x="733" y="58"/>
                  <a:pt x="735" y="56"/>
                </a:cubicBezTo>
                <a:cubicBezTo>
                  <a:pt x="735" y="55"/>
                  <a:pt x="735" y="55"/>
                  <a:pt x="735" y="55"/>
                </a:cubicBezTo>
                <a:cubicBezTo>
                  <a:pt x="732" y="55"/>
                  <a:pt x="731" y="55"/>
                  <a:pt x="728" y="55"/>
                </a:cubicBezTo>
                <a:cubicBezTo>
                  <a:pt x="727" y="55"/>
                  <a:pt x="728" y="59"/>
                  <a:pt x="728" y="59"/>
                </a:cubicBezTo>
                <a:cubicBezTo>
                  <a:pt x="727" y="61"/>
                  <a:pt x="726" y="59"/>
                  <a:pt x="725" y="62"/>
                </a:cubicBezTo>
                <a:cubicBezTo>
                  <a:pt x="721" y="62"/>
                  <a:pt x="722" y="61"/>
                  <a:pt x="719" y="59"/>
                </a:cubicBezTo>
                <a:cubicBezTo>
                  <a:pt x="719" y="57"/>
                  <a:pt x="720" y="56"/>
                  <a:pt x="720" y="54"/>
                </a:cubicBezTo>
                <a:cubicBezTo>
                  <a:pt x="718" y="54"/>
                  <a:pt x="717" y="54"/>
                  <a:pt x="715" y="55"/>
                </a:cubicBezTo>
                <a:cubicBezTo>
                  <a:pt x="713" y="55"/>
                  <a:pt x="713" y="55"/>
                  <a:pt x="713" y="55"/>
                </a:cubicBezTo>
                <a:cubicBezTo>
                  <a:pt x="714" y="58"/>
                  <a:pt x="714" y="57"/>
                  <a:pt x="715" y="58"/>
                </a:cubicBezTo>
                <a:cubicBezTo>
                  <a:pt x="711" y="60"/>
                  <a:pt x="696" y="62"/>
                  <a:pt x="691" y="59"/>
                </a:cubicBezTo>
                <a:cubicBezTo>
                  <a:pt x="690" y="61"/>
                  <a:pt x="689" y="64"/>
                  <a:pt x="688" y="65"/>
                </a:cubicBezTo>
                <a:cubicBezTo>
                  <a:pt x="686" y="66"/>
                  <a:pt x="685" y="65"/>
                  <a:pt x="683" y="66"/>
                </a:cubicBezTo>
                <a:cubicBezTo>
                  <a:pt x="679" y="60"/>
                  <a:pt x="652" y="60"/>
                  <a:pt x="649" y="60"/>
                </a:cubicBezTo>
                <a:cubicBezTo>
                  <a:pt x="650" y="62"/>
                  <a:pt x="650" y="65"/>
                  <a:pt x="651" y="66"/>
                </a:cubicBezTo>
                <a:cubicBezTo>
                  <a:pt x="654" y="67"/>
                  <a:pt x="662" y="65"/>
                  <a:pt x="664" y="66"/>
                </a:cubicBezTo>
                <a:cubicBezTo>
                  <a:pt x="665" y="67"/>
                  <a:pt x="665" y="68"/>
                  <a:pt x="666" y="70"/>
                </a:cubicBezTo>
                <a:cubicBezTo>
                  <a:pt x="669" y="71"/>
                  <a:pt x="674" y="69"/>
                  <a:pt x="677" y="69"/>
                </a:cubicBezTo>
                <a:cubicBezTo>
                  <a:pt x="683" y="69"/>
                  <a:pt x="688" y="70"/>
                  <a:pt x="696" y="73"/>
                </a:cubicBezTo>
                <a:cubicBezTo>
                  <a:pt x="705" y="75"/>
                  <a:pt x="728" y="69"/>
                  <a:pt x="733" y="68"/>
                </a:cubicBezTo>
                <a:cubicBezTo>
                  <a:pt x="737" y="67"/>
                  <a:pt x="744" y="69"/>
                  <a:pt x="747" y="67"/>
                </a:cubicBezTo>
                <a:cubicBezTo>
                  <a:pt x="748" y="66"/>
                  <a:pt x="748" y="66"/>
                  <a:pt x="748" y="64"/>
                </a:cubicBezTo>
                <a:cubicBezTo>
                  <a:pt x="753" y="65"/>
                  <a:pt x="752" y="67"/>
                  <a:pt x="755" y="68"/>
                </a:cubicBezTo>
                <a:cubicBezTo>
                  <a:pt x="764" y="68"/>
                  <a:pt x="772" y="67"/>
                  <a:pt x="781" y="67"/>
                </a:cubicBezTo>
                <a:cubicBezTo>
                  <a:pt x="782" y="66"/>
                  <a:pt x="783" y="65"/>
                  <a:pt x="783" y="64"/>
                </a:cubicBezTo>
                <a:cubicBezTo>
                  <a:pt x="790" y="62"/>
                  <a:pt x="798" y="67"/>
                  <a:pt x="804" y="63"/>
                </a:cubicBezTo>
                <a:cubicBezTo>
                  <a:pt x="805" y="62"/>
                  <a:pt x="805" y="62"/>
                  <a:pt x="805" y="60"/>
                </a:cubicBezTo>
                <a:cubicBezTo>
                  <a:pt x="808" y="60"/>
                  <a:pt x="808" y="60"/>
                  <a:pt x="808" y="60"/>
                </a:cubicBezTo>
                <a:cubicBezTo>
                  <a:pt x="808" y="57"/>
                  <a:pt x="808" y="57"/>
                  <a:pt x="808" y="57"/>
                </a:cubicBezTo>
                <a:cubicBezTo>
                  <a:pt x="809" y="59"/>
                  <a:pt x="809" y="61"/>
                  <a:pt x="809" y="64"/>
                </a:cubicBezTo>
                <a:cubicBezTo>
                  <a:pt x="809" y="64"/>
                  <a:pt x="810" y="65"/>
                  <a:pt x="810" y="65"/>
                </a:cubicBezTo>
                <a:cubicBezTo>
                  <a:pt x="819" y="65"/>
                  <a:pt x="822" y="65"/>
                  <a:pt x="832" y="65"/>
                </a:cubicBezTo>
                <a:cubicBezTo>
                  <a:pt x="832" y="68"/>
                  <a:pt x="832" y="68"/>
                  <a:pt x="832" y="68"/>
                </a:cubicBezTo>
                <a:cubicBezTo>
                  <a:pt x="828" y="69"/>
                  <a:pt x="825" y="69"/>
                  <a:pt x="822" y="71"/>
                </a:cubicBezTo>
                <a:cubicBezTo>
                  <a:pt x="822" y="71"/>
                  <a:pt x="822" y="72"/>
                  <a:pt x="821" y="73"/>
                </a:cubicBezTo>
                <a:cubicBezTo>
                  <a:pt x="819" y="73"/>
                  <a:pt x="818" y="70"/>
                  <a:pt x="817" y="71"/>
                </a:cubicBezTo>
                <a:cubicBezTo>
                  <a:pt x="815" y="71"/>
                  <a:pt x="811" y="73"/>
                  <a:pt x="810" y="74"/>
                </a:cubicBezTo>
                <a:cubicBezTo>
                  <a:pt x="807" y="74"/>
                  <a:pt x="800" y="71"/>
                  <a:pt x="798" y="72"/>
                </a:cubicBezTo>
                <a:cubicBezTo>
                  <a:pt x="797" y="72"/>
                  <a:pt x="796" y="72"/>
                  <a:pt x="795" y="73"/>
                </a:cubicBezTo>
                <a:cubicBezTo>
                  <a:pt x="795" y="78"/>
                  <a:pt x="796" y="76"/>
                  <a:pt x="796" y="81"/>
                </a:cubicBezTo>
                <a:cubicBezTo>
                  <a:pt x="800" y="81"/>
                  <a:pt x="810" y="82"/>
                  <a:pt x="811" y="81"/>
                </a:cubicBezTo>
                <a:cubicBezTo>
                  <a:pt x="815" y="82"/>
                  <a:pt x="817" y="86"/>
                  <a:pt x="817" y="89"/>
                </a:cubicBezTo>
                <a:cubicBezTo>
                  <a:pt x="817" y="91"/>
                  <a:pt x="817" y="91"/>
                  <a:pt x="817" y="91"/>
                </a:cubicBezTo>
                <a:cubicBezTo>
                  <a:pt x="811" y="90"/>
                  <a:pt x="809" y="86"/>
                  <a:pt x="806" y="87"/>
                </a:cubicBezTo>
                <a:cubicBezTo>
                  <a:pt x="802" y="87"/>
                  <a:pt x="801" y="87"/>
                  <a:pt x="800" y="91"/>
                </a:cubicBezTo>
                <a:cubicBezTo>
                  <a:pt x="796" y="90"/>
                  <a:pt x="797" y="88"/>
                  <a:pt x="791" y="88"/>
                </a:cubicBezTo>
                <a:cubicBezTo>
                  <a:pt x="790" y="87"/>
                  <a:pt x="790" y="85"/>
                  <a:pt x="789" y="84"/>
                </a:cubicBezTo>
                <a:cubicBezTo>
                  <a:pt x="788" y="83"/>
                  <a:pt x="789" y="84"/>
                  <a:pt x="787" y="83"/>
                </a:cubicBezTo>
                <a:cubicBezTo>
                  <a:pt x="786" y="86"/>
                  <a:pt x="785" y="86"/>
                  <a:pt x="783" y="89"/>
                </a:cubicBezTo>
                <a:cubicBezTo>
                  <a:pt x="781" y="89"/>
                  <a:pt x="781" y="89"/>
                  <a:pt x="781" y="89"/>
                </a:cubicBezTo>
                <a:cubicBezTo>
                  <a:pt x="781" y="88"/>
                  <a:pt x="781" y="88"/>
                  <a:pt x="781" y="88"/>
                </a:cubicBezTo>
                <a:cubicBezTo>
                  <a:pt x="782" y="87"/>
                  <a:pt x="783" y="87"/>
                  <a:pt x="784" y="87"/>
                </a:cubicBezTo>
                <a:cubicBezTo>
                  <a:pt x="784" y="85"/>
                  <a:pt x="784" y="85"/>
                  <a:pt x="784" y="85"/>
                </a:cubicBezTo>
                <a:cubicBezTo>
                  <a:pt x="777" y="85"/>
                  <a:pt x="771" y="85"/>
                  <a:pt x="767" y="84"/>
                </a:cubicBezTo>
                <a:cubicBezTo>
                  <a:pt x="763" y="84"/>
                  <a:pt x="763" y="85"/>
                  <a:pt x="761" y="87"/>
                </a:cubicBezTo>
                <a:cubicBezTo>
                  <a:pt x="761" y="88"/>
                  <a:pt x="761" y="88"/>
                  <a:pt x="761" y="88"/>
                </a:cubicBezTo>
                <a:cubicBezTo>
                  <a:pt x="760" y="87"/>
                  <a:pt x="759" y="85"/>
                  <a:pt x="759" y="84"/>
                </a:cubicBezTo>
                <a:cubicBezTo>
                  <a:pt x="758" y="83"/>
                  <a:pt x="759" y="84"/>
                  <a:pt x="757" y="83"/>
                </a:cubicBezTo>
                <a:cubicBezTo>
                  <a:pt x="756" y="84"/>
                  <a:pt x="756" y="87"/>
                  <a:pt x="755" y="88"/>
                </a:cubicBezTo>
                <a:cubicBezTo>
                  <a:pt x="753" y="89"/>
                  <a:pt x="750" y="89"/>
                  <a:pt x="749" y="90"/>
                </a:cubicBezTo>
                <a:cubicBezTo>
                  <a:pt x="742" y="89"/>
                  <a:pt x="742" y="87"/>
                  <a:pt x="736" y="85"/>
                </a:cubicBezTo>
                <a:cubicBezTo>
                  <a:pt x="736" y="83"/>
                  <a:pt x="737" y="81"/>
                  <a:pt x="737" y="79"/>
                </a:cubicBezTo>
                <a:cubicBezTo>
                  <a:pt x="734" y="79"/>
                  <a:pt x="731" y="80"/>
                  <a:pt x="729" y="80"/>
                </a:cubicBezTo>
                <a:cubicBezTo>
                  <a:pt x="728" y="82"/>
                  <a:pt x="728" y="82"/>
                  <a:pt x="728" y="84"/>
                </a:cubicBezTo>
                <a:cubicBezTo>
                  <a:pt x="724" y="83"/>
                  <a:pt x="724" y="85"/>
                  <a:pt x="719" y="86"/>
                </a:cubicBezTo>
                <a:cubicBezTo>
                  <a:pt x="719" y="85"/>
                  <a:pt x="718" y="82"/>
                  <a:pt x="717" y="81"/>
                </a:cubicBezTo>
                <a:cubicBezTo>
                  <a:pt x="715" y="80"/>
                  <a:pt x="713" y="82"/>
                  <a:pt x="711" y="83"/>
                </a:cubicBezTo>
                <a:cubicBezTo>
                  <a:pt x="706" y="79"/>
                  <a:pt x="698" y="74"/>
                  <a:pt x="690" y="76"/>
                </a:cubicBezTo>
                <a:cubicBezTo>
                  <a:pt x="687" y="77"/>
                  <a:pt x="687" y="81"/>
                  <a:pt x="682" y="80"/>
                </a:cubicBezTo>
                <a:cubicBezTo>
                  <a:pt x="680" y="80"/>
                  <a:pt x="678" y="78"/>
                  <a:pt x="677" y="77"/>
                </a:cubicBezTo>
                <a:cubicBezTo>
                  <a:pt x="674" y="82"/>
                  <a:pt x="673" y="77"/>
                  <a:pt x="669" y="78"/>
                </a:cubicBezTo>
                <a:cubicBezTo>
                  <a:pt x="668" y="78"/>
                  <a:pt x="668" y="81"/>
                  <a:pt x="665" y="80"/>
                </a:cubicBezTo>
                <a:cubicBezTo>
                  <a:pt x="663" y="79"/>
                  <a:pt x="661" y="76"/>
                  <a:pt x="659" y="74"/>
                </a:cubicBezTo>
                <a:cubicBezTo>
                  <a:pt x="657" y="77"/>
                  <a:pt x="656" y="79"/>
                  <a:pt x="657" y="82"/>
                </a:cubicBezTo>
                <a:cubicBezTo>
                  <a:pt x="653" y="82"/>
                  <a:pt x="651" y="82"/>
                  <a:pt x="648" y="80"/>
                </a:cubicBezTo>
                <a:cubicBezTo>
                  <a:pt x="646" y="80"/>
                  <a:pt x="646" y="80"/>
                  <a:pt x="646" y="80"/>
                </a:cubicBezTo>
                <a:cubicBezTo>
                  <a:pt x="649" y="78"/>
                  <a:pt x="651" y="79"/>
                  <a:pt x="653" y="79"/>
                </a:cubicBezTo>
                <a:cubicBezTo>
                  <a:pt x="653" y="77"/>
                  <a:pt x="652" y="74"/>
                  <a:pt x="652" y="72"/>
                </a:cubicBezTo>
                <a:cubicBezTo>
                  <a:pt x="640" y="71"/>
                  <a:pt x="627" y="71"/>
                  <a:pt x="618" y="69"/>
                </a:cubicBezTo>
                <a:cubicBezTo>
                  <a:pt x="616" y="68"/>
                  <a:pt x="615" y="70"/>
                  <a:pt x="614" y="70"/>
                </a:cubicBezTo>
                <a:cubicBezTo>
                  <a:pt x="608" y="70"/>
                  <a:pt x="603" y="70"/>
                  <a:pt x="598" y="67"/>
                </a:cubicBezTo>
                <a:cubicBezTo>
                  <a:pt x="595" y="68"/>
                  <a:pt x="596" y="69"/>
                  <a:pt x="593" y="70"/>
                </a:cubicBezTo>
                <a:cubicBezTo>
                  <a:pt x="593" y="70"/>
                  <a:pt x="571" y="67"/>
                  <a:pt x="571" y="67"/>
                </a:cubicBezTo>
                <a:cubicBezTo>
                  <a:pt x="568" y="67"/>
                  <a:pt x="569" y="68"/>
                  <a:pt x="567" y="69"/>
                </a:cubicBezTo>
                <a:cubicBezTo>
                  <a:pt x="568" y="71"/>
                  <a:pt x="566" y="69"/>
                  <a:pt x="569" y="71"/>
                </a:cubicBezTo>
                <a:cubicBezTo>
                  <a:pt x="568" y="71"/>
                  <a:pt x="561" y="72"/>
                  <a:pt x="557" y="73"/>
                </a:cubicBezTo>
                <a:cubicBezTo>
                  <a:pt x="557" y="75"/>
                  <a:pt x="557" y="74"/>
                  <a:pt x="556" y="75"/>
                </a:cubicBezTo>
                <a:cubicBezTo>
                  <a:pt x="556" y="76"/>
                  <a:pt x="556" y="76"/>
                  <a:pt x="556" y="76"/>
                </a:cubicBezTo>
                <a:cubicBezTo>
                  <a:pt x="554" y="75"/>
                  <a:pt x="554" y="74"/>
                  <a:pt x="552" y="73"/>
                </a:cubicBezTo>
                <a:cubicBezTo>
                  <a:pt x="549" y="71"/>
                  <a:pt x="546" y="73"/>
                  <a:pt x="543" y="73"/>
                </a:cubicBezTo>
                <a:cubicBezTo>
                  <a:pt x="541" y="72"/>
                  <a:pt x="535" y="68"/>
                  <a:pt x="533" y="69"/>
                </a:cubicBezTo>
                <a:cubicBezTo>
                  <a:pt x="532" y="70"/>
                  <a:pt x="531" y="71"/>
                  <a:pt x="530" y="72"/>
                </a:cubicBezTo>
                <a:cubicBezTo>
                  <a:pt x="529" y="72"/>
                  <a:pt x="529" y="72"/>
                  <a:pt x="529" y="72"/>
                </a:cubicBezTo>
                <a:cubicBezTo>
                  <a:pt x="529" y="71"/>
                  <a:pt x="530" y="70"/>
                  <a:pt x="530" y="70"/>
                </a:cubicBezTo>
                <a:cubicBezTo>
                  <a:pt x="525" y="70"/>
                  <a:pt x="524" y="72"/>
                  <a:pt x="519" y="71"/>
                </a:cubicBezTo>
                <a:cubicBezTo>
                  <a:pt x="519" y="73"/>
                  <a:pt x="518" y="75"/>
                  <a:pt x="517" y="76"/>
                </a:cubicBezTo>
                <a:cubicBezTo>
                  <a:pt x="515" y="76"/>
                  <a:pt x="515" y="76"/>
                  <a:pt x="515" y="76"/>
                </a:cubicBezTo>
                <a:cubicBezTo>
                  <a:pt x="516" y="74"/>
                  <a:pt x="517" y="74"/>
                  <a:pt x="518" y="72"/>
                </a:cubicBezTo>
                <a:cubicBezTo>
                  <a:pt x="517" y="71"/>
                  <a:pt x="517" y="71"/>
                  <a:pt x="517" y="71"/>
                </a:cubicBezTo>
                <a:cubicBezTo>
                  <a:pt x="510" y="71"/>
                  <a:pt x="507" y="72"/>
                  <a:pt x="504" y="75"/>
                </a:cubicBezTo>
                <a:cubicBezTo>
                  <a:pt x="503" y="75"/>
                  <a:pt x="503" y="75"/>
                  <a:pt x="502" y="74"/>
                </a:cubicBezTo>
                <a:cubicBezTo>
                  <a:pt x="502" y="74"/>
                  <a:pt x="504" y="68"/>
                  <a:pt x="503" y="67"/>
                </a:cubicBezTo>
                <a:cubicBezTo>
                  <a:pt x="502" y="64"/>
                  <a:pt x="501" y="65"/>
                  <a:pt x="497" y="65"/>
                </a:cubicBezTo>
                <a:cubicBezTo>
                  <a:pt x="497" y="64"/>
                  <a:pt x="497" y="63"/>
                  <a:pt x="498" y="62"/>
                </a:cubicBezTo>
                <a:cubicBezTo>
                  <a:pt x="487" y="62"/>
                  <a:pt x="487" y="62"/>
                  <a:pt x="487" y="62"/>
                </a:cubicBezTo>
                <a:cubicBezTo>
                  <a:pt x="487" y="60"/>
                  <a:pt x="487" y="60"/>
                  <a:pt x="487" y="60"/>
                </a:cubicBezTo>
                <a:cubicBezTo>
                  <a:pt x="485" y="60"/>
                  <a:pt x="485" y="60"/>
                  <a:pt x="485" y="60"/>
                </a:cubicBezTo>
                <a:cubicBezTo>
                  <a:pt x="483" y="61"/>
                  <a:pt x="482" y="64"/>
                  <a:pt x="478" y="62"/>
                </a:cubicBezTo>
                <a:cubicBezTo>
                  <a:pt x="475" y="62"/>
                  <a:pt x="475" y="62"/>
                  <a:pt x="475" y="62"/>
                </a:cubicBezTo>
                <a:cubicBezTo>
                  <a:pt x="477" y="66"/>
                  <a:pt x="480" y="67"/>
                  <a:pt x="483" y="69"/>
                </a:cubicBezTo>
                <a:cubicBezTo>
                  <a:pt x="485" y="70"/>
                  <a:pt x="489" y="67"/>
                  <a:pt x="491" y="65"/>
                </a:cubicBezTo>
                <a:cubicBezTo>
                  <a:pt x="495" y="65"/>
                  <a:pt x="495" y="66"/>
                  <a:pt x="497" y="70"/>
                </a:cubicBezTo>
                <a:cubicBezTo>
                  <a:pt x="500" y="70"/>
                  <a:pt x="500" y="70"/>
                  <a:pt x="500" y="70"/>
                </a:cubicBezTo>
                <a:cubicBezTo>
                  <a:pt x="500" y="72"/>
                  <a:pt x="500" y="72"/>
                  <a:pt x="501" y="73"/>
                </a:cubicBezTo>
                <a:cubicBezTo>
                  <a:pt x="497" y="79"/>
                  <a:pt x="479" y="77"/>
                  <a:pt x="470" y="76"/>
                </a:cubicBezTo>
                <a:cubicBezTo>
                  <a:pt x="470" y="74"/>
                  <a:pt x="470" y="75"/>
                  <a:pt x="469" y="74"/>
                </a:cubicBezTo>
                <a:cubicBezTo>
                  <a:pt x="466" y="72"/>
                  <a:pt x="462" y="78"/>
                  <a:pt x="456" y="74"/>
                </a:cubicBezTo>
                <a:cubicBezTo>
                  <a:pt x="455" y="74"/>
                  <a:pt x="455" y="74"/>
                  <a:pt x="455" y="74"/>
                </a:cubicBezTo>
                <a:cubicBezTo>
                  <a:pt x="455" y="75"/>
                  <a:pt x="455" y="75"/>
                  <a:pt x="455" y="75"/>
                </a:cubicBezTo>
                <a:cubicBezTo>
                  <a:pt x="454" y="74"/>
                  <a:pt x="453" y="74"/>
                  <a:pt x="452" y="73"/>
                </a:cubicBezTo>
                <a:cubicBezTo>
                  <a:pt x="446" y="73"/>
                  <a:pt x="444" y="74"/>
                  <a:pt x="439" y="74"/>
                </a:cubicBezTo>
                <a:cubicBezTo>
                  <a:pt x="439" y="76"/>
                  <a:pt x="439" y="76"/>
                  <a:pt x="439" y="76"/>
                </a:cubicBezTo>
                <a:cubicBezTo>
                  <a:pt x="447" y="77"/>
                  <a:pt x="455" y="79"/>
                  <a:pt x="466" y="79"/>
                </a:cubicBezTo>
                <a:cubicBezTo>
                  <a:pt x="460" y="83"/>
                  <a:pt x="455" y="81"/>
                  <a:pt x="450" y="80"/>
                </a:cubicBezTo>
                <a:cubicBezTo>
                  <a:pt x="450" y="82"/>
                  <a:pt x="450" y="82"/>
                  <a:pt x="450" y="82"/>
                </a:cubicBezTo>
                <a:cubicBezTo>
                  <a:pt x="446" y="83"/>
                  <a:pt x="433" y="80"/>
                  <a:pt x="425" y="81"/>
                </a:cubicBezTo>
                <a:cubicBezTo>
                  <a:pt x="412" y="83"/>
                  <a:pt x="378" y="82"/>
                  <a:pt x="366" y="79"/>
                </a:cubicBezTo>
                <a:cubicBezTo>
                  <a:pt x="360" y="78"/>
                  <a:pt x="349" y="81"/>
                  <a:pt x="343" y="77"/>
                </a:cubicBezTo>
                <a:cubicBezTo>
                  <a:pt x="343" y="76"/>
                  <a:pt x="343" y="77"/>
                  <a:pt x="343" y="75"/>
                </a:cubicBezTo>
                <a:cubicBezTo>
                  <a:pt x="353" y="71"/>
                  <a:pt x="383" y="75"/>
                  <a:pt x="396" y="74"/>
                </a:cubicBezTo>
                <a:cubicBezTo>
                  <a:pt x="396" y="72"/>
                  <a:pt x="396" y="72"/>
                  <a:pt x="396" y="72"/>
                </a:cubicBezTo>
                <a:cubicBezTo>
                  <a:pt x="394" y="72"/>
                  <a:pt x="395" y="72"/>
                  <a:pt x="394" y="72"/>
                </a:cubicBezTo>
                <a:cubicBezTo>
                  <a:pt x="393" y="71"/>
                  <a:pt x="392" y="70"/>
                  <a:pt x="392" y="70"/>
                </a:cubicBezTo>
                <a:cubicBezTo>
                  <a:pt x="392" y="68"/>
                  <a:pt x="393" y="68"/>
                  <a:pt x="392" y="64"/>
                </a:cubicBezTo>
                <a:cubicBezTo>
                  <a:pt x="392" y="63"/>
                  <a:pt x="393" y="63"/>
                  <a:pt x="394" y="62"/>
                </a:cubicBezTo>
                <a:cubicBezTo>
                  <a:pt x="395" y="62"/>
                  <a:pt x="397" y="63"/>
                  <a:pt x="399" y="63"/>
                </a:cubicBezTo>
                <a:cubicBezTo>
                  <a:pt x="399" y="60"/>
                  <a:pt x="399" y="60"/>
                  <a:pt x="399" y="60"/>
                </a:cubicBezTo>
                <a:cubicBezTo>
                  <a:pt x="396" y="60"/>
                  <a:pt x="394" y="59"/>
                  <a:pt x="391" y="58"/>
                </a:cubicBezTo>
                <a:cubicBezTo>
                  <a:pt x="390" y="59"/>
                  <a:pt x="390" y="60"/>
                  <a:pt x="389" y="61"/>
                </a:cubicBezTo>
                <a:cubicBezTo>
                  <a:pt x="383" y="61"/>
                  <a:pt x="383" y="61"/>
                  <a:pt x="383" y="61"/>
                </a:cubicBezTo>
                <a:cubicBezTo>
                  <a:pt x="381" y="62"/>
                  <a:pt x="380" y="64"/>
                  <a:pt x="377" y="65"/>
                </a:cubicBezTo>
                <a:cubicBezTo>
                  <a:pt x="378" y="67"/>
                  <a:pt x="380" y="67"/>
                  <a:pt x="382" y="68"/>
                </a:cubicBezTo>
                <a:cubicBezTo>
                  <a:pt x="382" y="68"/>
                  <a:pt x="382" y="69"/>
                  <a:pt x="381" y="70"/>
                </a:cubicBezTo>
                <a:cubicBezTo>
                  <a:pt x="376" y="70"/>
                  <a:pt x="367" y="71"/>
                  <a:pt x="364" y="69"/>
                </a:cubicBezTo>
                <a:cubicBezTo>
                  <a:pt x="364" y="68"/>
                  <a:pt x="364" y="68"/>
                  <a:pt x="363" y="66"/>
                </a:cubicBezTo>
                <a:cubicBezTo>
                  <a:pt x="358" y="65"/>
                  <a:pt x="356" y="63"/>
                  <a:pt x="352" y="62"/>
                </a:cubicBezTo>
                <a:cubicBezTo>
                  <a:pt x="352" y="60"/>
                  <a:pt x="352" y="59"/>
                  <a:pt x="351" y="58"/>
                </a:cubicBezTo>
                <a:cubicBezTo>
                  <a:pt x="352" y="56"/>
                  <a:pt x="353" y="57"/>
                  <a:pt x="354" y="55"/>
                </a:cubicBezTo>
                <a:cubicBezTo>
                  <a:pt x="354" y="55"/>
                  <a:pt x="358" y="55"/>
                  <a:pt x="356" y="56"/>
                </a:cubicBezTo>
                <a:cubicBezTo>
                  <a:pt x="355" y="56"/>
                  <a:pt x="355" y="56"/>
                  <a:pt x="355" y="56"/>
                </a:cubicBezTo>
                <a:cubicBezTo>
                  <a:pt x="360" y="57"/>
                  <a:pt x="358" y="57"/>
                  <a:pt x="360" y="58"/>
                </a:cubicBezTo>
                <a:cubicBezTo>
                  <a:pt x="360" y="59"/>
                  <a:pt x="378" y="57"/>
                  <a:pt x="385" y="57"/>
                </a:cubicBezTo>
                <a:cubicBezTo>
                  <a:pt x="385" y="55"/>
                  <a:pt x="385" y="55"/>
                  <a:pt x="385" y="55"/>
                </a:cubicBezTo>
                <a:cubicBezTo>
                  <a:pt x="385" y="54"/>
                  <a:pt x="384" y="54"/>
                  <a:pt x="384" y="54"/>
                </a:cubicBezTo>
                <a:cubicBezTo>
                  <a:pt x="373" y="54"/>
                  <a:pt x="366" y="54"/>
                  <a:pt x="359" y="56"/>
                </a:cubicBezTo>
                <a:cubicBezTo>
                  <a:pt x="352" y="51"/>
                  <a:pt x="325" y="49"/>
                  <a:pt x="316" y="49"/>
                </a:cubicBezTo>
                <a:cubicBezTo>
                  <a:pt x="317" y="45"/>
                  <a:pt x="318" y="44"/>
                  <a:pt x="321" y="42"/>
                </a:cubicBezTo>
                <a:cubicBezTo>
                  <a:pt x="322" y="41"/>
                  <a:pt x="325" y="43"/>
                  <a:pt x="326" y="44"/>
                </a:cubicBezTo>
                <a:cubicBezTo>
                  <a:pt x="327" y="43"/>
                  <a:pt x="329" y="41"/>
                  <a:pt x="329" y="42"/>
                </a:cubicBezTo>
                <a:cubicBezTo>
                  <a:pt x="331" y="42"/>
                  <a:pt x="331" y="42"/>
                  <a:pt x="331" y="42"/>
                </a:cubicBezTo>
                <a:cubicBezTo>
                  <a:pt x="331" y="45"/>
                  <a:pt x="331" y="45"/>
                  <a:pt x="331" y="45"/>
                </a:cubicBezTo>
                <a:cubicBezTo>
                  <a:pt x="336" y="45"/>
                  <a:pt x="338" y="44"/>
                  <a:pt x="341" y="42"/>
                </a:cubicBezTo>
                <a:cubicBezTo>
                  <a:pt x="344" y="43"/>
                  <a:pt x="343" y="43"/>
                  <a:pt x="345" y="45"/>
                </a:cubicBezTo>
                <a:cubicBezTo>
                  <a:pt x="346" y="45"/>
                  <a:pt x="346" y="46"/>
                  <a:pt x="346" y="46"/>
                </a:cubicBezTo>
                <a:cubicBezTo>
                  <a:pt x="348" y="42"/>
                  <a:pt x="357" y="48"/>
                  <a:pt x="360" y="48"/>
                </a:cubicBezTo>
                <a:cubicBezTo>
                  <a:pt x="361" y="48"/>
                  <a:pt x="364" y="45"/>
                  <a:pt x="366" y="44"/>
                </a:cubicBezTo>
                <a:cubicBezTo>
                  <a:pt x="369" y="43"/>
                  <a:pt x="370" y="48"/>
                  <a:pt x="373" y="46"/>
                </a:cubicBezTo>
                <a:cubicBezTo>
                  <a:pt x="377" y="46"/>
                  <a:pt x="377" y="46"/>
                  <a:pt x="377" y="46"/>
                </a:cubicBezTo>
                <a:cubicBezTo>
                  <a:pt x="377" y="44"/>
                  <a:pt x="377" y="44"/>
                  <a:pt x="377" y="44"/>
                </a:cubicBezTo>
                <a:cubicBezTo>
                  <a:pt x="373" y="44"/>
                  <a:pt x="374" y="44"/>
                  <a:pt x="371" y="44"/>
                </a:cubicBezTo>
                <a:cubicBezTo>
                  <a:pt x="372" y="43"/>
                  <a:pt x="371" y="43"/>
                  <a:pt x="372" y="42"/>
                </a:cubicBezTo>
                <a:cubicBezTo>
                  <a:pt x="370" y="39"/>
                  <a:pt x="365" y="40"/>
                  <a:pt x="359" y="38"/>
                </a:cubicBezTo>
                <a:cubicBezTo>
                  <a:pt x="359" y="36"/>
                  <a:pt x="359" y="36"/>
                  <a:pt x="359" y="36"/>
                </a:cubicBezTo>
                <a:cubicBezTo>
                  <a:pt x="357" y="35"/>
                  <a:pt x="354" y="38"/>
                  <a:pt x="353" y="38"/>
                </a:cubicBezTo>
                <a:cubicBezTo>
                  <a:pt x="344" y="32"/>
                  <a:pt x="331" y="32"/>
                  <a:pt x="320" y="33"/>
                </a:cubicBezTo>
                <a:cubicBezTo>
                  <a:pt x="320" y="29"/>
                  <a:pt x="320" y="29"/>
                  <a:pt x="324" y="28"/>
                </a:cubicBezTo>
                <a:cubicBezTo>
                  <a:pt x="325" y="27"/>
                  <a:pt x="325" y="28"/>
                  <a:pt x="326" y="29"/>
                </a:cubicBezTo>
                <a:cubicBezTo>
                  <a:pt x="330" y="28"/>
                  <a:pt x="330" y="27"/>
                  <a:pt x="333" y="25"/>
                </a:cubicBezTo>
                <a:cubicBezTo>
                  <a:pt x="330" y="19"/>
                  <a:pt x="321" y="24"/>
                  <a:pt x="319" y="25"/>
                </a:cubicBezTo>
                <a:cubicBezTo>
                  <a:pt x="318" y="23"/>
                  <a:pt x="319" y="23"/>
                  <a:pt x="316" y="22"/>
                </a:cubicBezTo>
                <a:cubicBezTo>
                  <a:pt x="317" y="21"/>
                  <a:pt x="317" y="21"/>
                  <a:pt x="317" y="19"/>
                </a:cubicBezTo>
                <a:cubicBezTo>
                  <a:pt x="313" y="20"/>
                  <a:pt x="313" y="21"/>
                  <a:pt x="309" y="22"/>
                </a:cubicBezTo>
                <a:cubicBezTo>
                  <a:pt x="307" y="23"/>
                  <a:pt x="297" y="20"/>
                  <a:pt x="294" y="20"/>
                </a:cubicBezTo>
                <a:cubicBezTo>
                  <a:pt x="292" y="19"/>
                  <a:pt x="286" y="22"/>
                  <a:pt x="279" y="21"/>
                </a:cubicBezTo>
                <a:cubicBezTo>
                  <a:pt x="279" y="23"/>
                  <a:pt x="279" y="23"/>
                  <a:pt x="279" y="23"/>
                </a:cubicBezTo>
                <a:cubicBezTo>
                  <a:pt x="283" y="24"/>
                  <a:pt x="306" y="26"/>
                  <a:pt x="307" y="25"/>
                </a:cubicBezTo>
                <a:cubicBezTo>
                  <a:pt x="310" y="27"/>
                  <a:pt x="309" y="25"/>
                  <a:pt x="309" y="28"/>
                </a:cubicBezTo>
                <a:cubicBezTo>
                  <a:pt x="313" y="28"/>
                  <a:pt x="313" y="27"/>
                  <a:pt x="315" y="25"/>
                </a:cubicBezTo>
                <a:cubicBezTo>
                  <a:pt x="318" y="27"/>
                  <a:pt x="315" y="27"/>
                  <a:pt x="318" y="29"/>
                </a:cubicBezTo>
                <a:cubicBezTo>
                  <a:pt x="318" y="31"/>
                  <a:pt x="318" y="31"/>
                  <a:pt x="318" y="31"/>
                </a:cubicBezTo>
                <a:cubicBezTo>
                  <a:pt x="316" y="31"/>
                  <a:pt x="315" y="30"/>
                  <a:pt x="313" y="30"/>
                </a:cubicBezTo>
                <a:cubicBezTo>
                  <a:pt x="313" y="32"/>
                  <a:pt x="313" y="32"/>
                  <a:pt x="313" y="32"/>
                </a:cubicBezTo>
                <a:cubicBezTo>
                  <a:pt x="311" y="32"/>
                  <a:pt x="311" y="32"/>
                  <a:pt x="311" y="32"/>
                </a:cubicBezTo>
                <a:cubicBezTo>
                  <a:pt x="310" y="31"/>
                  <a:pt x="312" y="29"/>
                  <a:pt x="308" y="29"/>
                </a:cubicBezTo>
                <a:cubicBezTo>
                  <a:pt x="306" y="29"/>
                  <a:pt x="299" y="32"/>
                  <a:pt x="296" y="31"/>
                </a:cubicBezTo>
                <a:cubicBezTo>
                  <a:pt x="296" y="31"/>
                  <a:pt x="292" y="29"/>
                  <a:pt x="291" y="29"/>
                </a:cubicBezTo>
                <a:cubicBezTo>
                  <a:pt x="291" y="30"/>
                  <a:pt x="290" y="30"/>
                  <a:pt x="290" y="31"/>
                </a:cubicBezTo>
                <a:cubicBezTo>
                  <a:pt x="285" y="32"/>
                  <a:pt x="278" y="28"/>
                  <a:pt x="274" y="29"/>
                </a:cubicBezTo>
                <a:cubicBezTo>
                  <a:pt x="271" y="30"/>
                  <a:pt x="270" y="32"/>
                  <a:pt x="264" y="32"/>
                </a:cubicBezTo>
                <a:cubicBezTo>
                  <a:pt x="264" y="32"/>
                  <a:pt x="263" y="33"/>
                  <a:pt x="263" y="33"/>
                </a:cubicBezTo>
                <a:cubicBezTo>
                  <a:pt x="263" y="34"/>
                  <a:pt x="264" y="35"/>
                  <a:pt x="264" y="36"/>
                </a:cubicBezTo>
                <a:cubicBezTo>
                  <a:pt x="267" y="36"/>
                  <a:pt x="269" y="37"/>
                  <a:pt x="272" y="37"/>
                </a:cubicBezTo>
                <a:cubicBezTo>
                  <a:pt x="272" y="40"/>
                  <a:pt x="272" y="40"/>
                  <a:pt x="272" y="40"/>
                </a:cubicBezTo>
                <a:cubicBezTo>
                  <a:pt x="280" y="40"/>
                  <a:pt x="280" y="40"/>
                  <a:pt x="280" y="40"/>
                </a:cubicBezTo>
                <a:cubicBezTo>
                  <a:pt x="280" y="41"/>
                  <a:pt x="280" y="41"/>
                  <a:pt x="280" y="41"/>
                </a:cubicBezTo>
                <a:cubicBezTo>
                  <a:pt x="278" y="43"/>
                  <a:pt x="279" y="41"/>
                  <a:pt x="278" y="43"/>
                </a:cubicBezTo>
                <a:cubicBezTo>
                  <a:pt x="274" y="43"/>
                  <a:pt x="265" y="40"/>
                  <a:pt x="261" y="40"/>
                </a:cubicBezTo>
                <a:cubicBezTo>
                  <a:pt x="254" y="41"/>
                  <a:pt x="239" y="43"/>
                  <a:pt x="235" y="42"/>
                </a:cubicBezTo>
                <a:cubicBezTo>
                  <a:pt x="229" y="41"/>
                  <a:pt x="223" y="45"/>
                  <a:pt x="219" y="42"/>
                </a:cubicBezTo>
                <a:cubicBezTo>
                  <a:pt x="216" y="42"/>
                  <a:pt x="215" y="43"/>
                  <a:pt x="213" y="43"/>
                </a:cubicBezTo>
                <a:cubicBezTo>
                  <a:pt x="215" y="46"/>
                  <a:pt x="221" y="46"/>
                  <a:pt x="224" y="45"/>
                </a:cubicBezTo>
                <a:cubicBezTo>
                  <a:pt x="223" y="47"/>
                  <a:pt x="225" y="46"/>
                  <a:pt x="222" y="47"/>
                </a:cubicBezTo>
                <a:cubicBezTo>
                  <a:pt x="222" y="49"/>
                  <a:pt x="222" y="49"/>
                  <a:pt x="222" y="49"/>
                </a:cubicBezTo>
                <a:cubicBezTo>
                  <a:pt x="231" y="49"/>
                  <a:pt x="239" y="50"/>
                  <a:pt x="248" y="50"/>
                </a:cubicBezTo>
                <a:cubicBezTo>
                  <a:pt x="248" y="51"/>
                  <a:pt x="248" y="51"/>
                  <a:pt x="248" y="51"/>
                </a:cubicBezTo>
                <a:cubicBezTo>
                  <a:pt x="244" y="51"/>
                  <a:pt x="242" y="52"/>
                  <a:pt x="237" y="52"/>
                </a:cubicBezTo>
                <a:cubicBezTo>
                  <a:pt x="237" y="55"/>
                  <a:pt x="237" y="55"/>
                  <a:pt x="237" y="55"/>
                </a:cubicBezTo>
                <a:cubicBezTo>
                  <a:pt x="234" y="55"/>
                  <a:pt x="232" y="55"/>
                  <a:pt x="231" y="56"/>
                </a:cubicBezTo>
                <a:cubicBezTo>
                  <a:pt x="229" y="57"/>
                  <a:pt x="230" y="56"/>
                  <a:pt x="230" y="57"/>
                </a:cubicBezTo>
                <a:cubicBezTo>
                  <a:pt x="227" y="59"/>
                  <a:pt x="226" y="59"/>
                  <a:pt x="223" y="59"/>
                </a:cubicBezTo>
                <a:cubicBezTo>
                  <a:pt x="223" y="57"/>
                  <a:pt x="223" y="59"/>
                  <a:pt x="223" y="56"/>
                </a:cubicBezTo>
                <a:cubicBezTo>
                  <a:pt x="222" y="55"/>
                  <a:pt x="222" y="55"/>
                  <a:pt x="221" y="55"/>
                </a:cubicBezTo>
                <a:cubicBezTo>
                  <a:pt x="216" y="55"/>
                  <a:pt x="216" y="55"/>
                  <a:pt x="216" y="55"/>
                </a:cubicBezTo>
                <a:cubicBezTo>
                  <a:pt x="217" y="57"/>
                  <a:pt x="217" y="57"/>
                  <a:pt x="219" y="57"/>
                </a:cubicBezTo>
                <a:cubicBezTo>
                  <a:pt x="219" y="58"/>
                  <a:pt x="218" y="59"/>
                  <a:pt x="217" y="59"/>
                </a:cubicBezTo>
                <a:cubicBezTo>
                  <a:pt x="217" y="62"/>
                  <a:pt x="217" y="61"/>
                  <a:pt x="219" y="62"/>
                </a:cubicBezTo>
                <a:cubicBezTo>
                  <a:pt x="222" y="64"/>
                  <a:pt x="236" y="64"/>
                  <a:pt x="243" y="64"/>
                </a:cubicBezTo>
                <a:cubicBezTo>
                  <a:pt x="243" y="65"/>
                  <a:pt x="243" y="65"/>
                  <a:pt x="243" y="65"/>
                </a:cubicBezTo>
                <a:cubicBezTo>
                  <a:pt x="238" y="66"/>
                  <a:pt x="238" y="66"/>
                  <a:pt x="234" y="65"/>
                </a:cubicBezTo>
                <a:cubicBezTo>
                  <a:pt x="233" y="66"/>
                  <a:pt x="233" y="67"/>
                  <a:pt x="233" y="69"/>
                </a:cubicBezTo>
                <a:cubicBezTo>
                  <a:pt x="232" y="68"/>
                  <a:pt x="231" y="66"/>
                  <a:pt x="230" y="65"/>
                </a:cubicBezTo>
                <a:cubicBezTo>
                  <a:pt x="225" y="66"/>
                  <a:pt x="223" y="70"/>
                  <a:pt x="219" y="66"/>
                </a:cubicBezTo>
                <a:cubicBezTo>
                  <a:pt x="216" y="67"/>
                  <a:pt x="214" y="68"/>
                  <a:pt x="214" y="71"/>
                </a:cubicBezTo>
                <a:cubicBezTo>
                  <a:pt x="211" y="69"/>
                  <a:pt x="213" y="70"/>
                  <a:pt x="210" y="70"/>
                </a:cubicBezTo>
                <a:cubicBezTo>
                  <a:pt x="212" y="68"/>
                  <a:pt x="211" y="68"/>
                  <a:pt x="214" y="68"/>
                </a:cubicBezTo>
                <a:cubicBezTo>
                  <a:pt x="214" y="67"/>
                  <a:pt x="214" y="67"/>
                  <a:pt x="214" y="67"/>
                </a:cubicBezTo>
                <a:cubicBezTo>
                  <a:pt x="213" y="67"/>
                  <a:pt x="213" y="67"/>
                  <a:pt x="213" y="67"/>
                </a:cubicBezTo>
                <a:cubicBezTo>
                  <a:pt x="211" y="66"/>
                  <a:pt x="193" y="66"/>
                  <a:pt x="188" y="66"/>
                </a:cubicBezTo>
                <a:cubicBezTo>
                  <a:pt x="189" y="69"/>
                  <a:pt x="190" y="68"/>
                  <a:pt x="191" y="71"/>
                </a:cubicBezTo>
                <a:cubicBezTo>
                  <a:pt x="195" y="70"/>
                  <a:pt x="198" y="70"/>
                  <a:pt x="202" y="70"/>
                </a:cubicBezTo>
                <a:cubicBezTo>
                  <a:pt x="202" y="72"/>
                  <a:pt x="202" y="72"/>
                  <a:pt x="202" y="72"/>
                </a:cubicBezTo>
                <a:cubicBezTo>
                  <a:pt x="203" y="72"/>
                  <a:pt x="203" y="72"/>
                  <a:pt x="203" y="72"/>
                </a:cubicBezTo>
                <a:cubicBezTo>
                  <a:pt x="204" y="71"/>
                  <a:pt x="206" y="69"/>
                  <a:pt x="209" y="70"/>
                </a:cubicBezTo>
                <a:cubicBezTo>
                  <a:pt x="211" y="70"/>
                  <a:pt x="215" y="74"/>
                  <a:pt x="218" y="74"/>
                </a:cubicBezTo>
                <a:cubicBezTo>
                  <a:pt x="222" y="75"/>
                  <a:pt x="229" y="70"/>
                  <a:pt x="235" y="73"/>
                </a:cubicBezTo>
                <a:cubicBezTo>
                  <a:pt x="237" y="73"/>
                  <a:pt x="237" y="73"/>
                  <a:pt x="237" y="73"/>
                </a:cubicBezTo>
                <a:cubicBezTo>
                  <a:pt x="236" y="76"/>
                  <a:pt x="237" y="75"/>
                  <a:pt x="234" y="76"/>
                </a:cubicBezTo>
                <a:cubicBezTo>
                  <a:pt x="232" y="77"/>
                  <a:pt x="217" y="78"/>
                  <a:pt x="216" y="75"/>
                </a:cubicBezTo>
                <a:cubicBezTo>
                  <a:pt x="214" y="76"/>
                  <a:pt x="213" y="76"/>
                  <a:pt x="212" y="76"/>
                </a:cubicBezTo>
                <a:cubicBezTo>
                  <a:pt x="212" y="78"/>
                  <a:pt x="212" y="78"/>
                  <a:pt x="213" y="79"/>
                </a:cubicBezTo>
                <a:cubicBezTo>
                  <a:pt x="210" y="83"/>
                  <a:pt x="199" y="80"/>
                  <a:pt x="192" y="81"/>
                </a:cubicBezTo>
                <a:cubicBezTo>
                  <a:pt x="194" y="84"/>
                  <a:pt x="196" y="82"/>
                  <a:pt x="197" y="87"/>
                </a:cubicBezTo>
                <a:cubicBezTo>
                  <a:pt x="199" y="86"/>
                  <a:pt x="204" y="85"/>
                  <a:pt x="206" y="84"/>
                </a:cubicBezTo>
                <a:cubicBezTo>
                  <a:pt x="210" y="85"/>
                  <a:pt x="214" y="87"/>
                  <a:pt x="216" y="90"/>
                </a:cubicBezTo>
                <a:cubicBezTo>
                  <a:pt x="219" y="89"/>
                  <a:pt x="218" y="89"/>
                  <a:pt x="219" y="88"/>
                </a:cubicBezTo>
                <a:cubicBezTo>
                  <a:pt x="221" y="91"/>
                  <a:pt x="221" y="92"/>
                  <a:pt x="223" y="93"/>
                </a:cubicBezTo>
                <a:cubicBezTo>
                  <a:pt x="223" y="94"/>
                  <a:pt x="223" y="94"/>
                  <a:pt x="223" y="94"/>
                </a:cubicBezTo>
                <a:cubicBezTo>
                  <a:pt x="219" y="93"/>
                  <a:pt x="220" y="93"/>
                  <a:pt x="215" y="93"/>
                </a:cubicBezTo>
                <a:cubicBezTo>
                  <a:pt x="214" y="94"/>
                  <a:pt x="214" y="94"/>
                  <a:pt x="214" y="94"/>
                </a:cubicBezTo>
                <a:cubicBezTo>
                  <a:pt x="214" y="98"/>
                  <a:pt x="214" y="98"/>
                  <a:pt x="214" y="98"/>
                </a:cubicBezTo>
                <a:cubicBezTo>
                  <a:pt x="201" y="98"/>
                  <a:pt x="183" y="96"/>
                  <a:pt x="177" y="99"/>
                </a:cubicBezTo>
                <a:cubicBezTo>
                  <a:pt x="173" y="99"/>
                  <a:pt x="173" y="99"/>
                  <a:pt x="173" y="99"/>
                </a:cubicBezTo>
                <a:cubicBezTo>
                  <a:pt x="173" y="101"/>
                  <a:pt x="174" y="103"/>
                  <a:pt x="174" y="105"/>
                </a:cubicBezTo>
                <a:cubicBezTo>
                  <a:pt x="173" y="105"/>
                  <a:pt x="171" y="107"/>
                  <a:pt x="170" y="108"/>
                </a:cubicBezTo>
                <a:cubicBezTo>
                  <a:pt x="165" y="110"/>
                  <a:pt x="164" y="104"/>
                  <a:pt x="162" y="109"/>
                </a:cubicBezTo>
                <a:cubicBezTo>
                  <a:pt x="158" y="109"/>
                  <a:pt x="159" y="110"/>
                  <a:pt x="159" y="107"/>
                </a:cubicBezTo>
                <a:cubicBezTo>
                  <a:pt x="156" y="106"/>
                  <a:pt x="156" y="106"/>
                  <a:pt x="152" y="107"/>
                </a:cubicBezTo>
                <a:cubicBezTo>
                  <a:pt x="152" y="110"/>
                  <a:pt x="152" y="110"/>
                  <a:pt x="152" y="110"/>
                </a:cubicBezTo>
                <a:cubicBezTo>
                  <a:pt x="157" y="110"/>
                  <a:pt x="180" y="112"/>
                  <a:pt x="183" y="113"/>
                </a:cubicBezTo>
                <a:cubicBezTo>
                  <a:pt x="184" y="113"/>
                  <a:pt x="184" y="113"/>
                  <a:pt x="184" y="113"/>
                </a:cubicBezTo>
                <a:cubicBezTo>
                  <a:pt x="183" y="116"/>
                  <a:pt x="183" y="116"/>
                  <a:pt x="184" y="118"/>
                </a:cubicBezTo>
                <a:cubicBezTo>
                  <a:pt x="182" y="118"/>
                  <a:pt x="180" y="117"/>
                  <a:pt x="178" y="117"/>
                </a:cubicBezTo>
                <a:cubicBezTo>
                  <a:pt x="178" y="115"/>
                  <a:pt x="178" y="115"/>
                  <a:pt x="178" y="115"/>
                </a:cubicBezTo>
                <a:cubicBezTo>
                  <a:pt x="174" y="114"/>
                  <a:pt x="168" y="120"/>
                  <a:pt x="167" y="121"/>
                </a:cubicBezTo>
                <a:cubicBezTo>
                  <a:pt x="167" y="121"/>
                  <a:pt x="154" y="117"/>
                  <a:pt x="152" y="117"/>
                </a:cubicBezTo>
                <a:cubicBezTo>
                  <a:pt x="137" y="120"/>
                  <a:pt x="127" y="120"/>
                  <a:pt x="115" y="120"/>
                </a:cubicBezTo>
                <a:cubicBezTo>
                  <a:pt x="115" y="122"/>
                  <a:pt x="116" y="124"/>
                  <a:pt x="115" y="126"/>
                </a:cubicBezTo>
                <a:cubicBezTo>
                  <a:pt x="114" y="130"/>
                  <a:pt x="111" y="129"/>
                  <a:pt x="112" y="135"/>
                </a:cubicBezTo>
                <a:cubicBezTo>
                  <a:pt x="108" y="136"/>
                  <a:pt x="102" y="138"/>
                  <a:pt x="99" y="140"/>
                </a:cubicBezTo>
                <a:cubicBezTo>
                  <a:pt x="99" y="141"/>
                  <a:pt x="99" y="141"/>
                  <a:pt x="98" y="143"/>
                </a:cubicBezTo>
                <a:cubicBezTo>
                  <a:pt x="96" y="143"/>
                  <a:pt x="96" y="143"/>
                  <a:pt x="96" y="143"/>
                </a:cubicBezTo>
                <a:cubicBezTo>
                  <a:pt x="95" y="144"/>
                  <a:pt x="95" y="144"/>
                  <a:pt x="95" y="146"/>
                </a:cubicBezTo>
                <a:cubicBezTo>
                  <a:pt x="93" y="147"/>
                  <a:pt x="91" y="147"/>
                  <a:pt x="90" y="147"/>
                </a:cubicBezTo>
                <a:cubicBezTo>
                  <a:pt x="90" y="150"/>
                  <a:pt x="90" y="150"/>
                  <a:pt x="90" y="150"/>
                </a:cubicBezTo>
                <a:cubicBezTo>
                  <a:pt x="95" y="151"/>
                  <a:pt x="96" y="152"/>
                  <a:pt x="100" y="151"/>
                </a:cubicBezTo>
                <a:cubicBezTo>
                  <a:pt x="102" y="153"/>
                  <a:pt x="101" y="152"/>
                  <a:pt x="103" y="153"/>
                </a:cubicBezTo>
                <a:cubicBezTo>
                  <a:pt x="102" y="155"/>
                  <a:pt x="103" y="154"/>
                  <a:pt x="99" y="155"/>
                </a:cubicBezTo>
                <a:cubicBezTo>
                  <a:pt x="100" y="158"/>
                  <a:pt x="98" y="162"/>
                  <a:pt x="97" y="163"/>
                </a:cubicBezTo>
                <a:cubicBezTo>
                  <a:pt x="95" y="167"/>
                  <a:pt x="90" y="168"/>
                  <a:pt x="85" y="169"/>
                </a:cubicBezTo>
                <a:cubicBezTo>
                  <a:pt x="86" y="172"/>
                  <a:pt x="86" y="174"/>
                  <a:pt x="88" y="176"/>
                </a:cubicBezTo>
                <a:cubicBezTo>
                  <a:pt x="87" y="178"/>
                  <a:pt x="87" y="179"/>
                  <a:pt x="85" y="180"/>
                </a:cubicBezTo>
                <a:cubicBezTo>
                  <a:pt x="83" y="182"/>
                  <a:pt x="77" y="183"/>
                  <a:pt x="73" y="183"/>
                </a:cubicBezTo>
                <a:cubicBezTo>
                  <a:pt x="73" y="185"/>
                  <a:pt x="73" y="185"/>
                  <a:pt x="73" y="185"/>
                </a:cubicBezTo>
                <a:cubicBezTo>
                  <a:pt x="76" y="186"/>
                  <a:pt x="75" y="185"/>
                  <a:pt x="79" y="185"/>
                </a:cubicBezTo>
                <a:cubicBezTo>
                  <a:pt x="77" y="187"/>
                  <a:pt x="74" y="187"/>
                  <a:pt x="72" y="189"/>
                </a:cubicBezTo>
                <a:cubicBezTo>
                  <a:pt x="68" y="192"/>
                  <a:pt x="70" y="194"/>
                  <a:pt x="64" y="196"/>
                </a:cubicBezTo>
                <a:cubicBezTo>
                  <a:pt x="65" y="199"/>
                  <a:pt x="67" y="202"/>
                  <a:pt x="71" y="203"/>
                </a:cubicBezTo>
                <a:cubicBezTo>
                  <a:pt x="69" y="205"/>
                  <a:pt x="67" y="205"/>
                  <a:pt x="64" y="206"/>
                </a:cubicBezTo>
                <a:cubicBezTo>
                  <a:pt x="64" y="208"/>
                  <a:pt x="64" y="207"/>
                  <a:pt x="63" y="208"/>
                </a:cubicBezTo>
                <a:cubicBezTo>
                  <a:pt x="65" y="209"/>
                  <a:pt x="66" y="209"/>
                  <a:pt x="68" y="209"/>
                </a:cubicBezTo>
                <a:cubicBezTo>
                  <a:pt x="67" y="211"/>
                  <a:pt x="67" y="211"/>
                  <a:pt x="65" y="212"/>
                </a:cubicBezTo>
                <a:cubicBezTo>
                  <a:pt x="67" y="215"/>
                  <a:pt x="67" y="213"/>
                  <a:pt x="70" y="213"/>
                </a:cubicBezTo>
                <a:cubicBezTo>
                  <a:pt x="70" y="214"/>
                  <a:pt x="70" y="214"/>
                  <a:pt x="70" y="214"/>
                </a:cubicBezTo>
                <a:cubicBezTo>
                  <a:pt x="67" y="214"/>
                  <a:pt x="67" y="214"/>
                  <a:pt x="67" y="214"/>
                </a:cubicBezTo>
                <a:cubicBezTo>
                  <a:pt x="67" y="217"/>
                  <a:pt x="67" y="217"/>
                  <a:pt x="67" y="217"/>
                </a:cubicBezTo>
                <a:cubicBezTo>
                  <a:pt x="69" y="217"/>
                  <a:pt x="70" y="217"/>
                  <a:pt x="71" y="216"/>
                </a:cubicBezTo>
                <a:cubicBezTo>
                  <a:pt x="74" y="216"/>
                  <a:pt x="74" y="216"/>
                  <a:pt x="74" y="216"/>
                </a:cubicBezTo>
                <a:cubicBezTo>
                  <a:pt x="73" y="219"/>
                  <a:pt x="73" y="218"/>
                  <a:pt x="72" y="219"/>
                </a:cubicBezTo>
                <a:cubicBezTo>
                  <a:pt x="73" y="223"/>
                  <a:pt x="73" y="222"/>
                  <a:pt x="75" y="225"/>
                </a:cubicBezTo>
                <a:cubicBezTo>
                  <a:pt x="78" y="224"/>
                  <a:pt x="78" y="224"/>
                  <a:pt x="79" y="222"/>
                </a:cubicBezTo>
                <a:cubicBezTo>
                  <a:pt x="80" y="223"/>
                  <a:pt x="80" y="222"/>
                  <a:pt x="80" y="224"/>
                </a:cubicBezTo>
                <a:cubicBezTo>
                  <a:pt x="81" y="224"/>
                  <a:pt x="81" y="224"/>
                  <a:pt x="81" y="224"/>
                </a:cubicBezTo>
                <a:cubicBezTo>
                  <a:pt x="81" y="226"/>
                  <a:pt x="81" y="225"/>
                  <a:pt x="80" y="226"/>
                </a:cubicBezTo>
                <a:cubicBezTo>
                  <a:pt x="79" y="227"/>
                  <a:pt x="80" y="226"/>
                  <a:pt x="78" y="227"/>
                </a:cubicBezTo>
                <a:cubicBezTo>
                  <a:pt x="78" y="230"/>
                  <a:pt x="78" y="230"/>
                  <a:pt x="78" y="230"/>
                </a:cubicBezTo>
                <a:cubicBezTo>
                  <a:pt x="80" y="231"/>
                  <a:pt x="80" y="231"/>
                  <a:pt x="83" y="232"/>
                </a:cubicBezTo>
                <a:cubicBezTo>
                  <a:pt x="84" y="233"/>
                  <a:pt x="83" y="232"/>
                  <a:pt x="84" y="233"/>
                </a:cubicBezTo>
                <a:cubicBezTo>
                  <a:pt x="84" y="236"/>
                  <a:pt x="84" y="236"/>
                  <a:pt x="83" y="237"/>
                </a:cubicBezTo>
                <a:cubicBezTo>
                  <a:pt x="78" y="237"/>
                  <a:pt x="79" y="237"/>
                  <a:pt x="75" y="236"/>
                </a:cubicBezTo>
                <a:cubicBezTo>
                  <a:pt x="74" y="237"/>
                  <a:pt x="74" y="237"/>
                  <a:pt x="74" y="237"/>
                </a:cubicBezTo>
                <a:cubicBezTo>
                  <a:pt x="76" y="240"/>
                  <a:pt x="79" y="239"/>
                  <a:pt x="80" y="240"/>
                </a:cubicBezTo>
                <a:cubicBezTo>
                  <a:pt x="81" y="240"/>
                  <a:pt x="82" y="241"/>
                  <a:pt x="82" y="241"/>
                </a:cubicBezTo>
                <a:cubicBezTo>
                  <a:pt x="82" y="243"/>
                  <a:pt x="82" y="245"/>
                  <a:pt x="81" y="246"/>
                </a:cubicBezTo>
                <a:cubicBezTo>
                  <a:pt x="80" y="250"/>
                  <a:pt x="74" y="253"/>
                  <a:pt x="69" y="253"/>
                </a:cubicBezTo>
                <a:cubicBezTo>
                  <a:pt x="69" y="256"/>
                  <a:pt x="69" y="256"/>
                  <a:pt x="69" y="256"/>
                </a:cubicBezTo>
                <a:cubicBezTo>
                  <a:pt x="65" y="256"/>
                  <a:pt x="65" y="256"/>
                  <a:pt x="63" y="254"/>
                </a:cubicBezTo>
                <a:cubicBezTo>
                  <a:pt x="60" y="255"/>
                  <a:pt x="61" y="255"/>
                  <a:pt x="59" y="256"/>
                </a:cubicBezTo>
                <a:cubicBezTo>
                  <a:pt x="60" y="259"/>
                  <a:pt x="63" y="260"/>
                  <a:pt x="67" y="260"/>
                </a:cubicBezTo>
                <a:cubicBezTo>
                  <a:pt x="65" y="263"/>
                  <a:pt x="60" y="263"/>
                  <a:pt x="59" y="267"/>
                </a:cubicBezTo>
                <a:cubicBezTo>
                  <a:pt x="57" y="271"/>
                  <a:pt x="62" y="272"/>
                  <a:pt x="54" y="275"/>
                </a:cubicBezTo>
                <a:cubicBezTo>
                  <a:pt x="55" y="277"/>
                  <a:pt x="54" y="276"/>
                  <a:pt x="55" y="277"/>
                </a:cubicBezTo>
                <a:cubicBezTo>
                  <a:pt x="55" y="278"/>
                  <a:pt x="55" y="278"/>
                  <a:pt x="55" y="278"/>
                </a:cubicBezTo>
                <a:cubicBezTo>
                  <a:pt x="57" y="277"/>
                  <a:pt x="55" y="278"/>
                  <a:pt x="56" y="276"/>
                </a:cubicBezTo>
                <a:cubicBezTo>
                  <a:pt x="57" y="277"/>
                  <a:pt x="58" y="278"/>
                  <a:pt x="59" y="279"/>
                </a:cubicBezTo>
                <a:cubicBezTo>
                  <a:pt x="59" y="280"/>
                  <a:pt x="59" y="280"/>
                  <a:pt x="60" y="283"/>
                </a:cubicBezTo>
                <a:cubicBezTo>
                  <a:pt x="56" y="287"/>
                  <a:pt x="56" y="289"/>
                  <a:pt x="49" y="288"/>
                </a:cubicBezTo>
                <a:cubicBezTo>
                  <a:pt x="49" y="289"/>
                  <a:pt x="49" y="289"/>
                  <a:pt x="48" y="289"/>
                </a:cubicBezTo>
                <a:cubicBezTo>
                  <a:pt x="50" y="292"/>
                  <a:pt x="55" y="293"/>
                  <a:pt x="57" y="292"/>
                </a:cubicBezTo>
                <a:cubicBezTo>
                  <a:pt x="59" y="293"/>
                  <a:pt x="60" y="297"/>
                  <a:pt x="61" y="297"/>
                </a:cubicBezTo>
                <a:cubicBezTo>
                  <a:pt x="59" y="300"/>
                  <a:pt x="54" y="301"/>
                  <a:pt x="51" y="303"/>
                </a:cubicBezTo>
                <a:cubicBezTo>
                  <a:pt x="51" y="304"/>
                  <a:pt x="51" y="304"/>
                  <a:pt x="51" y="304"/>
                </a:cubicBezTo>
                <a:cubicBezTo>
                  <a:pt x="51" y="306"/>
                  <a:pt x="50" y="302"/>
                  <a:pt x="50" y="302"/>
                </a:cubicBezTo>
                <a:cubicBezTo>
                  <a:pt x="47" y="302"/>
                  <a:pt x="44" y="303"/>
                  <a:pt x="42" y="303"/>
                </a:cubicBezTo>
                <a:cubicBezTo>
                  <a:pt x="42" y="305"/>
                  <a:pt x="42" y="305"/>
                  <a:pt x="42" y="305"/>
                </a:cubicBezTo>
                <a:cubicBezTo>
                  <a:pt x="45" y="305"/>
                  <a:pt x="50" y="305"/>
                  <a:pt x="52" y="306"/>
                </a:cubicBezTo>
                <a:cubicBezTo>
                  <a:pt x="55" y="305"/>
                  <a:pt x="53" y="306"/>
                  <a:pt x="53" y="303"/>
                </a:cubicBezTo>
                <a:cubicBezTo>
                  <a:pt x="59" y="307"/>
                  <a:pt x="64" y="307"/>
                  <a:pt x="66" y="312"/>
                </a:cubicBezTo>
                <a:cubicBezTo>
                  <a:pt x="67" y="312"/>
                  <a:pt x="67" y="312"/>
                  <a:pt x="67" y="312"/>
                </a:cubicBezTo>
                <a:cubicBezTo>
                  <a:pt x="66" y="313"/>
                  <a:pt x="59" y="316"/>
                  <a:pt x="57" y="317"/>
                </a:cubicBezTo>
                <a:cubicBezTo>
                  <a:pt x="57" y="320"/>
                  <a:pt x="57" y="320"/>
                  <a:pt x="57" y="320"/>
                </a:cubicBezTo>
                <a:cubicBezTo>
                  <a:pt x="62" y="319"/>
                  <a:pt x="61" y="319"/>
                  <a:pt x="65" y="320"/>
                </a:cubicBezTo>
                <a:cubicBezTo>
                  <a:pt x="65" y="330"/>
                  <a:pt x="59" y="325"/>
                  <a:pt x="53" y="329"/>
                </a:cubicBezTo>
                <a:cubicBezTo>
                  <a:pt x="52" y="330"/>
                  <a:pt x="52" y="330"/>
                  <a:pt x="52" y="332"/>
                </a:cubicBezTo>
                <a:cubicBezTo>
                  <a:pt x="56" y="332"/>
                  <a:pt x="59" y="331"/>
                  <a:pt x="61" y="330"/>
                </a:cubicBezTo>
                <a:cubicBezTo>
                  <a:pt x="63" y="330"/>
                  <a:pt x="63" y="330"/>
                  <a:pt x="63" y="330"/>
                </a:cubicBezTo>
                <a:cubicBezTo>
                  <a:pt x="63" y="331"/>
                  <a:pt x="63" y="332"/>
                  <a:pt x="62" y="333"/>
                </a:cubicBezTo>
                <a:cubicBezTo>
                  <a:pt x="57" y="334"/>
                  <a:pt x="58" y="333"/>
                  <a:pt x="53" y="336"/>
                </a:cubicBezTo>
                <a:cubicBezTo>
                  <a:pt x="53" y="338"/>
                  <a:pt x="53" y="337"/>
                  <a:pt x="54" y="338"/>
                </a:cubicBezTo>
                <a:cubicBezTo>
                  <a:pt x="53" y="343"/>
                  <a:pt x="52" y="343"/>
                  <a:pt x="48" y="342"/>
                </a:cubicBezTo>
                <a:cubicBezTo>
                  <a:pt x="48" y="344"/>
                  <a:pt x="47" y="344"/>
                  <a:pt x="47" y="347"/>
                </a:cubicBezTo>
                <a:cubicBezTo>
                  <a:pt x="49" y="347"/>
                  <a:pt x="49" y="347"/>
                  <a:pt x="50" y="346"/>
                </a:cubicBezTo>
                <a:cubicBezTo>
                  <a:pt x="52" y="349"/>
                  <a:pt x="51" y="351"/>
                  <a:pt x="51" y="354"/>
                </a:cubicBezTo>
                <a:cubicBezTo>
                  <a:pt x="53" y="353"/>
                  <a:pt x="52" y="353"/>
                  <a:pt x="54" y="352"/>
                </a:cubicBezTo>
                <a:cubicBezTo>
                  <a:pt x="58" y="362"/>
                  <a:pt x="67" y="358"/>
                  <a:pt x="67" y="368"/>
                </a:cubicBezTo>
                <a:cubicBezTo>
                  <a:pt x="63" y="369"/>
                  <a:pt x="59" y="370"/>
                  <a:pt x="57" y="373"/>
                </a:cubicBezTo>
                <a:cubicBezTo>
                  <a:pt x="55" y="373"/>
                  <a:pt x="55" y="373"/>
                  <a:pt x="55" y="373"/>
                </a:cubicBezTo>
                <a:cubicBezTo>
                  <a:pt x="54" y="370"/>
                  <a:pt x="53" y="371"/>
                  <a:pt x="52" y="370"/>
                </a:cubicBezTo>
                <a:cubicBezTo>
                  <a:pt x="49" y="371"/>
                  <a:pt x="49" y="371"/>
                  <a:pt x="47" y="373"/>
                </a:cubicBezTo>
                <a:cubicBezTo>
                  <a:pt x="47" y="374"/>
                  <a:pt x="47" y="374"/>
                  <a:pt x="47" y="374"/>
                </a:cubicBezTo>
                <a:cubicBezTo>
                  <a:pt x="50" y="373"/>
                  <a:pt x="48" y="375"/>
                  <a:pt x="49" y="373"/>
                </a:cubicBezTo>
                <a:cubicBezTo>
                  <a:pt x="50" y="374"/>
                  <a:pt x="50" y="375"/>
                  <a:pt x="51" y="378"/>
                </a:cubicBezTo>
                <a:cubicBezTo>
                  <a:pt x="52" y="378"/>
                  <a:pt x="53" y="377"/>
                  <a:pt x="54" y="376"/>
                </a:cubicBezTo>
                <a:cubicBezTo>
                  <a:pt x="56" y="378"/>
                  <a:pt x="58" y="383"/>
                  <a:pt x="59" y="386"/>
                </a:cubicBezTo>
                <a:cubicBezTo>
                  <a:pt x="58" y="387"/>
                  <a:pt x="59" y="386"/>
                  <a:pt x="58" y="387"/>
                </a:cubicBezTo>
                <a:cubicBezTo>
                  <a:pt x="58" y="390"/>
                  <a:pt x="58" y="390"/>
                  <a:pt x="58" y="390"/>
                </a:cubicBezTo>
                <a:cubicBezTo>
                  <a:pt x="58" y="389"/>
                  <a:pt x="59" y="388"/>
                  <a:pt x="60" y="388"/>
                </a:cubicBezTo>
                <a:cubicBezTo>
                  <a:pt x="62" y="396"/>
                  <a:pt x="65" y="395"/>
                  <a:pt x="72" y="398"/>
                </a:cubicBezTo>
                <a:cubicBezTo>
                  <a:pt x="73" y="399"/>
                  <a:pt x="74" y="401"/>
                  <a:pt x="76" y="402"/>
                </a:cubicBezTo>
                <a:cubicBezTo>
                  <a:pt x="85" y="407"/>
                  <a:pt x="101" y="403"/>
                  <a:pt x="113" y="399"/>
                </a:cubicBezTo>
                <a:cubicBezTo>
                  <a:pt x="118" y="397"/>
                  <a:pt x="129" y="402"/>
                  <a:pt x="135" y="399"/>
                </a:cubicBezTo>
                <a:cubicBezTo>
                  <a:pt x="135" y="397"/>
                  <a:pt x="135" y="397"/>
                  <a:pt x="135" y="397"/>
                </a:cubicBezTo>
                <a:cubicBezTo>
                  <a:pt x="141" y="397"/>
                  <a:pt x="146" y="398"/>
                  <a:pt x="151" y="398"/>
                </a:cubicBezTo>
                <a:cubicBezTo>
                  <a:pt x="155" y="398"/>
                  <a:pt x="174" y="399"/>
                  <a:pt x="180" y="395"/>
                </a:cubicBezTo>
                <a:cubicBezTo>
                  <a:pt x="181" y="395"/>
                  <a:pt x="181" y="395"/>
                  <a:pt x="181" y="395"/>
                </a:cubicBezTo>
                <a:cubicBezTo>
                  <a:pt x="179" y="393"/>
                  <a:pt x="181" y="394"/>
                  <a:pt x="177" y="394"/>
                </a:cubicBezTo>
                <a:cubicBezTo>
                  <a:pt x="178" y="393"/>
                  <a:pt x="178" y="393"/>
                  <a:pt x="178" y="392"/>
                </a:cubicBezTo>
                <a:cubicBezTo>
                  <a:pt x="178" y="390"/>
                  <a:pt x="178" y="390"/>
                  <a:pt x="178" y="390"/>
                </a:cubicBezTo>
                <a:cubicBezTo>
                  <a:pt x="184" y="390"/>
                  <a:pt x="184" y="390"/>
                  <a:pt x="184" y="390"/>
                </a:cubicBezTo>
                <a:cubicBezTo>
                  <a:pt x="184" y="388"/>
                  <a:pt x="184" y="388"/>
                  <a:pt x="184" y="388"/>
                </a:cubicBezTo>
                <a:cubicBezTo>
                  <a:pt x="180" y="388"/>
                  <a:pt x="180" y="388"/>
                  <a:pt x="180" y="388"/>
                </a:cubicBezTo>
                <a:cubicBezTo>
                  <a:pt x="181" y="385"/>
                  <a:pt x="180" y="386"/>
                  <a:pt x="183" y="387"/>
                </a:cubicBezTo>
                <a:cubicBezTo>
                  <a:pt x="182" y="385"/>
                  <a:pt x="182" y="386"/>
                  <a:pt x="182" y="385"/>
                </a:cubicBezTo>
                <a:cubicBezTo>
                  <a:pt x="183" y="383"/>
                  <a:pt x="192" y="379"/>
                  <a:pt x="195" y="380"/>
                </a:cubicBezTo>
                <a:cubicBezTo>
                  <a:pt x="196" y="380"/>
                  <a:pt x="198" y="383"/>
                  <a:pt x="202" y="382"/>
                </a:cubicBezTo>
                <a:cubicBezTo>
                  <a:pt x="203" y="382"/>
                  <a:pt x="207" y="380"/>
                  <a:pt x="208" y="380"/>
                </a:cubicBezTo>
                <a:cubicBezTo>
                  <a:pt x="210" y="381"/>
                  <a:pt x="211" y="382"/>
                  <a:pt x="215" y="381"/>
                </a:cubicBezTo>
                <a:cubicBezTo>
                  <a:pt x="215" y="381"/>
                  <a:pt x="215" y="380"/>
                  <a:pt x="216" y="380"/>
                </a:cubicBezTo>
                <a:cubicBezTo>
                  <a:pt x="216" y="381"/>
                  <a:pt x="215" y="383"/>
                  <a:pt x="217" y="382"/>
                </a:cubicBezTo>
                <a:cubicBezTo>
                  <a:pt x="222" y="380"/>
                  <a:pt x="232" y="379"/>
                  <a:pt x="235" y="378"/>
                </a:cubicBezTo>
                <a:cubicBezTo>
                  <a:pt x="239" y="378"/>
                  <a:pt x="237" y="381"/>
                  <a:pt x="241" y="378"/>
                </a:cubicBezTo>
                <a:cubicBezTo>
                  <a:pt x="249" y="378"/>
                  <a:pt x="249" y="378"/>
                  <a:pt x="249" y="378"/>
                </a:cubicBezTo>
                <a:cubicBezTo>
                  <a:pt x="249" y="377"/>
                  <a:pt x="249" y="377"/>
                  <a:pt x="250" y="376"/>
                </a:cubicBezTo>
                <a:cubicBezTo>
                  <a:pt x="250" y="373"/>
                  <a:pt x="250" y="373"/>
                  <a:pt x="250" y="373"/>
                </a:cubicBezTo>
                <a:cubicBezTo>
                  <a:pt x="248" y="374"/>
                  <a:pt x="248" y="374"/>
                  <a:pt x="247" y="375"/>
                </a:cubicBezTo>
                <a:cubicBezTo>
                  <a:pt x="241" y="375"/>
                  <a:pt x="241" y="375"/>
                  <a:pt x="241" y="375"/>
                </a:cubicBezTo>
                <a:cubicBezTo>
                  <a:pt x="243" y="374"/>
                  <a:pt x="243" y="375"/>
                  <a:pt x="243" y="372"/>
                </a:cubicBezTo>
                <a:cubicBezTo>
                  <a:pt x="240" y="372"/>
                  <a:pt x="240" y="372"/>
                  <a:pt x="240" y="372"/>
                </a:cubicBezTo>
                <a:cubicBezTo>
                  <a:pt x="240" y="374"/>
                  <a:pt x="240" y="373"/>
                  <a:pt x="240" y="375"/>
                </a:cubicBezTo>
                <a:cubicBezTo>
                  <a:pt x="238" y="374"/>
                  <a:pt x="239" y="375"/>
                  <a:pt x="237" y="373"/>
                </a:cubicBezTo>
                <a:cubicBezTo>
                  <a:pt x="232" y="375"/>
                  <a:pt x="233" y="376"/>
                  <a:pt x="223" y="376"/>
                </a:cubicBezTo>
                <a:cubicBezTo>
                  <a:pt x="223" y="375"/>
                  <a:pt x="223" y="375"/>
                  <a:pt x="222" y="374"/>
                </a:cubicBezTo>
                <a:cubicBezTo>
                  <a:pt x="225" y="372"/>
                  <a:pt x="233" y="370"/>
                  <a:pt x="234" y="369"/>
                </a:cubicBezTo>
                <a:cubicBezTo>
                  <a:pt x="236" y="370"/>
                  <a:pt x="235" y="368"/>
                  <a:pt x="236" y="372"/>
                </a:cubicBezTo>
                <a:cubicBezTo>
                  <a:pt x="242" y="370"/>
                  <a:pt x="248" y="368"/>
                  <a:pt x="255" y="369"/>
                </a:cubicBezTo>
                <a:cubicBezTo>
                  <a:pt x="255" y="365"/>
                  <a:pt x="255" y="365"/>
                  <a:pt x="255" y="365"/>
                </a:cubicBezTo>
                <a:cubicBezTo>
                  <a:pt x="256" y="365"/>
                  <a:pt x="256" y="365"/>
                  <a:pt x="257" y="364"/>
                </a:cubicBezTo>
                <a:cubicBezTo>
                  <a:pt x="260" y="365"/>
                  <a:pt x="258" y="364"/>
                  <a:pt x="259" y="367"/>
                </a:cubicBezTo>
                <a:cubicBezTo>
                  <a:pt x="264" y="367"/>
                  <a:pt x="268" y="368"/>
                  <a:pt x="272" y="369"/>
                </a:cubicBezTo>
                <a:cubicBezTo>
                  <a:pt x="279" y="370"/>
                  <a:pt x="285" y="367"/>
                  <a:pt x="295" y="367"/>
                </a:cubicBezTo>
                <a:cubicBezTo>
                  <a:pt x="295" y="362"/>
                  <a:pt x="295" y="362"/>
                  <a:pt x="295" y="362"/>
                </a:cubicBezTo>
                <a:cubicBezTo>
                  <a:pt x="291" y="362"/>
                  <a:pt x="291" y="362"/>
                  <a:pt x="291" y="362"/>
                </a:cubicBezTo>
                <a:cubicBezTo>
                  <a:pt x="300" y="356"/>
                  <a:pt x="305" y="363"/>
                  <a:pt x="316" y="359"/>
                </a:cubicBezTo>
                <a:cubicBezTo>
                  <a:pt x="331" y="355"/>
                  <a:pt x="354" y="360"/>
                  <a:pt x="369" y="357"/>
                </a:cubicBezTo>
                <a:cubicBezTo>
                  <a:pt x="369" y="358"/>
                  <a:pt x="370" y="358"/>
                  <a:pt x="370" y="358"/>
                </a:cubicBezTo>
                <a:cubicBezTo>
                  <a:pt x="368" y="363"/>
                  <a:pt x="366" y="368"/>
                  <a:pt x="364" y="373"/>
                </a:cubicBezTo>
                <a:cubicBezTo>
                  <a:pt x="361" y="373"/>
                  <a:pt x="361" y="373"/>
                  <a:pt x="361" y="373"/>
                </a:cubicBezTo>
                <a:cubicBezTo>
                  <a:pt x="362" y="372"/>
                  <a:pt x="363" y="371"/>
                  <a:pt x="363" y="371"/>
                </a:cubicBezTo>
                <a:cubicBezTo>
                  <a:pt x="362" y="370"/>
                  <a:pt x="361" y="370"/>
                  <a:pt x="360" y="370"/>
                </a:cubicBezTo>
                <a:cubicBezTo>
                  <a:pt x="359" y="372"/>
                  <a:pt x="360" y="372"/>
                  <a:pt x="358" y="373"/>
                </a:cubicBezTo>
                <a:cubicBezTo>
                  <a:pt x="358" y="376"/>
                  <a:pt x="358" y="376"/>
                  <a:pt x="358" y="376"/>
                </a:cubicBezTo>
                <a:cubicBezTo>
                  <a:pt x="360" y="377"/>
                  <a:pt x="362" y="377"/>
                  <a:pt x="364" y="377"/>
                </a:cubicBezTo>
                <a:cubicBezTo>
                  <a:pt x="363" y="378"/>
                  <a:pt x="364" y="378"/>
                  <a:pt x="362" y="378"/>
                </a:cubicBezTo>
                <a:cubicBezTo>
                  <a:pt x="363" y="382"/>
                  <a:pt x="363" y="383"/>
                  <a:pt x="366" y="384"/>
                </a:cubicBezTo>
                <a:cubicBezTo>
                  <a:pt x="366" y="385"/>
                  <a:pt x="366" y="387"/>
                  <a:pt x="365" y="389"/>
                </a:cubicBezTo>
                <a:cubicBezTo>
                  <a:pt x="368" y="389"/>
                  <a:pt x="368" y="389"/>
                  <a:pt x="368" y="389"/>
                </a:cubicBezTo>
                <a:cubicBezTo>
                  <a:pt x="365" y="391"/>
                  <a:pt x="362" y="390"/>
                  <a:pt x="360" y="394"/>
                </a:cubicBezTo>
                <a:cubicBezTo>
                  <a:pt x="357" y="393"/>
                  <a:pt x="357" y="393"/>
                  <a:pt x="355" y="391"/>
                </a:cubicBezTo>
                <a:cubicBezTo>
                  <a:pt x="346" y="391"/>
                  <a:pt x="346" y="391"/>
                  <a:pt x="346" y="391"/>
                </a:cubicBezTo>
                <a:cubicBezTo>
                  <a:pt x="347" y="392"/>
                  <a:pt x="347" y="393"/>
                  <a:pt x="347" y="394"/>
                </a:cubicBezTo>
                <a:cubicBezTo>
                  <a:pt x="357" y="394"/>
                  <a:pt x="368" y="398"/>
                  <a:pt x="373" y="395"/>
                </a:cubicBezTo>
                <a:cubicBezTo>
                  <a:pt x="375" y="398"/>
                  <a:pt x="375" y="398"/>
                  <a:pt x="378" y="398"/>
                </a:cubicBezTo>
                <a:cubicBezTo>
                  <a:pt x="378" y="402"/>
                  <a:pt x="378" y="402"/>
                  <a:pt x="378" y="402"/>
                </a:cubicBezTo>
                <a:cubicBezTo>
                  <a:pt x="371" y="402"/>
                  <a:pt x="374" y="405"/>
                  <a:pt x="370" y="408"/>
                </a:cubicBezTo>
                <a:cubicBezTo>
                  <a:pt x="368" y="408"/>
                  <a:pt x="358" y="409"/>
                  <a:pt x="356" y="409"/>
                </a:cubicBezTo>
                <a:cubicBezTo>
                  <a:pt x="356" y="411"/>
                  <a:pt x="356" y="410"/>
                  <a:pt x="357" y="411"/>
                </a:cubicBezTo>
                <a:cubicBezTo>
                  <a:pt x="359" y="413"/>
                  <a:pt x="357" y="412"/>
                  <a:pt x="360" y="411"/>
                </a:cubicBezTo>
                <a:cubicBezTo>
                  <a:pt x="360" y="413"/>
                  <a:pt x="360" y="413"/>
                  <a:pt x="360" y="413"/>
                </a:cubicBezTo>
                <a:cubicBezTo>
                  <a:pt x="362" y="415"/>
                  <a:pt x="362" y="413"/>
                  <a:pt x="363" y="412"/>
                </a:cubicBezTo>
                <a:cubicBezTo>
                  <a:pt x="364" y="414"/>
                  <a:pt x="363" y="414"/>
                  <a:pt x="364" y="416"/>
                </a:cubicBezTo>
                <a:cubicBezTo>
                  <a:pt x="364" y="417"/>
                  <a:pt x="364" y="418"/>
                  <a:pt x="363" y="419"/>
                </a:cubicBezTo>
                <a:cubicBezTo>
                  <a:pt x="358" y="419"/>
                  <a:pt x="359" y="419"/>
                  <a:pt x="355" y="418"/>
                </a:cubicBezTo>
                <a:cubicBezTo>
                  <a:pt x="355" y="421"/>
                  <a:pt x="355" y="421"/>
                  <a:pt x="355" y="421"/>
                </a:cubicBezTo>
                <a:cubicBezTo>
                  <a:pt x="356" y="421"/>
                  <a:pt x="356" y="421"/>
                  <a:pt x="359" y="422"/>
                </a:cubicBezTo>
                <a:cubicBezTo>
                  <a:pt x="359" y="423"/>
                  <a:pt x="359" y="423"/>
                  <a:pt x="359" y="423"/>
                </a:cubicBezTo>
                <a:cubicBezTo>
                  <a:pt x="353" y="424"/>
                  <a:pt x="351" y="425"/>
                  <a:pt x="345" y="426"/>
                </a:cubicBezTo>
                <a:cubicBezTo>
                  <a:pt x="345" y="427"/>
                  <a:pt x="345" y="426"/>
                  <a:pt x="344" y="427"/>
                </a:cubicBezTo>
                <a:cubicBezTo>
                  <a:pt x="347" y="429"/>
                  <a:pt x="352" y="430"/>
                  <a:pt x="357" y="430"/>
                </a:cubicBezTo>
                <a:cubicBezTo>
                  <a:pt x="357" y="431"/>
                  <a:pt x="357" y="431"/>
                  <a:pt x="357" y="431"/>
                </a:cubicBezTo>
                <a:cubicBezTo>
                  <a:pt x="353" y="432"/>
                  <a:pt x="346" y="436"/>
                  <a:pt x="343" y="436"/>
                </a:cubicBezTo>
                <a:cubicBezTo>
                  <a:pt x="344" y="438"/>
                  <a:pt x="344" y="438"/>
                  <a:pt x="344" y="439"/>
                </a:cubicBezTo>
                <a:cubicBezTo>
                  <a:pt x="348" y="442"/>
                  <a:pt x="355" y="441"/>
                  <a:pt x="361" y="440"/>
                </a:cubicBezTo>
                <a:cubicBezTo>
                  <a:pt x="361" y="443"/>
                  <a:pt x="361" y="443"/>
                  <a:pt x="361" y="445"/>
                </a:cubicBezTo>
                <a:cubicBezTo>
                  <a:pt x="359" y="446"/>
                  <a:pt x="360" y="446"/>
                  <a:pt x="357" y="445"/>
                </a:cubicBezTo>
                <a:cubicBezTo>
                  <a:pt x="356" y="446"/>
                  <a:pt x="356" y="446"/>
                  <a:pt x="356" y="446"/>
                </a:cubicBezTo>
                <a:cubicBezTo>
                  <a:pt x="356" y="448"/>
                  <a:pt x="356" y="447"/>
                  <a:pt x="357" y="448"/>
                </a:cubicBezTo>
                <a:cubicBezTo>
                  <a:pt x="360" y="450"/>
                  <a:pt x="362" y="449"/>
                  <a:pt x="364" y="450"/>
                </a:cubicBezTo>
                <a:cubicBezTo>
                  <a:pt x="366" y="451"/>
                  <a:pt x="365" y="450"/>
                  <a:pt x="366" y="451"/>
                </a:cubicBezTo>
                <a:cubicBezTo>
                  <a:pt x="363" y="453"/>
                  <a:pt x="359" y="454"/>
                  <a:pt x="356" y="457"/>
                </a:cubicBezTo>
                <a:cubicBezTo>
                  <a:pt x="354" y="458"/>
                  <a:pt x="354" y="458"/>
                  <a:pt x="353" y="460"/>
                </a:cubicBezTo>
                <a:cubicBezTo>
                  <a:pt x="353" y="461"/>
                  <a:pt x="353" y="461"/>
                  <a:pt x="353" y="461"/>
                </a:cubicBezTo>
                <a:cubicBezTo>
                  <a:pt x="357" y="461"/>
                  <a:pt x="361" y="462"/>
                  <a:pt x="362" y="460"/>
                </a:cubicBezTo>
                <a:cubicBezTo>
                  <a:pt x="365" y="461"/>
                  <a:pt x="363" y="459"/>
                  <a:pt x="364" y="461"/>
                </a:cubicBezTo>
                <a:cubicBezTo>
                  <a:pt x="365" y="461"/>
                  <a:pt x="365" y="461"/>
                  <a:pt x="365" y="461"/>
                </a:cubicBezTo>
                <a:cubicBezTo>
                  <a:pt x="364" y="464"/>
                  <a:pt x="364" y="464"/>
                  <a:pt x="363" y="466"/>
                </a:cubicBezTo>
                <a:cubicBezTo>
                  <a:pt x="359" y="467"/>
                  <a:pt x="343" y="470"/>
                  <a:pt x="341" y="468"/>
                </a:cubicBezTo>
                <a:cubicBezTo>
                  <a:pt x="338" y="468"/>
                  <a:pt x="337" y="468"/>
                  <a:pt x="336" y="467"/>
                </a:cubicBezTo>
                <a:cubicBezTo>
                  <a:pt x="335" y="466"/>
                  <a:pt x="336" y="466"/>
                  <a:pt x="335" y="465"/>
                </a:cubicBezTo>
                <a:cubicBezTo>
                  <a:pt x="335" y="464"/>
                  <a:pt x="335" y="464"/>
                  <a:pt x="335" y="464"/>
                </a:cubicBezTo>
                <a:cubicBezTo>
                  <a:pt x="341" y="463"/>
                  <a:pt x="348" y="463"/>
                  <a:pt x="352" y="460"/>
                </a:cubicBezTo>
                <a:cubicBezTo>
                  <a:pt x="353" y="460"/>
                  <a:pt x="353" y="460"/>
                  <a:pt x="353" y="460"/>
                </a:cubicBezTo>
                <a:cubicBezTo>
                  <a:pt x="350" y="454"/>
                  <a:pt x="343" y="460"/>
                  <a:pt x="338" y="457"/>
                </a:cubicBezTo>
                <a:cubicBezTo>
                  <a:pt x="336" y="457"/>
                  <a:pt x="336" y="457"/>
                  <a:pt x="336" y="457"/>
                </a:cubicBezTo>
                <a:cubicBezTo>
                  <a:pt x="336" y="454"/>
                  <a:pt x="336" y="454"/>
                  <a:pt x="338" y="452"/>
                </a:cubicBezTo>
                <a:cubicBezTo>
                  <a:pt x="341" y="447"/>
                  <a:pt x="349" y="452"/>
                  <a:pt x="354" y="448"/>
                </a:cubicBezTo>
                <a:cubicBezTo>
                  <a:pt x="355" y="448"/>
                  <a:pt x="355" y="448"/>
                  <a:pt x="355" y="448"/>
                </a:cubicBezTo>
                <a:cubicBezTo>
                  <a:pt x="355" y="446"/>
                  <a:pt x="355" y="446"/>
                  <a:pt x="355" y="446"/>
                </a:cubicBezTo>
                <a:cubicBezTo>
                  <a:pt x="350" y="446"/>
                  <a:pt x="349" y="447"/>
                  <a:pt x="344" y="446"/>
                </a:cubicBezTo>
                <a:cubicBezTo>
                  <a:pt x="346" y="449"/>
                  <a:pt x="344" y="447"/>
                  <a:pt x="347" y="448"/>
                </a:cubicBezTo>
                <a:cubicBezTo>
                  <a:pt x="347" y="449"/>
                  <a:pt x="347" y="449"/>
                  <a:pt x="347" y="449"/>
                </a:cubicBezTo>
                <a:cubicBezTo>
                  <a:pt x="344" y="449"/>
                  <a:pt x="341" y="447"/>
                  <a:pt x="340" y="444"/>
                </a:cubicBezTo>
                <a:cubicBezTo>
                  <a:pt x="337" y="446"/>
                  <a:pt x="335" y="448"/>
                  <a:pt x="331" y="449"/>
                </a:cubicBezTo>
                <a:cubicBezTo>
                  <a:pt x="326" y="450"/>
                  <a:pt x="323" y="447"/>
                  <a:pt x="320" y="449"/>
                </a:cubicBezTo>
                <a:cubicBezTo>
                  <a:pt x="315" y="449"/>
                  <a:pt x="316" y="449"/>
                  <a:pt x="316" y="452"/>
                </a:cubicBezTo>
                <a:cubicBezTo>
                  <a:pt x="316" y="452"/>
                  <a:pt x="315" y="453"/>
                  <a:pt x="315" y="453"/>
                </a:cubicBezTo>
                <a:cubicBezTo>
                  <a:pt x="311" y="452"/>
                  <a:pt x="313" y="451"/>
                  <a:pt x="311" y="450"/>
                </a:cubicBezTo>
                <a:cubicBezTo>
                  <a:pt x="309" y="449"/>
                  <a:pt x="308" y="452"/>
                  <a:pt x="307" y="452"/>
                </a:cubicBezTo>
                <a:cubicBezTo>
                  <a:pt x="299" y="454"/>
                  <a:pt x="295" y="451"/>
                  <a:pt x="290" y="452"/>
                </a:cubicBezTo>
                <a:cubicBezTo>
                  <a:pt x="283" y="454"/>
                  <a:pt x="285" y="457"/>
                  <a:pt x="277" y="455"/>
                </a:cubicBezTo>
                <a:cubicBezTo>
                  <a:pt x="277" y="455"/>
                  <a:pt x="277" y="455"/>
                  <a:pt x="276" y="456"/>
                </a:cubicBezTo>
                <a:cubicBezTo>
                  <a:pt x="276" y="460"/>
                  <a:pt x="276" y="460"/>
                  <a:pt x="276" y="460"/>
                </a:cubicBezTo>
                <a:cubicBezTo>
                  <a:pt x="282" y="460"/>
                  <a:pt x="279" y="461"/>
                  <a:pt x="285" y="462"/>
                </a:cubicBezTo>
                <a:cubicBezTo>
                  <a:pt x="285" y="463"/>
                  <a:pt x="285" y="463"/>
                  <a:pt x="285" y="463"/>
                </a:cubicBezTo>
                <a:cubicBezTo>
                  <a:pt x="284" y="464"/>
                  <a:pt x="283" y="464"/>
                  <a:pt x="282" y="464"/>
                </a:cubicBezTo>
                <a:cubicBezTo>
                  <a:pt x="282" y="465"/>
                  <a:pt x="282" y="465"/>
                  <a:pt x="282" y="465"/>
                </a:cubicBezTo>
                <a:cubicBezTo>
                  <a:pt x="281" y="467"/>
                  <a:pt x="281" y="463"/>
                  <a:pt x="281" y="463"/>
                </a:cubicBezTo>
                <a:cubicBezTo>
                  <a:pt x="277" y="464"/>
                  <a:pt x="278" y="464"/>
                  <a:pt x="276" y="466"/>
                </a:cubicBezTo>
                <a:cubicBezTo>
                  <a:pt x="276" y="468"/>
                  <a:pt x="276" y="468"/>
                  <a:pt x="276" y="468"/>
                </a:cubicBezTo>
                <a:cubicBezTo>
                  <a:pt x="286" y="468"/>
                  <a:pt x="294" y="465"/>
                  <a:pt x="300" y="463"/>
                </a:cubicBezTo>
                <a:cubicBezTo>
                  <a:pt x="305" y="464"/>
                  <a:pt x="317" y="463"/>
                  <a:pt x="320" y="461"/>
                </a:cubicBezTo>
                <a:cubicBezTo>
                  <a:pt x="321" y="461"/>
                  <a:pt x="321" y="461"/>
                  <a:pt x="321" y="461"/>
                </a:cubicBezTo>
                <a:cubicBezTo>
                  <a:pt x="321" y="460"/>
                  <a:pt x="321" y="460"/>
                  <a:pt x="321" y="460"/>
                </a:cubicBezTo>
                <a:cubicBezTo>
                  <a:pt x="320" y="460"/>
                  <a:pt x="319" y="461"/>
                  <a:pt x="318" y="461"/>
                </a:cubicBezTo>
                <a:cubicBezTo>
                  <a:pt x="316" y="460"/>
                  <a:pt x="317" y="460"/>
                  <a:pt x="314" y="460"/>
                </a:cubicBezTo>
                <a:cubicBezTo>
                  <a:pt x="315" y="458"/>
                  <a:pt x="314" y="459"/>
                  <a:pt x="315" y="458"/>
                </a:cubicBezTo>
                <a:cubicBezTo>
                  <a:pt x="316" y="456"/>
                  <a:pt x="317" y="456"/>
                  <a:pt x="319" y="455"/>
                </a:cubicBezTo>
                <a:cubicBezTo>
                  <a:pt x="321" y="458"/>
                  <a:pt x="322" y="457"/>
                  <a:pt x="322" y="461"/>
                </a:cubicBezTo>
                <a:cubicBezTo>
                  <a:pt x="324" y="460"/>
                  <a:pt x="323" y="460"/>
                  <a:pt x="325" y="461"/>
                </a:cubicBezTo>
                <a:cubicBezTo>
                  <a:pt x="326" y="462"/>
                  <a:pt x="326" y="462"/>
                  <a:pt x="328" y="463"/>
                </a:cubicBezTo>
                <a:cubicBezTo>
                  <a:pt x="328" y="464"/>
                  <a:pt x="328" y="464"/>
                  <a:pt x="328" y="464"/>
                </a:cubicBezTo>
                <a:cubicBezTo>
                  <a:pt x="326" y="466"/>
                  <a:pt x="323" y="469"/>
                  <a:pt x="322" y="472"/>
                </a:cubicBezTo>
                <a:cubicBezTo>
                  <a:pt x="314" y="471"/>
                  <a:pt x="300" y="466"/>
                  <a:pt x="293" y="468"/>
                </a:cubicBezTo>
                <a:cubicBezTo>
                  <a:pt x="293" y="468"/>
                  <a:pt x="290" y="471"/>
                  <a:pt x="290" y="471"/>
                </a:cubicBezTo>
                <a:cubicBezTo>
                  <a:pt x="278" y="475"/>
                  <a:pt x="267" y="478"/>
                  <a:pt x="260" y="477"/>
                </a:cubicBezTo>
                <a:cubicBezTo>
                  <a:pt x="260" y="482"/>
                  <a:pt x="258" y="484"/>
                  <a:pt x="258" y="487"/>
                </a:cubicBezTo>
                <a:cubicBezTo>
                  <a:pt x="252" y="489"/>
                  <a:pt x="254" y="491"/>
                  <a:pt x="248" y="489"/>
                </a:cubicBezTo>
                <a:cubicBezTo>
                  <a:pt x="247" y="490"/>
                  <a:pt x="248" y="489"/>
                  <a:pt x="246" y="490"/>
                </a:cubicBezTo>
                <a:cubicBezTo>
                  <a:pt x="247" y="494"/>
                  <a:pt x="249" y="495"/>
                  <a:pt x="253" y="494"/>
                </a:cubicBezTo>
                <a:cubicBezTo>
                  <a:pt x="252" y="496"/>
                  <a:pt x="252" y="497"/>
                  <a:pt x="252" y="499"/>
                </a:cubicBezTo>
                <a:cubicBezTo>
                  <a:pt x="249" y="499"/>
                  <a:pt x="248" y="500"/>
                  <a:pt x="247" y="500"/>
                </a:cubicBezTo>
                <a:cubicBezTo>
                  <a:pt x="247" y="502"/>
                  <a:pt x="247" y="503"/>
                  <a:pt x="248" y="504"/>
                </a:cubicBezTo>
                <a:cubicBezTo>
                  <a:pt x="248" y="507"/>
                  <a:pt x="248" y="507"/>
                  <a:pt x="246" y="509"/>
                </a:cubicBezTo>
                <a:cubicBezTo>
                  <a:pt x="244" y="510"/>
                  <a:pt x="244" y="509"/>
                  <a:pt x="240" y="509"/>
                </a:cubicBezTo>
                <a:cubicBezTo>
                  <a:pt x="240" y="509"/>
                  <a:pt x="240" y="509"/>
                  <a:pt x="239" y="510"/>
                </a:cubicBezTo>
                <a:cubicBezTo>
                  <a:pt x="241" y="513"/>
                  <a:pt x="245" y="514"/>
                  <a:pt x="248" y="514"/>
                </a:cubicBezTo>
                <a:cubicBezTo>
                  <a:pt x="247" y="515"/>
                  <a:pt x="246" y="515"/>
                  <a:pt x="244" y="515"/>
                </a:cubicBezTo>
                <a:cubicBezTo>
                  <a:pt x="244" y="518"/>
                  <a:pt x="244" y="518"/>
                  <a:pt x="244" y="518"/>
                </a:cubicBezTo>
                <a:cubicBezTo>
                  <a:pt x="249" y="520"/>
                  <a:pt x="253" y="521"/>
                  <a:pt x="257" y="525"/>
                </a:cubicBezTo>
                <a:cubicBezTo>
                  <a:pt x="258" y="525"/>
                  <a:pt x="258" y="525"/>
                  <a:pt x="258" y="525"/>
                </a:cubicBezTo>
                <a:cubicBezTo>
                  <a:pt x="256" y="530"/>
                  <a:pt x="252" y="528"/>
                  <a:pt x="247" y="527"/>
                </a:cubicBezTo>
                <a:cubicBezTo>
                  <a:pt x="248" y="530"/>
                  <a:pt x="249" y="529"/>
                  <a:pt x="250" y="532"/>
                </a:cubicBezTo>
                <a:cubicBezTo>
                  <a:pt x="249" y="533"/>
                  <a:pt x="249" y="533"/>
                  <a:pt x="249" y="534"/>
                </a:cubicBezTo>
                <a:cubicBezTo>
                  <a:pt x="243" y="536"/>
                  <a:pt x="242" y="536"/>
                  <a:pt x="237" y="533"/>
                </a:cubicBezTo>
                <a:cubicBezTo>
                  <a:pt x="237" y="534"/>
                  <a:pt x="236" y="535"/>
                  <a:pt x="236" y="535"/>
                </a:cubicBezTo>
                <a:cubicBezTo>
                  <a:pt x="236" y="537"/>
                  <a:pt x="236" y="536"/>
                  <a:pt x="237" y="537"/>
                </a:cubicBezTo>
                <a:cubicBezTo>
                  <a:pt x="238" y="538"/>
                  <a:pt x="237" y="538"/>
                  <a:pt x="239" y="537"/>
                </a:cubicBezTo>
                <a:cubicBezTo>
                  <a:pt x="240" y="541"/>
                  <a:pt x="240" y="543"/>
                  <a:pt x="242" y="547"/>
                </a:cubicBezTo>
                <a:cubicBezTo>
                  <a:pt x="239" y="547"/>
                  <a:pt x="240" y="547"/>
                  <a:pt x="238" y="549"/>
                </a:cubicBezTo>
                <a:cubicBezTo>
                  <a:pt x="236" y="549"/>
                  <a:pt x="235" y="548"/>
                  <a:pt x="235" y="548"/>
                </a:cubicBezTo>
                <a:cubicBezTo>
                  <a:pt x="231" y="550"/>
                  <a:pt x="229" y="554"/>
                  <a:pt x="225" y="556"/>
                </a:cubicBezTo>
                <a:cubicBezTo>
                  <a:pt x="227" y="559"/>
                  <a:pt x="234" y="565"/>
                  <a:pt x="237" y="566"/>
                </a:cubicBezTo>
                <a:cubicBezTo>
                  <a:pt x="237" y="568"/>
                  <a:pt x="237" y="567"/>
                  <a:pt x="237" y="568"/>
                </a:cubicBezTo>
                <a:cubicBezTo>
                  <a:pt x="235" y="571"/>
                  <a:pt x="234" y="571"/>
                  <a:pt x="233" y="574"/>
                </a:cubicBezTo>
                <a:cubicBezTo>
                  <a:pt x="224" y="574"/>
                  <a:pt x="220" y="571"/>
                  <a:pt x="214" y="571"/>
                </a:cubicBezTo>
                <a:cubicBezTo>
                  <a:pt x="214" y="572"/>
                  <a:pt x="213" y="572"/>
                  <a:pt x="213" y="572"/>
                </a:cubicBezTo>
                <a:cubicBezTo>
                  <a:pt x="214" y="575"/>
                  <a:pt x="218" y="576"/>
                  <a:pt x="219" y="578"/>
                </a:cubicBezTo>
                <a:cubicBezTo>
                  <a:pt x="220" y="580"/>
                  <a:pt x="218" y="583"/>
                  <a:pt x="219" y="585"/>
                </a:cubicBezTo>
                <a:cubicBezTo>
                  <a:pt x="224" y="584"/>
                  <a:pt x="235" y="577"/>
                  <a:pt x="242" y="583"/>
                </a:cubicBezTo>
                <a:cubicBezTo>
                  <a:pt x="244" y="583"/>
                  <a:pt x="244" y="583"/>
                  <a:pt x="244" y="583"/>
                </a:cubicBezTo>
                <a:cubicBezTo>
                  <a:pt x="243" y="586"/>
                  <a:pt x="243" y="587"/>
                  <a:pt x="245" y="589"/>
                </a:cubicBezTo>
                <a:cubicBezTo>
                  <a:pt x="243" y="598"/>
                  <a:pt x="236" y="592"/>
                  <a:pt x="234" y="601"/>
                </a:cubicBezTo>
                <a:cubicBezTo>
                  <a:pt x="231" y="599"/>
                  <a:pt x="229" y="598"/>
                  <a:pt x="226" y="598"/>
                </a:cubicBezTo>
                <a:cubicBezTo>
                  <a:pt x="226" y="601"/>
                  <a:pt x="226" y="601"/>
                  <a:pt x="226" y="601"/>
                </a:cubicBezTo>
                <a:cubicBezTo>
                  <a:pt x="228" y="602"/>
                  <a:pt x="230" y="603"/>
                  <a:pt x="232" y="603"/>
                </a:cubicBezTo>
                <a:cubicBezTo>
                  <a:pt x="234" y="605"/>
                  <a:pt x="234" y="604"/>
                  <a:pt x="237" y="602"/>
                </a:cubicBezTo>
                <a:cubicBezTo>
                  <a:pt x="240" y="607"/>
                  <a:pt x="244" y="612"/>
                  <a:pt x="248" y="615"/>
                </a:cubicBezTo>
                <a:cubicBezTo>
                  <a:pt x="248" y="617"/>
                  <a:pt x="248" y="617"/>
                  <a:pt x="248" y="617"/>
                </a:cubicBezTo>
                <a:cubicBezTo>
                  <a:pt x="247" y="618"/>
                  <a:pt x="248" y="617"/>
                  <a:pt x="247" y="619"/>
                </a:cubicBezTo>
                <a:cubicBezTo>
                  <a:pt x="244" y="618"/>
                  <a:pt x="241" y="618"/>
                  <a:pt x="238" y="618"/>
                </a:cubicBezTo>
                <a:cubicBezTo>
                  <a:pt x="240" y="627"/>
                  <a:pt x="249" y="634"/>
                  <a:pt x="257" y="636"/>
                </a:cubicBezTo>
                <a:cubicBezTo>
                  <a:pt x="256" y="638"/>
                  <a:pt x="255" y="640"/>
                  <a:pt x="254" y="642"/>
                </a:cubicBezTo>
                <a:cubicBezTo>
                  <a:pt x="251" y="643"/>
                  <a:pt x="248" y="643"/>
                  <a:pt x="247" y="643"/>
                </a:cubicBezTo>
                <a:cubicBezTo>
                  <a:pt x="243" y="644"/>
                  <a:pt x="242" y="647"/>
                  <a:pt x="241" y="651"/>
                </a:cubicBezTo>
                <a:cubicBezTo>
                  <a:pt x="237" y="651"/>
                  <a:pt x="237" y="651"/>
                  <a:pt x="237" y="651"/>
                </a:cubicBezTo>
                <a:cubicBezTo>
                  <a:pt x="238" y="653"/>
                  <a:pt x="238" y="654"/>
                  <a:pt x="238" y="655"/>
                </a:cubicBezTo>
                <a:cubicBezTo>
                  <a:pt x="233" y="658"/>
                  <a:pt x="233" y="659"/>
                  <a:pt x="231" y="665"/>
                </a:cubicBezTo>
                <a:cubicBezTo>
                  <a:pt x="229" y="666"/>
                  <a:pt x="229" y="665"/>
                  <a:pt x="226" y="666"/>
                </a:cubicBezTo>
                <a:cubicBezTo>
                  <a:pt x="226" y="667"/>
                  <a:pt x="226" y="667"/>
                  <a:pt x="225" y="668"/>
                </a:cubicBezTo>
                <a:cubicBezTo>
                  <a:pt x="227" y="670"/>
                  <a:pt x="227" y="671"/>
                  <a:pt x="231" y="672"/>
                </a:cubicBezTo>
                <a:cubicBezTo>
                  <a:pt x="231" y="672"/>
                  <a:pt x="230" y="672"/>
                  <a:pt x="230" y="672"/>
                </a:cubicBezTo>
                <a:cubicBezTo>
                  <a:pt x="230" y="674"/>
                  <a:pt x="230" y="674"/>
                  <a:pt x="230" y="674"/>
                </a:cubicBezTo>
                <a:cubicBezTo>
                  <a:pt x="227" y="673"/>
                  <a:pt x="228" y="673"/>
                  <a:pt x="225" y="672"/>
                </a:cubicBezTo>
                <a:cubicBezTo>
                  <a:pt x="225" y="675"/>
                  <a:pt x="225" y="676"/>
                  <a:pt x="226" y="677"/>
                </a:cubicBezTo>
                <a:cubicBezTo>
                  <a:pt x="236" y="683"/>
                  <a:pt x="254" y="684"/>
                  <a:pt x="269" y="687"/>
                </a:cubicBezTo>
                <a:cubicBezTo>
                  <a:pt x="271" y="686"/>
                  <a:pt x="272" y="686"/>
                  <a:pt x="274" y="686"/>
                </a:cubicBezTo>
                <a:cubicBezTo>
                  <a:pt x="289" y="689"/>
                  <a:pt x="313" y="688"/>
                  <a:pt x="331" y="686"/>
                </a:cubicBezTo>
                <a:cubicBezTo>
                  <a:pt x="333" y="686"/>
                  <a:pt x="338" y="687"/>
                  <a:pt x="340" y="688"/>
                </a:cubicBezTo>
                <a:cubicBezTo>
                  <a:pt x="343" y="688"/>
                  <a:pt x="359" y="686"/>
                  <a:pt x="360" y="686"/>
                </a:cubicBezTo>
                <a:cubicBezTo>
                  <a:pt x="364" y="685"/>
                  <a:pt x="372" y="685"/>
                  <a:pt x="374" y="686"/>
                </a:cubicBezTo>
                <a:cubicBezTo>
                  <a:pt x="374" y="686"/>
                  <a:pt x="374" y="686"/>
                  <a:pt x="375" y="687"/>
                </a:cubicBezTo>
                <a:cubicBezTo>
                  <a:pt x="376" y="686"/>
                  <a:pt x="377" y="685"/>
                  <a:pt x="378" y="684"/>
                </a:cubicBezTo>
                <a:cubicBezTo>
                  <a:pt x="381" y="683"/>
                  <a:pt x="384" y="685"/>
                  <a:pt x="386" y="685"/>
                </a:cubicBezTo>
                <a:cubicBezTo>
                  <a:pt x="398" y="683"/>
                  <a:pt x="416" y="683"/>
                  <a:pt x="425" y="681"/>
                </a:cubicBezTo>
                <a:cubicBezTo>
                  <a:pt x="440" y="681"/>
                  <a:pt x="440" y="681"/>
                  <a:pt x="440" y="681"/>
                </a:cubicBezTo>
                <a:cubicBezTo>
                  <a:pt x="462" y="676"/>
                  <a:pt x="479" y="681"/>
                  <a:pt x="496" y="672"/>
                </a:cubicBezTo>
                <a:cubicBezTo>
                  <a:pt x="497" y="671"/>
                  <a:pt x="498" y="673"/>
                  <a:pt x="499" y="674"/>
                </a:cubicBezTo>
                <a:cubicBezTo>
                  <a:pt x="500" y="674"/>
                  <a:pt x="502" y="674"/>
                  <a:pt x="503" y="673"/>
                </a:cubicBezTo>
                <a:cubicBezTo>
                  <a:pt x="504" y="672"/>
                  <a:pt x="504" y="672"/>
                  <a:pt x="504" y="672"/>
                </a:cubicBezTo>
                <a:cubicBezTo>
                  <a:pt x="504" y="671"/>
                  <a:pt x="502" y="670"/>
                  <a:pt x="501" y="670"/>
                </a:cubicBezTo>
                <a:cubicBezTo>
                  <a:pt x="501" y="670"/>
                  <a:pt x="501" y="670"/>
                  <a:pt x="501" y="670"/>
                </a:cubicBezTo>
                <a:cubicBezTo>
                  <a:pt x="502" y="667"/>
                  <a:pt x="504" y="666"/>
                  <a:pt x="507" y="665"/>
                </a:cubicBezTo>
                <a:cubicBezTo>
                  <a:pt x="508" y="667"/>
                  <a:pt x="509" y="667"/>
                  <a:pt x="508" y="669"/>
                </a:cubicBezTo>
                <a:cubicBezTo>
                  <a:pt x="510" y="673"/>
                  <a:pt x="531" y="674"/>
                  <a:pt x="534" y="672"/>
                </a:cubicBezTo>
                <a:cubicBezTo>
                  <a:pt x="537" y="671"/>
                  <a:pt x="536" y="672"/>
                  <a:pt x="536" y="670"/>
                </a:cubicBezTo>
                <a:cubicBezTo>
                  <a:pt x="542" y="672"/>
                  <a:pt x="545" y="668"/>
                  <a:pt x="554" y="670"/>
                </a:cubicBezTo>
                <a:cubicBezTo>
                  <a:pt x="559" y="671"/>
                  <a:pt x="563" y="669"/>
                  <a:pt x="571" y="668"/>
                </a:cubicBezTo>
                <a:cubicBezTo>
                  <a:pt x="577" y="666"/>
                  <a:pt x="585" y="670"/>
                  <a:pt x="590" y="669"/>
                </a:cubicBezTo>
                <a:cubicBezTo>
                  <a:pt x="591" y="669"/>
                  <a:pt x="593" y="669"/>
                  <a:pt x="594" y="668"/>
                </a:cubicBezTo>
                <a:cubicBezTo>
                  <a:pt x="594" y="666"/>
                  <a:pt x="594" y="666"/>
                  <a:pt x="594" y="666"/>
                </a:cubicBezTo>
                <a:cubicBezTo>
                  <a:pt x="599" y="664"/>
                  <a:pt x="606" y="668"/>
                  <a:pt x="609" y="667"/>
                </a:cubicBezTo>
                <a:cubicBezTo>
                  <a:pt x="611" y="666"/>
                  <a:pt x="612" y="665"/>
                  <a:pt x="614" y="665"/>
                </a:cubicBezTo>
                <a:cubicBezTo>
                  <a:pt x="618" y="665"/>
                  <a:pt x="623" y="666"/>
                  <a:pt x="627" y="666"/>
                </a:cubicBezTo>
                <a:cubicBezTo>
                  <a:pt x="637" y="665"/>
                  <a:pt x="649" y="664"/>
                  <a:pt x="656" y="662"/>
                </a:cubicBezTo>
                <a:cubicBezTo>
                  <a:pt x="658" y="661"/>
                  <a:pt x="659" y="665"/>
                  <a:pt x="660" y="664"/>
                </a:cubicBezTo>
                <a:cubicBezTo>
                  <a:pt x="678" y="658"/>
                  <a:pt x="702" y="670"/>
                  <a:pt x="710" y="654"/>
                </a:cubicBezTo>
                <a:cubicBezTo>
                  <a:pt x="712" y="654"/>
                  <a:pt x="712" y="654"/>
                  <a:pt x="712" y="654"/>
                </a:cubicBezTo>
                <a:cubicBezTo>
                  <a:pt x="713" y="656"/>
                  <a:pt x="714" y="657"/>
                  <a:pt x="714" y="660"/>
                </a:cubicBezTo>
                <a:cubicBezTo>
                  <a:pt x="718" y="660"/>
                  <a:pt x="727" y="662"/>
                  <a:pt x="730" y="661"/>
                </a:cubicBezTo>
                <a:cubicBezTo>
                  <a:pt x="730" y="661"/>
                  <a:pt x="731" y="658"/>
                  <a:pt x="731" y="658"/>
                </a:cubicBezTo>
                <a:cubicBezTo>
                  <a:pt x="734" y="657"/>
                  <a:pt x="737" y="660"/>
                  <a:pt x="739" y="659"/>
                </a:cubicBezTo>
                <a:cubicBezTo>
                  <a:pt x="745" y="658"/>
                  <a:pt x="754" y="652"/>
                  <a:pt x="760" y="655"/>
                </a:cubicBezTo>
                <a:cubicBezTo>
                  <a:pt x="762" y="657"/>
                  <a:pt x="761" y="655"/>
                  <a:pt x="762" y="658"/>
                </a:cubicBezTo>
                <a:cubicBezTo>
                  <a:pt x="762" y="658"/>
                  <a:pt x="763" y="657"/>
                  <a:pt x="764" y="656"/>
                </a:cubicBezTo>
                <a:cubicBezTo>
                  <a:pt x="768" y="662"/>
                  <a:pt x="771" y="653"/>
                  <a:pt x="778" y="655"/>
                </a:cubicBezTo>
                <a:cubicBezTo>
                  <a:pt x="779" y="656"/>
                  <a:pt x="779" y="658"/>
                  <a:pt x="780" y="658"/>
                </a:cubicBezTo>
                <a:cubicBezTo>
                  <a:pt x="782" y="660"/>
                  <a:pt x="799" y="658"/>
                  <a:pt x="800" y="656"/>
                </a:cubicBezTo>
                <a:cubicBezTo>
                  <a:pt x="802" y="655"/>
                  <a:pt x="801" y="655"/>
                  <a:pt x="801" y="654"/>
                </a:cubicBezTo>
                <a:cubicBezTo>
                  <a:pt x="803" y="652"/>
                  <a:pt x="803" y="652"/>
                  <a:pt x="805" y="651"/>
                </a:cubicBezTo>
                <a:cubicBezTo>
                  <a:pt x="806" y="650"/>
                  <a:pt x="805" y="650"/>
                  <a:pt x="807" y="650"/>
                </a:cubicBezTo>
                <a:cubicBezTo>
                  <a:pt x="808" y="652"/>
                  <a:pt x="809" y="653"/>
                  <a:pt x="809" y="656"/>
                </a:cubicBezTo>
                <a:cubicBezTo>
                  <a:pt x="821" y="659"/>
                  <a:pt x="837" y="655"/>
                  <a:pt x="849" y="654"/>
                </a:cubicBezTo>
                <a:cubicBezTo>
                  <a:pt x="854" y="653"/>
                  <a:pt x="866" y="655"/>
                  <a:pt x="871" y="654"/>
                </a:cubicBezTo>
                <a:cubicBezTo>
                  <a:pt x="876" y="653"/>
                  <a:pt x="892" y="650"/>
                  <a:pt x="898" y="650"/>
                </a:cubicBezTo>
                <a:cubicBezTo>
                  <a:pt x="900" y="650"/>
                  <a:pt x="902" y="652"/>
                  <a:pt x="905" y="652"/>
                </a:cubicBezTo>
                <a:cubicBezTo>
                  <a:pt x="907" y="651"/>
                  <a:pt x="915" y="648"/>
                  <a:pt x="920" y="647"/>
                </a:cubicBezTo>
                <a:cubicBezTo>
                  <a:pt x="923" y="646"/>
                  <a:pt x="926" y="649"/>
                  <a:pt x="930" y="647"/>
                </a:cubicBezTo>
                <a:cubicBezTo>
                  <a:pt x="944" y="640"/>
                  <a:pt x="959" y="638"/>
                  <a:pt x="971" y="638"/>
                </a:cubicBezTo>
                <a:cubicBezTo>
                  <a:pt x="974" y="639"/>
                  <a:pt x="978" y="636"/>
                  <a:pt x="979" y="636"/>
                </a:cubicBezTo>
                <a:cubicBezTo>
                  <a:pt x="983" y="635"/>
                  <a:pt x="986" y="638"/>
                  <a:pt x="991" y="637"/>
                </a:cubicBezTo>
                <a:cubicBezTo>
                  <a:pt x="998" y="635"/>
                  <a:pt x="1004" y="634"/>
                  <a:pt x="1011" y="634"/>
                </a:cubicBezTo>
                <a:cubicBezTo>
                  <a:pt x="1016" y="634"/>
                  <a:pt x="1022" y="628"/>
                  <a:pt x="1028" y="632"/>
                </a:cubicBezTo>
                <a:cubicBezTo>
                  <a:pt x="1030" y="631"/>
                  <a:pt x="1029" y="632"/>
                  <a:pt x="1029" y="630"/>
                </a:cubicBezTo>
                <a:cubicBezTo>
                  <a:pt x="1042" y="634"/>
                  <a:pt x="1059" y="619"/>
                  <a:pt x="1073" y="615"/>
                </a:cubicBezTo>
                <a:cubicBezTo>
                  <a:pt x="1073" y="611"/>
                  <a:pt x="1073" y="612"/>
                  <a:pt x="1071" y="610"/>
                </a:cubicBezTo>
                <a:cubicBezTo>
                  <a:pt x="1073" y="609"/>
                  <a:pt x="1074" y="608"/>
                  <a:pt x="1076" y="606"/>
                </a:cubicBezTo>
                <a:cubicBezTo>
                  <a:pt x="1089" y="607"/>
                  <a:pt x="1096" y="606"/>
                  <a:pt x="1108" y="601"/>
                </a:cubicBezTo>
                <a:cubicBezTo>
                  <a:pt x="1110" y="602"/>
                  <a:pt x="1108" y="603"/>
                  <a:pt x="1109" y="603"/>
                </a:cubicBezTo>
                <a:cubicBezTo>
                  <a:pt x="1112" y="602"/>
                  <a:pt x="1114" y="603"/>
                  <a:pt x="1117" y="602"/>
                </a:cubicBezTo>
                <a:cubicBezTo>
                  <a:pt x="1121" y="602"/>
                  <a:pt x="1126" y="599"/>
                  <a:pt x="1130" y="599"/>
                </a:cubicBezTo>
                <a:cubicBezTo>
                  <a:pt x="1132" y="598"/>
                  <a:pt x="1131" y="601"/>
                  <a:pt x="1133" y="601"/>
                </a:cubicBezTo>
                <a:cubicBezTo>
                  <a:pt x="1134" y="600"/>
                  <a:pt x="1137" y="597"/>
                  <a:pt x="1138" y="598"/>
                </a:cubicBezTo>
                <a:cubicBezTo>
                  <a:pt x="1138" y="600"/>
                  <a:pt x="1138" y="600"/>
                  <a:pt x="1138" y="600"/>
                </a:cubicBezTo>
                <a:cubicBezTo>
                  <a:pt x="1144" y="596"/>
                  <a:pt x="1145" y="600"/>
                  <a:pt x="1152" y="598"/>
                </a:cubicBezTo>
                <a:cubicBezTo>
                  <a:pt x="1157" y="596"/>
                  <a:pt x="1163" y="593"/>
                  <a:pt x="1168" y="593"/>
                </a:cubicBezTo>
                <a:cubicBezTo>
                  <a:pt x="1182" y="594"/>
                  <a:pt x="1205" y="589"/>
                  <a:pt x="1209" y="576"/>
                </a:cubicBezTo>
                <a:cubicBezTo>
                  <a:pt x="1210" y="575"/>
                  <a:pt x="1210" y="576"/>
                  <a:pt x="1210" y="574"/>
                </a:cubicBezTo>
                <a:lnTo>
                  <a:pt x="1209" y="574"/>
                </a:lnTo>
                <a:close/>
                <a:moveTo>
                  <a:pt x="1154" y="320"/>
                </a:moveTo>
                <a:cubicBezTo>
                  <a:pt x="1153" y="320"/>
                  <a:pt x="1153" y="320"/>
                  <a:pt x="1152" y="320"/>
                </a:cubicBezTo>
                <a:cubicBezTo>
                  <a:pt x="1154" y="320"/>
                  <a:pt x="1153" y="320"/>
                  <a:pt x="1154" y="320"/>
                </a:cubicBezTo>
                <a:close/>
                <a:moveTo>
                  <a:pt x="1098" y="127"/>
                </a:moveTo>
                <a:cubicBezTo>
                  <a:pt x="1102" y="127"/>
                  <a:pt x="1102" y="127"/>
                  <a:pt x="1102" y="127"/>
                </a:cubicBezTo>
                <a:cubicBezTo>
                  <a:pt x="1100" y="129"/>
                  <a:pt x="1099" y="129"/>
                  <a:pt x="1098" y="127"/>
                </a:cubicBezTo>
                <a:close/>
                <a:moveTo>
                  <a:pt x="1129" y="125"/>
                </a:moveTo>
                <a:cubicBezTo>
                  <a:pt x="1127" y="125"/>
                  <a:pt x="1127" y="125"/>
                  <a:pt x="1127" y="125"/>
                </a:cubicBezTo>
                <a:cubicBezTo>
                  <a:pt x="1127" y="126"/>
                  <a:pt x="1127" y="126"/>
                  <a:pt x="1127" y="126"/>
                </a:cubicBezTo>
                <a:cubicBezTo>
                  <a:pt x="1126" y="126"/>
                  <a:pt x="1126" y="126"/>
                  <a:pt x="1126" y="126"/>
                </a:cubicBezTo>
                <a:cubicBezTo>
                  <a:pt x="1126" y="126"/>
                  <a:pt x="1127" y="125"/>
                  <a:pt x="1127" y="124"/>
                </a:cubicBezTo>
                <a:cubicBezTo>
                  <a:pt x="1129" y="124"/>
                  <a:pt x="1129" y="124"/>
                  <a:pt x="1129" y="124"/>
                </a:cubicBezTo>
                <a:lnTo>
                  <a:pt x="1129" y="125"/>
                </a:lnTo>
                <a:close/>
                <a:moveTo>
                  <a:pt x="1121" y="116"/>
                </a:moveTo>
                <a:cubicBezTo>
                  <a:pt x="1125" y="116"/>
                  <a:pt x="1125" y="117"/>
                  <a:pt x="1125" y="114"/>
                </a:cubicBezTo>
                <a:cubicBezTo>
                  <a:pt x="1128" y="116"/>
                  <a:pt x="1144" y="116"/>
                  <a:pt x="1147" y="114"/>
                </a:cubicBezTo>
                <a:cubicBezTo>
                  <a:pt x="1149" y="114"/>
                  <a:pt x="1149" y="115"/>
                  <a:pt x="1151" y="115"/>
                </a:cubicBezTo>
                <a:cubicBezTo>
                  <a:pt x="1149" y="118"/>
                  <a:pt x="1149" y="118"/>
                  <a:pt x="1150" y="122"/>
                </a:cubicBezTo>
                <a:cubicBezTo>
                  <a:pt x="1148" y="122"/>
                  <a:pt x="1149" y="122"/>
                  <a:pt x="1148" y="123"/>
                </a:cubicBezTo>
                <a:cubicBezTo>
                  <a:pt x="1147" y="123"/>
                  <a:pt x="1147" y="123"/>
                  <a:pt x="1147" y="123"/>
                </a:cubicBezTo>
                <a:cubicBezTo>
                  <a:pt x="1147" y="121"/>
                  <a:pt x="1148" y="120"/>
                  <a:pt x="1148" y="117"/>
                </a:cubicBezTo>
                <a:cubicBezTo>
                  <a:pt x="1144" y="117"/>
                  <a:pt x="1127" y="118"/>
                  <a:pt x="1126" y="119"/>
                </a:cubicBezTo>
                <a:cubicBezTo>
                  <a:pt x="1123" y="120"/>
                  <a:pt x="1122" y="123"/>
                  <a:pt x="1121" y="125"/>
                </a:cubicBezTo>
                <a:cubicBezTo>
                  <a:pt x="1120" y="125"/>
                  <a:pt x="1120" y="125"/>
                  <a:pt x="1118" y="126"/>
                </a:cubicBezTo>
                <a:cubicBezTo>
                  <a:pt x="1119" y="123"/>
                  <a:pt x="1119" y="120"/>
                  <a:pt x="1119" y="118"/>
                </a:cubicBezTo>
                <a:cubicBezTo>
                  <a:pt x="1113" y="119"/>
                  <a:pt x="1111" y="119"/>
                  <a:pt x="1107" y="123"/>
                </a:cubicBezTo>
                <a:cubicBezTo>
                  <a:pt x="1105" y="121"/>
                  <a:pt x="1106" y="123"/>
                  <a:pt x="1106" y="120"/>
                </a:cubicBezTo>
                <a:cubicBezTo>
                  <a:pt x="1104" y="120"/>
                  <a:pt x="1104" y="120"/>
                  <a:pt x="1104" y="120"/>
                </a:cubicBezTo>
                <a:cubicBezTo>
                  <a:pt x="1104" y="121"/>
                  <a:pt x="1104" y="121"/>
                  <a:pt x="1103" y="124"/>
                </a:cubicBezTo>
                <a:cubicBezTo>
                  <a:pt x="1099" y="123"/>
                  <a:pt x="1100" y="121"/>
                  <a:pt x="1096" y="120"/>
                </a:cubicBezTo>
                <a:cubicBezTo>
                  <a:pt x="1103" y="114"/>
                  <a:pt x="1113" y="121"/>
                  <a:pt x="1121" y="116"/>
                </a:cubicBezTo>
                <a:close/>
                <a:moveTo>
                  <a:pt x="1061" y="120"/>
                </a:moveTo>
                <a:cubicBezTo>
                  <a:pt x="1066" y="119"/>
                  <a:pt x="1066" y="119"/>
                  <a:pt x="1072" y="119"/>
                </a:cubicBezTo>
                <a:cubicBezTo>
                  <a:pt x="1072" y="124"/>
                  <a:pt x="1072" y="124"/>
                  <a:pt x="1072" y="124"/>
                </a:cubicBezTo>
                <a:cubicBezTo>
                  <a:pt x="1071" y="124"/>
                  <a:pt x="1071" y="125"/>
                  <a:pt x="1070" y="126"/>
                </a:cubicBezTo>
                <a:cubicBezTo>
                  <a:pt x="1066" y="125"/>
                  <a:pt x="1064" y="123"/>
                  <a:pt x="1062" y="125"/>
                </a:cubicBezTo>
                <a:cubicBezTo>
                  <a:pt x="1061" y="125"/>
                  <a:pt x="1061" y="125"/>
                  <a:pt x="1061" y="125"/>
                </a:cubicBezTo>
                <a:lnTo>
                  <a:pt x="1061" y="120"/>
                </a:lnTo>
                <a:close/>
                <a:moveTo>
                  <a:pt x="1049" y="121"/>
                </a:moveTo>
                <a:cubicBezTo>
                  <a:pt x="1052" y="121"/>
                  <a:pt x="1052" y="121"/>
                  <a:pt x="1053" y="120"/>
                </a:cubicBezTo>
                <a:cubicBezTo>
                  <a:pt x="1055" y="120"/>
                  <a:pt x="1055" y="120"/>
                  <a:pt x="1055" y="120"/>
                </a:cubicBezTo>
                <a:cubicBezTo>
                  <a:pt x="1055" y="122"/>
                  <a:pt x="1055" y="122"/>
                  <a:pt x="1054" y="123"/>
                </a:cubicBezTo>
                <a:cubicBezTo>
                  <a:pt x="1053" y="123"/>
                  <a:pt x="1053" y="123"/>
                  <a:pt x="1051" y="122"/>
                </a:cubicBezTo>
                <a:cubicBezTo>
                  <a:pt x="1049" y="122"/>
                  <a:pt x="1049" y="122"/>
                  <a:pt x="1049" y="122"/>
                </a:cubicBezTo>
                <a:lnTo>
                  <a:pt x="1049" y="121"/>
                </a:lnTo>
                <a:close/>
                <a:moveTo>
                  <a:pt x="1041" y="123"/>
                </a:moveTo>
                <a:cubicBezTo>
                  <a:pt x="1041" y="121"/>
                  <a:pt x="1041" y="121"/>
                  <a:pt x="1041" y="121"/>
                </a:cubicBezTo>
                <a:cubicBezTo>
                  <a:pt x="1046" y="121"/>
                  <a:pt x="1046" y="121"/>
                  <a:pt x="1046" y="121"/>
                </a:cubicBezTo>
                <a:cubicBezTo>
                  <a:pt x="1046" y="124"/>
                  <a:pt x="1046" y="124"/>
                  <a:pt x="1046" y="124"/>
                </a:cubicBezTo>
                <a:cubicBezTo>
                  <a:pt x="1044" y="124"/>
                  <a:pt x="1045" y="124"/>
                  <a:pt x="1044" y="125"/>
                </a:cubicBezTo>
                <a:cubicBezTo>
                  <a:pt x="1042" y="124"/>
                  <a:pt x="1042" y="124"/>
                  <a:pt x="1041" y="124"/>
                </a:cubicBezTo>
                <a:cubicBezTo>
                  <a:pt x="1041" y="123"/>
                  <a:pt x="1040" y="123"/>
                  <a:pt x="1040" y="123"/>
                </a:cubicBezTo>
                <a:lnTo>
                  <a:pt x="1041" y="123"/>
                </a:lnTo>
                <a:close/>
                <a:moveTo>
                  <a:pt x="1032" y="122"/>
                </a:moveTo>
                <a:cubicBezTo>
                  <a:pt x="1033" y="122"/>
                  <a:pt x="1033" y="122"/>
                  <a:pt x="1033" y="122"/>
                </a:cubicBezTo>
                <a:cubicBezTo>
                  <a:pt x="1033" y="124"/>
                  <a:pt x="1033" y="124"/>
                  <a:pt x="1033" y="124"/>
                </a:cubicBezTo>
                <a:cubicBezTo>
                  <a:pt x="1031" y="124"/>
                  <a:pt x="1031" y="124"/>
                  <a:pt x="1031" y="124"/>
                </a:cubicBezTo>
                <a:cubicBezTo>
                  <a:pt x="1031" y="123"/>
                  <a:pt x="1031" y="122"/>
                  <a:pt x="1030" y="121"/>
                </a:cubicBezTo>
                <a:cubicBezTo>
                  <a:pt x="1032" y="121"/>
                  <a:pt x="1031" y="121"/>
                  <a:pt x="1032" y="122"/>
                </a:cubicBezTo>
                <a:close/>
                <a:moveTo>
                  <a:pt x="1011" y="121"/>
                </a:moveTo>
                <a:cubicBezTo>
                  <a:pt x="1014" y="121"/>
                  <a:pt x="1016" y="122"/>
                  <a:pt x="1017" y="121"/>
                </a:cubicBezTo>
                <a:cubicBezTo>
                  <a:pt x="1019" y="121"/>
                  <a:pt x="1019" y="121"/>
                  <a:pt x="1019" y="121"/>
                </a:cubicBezTo>
                <a:cubicBezTo>
                  <a:pt x="1017" y="125"/>
                  <a:pt x="1014" y="124"/>
                  <a:pt x="1014" y="127"/>
                </a:cubicBezTo>
                <a:cubicBezTo>
                  <a:pt x="1012" y="128"/>
                  <a:pt x="1012" y="128"/>
                  <a:pt x="1011" y="128"/>
                </a:cubicBezTo>
                <a:cubicBezTo>
                  <a:pt x="1011" y="127"/>
                  <a:pt x="1011" y="127"/>
                  <a:pt x="1011" y="127"/>
                </a:cubicBezTo>
                <a:cubicBezTo>
                  <a:pt x="1009" y="126"/>
                  <a:pt x="1012" y="125"/>
                  <a:pt x="1009" y="123"/>
                </a:cubicBezTo>
                <a:cubicBezTo>
                  <a:pt x="1009" y="122"/>
                  <a:pt x="1010" y="121"/>
                  <a:pt x="1011" y="121"/>
                </a:cubicBezTo>
                <a:close/>
                <a:moveTo>
                  <a:pt x="1007" y="122"/>
                </a:moveTo>
                <a:cubicBezTo>
                  <a:pt x="1007" y="123"/>
                  <a:pt x="1007" y="123"/>
                  <a:pt x="1007" y="123"/>
                </a:cubicBezTo>
                <a:cubicBezTo>
                  <a:pt x="1005" y="123"/>
                  <a:pt x="1005" y="123"/>
                  <a:pt x="1005" y="123"/>
                </a:cubicBezTo>
                <a:cubicBezTo>
                  <a:pt x="1003" y="124"/>
                  <a:pt x="1004" y="123"/>
                  <a:pt x="1002" y="122"/>
                </a:cubicBezTo>
                <a:lnTo>
                  <a:pt x="1007" y="122"/>
                </a:lnTo>
                <a:close/>
                <a:moveTo>
                  <a:pt x="992" y="122"/>
                </a:moveTo>
                <a:cubicBezTo>
                  <a:pt x="996" y="122"/>
                  <a:pt x="996" y="122"/>
                  <a:pt x="996" y="122"/>
                </a:cubicBezTo>
                <a:cubicBezTo>
                  <a:pt x="995" y="123"/>
                  <a:pt x="993" y="123"/>
                  <a:pt x="992" y="124"/>
                </a:cubicBezTo>
                <a:lnTo>
                  <a:pt x="992" y="122"/>
                </a:lnTo>
                <a:close/>
                <a:moveTo>
                  <a:pt x="981" y="122"/>
                </a:moveTo>
                <a:cubicBezTo>
                  <a:pt x="983" y="122"/>
                  <a:pt x="985" y="122"/>
                  <a:pt x="987" y="123"/>
                </a:cubicBezTo>
                <a:cubicBezTo>
                  <a:pt x="987" y="124"/>
                  <a:pt x="987" y="124"/>
                  <a:pt x="987" y="124"/>
                </a:cubicBezTo>
                <a:cubicBezTo>
                  <a:pt x="982" y="124"/>
                  <a:pt x="981" y="124"/>
                  <a:pt x="976" y="124"/>
                </a:cubicBezTo>
                <a:cubicBezTo>
                  <a:pt x="977" y="123"/>
                  <a:pt x="980" y="122"/>
                  <a:pt x="981" y="122"/>
                </a:cubicBezTo>
                <a:close/>
                <a:moveTo>
                  <a:pt x="955" y="120"/>
                </a:moveTo>
                <a:cubicBezTo>
                  <a:pt x="955" y="120"/>
                  <a:pt x="956" y="120"/>
                  <a:pt x="957" y="121"/>
                </a:cubicBezTo>
                <a:cubicBezTo>
                  <a:pt x="957" y="125"/>
                  <a:pt x="957" y="125"/>
                  <a:pt x="957" y="125"/>
                </a:cubicBezTo>
                <a:cubicBezTo>
                  <a:pt x="952" y="125"/>
                  <a:pt x="952" y="124"/>
                  <a:pt x="955" y="120"/>
                </a:cubicBezTo>
                <a:close/>
                <a:moveTo>
                  <a:pt x="950" y="119"/>
                </a:moveTo>
                <a:cubicBezTo>
                  <a:pt x="948" y="120"/>
                  <a:pt x="948" y="120"/>
                  <a:pt x="946" y="119"/>
                </a:cubicBezTo>
                <a:lnTo>
                  <a:pt x="950" y="119"/>
                </a:lnTo>
                <a:close/>
                <a:moveTo>
                  <a:pt x="945" y="114"/>
                </a:moveTo>
                <a:cubicBezTo>
                  <a:pt x="946" y="114"/>
                  <a:pt x="946" y="114"/>
                  <a:pt x="946" y="114"/>
                </a:cubicBezTo>
                <a:cubicBezTo>
                  <a:pt x="946" y="116"/>
                  <a:pt x="946" y="116"/>
                  <a:pt x="946" y="116"/>
                </a:cubicBezTo>
                <a:cubicBezTo>
                  <a:pt x="945" y="116"/>
                  <a:pt x="945" y="116"/>
                  <a:pt x="945" y="116"/>
                </a:cubicBezTo>
                <a:lnTo>
                  <a:pt x="945" y="114"/>
                </a:lnTo>
                <a:close/>
                <a:moveTo>
                  <a:pt x="948" y="126"/>
                </a:moveTo>
                <a:cubicBezTo>
                  <a:pt x="948" y="128"/>
                  <a:pt x="948" y="128"/>
                  <a:pt x="948" y="128"/>
                </a:cubicBezTo>
                <a:cubicBezTo>
                  <a:pt x="946" y="128"/>
                  <a:pt x="946" y="128"/>
                  <a:pt x="944" y="126"/>
                </a:cubicBezTo>
                <a:lnTo>
                  <a:pt x="948" y="126"/>
                </a:lnTo>
                <a:close/>
                <a:moveTo>
                  <a:pt x="941" y="152"/>
                </a:moveTo>
                <a:cubicBezTo>
                  <a:pt x="939" y="153"/>
                  <a:pt x="939" y="153"/>
                  <a:pt x="938" y="152"/>
                </a:cubicBezTo>
                <a:lnTo>
                  <a:pt x="941" y="152"/>
                </a:lnTo>
                <a:close/>
                <a:moveTo>
                  <a:pt x="900" y="122"/>
                </a:moveTo>
                <a:cubicBezTo>
                  <a:pt x="899" y="122"/>
                  <a:pt x="899" y="122"/>
                  <a:pt x="899" y="122"/>
                </a:cubicBezTo>
                <a:cubicBezTo>
                  <a:pt x="899" y="121"/>
                  <a:pt x="900" y="120"/>
                  <a:pt x="900" y="119"/>
                </a:cubicBezTo>
                <a:cubicBezTo>
                  <a:pt x="901" y="120"/>
                  <a:pt x="901" y="119"/>
                  <a:pt x="902" y="120"/>
                </a:cubicBezTo>
                <a:cubicBezTo>
                  <a:pt x="901" y="120"/>
                  <a:pt x="900" y="121"/>
                  <a:pt x="900" y="122"/>
                </a:cubicBezTo>
                <a:close/>
                <a:moveTo>
                  <a:pt x="905" y="119"/>
                </a:moveTo>
                <a:cubicBezTo>
                  <a:pt x="907" y="119"/>
                  <a:pt x="907" y="119"/>
                  <a:pt x="907" y="119"/>
                </a:cubicBezTo>
                <a:cubicBezTo>
                  <a:pt x="906" y="120"/>
                  <a:pt x="906" y="120"/>
                  <a:pt x="905" y="119"/>
                </a:cubicBezTo>
                <a:close/>
                <a:moveTo>
                  <a:pt x="912" y="114"/>
                </a:moveTo>
                <a:cubicBezTo>
                  <a:pt x="911" y="117"/>
                  <a:pt x="911" y="115"/>
                  <a:pt x="909" y="113"/>
                </a:cubicBezTo>
                <a:cubicBezTo>
                  <a:pt x="913" y="113"/>
                  <a:pt x="913" y="113"/>
                  <a:pt x="913" y="113"/>
                </a:cubicBezTo>
                <a:cubicBezTo>
                  <a:pt x="913" y="114"/>
                  <a:pt x="912" y="114"/>
                  <a:pt x="912" y="114"/>
                </a:cubicBezTo>
                <a:close/>
                <a:moveTo>
                  <a:pt x="919" y="123"/>
                </a:moveTo>
                <a:cubicBezTo>
                  <a:pt x="918" y="123"/>
                  <a:pt x="918" y="123"/>
                  <a:pt x="918" y="123"/>
                </a:cubicBezTo>
                <a:cubicBezTo>
                  <a:pt x="918" y="121"/>
                  <a:pt x="918" y="121"/>
                  <a:pt x="918" y="121"/>
                </a:cubicBezTo>
                <a:cubicBezTo>
                  <a:pt x="919" y="121"/>
                  <a:pt x="919" y="121"/>
                  <a:pt x="919" y="121"/>
                </a:cubicBezTo>
                <a:lnTo>
                  <a:pt x="919" y="123"/>
                </a:lnTo>
                <a:close/>
                <a:moveTo>
                  <a:pt x="928" y="157"/>
                </a:moveTo>
                <a:cubicBezTo>
                  <a:pt x="931" y="157"/>
                  <a:pt x="931" y="157"/>
                  <a:pt x="931" y="157"/>
                </a:cubicBezTo>
                <a:cubicBezTo>
                  <a:pt x="929" y="158"/>
                  <a:pt x="930" y="158"/>
                  <a:pt x="928" y="157"/>
                </a:cubicBezTo>
                <a:close/>
                <a:moveTo>
                  <a:pt x="928" y="104"/>
                </a:moveTo>
                <a:cubicBezTo>
                  <a:pt x="930" y="104"/>
                  <a:pt x="929" y="104"/>
                  <a:pt x="930" y="105"/>
                </a:cubicBezTo>
                <a:cubicBezTo>
                  <a:pt x="931" y="105"/>
                  <a:pt x="931" y="105"/>
                  <a:pt x="931" y="105"/>
                </a:cubicBezTo>
                <a:cubicBezTo>
                  <a:pt x="931" y="105"/>
                  <a:pt x="930" y="105"/>
                  <a:pt x="930" y="106"/>
                </a:cubicBezTo>
                <a:cubicBezTo>
                  <a:pt x="929" y="106"/>
                  <a:pt x="928" y="106"/>
                  <a:pt x="927" y="106"/>
                </a:cubicBezTo>
                <a:cubicBezTo>
                  <a:pt x="925" y="106"/>
                  <a:pt x="925" y="106"/>
                  <a:pt x="925" y="106"/>
                </a:cubicBezTo>
                <a:cubicBezTo>
                  <a:pt x="926" y="105"/>
                  <a:pt x="927" y="104"/>
                  <a:pt x="928" y="104"/>
                </a:cubicBezTo>
                <a:close/>
                <a:moveTo>
                  <a:pt x="925" y="155"/>
                </a:moveTo>
                <a:cubicBezTo>
                  <a:pt x="927" y="154"/>
                  <a:pt x="928" y="154"/>
                  <a:pt x="929" y="153"/>
                </a:cubicBezTo>
                <a:cubicBezTo>
                  <a:pt x="930" y="153"/>
                  <a:pt x="930" y="153"/>
                  <a:pt x="930" y="153"/>
                </a:cubicBezTo>
                <a:cubicBezTo>
                  <a:pt x="929" y="155"/>
                  <a:pt x="928" y="155"/>
                  <a:pt x="926" y="157"/>
                </a:cubicBezTo>
                <a:cubicBezTo>
                  <a:pt x="925" y="157"/>
                  <a:pt x="925" y="157"/>
                  <a:pt x="925" y="157"/>
                </a:cubicBezTo>
                <a:lnTo>
                  <a:pt x="925" y="155"/>
                </a:lnTo>
                <a:close/>
                <a:moveTo>
                  <a:pt x="922" y="125"/>
                </a:moveTo>
                <a:cubicBezTo>
                  <a:pt x="919" y="123"/>
                  <a:pt x="921" y="124"/>
                  <a:pt x="920" y="122"/>
                </a:cubicBezTo>
                <a:cubicBezTo>
                  <a:pt x="920" y="122"/>
                  <a:pt x="921" y="122"/>
                  <a:pt x="922" y="123"/>
                </a:cubicBezTo>
                <a:lnTo>
                  <a:pt x="922" y="125"/>
                </a:lnTo>
                <a:close/>
                <a:moveTo>
                  <a:pt x="920" y="113"/>
                </a:moveTo>
                <a:cubicBezTo>
                  <a:pt x="918" y="113"/>
                  <a:pt x="919" y="113"/>
                  <a:pt x="918" y="112"/>
                </a:cubicBezTo>
                <a:cubicBezTo>
                  <a:pt x="919" y="113"/>
                  <a:pt x="919" y="112"/>
                  <a:pt x="920" y="113"/>
                </a:cubicBezTo>
                <a:close/>
                <a:moveTo>
                  <a:pt x="910" y="105"/>
                </a:moveTo>
                <a:cubicBezTo>
                  <a:pt x="913" y="105"/>
                  <a:pt x="915" y="105"/>
                  <a:pt x="917" y="107"/>
                </a:cubicBezTo>
                <a:cubicBezTo>
                  <a:pt x="919" y="107"/>
                  <a:pt x="918" y="107"/>
                  <a:pt x="919" y="108"/>
                </a:cubicBezTo>
                <a:cubicBezTo>
                  <a:pt x="918" y="108"/>
                  <a:pt x="918" y="109"/>
                  <a:pt x="917" y="109"/>
                </a:cubicBezTo>
                <a:cubicBezTo>
                  <a:pt x="916" y="109"/>
                  <a:pt x="916" y="109"/>
                  <a:pt x="916" y="109"/>
                </a:cubicBezTo>
                <a:cubicBezTo>
                  <a:pt x="916" y="109"/>
                  <a:pt x="917" y="108"/>
                  <a:pt x="917" y="108"/>
                </a:cubicBezTo>
                <a:cubicBezTo>
                  <a:pt x="912" y="108"/>
                  <a:pt x="907" y="111"/>
                  <a:pt x="903" y="108"/>
                </a:cubicBezTo>
                <a:cubicBezTo>
                  <a:pt x="901" y="107"/>
                  <a:pt x="902" y="107"/>
                  <a:pt x="901" y="107"/>
                </a:cubicBezTo>
                <a:cubicBezTo>
                  <a:pt x="903" y="106"/>
                  <a:pt x="908" y="106"/>
                  <a:pt x="910" y="105"/>
                </a:cubicBezTo>
                <a:close/>
                <a:moveTo>
                  <a:pt x="897" y="114"/>
                </a:moveTo>
                <a:cubicBezTo>
                  <a:pt x="900" y="113"/>
                  <a:pt x="904" y="113"/>
                  <a:pt x="906" y="111"/>
                </a:cubicBezTo>
                <a:cubicBezTo>
                  <a:pt x="906" y="112"/>
                  <a:pt x="907" y="113"/>
                  <a:pt x="908" y="113"/>
                </a:cubicBezTo>
                <a:cubicBezTo>
                  <a:pt x="908" y="115"/>
                  <a:pt x="908" y="115"/>
                  <a:pt x="908" y="115"/>
                </a:cubicBezTo>
                <a:cubicBezTo>
                  <a:pt x="905" y="115"/>
                  <a:pt x="901" y="115"/>
                  <a:pt x="901" y="115"/>
                </a:cubicBezTo>
                <a:cubicBezTo>
                  <a:pt x="897" y="115"/>
                  <a:pt x="897" y="115"/>
                  <a:pt x="897" y="115"/>
                </a:cubicBezTo>
                <a:lnTo>
                  <a:pt x="897" y="114"/>
                </a:lnTo>
                <a:close/>
                <a:moveTo>
                  <a:pt x="894" y="125"/>
                </a:moveTo>
                <a:cubicBezTo>
                  <a:pt x="893" y="126"/>
                  <a:pt x="893" y="126"/>
                  <a:pt x="892" y="128"/>
                </a:cubicBezTo>
                <a:cubicBezTo>
                  <a:pt x="889" y="128"/>
                  <a:pt x="889" y="128"/>
                  <a:pt x="888" y="126"/>
                </a:cubicBezTo>
                <a:cubicBezTo>
                  <a:pt x="887" y="125"/>
                  <a:pt x="887" y="124"/>
                  <a:pt x="887" y="122"/>
                </a:cubicBezTo>
                <a:cubicBezTo>
                  <a:pt x="891" y="123"/>
                  <a:pt x="891" y="123"/>
                  <a:pt x="894" y="125"/>
                </a:cubicBezTo>
                <a:close/>
                <a:moveTo>
                  <a:pt x="916" y="53"/>
                </a:moveTo>
                <a:cubicBezTo>
                  <a:pt x="920" y="53"/>
                  <a:pt x="920" y="53"/>
                  <a:pt x="920" y="53"/>
                </a:cubicBezTo>
                <a:cubicBezTo>
                  <a:pt x="920" y="54"/>
                  <a:pt x="920" y="54"/>
                  <a:pt x="920" y="54"/>
                </a:cubicBezTo>
                <a:cubicBezTo>
                  <a:pt x="920" y="54"/>
                  <a:pt x="921" y="56"/>
                  <a:pt x="922" y="56"/>
                </a:cubicBezTo>
                <a:cubicBezTo>
                  <a:pt x="919" y="59"/>
                  <a:pt x="917" y="58"/>
                  <a:pt x="914" y="58"/>
                </a:cubicBezTo>
                <a:cubicBezTo>
                  <a:pt x="914" y="57"/>
                  <a:pt x="914" y="57"/>
                  <a:pt x="914" y="57"/>
                </a:cubicBezTo>
                <a:cubicBezTo>
                  <a:pt x="913" y="57"/>
                  <a:pt x="915" y="56"/>
                  <a:pt x="916" y="53"/>
                </a:cubicBezTo>
                <a:close/>
                <a:moveTo>
                  <a:pt x="899" y="45"/>
                </a:moveTo>
                <a:cubicBezTo>
                  <a:pt x="897" y="45"/>
                  <a:pt x="898" y="45"/>
                  <a:pt x="897" y="44"/>
                </a:cubicBezTo>
                <a:cubicBezTo>
                  <a:pt x="899" y="45"/>
                  <a:pt x="898" y="44"/>
                  <a:pt x="899" y="45"/>
                </a:cubicBezTo>
                <a:close/>
                <a:moveTo>
                  <a:pt x="883" y="44"/>
                </a:moveTo>
                <a:cubicBezTo>
                  <a:pt x="883" y="46"/>
                  <a:pt x="883" y="46"/>
                  <a:pt x="883" y="46"/>
                </a:cubicBezTo>
                <a:cubicBezTo>
                  <a:pt x="880" y="45"/>
                  <a:pt x="879" y="45"/>
                  <a:pt x="877" y="43"/>
                </a:cubicBezTo>
                <a:cubicBezTo>
                  <a:pt x="879" y="44"/>
                  <a:pt x="881" y="44"/>
                  <a:pt x="883" y="44"/>
                </a:cubicBezTo>
                <a:close/>
                <a:moveTo>
                  <a:pt x="710" y="70"/>
                </a:moveTo>
                <a:cubicBezTo>
                  <a:pt x="710" y="71"/>
                  <a:pt x="710" y="71"/>
                  <a:pt x="710" y="71"/>
                </a:cubicBezTo>
                <a:cubicBezTo>
                  <a:pt x="707" y="70"/>
                  <a:pt x="706" y="69"/>
                  <a:pt x="703" y="68"/>
                </a:cubicBezTo>
                <a:cubicBezTo>
                  <a:pt x="703" y="65"/>
                  <a:pt x="703" y="65"/>
                  <a:pt x="704" y="63"/>
                </a:cubicBezTo>
                <a:cubicBezTo>
                  <a:pt x="706" y="64"/>
                  <a:pt x="708" y="65"/>
                  <a:pt x="710" y="66"/>
                </a:cubicBezTo>
                <a:cubicBezTo>
                  <a:pt x="709" y="67"/>
                  <a:pt x="708" y="67"/>
                  <a:pt x="708" y="68"/>
                </a:cubicBezTo>
                <a:cubicBezTo>
                  <a:pt x="709" y="70"/>
                  <a:pt x="707" y="68"/>
                  <a:pt x="710" y="70"/>
                </a:cubicBezTo>
                <a:close/>
                <a:moveTo>
                  <a:pt x="219" y="61"/>
                </a:moveTo>
                <a:cubicBezTo>
                  <a:pt x="219" y="61"/>
                  <a:pt x="219" y="60"/>
                  <a:pt x="219" y="59"/>
                </a:cubicBezTo>
                <a:cubicBezTo>
                  <a:pt x="219" y="59"/>
                  <a:pt x="220" y="60"/>
                  <a:pt x="219" y="61"/>
                </a:cubicBezTo>
                <a:close/>
                <a:moveTo>
                  <a:pt x="215" y="71"/>
                </a:moveTo>
                <a:cubicBezTo>
                  <a:pt x="216" y="71"/>
                  <a:pt x="216" y="71"/>
                  <a:pt x="217" y="72"/>
                </a:cubicBezTo>
                <a:cubicBezTo>
                  <a:pt x="215" y="71"/>
                  <a:pt x="216" y="71"/>
                  <a:pt x="215" y="71"/>
                </a:cubicBezTo>
                <a:close/>
                <a:moveTo>
                  <a:pt x="196" y="81"/>
                </a:moveTo>
                <a:cubicBezTo>
                  <a:pt x="199" y="82"/>
                  <a:pt x="198" y="81"/>
                  <a:pt x="200" y="83"/>
                </a:cubicBezTo>
                <a:cubicBezTo>
                  <a:pt x="198" y="82"/>
                  <a:pt x="197" y="82"/>
                  <a:pt x="196" y="81"/>
                </a:cubicBezTo>
                <a:close/>
                <a:moveTo>
                  <a:pt x="78" y="201"/>
                </a:moveTo>
                <a:cubicBezTo>
                  <a:pt x="73" y="201"/>
                  <a:pt x="73" y="201"/>
                  <a:pt x="73" y="201"/>
                </a:cubicBezTo>
                <a:cubicBezTo>
                  <a:pt x="73" y="200"/>
                  <a:pt x="73" y="199"/>
                  <a:pt x="74" y="197"/>
                </a:cubicBezTo>
                <a:cubicBezTo>
                  <a:pt x="76" y="197"/>
                  <a:pt x="76" y="197"/>
                  <a:pt x="78" y="197"/>
                </a:cubicBezTo>
                <a:cubicBezTo>
                  <a:pt x="79" y="197"/>
                  <a:pt x="78" y="197"/>
                  <a:pt x="79" y="197"/>
                </a:cubicBezTo>
                <a:cubicBezTo>
                  <a:pt x="80" y="197"/>
                  <a:pt x="80" y="197"/>
                  <a:pt x="80" y="197"/>
                </a:cubicBezTo>
                <a:cubicBezTo>
                  <a:pt x="79" y="199"/>
                  <a:pt x="79" y="200"/>
                  <a:pt x="78" y="201"/>
                </a:cubicBezTo>
                <a:close/>
                <a:moveTo>
                  <a:pt x="334" y="58"/>
                </a:moveTo>
                <a:cubicBezTo>
                  <a:pt x="336" y="58"/>
                  <a:pt x="336" y="58"/>
                  <a:pt x="336" y="58"/>
                </a:cubicBezTo>
                <a:cubicBezTo>
                  <a:pt x="340" y="56"/>
                  <a:pt x="341" y="61"/>
                  <a:pt x="344" y="58"/>
                </a:cubicBezTo>
                <a:cubicBezTo>
                  <a:pt x="348" y="58"/>
                  <a:pt x="348" y="58"/>
                  <a:pt x="348" y="58"/>
                </a:cubicBezTo>
                <a:cubicBezTo>
                  <a:pt x="348" y="60"/>
                  <a:pt x="347" y="63"/>
                  <a:pt x="345" y="65"/>
                </a:cubicBezTo>
                <a:cubicBezTo>
                  <a:pt x="345" y="66"/>
                  <a:pt x="343" y="66"/>
                  <a:pt x="343" y="67"/>
                </a:cubicBezTo>
                <a:cubicBezTo>
                  <a:pt x="341" y="65"/>
                  <a:pt x="341" y="65"/>
                  <a:pt x="341" y="62"/>
                </a:cubicBezTo>
                <a:cubicBezTo>
                  <a:pt x="338" y="62"/>
                  <a:pt x="336" y="62"/>
                  <a:pt x="334" y="61"/>
                </a:cubicBezTo>
                <a:lnTo>
                  <a:pt x="334" y="58"/>
                </a:lnTo>
                <a:close/>
                <a:moveTo>
                  <a:pt x="320" y="56"/>
                </a:moveTo>
                <a:cubicBezTo>
                  <a:pt x="321" y="56"/>
                  <a:pt x="320" y="55"/>
                  <a:pt x="322" y="56"/>
                </a:cubicBezTo>
                <a:cubicBezTo>
                  <a:pt x="325" y="56"/>
                  <a:pt x="324" y="56"/>
                  <a:pt x="325" y="55"/>
                </a:cubicBezTo>
                <a:cubicBezTo>
                  <a:pt x="329" y="55"/>
                  <a:pt x="329" y="56"/>
                  <a:pt x="333" y="56"/>
                </a:cubicBezTo>
                <a:cubicBezTo>
                  <a:pt x="332" y="59"/>
                  <a:pt x="332" y="59"/>
                  <a:pt x="330" y="60"/>
                </a:cubicBezTo>
                <a:cubicBezTo>
                  <a:pt x="329" y="61"/>
                  <a:pt x="327" y="61"/>
                  <a:pt x="325" y="60"/>
                </a:cubicBezTo>
                <a:cubicBezTo>
                  <a:pt x="323" y="60"/>
                  <a:pt x="321" y="60"/>
                  <a:pt x="319" y="59"/>
                </a:cubicBezTo>
                <a:cubicBezTo>
                  <a:pt x="319" y="57"/>
                  <a:pt x="319" y="57"/>
                  <a:pt x="320" y="56"/>
                </a:cubicBezTo>
                <a:close/>
                <a:moveTo>
                  <a:pt x="325" y="74"/>
                </a:moveTo>
                <a:cubicBezTo>
                  <a:pt x="325" y="75"/>
                  <a:pt x="325" y="75"/>
                  <a:pt x="325" y="75"/>
                </a:cubicBezTo>
                <a:cubicBezTo>
                  <a:pt x="324" y="77"/>
                  <a:pt x="324" y="76"/>
                  <a:pt x="324" y="77"/>
                </a:cubicBezTo>
                <a:cubicBezTo>
                  <a:pt x="323" y="76"/>
                  <a:pt x="323" y="75"/>
                  <a:pt x="323" y="74"/>
                </a:cubicBezTo>
                <a:lnTo>
                  <a:pt x="325" y="74"/>
                </a:lnTo>
                <a:close/>
                <a:moveTo>
                  <a:pt x="302" y="54"/>
                </a:moveTo>
                <a:cubicBezTo>
                  <a:pt x="306" y="54"/>
                  <a:pt x="307" y="55"/>
                  <a:pt x="311" y="55"/>
                </a:cubicBezTo>
                <a:cubicBezTo>
                  <a:pt x="312" y="55"/>
                  <a:pt x="312" y="55"/>
                  <a:pt x="312" y="56"/>
                </a:cubicBezTo>
                <a:cubicBezTo>
                  <a:pt x="311" y="58"/>
                  <a:pt x="311" y="58"/>
                  <a:pt x="310" y="60"/>
                </a:cubicBezTo>
                <a:cubicBezTo>
                  <a:pt x="309" y="60"/>
                  <a:pt x="309" y="60"/>
                  <a:pt x="308" y="59"/>
                </a:cubicBezTo>
                <a:cubicBezTo>
                  <a:pt x="298" y="59"/>
                  <a:pt x="298" y="59"/>
                  <a:pt x="298" y="59"/>
                </a:cubicBezTo>
                <a:cubicBezTo>
                  <a:pt x="299" y="57"/>
                  <a:pt x="300" y="56"/>
                  <a:pt x="302" y="54"/>
                </a:cubicBezTo>
                <a:close/>
                <a:moveTo>
                  <a:pt x="307" y="275"/>
                </a:moveTo>
                <a:cubicBezTo>
                  <a:pt x="306" y="275"/>
                  <a:pt x="306" y="275"/>
                  <a:pt x="306" y="275"/>
                </a:cubicBezTo>
                <a:cubicBezTo>
                  <a:pt x="305" y="275"/>
                  <a:pt x="305" y="276"/>
                  <a:pt x="305" y="276"/>
                </a:cubicBezTo>
                <a:cubicBezTo>
                  <a:pt x="305" y="274"/>
                  <a:pt x="305" y="274"/>
                  <a:pt x="305" y="274"/>
                </a:cubicBezTo>
                <a:cubicBezTo>
                  <a:pt x="306" y="275"/>
                  <a:pt x="306" y="274"/>
                  <a:pt x="307" y="275"/>
                </a:cubicBezTo>
                <a:close/>
                <a:moveTo>
                  <a:pt x="289" y="53"/>
                </a:moveTo>
                <a:cubicBezTo>
                  <a:pt x="290" y="53"/>
                  <a:pt x="289" y="54"/>
                  <a:pt x="290" y="53"/>
                </a:cubicBezTo>
                <a:cubicBezTo>
                  <a:pt x="294" y="53"/>
                  <a:pt x="294" y="54"/>
                  <a:pt x="295" y="56"/>
                </a:cubicBezTo>
                <a:cubicBezTo>
                  <a:pt x="296" y="56"/>
                  <a:pt x="296" y="56"/>
                  <a:pt x="296" y="56"/>
                </a:cubicBezTo>
                <a:cubicBezTo>
                  <a:pt x="295" y="57"/>
                  <a:pt x="294" y="58"/>
                  <a:pt x="293" y="59"/>
                </a:cubicBezTo>
                <a:cubicBezTo>
                  <a:pt x="289" y="58"/>
                  <a:pt x="289" y="57"/>
                  <a:pt x="288" y="53"/>
                </a:cubicBezTo>
                <a:lnTo>
                  <a:pt x="289" y="53"/>
                </a:lnTo>
                <a:close/>
                <a:moveTo>
                  <a:pt x="262" y="284"/>
                </a:moveTo>
                <a:cubicBezTo>
                  <a:pt x="254" y="289"/>
                  <a:pt x="238" y="288"/>
                  <a:pt x="227" y="286"/>
                </a:cubicBezTo>
                <a:cubicBezTo>
                  <a:pt x="228" y="285"/>
                  <a:pt x="228" y="286"/>
                  <a:pt x="229" y="283"/>
                </a:cubicBezTo>
                <a:cubicBezTo>
                  <a:pt x="235" y="282"/>
                  <a:pt x="247" y="284"/>
                  <a:pt x="253" y="281"/>
                </a:cubicBezTo>
                <a:cubicBezTo>
                  <a:pt x="255" y="282"/>
                  <a:pt x="260" y="282"/>
                  <a:pt x="260" y="283"/>
                </a:cubicBezTo>
                <a:cubicBezTo>
                  <a:pt x="262" y="283"/>
                  <a:pt x="261" y="283"/>
                  <a:pt x="262" y="284"/>
                </a:cubicBezTo>
                <a:close/>
                <a:moveTo>
                  <a:pt x="243" y="44"/>
                </a:moveTo>
                <a:cubicBezTo>
                  <a:pt x="246" y="45"/>
                  <a:pt x="248" y="46"/>
                  <a:pt x="251" y="44"/>
                </a:cubicBezTo>
                <a:cubicBezTo>
                  <a:pt x="253" y="44"/>
                  <a:pt x="253" y="44"/>
                  <a:pt x="253" y="44"/>
                </a:cubicBezTo>
                <a:cubicBezTo>
                  <a:pt x="253" y="45"/>
                  <a:pt x="253" y="45"/>
                  <a:pt x="253" y="45"/>
                </a:cubicBezTo>
                <a:cubicBezTo>
                  <a:pt x="252" y="45"/>
                  <a:pt x="252" y="46"/>
                  <a:pt x="252" y="46"/>
                </a:cubicBezTo>
                <a:cubicBezTo>
                  <a:pt x="247" y="46"/>
                  <a:pt x="245" y="46"/>
                  <a:pt x="243" y="44"/>
                </a:cubicBezTo>
                <a:close/>
                <a:moveTo>
                  <a:pt x="221" y="192"/>
                </a:moveTo>
                <a:cubicBezTo>
                  <a:pt x="220" y="194"/>
                  <a:pt x="219" y="195"/>
                  <a:pt x="219" y="197"/>
                </a:cubicBezTo>
                <a:cubicBezTo>
                  <a:pt x="215" y="197"/>
                  <a:pt x="216" y="197"/>
                  <a:pt x="214" y="197"/>
                </a:cubicBezTo>
                <a:cubicBezTo>
                  <a:pt x="214" y="194"/>
                  <a:pt x="214" y="194"/>
                  <a:pt x="214" y="194"/>
                </a:cubicBezTo>
                <a:cubicBezTo>
                  <a:pt x="210" y="194"/>
                  <a:pt x="210" y="195"/>
                  <a:pt x="209" y="197"/>
                </a:cubicBezTo>
                <a:cubicBezTo>
                  <a:pt x="208" y="197"/>
                  <a:pt x="209" y="195"/>
                  <a:pt x="208" y="194"/>
                </a:cubicBezTo>
                <a:cubicBezTo>
                  <a:pt x="207" y="193"/>
                  <a:pt x="199" y="193"/>
                  <a:pt x="197" y="195"/>
                </a:cubicBezTo>
                <a:cubicBezTo>
                  <a:pt x="197" y="197"/>
                  <a:pt x="197" y="197"/>
                  <a:pt x="197" y="197"/>
                </a:cubicBezTo>
                <a:cubicBezTo>
                  <a:pt x="195" y="197"/>
                  <a:pt x="195" y="197"/>
                  <a:pt x="195" y="197"/>
                </a:cubicBezTo>
                <a:cubicBezTo>
                  <a:pt x="195" y="195"/>
                  <a:pt x="195" y="195"/>
                  <a:pt x="195" y="195"/>
                </a:cubicBezTo>
                <a:cubicBezTo>
                  <a:pt x="193" y="195"/>
                  <a:pt x="193" y="195"/>
                  <a:pt x="191" y="196"/>
                </a:cubicBezTo>
                <a:cubicBezTo>
                  <a:pt x="193" y="199"/>
                  <a:pt x="195" y="198"/>
                  <a:pt x="197" y="201"/>
                </a:cubicBezTo>
                <a:cubicBezTo>
                  <a:pt x="201" y="201"/>
                  <a:pt x="208" y="200"/>
                  <a:pt x="213" y="200"/>
                </a:cubicBezTo>
                <a:cubicBezTo>
                  <a:pt x="214" y="200"/>
                  <a:pt x="218" y="203"/>
                  <a:pt x="219" y="202"/>
                </a:cubicBezTo>
                <a:cubicBezTo>
                  <a:pt x="220" y="201"/>
                  <a:pt x="221" y="200"/>
                  <a:pt x="221" y="199"/>
                </a:cubicBezTo>
                <a:cubicBezTo>
                  <a:pt x="229" y="196"/>
                  <a:pt x="235" y="199"/>
                  <a:pt x="242" y="201"/>
                </a:cubicBezTo>
                <a:cubicBezTo>
                  <a:pt x="242" y="202"/>
                  <a:pt x="242" y="202"/>
                  <a:pt x="242" y="202"/>
                </a:cubicBezTo>
                <a:cubicBezTo>
                  <a:pt x="237" y="203"/>
                  <a:pt x="234" y="201"/>
                  <a:pt x="225" y="201"/>
                </a:cubicBezTo>
                <a:cubicBezTo>
                  <a:pt x="225" y="204"/>
                  <a:pt x="225" y="204"/>
                  <a:pt x="225" y="204"/>
                </a:cubicBezTo>
                <a:cubicBezTo>
                  <a:pt x="228" y="204"/>
                  <a:pt x="228" y="204"/>
                  <a:pt x="228" y="204"/>
                </a:cubicBezTo>
                <a:cubicBezTo>
                  <a:pt x="228" y="204"/>
                  <a:pt x="229" y="205"/>
                  <a:pt x="229" y="205"/>
                </a:cubicBezTo>
                <a:cubicBezTo>
                  <a:pt x="229" y="206"/>
                  <a:pt x="228" y="206"/>
                  <a:pt x="228" y="207"/>
                </a:cubicBezTo>
                <a:cubicBezTo>
                  <a:pt x="225" y="208"/>
                  <a:pt x="221" y="208"/>
                  <a:pt x="219" y="210"/>
                </a:cubicBezTo>
                <a:cubicBezTo>
                  <a:pt x="218" y="209"/>
                  <a:pt x="218" y="208"/>
                  <a:pt x="218" y="207"/>
                </a:cubicBezTo>
                <a:cubicBezTo>
                  <a:pt x="217" y="207"/>
                  <a:pt x="217" y="208"/>
                  <a:pt x="217" y="208"/>
                </a:cubicBezTo>
                <a:cubicBezTo>
                  <a:pt x="214" y="208"/>
                  <a:pt x="213" y="208"/>
                  <a:pt x="212" y="209"/>
                </a:cubicBezTo>
                <a:cubicBezTo>
                  <a:pt x="212" y="214"/>
                  <a:pt x="212" y="214"/>
                  <a:pt x="212" y="214"/>
                </a:cubicBezTo>
                <a:cubicBezTo>
                  <a:pt x="215" y="215"/>
                  <a:pt x="217" y="217"/>
                  <a:pt x="220" y="218"/>
                </a:cubicBezTo>
                <a:cubicBezTo>
                  <a:pt x="224" y="218"/>
                  <a:pt x="239" y="218"/>
                  <a:pt x="244" y="222"/>
                </a:cubicBezTo>
                <a:cubicBezTo>
                  <a:pt x="249" y="222"/>
                  <a:pt x="249" y="222"/>
                  <a:pt x="249" y="222"/>
                </a:cubicBezTo>
                <a:cubicBezTo>
                  <a:pt x="249" y="223"/>
                  <a:pt x="249" y="223"/>
                  <a:pt x="249" y="223"/>
                </a:cubicBezTo>
                <a:cubicBezTo>
                  <a:pt x="241" y="225"/>
                  <a:pt x="225" y="224"/>
                  <a:pt x="216" y="220"/>
                </a:cubicBezTo>
                <a:cubicBezTo>
                  <a:pt x="214" y="223"/>
                  <a:pt x="215" y="223"/>
                  <a:pt x="215" y="225"/>
                </a:cubicBezTo>
                <a:cubicBezTo>
                  <a:pt x="214" y="225"/>
                  <a:pt x="213" y="226"/>
                  <a:pt x="212" y="226"/>
                </a:cubicBezTo>
                <a:cubicBezTo>
                  <a:pt x="211" y="227"/>
                  <a:pt x="211" y="226"/>
                  <a:pt x="208" y="226"/>
                </a:cubicBezTo>
                <a:cubicBezTo>
                  <a:pt x="208" y="226"/>
                  <a:pt x="208" y="225"/>
                  <a:pt x="207" y="225"/>
                </a:cubicBezTo>
                <a:cubicBezTo>
                  <a:pt x="207" y="220"/>
                  <a:pt x="207" y="220"/>
                  <a:pt x="207" y="220"/>
                </a:cubicBezTo>
                <a:cubicBezTo>
                  <a:pt x="201" y="220"/>
                  <a:pt x="202" y="221"/>
                  <a:pt x="202" y="226"/>
                </a:cubicBezTo>
                <a:cubicBezTo>
                  <a:pt x="199" y="225"/>
                  <a:pt x="196" y="222"/>
                  <a:pt x="194" y="222"/>
                </a:cubicBezTo>
                <a:cubicBezTo>
                  <a:pt x="193" y="223"/>
                  <a:pt x="193" y="223"/>
                  <a:pt x="192" y="224"/>
                </a:cubicBezTo>
                <a:cubicBezTo>
                  <a:pt x="191" y="224"/>
                  <a:pt x="191" y="224"/>
                  <a:pt x="191" y="224"/>
                </a:cubicBezTo>
                <a:cubicBezTo>
                  <a:pt x="182" y="220"/>
                  <a:pt x="182" y="220"/>
                  <a:pt x="182" y="220"/>
                </a:cubicBezTo>
                <a:cubicBezTo>
                  <a:pt x="179" y="220"/>
                  <a:pt x="179" y="221"/>
                  <a:pt x="178" y="221"/>
                </a:cubicBezTo>
                <a:cubicBezTo>
                  <a:pt x="178" y="222"/>
                  <a:pt x="178" y="223"/>
                  <a:pt x="179" y="224"/>
                </a:cubicBezTo>
                <a:cubicBezTo>
                  <a:pt x="183" y="225"/>
                  <a:pt x="186" y="224"/>
                  <a:pt x="190" y="226"/>
                </a:cubicBezTo>
                <a:cubicBezTo>
                  <a:pt x="187" y="228"/>
                  <a:pt x="170" y="228"/>
                  <a:pt x="168" y="227"/>
                </a:cubicBezTo>
                <a:cubicBezTo>
                  <a:pt x="169" y="226"/>
                  <a:pt x="168" y="226"/>
                  <a:pt x="170" y="225"/>
                </a:cubicBezTo>
                <a:cubicBezTo>
                  <a:pt x="170" y="223"/>
                  <a:pt x="170" y="223"/>
                  <a:pt x="170" y="223"/>
                </a:cubicBezTo>
                <a:cubicBezTo>
                  <a:pt x="167" y="222"/>
                  <a:pt x="152" y="223"/>
                  <a:pt x="150" y="224"/>
                </a:cubicBezTo>
                <a:cubicBezTo>
                  <a:pt x="150" y="223"/>
                  <a:pt x="149" y="222"/>
                  <a:pt x="149" y="221"/>
                </a:cubicBezTo>
                <a:cubicBezTo>
                  <a:pt x="149" y="218"/>
                  <a:pt x="148" y="220"/>
                  <a:pt x="150" y="218"/>
                </a:cubicBezTo>
                <a:cubicBezTo>
                  <a:pt x="157" y="215"/>
                  <a:pt x="161" y="222"/>
                  <a:pt x="165" y="221"/>
                </a:cubicBezTo>
                <a:cubicBezTo>
                  <a:pt x="166" y="221"/>
                  <a:pt x="168" y="218"/>
                  <a:pt x="169" y="217"/>
                </a:cubicBezTo>
                <a:cubicBezTo>
                  <a:pt x="172" y="216"/>
                  <a:pt x="177" y="218"/>
                  <a:pt x="181" y="217"/>
                </a:cubicBezTo>
                <a:cubicBezTo>
                  <a:pt x="181" y="214"/>
                  <a:pt x="181" y="214"/>
                  <a:pt x="181" y="214"/>
                </a:cubicBezTo>
                <a:cubicBezTo>
                  <a:pt x="172" y="215"/>
                  <a:pt x="160" y="217"/>
                  <a:pt x="156" y="214"/>
                </a:cubicBezTo>
                <a:cubicBezTo>
                  <a:pt x="154" y="214"/>
                  <a:pt x="154" y="214"/>
                  <a:pt x="154" y="214"/>
                </a:cubicBezTo>
                <a:cubicBezTo>
                  <a:pt x="155" y="215"/>
                  <a:pt x="155" y="215"/>
                  <a:pt x="155" y="215"/>
                </a:cubicBezTo>
                <a:cubicBezTo>
                  <a:pt x="155" y="216"/>
                  <a:pt x="155" y="216"/>
                  <a:pt x="155" y="216"/>
                </a:cubicBezTo>
                <a:cubicBezTo>
                  <a:pt x="152" y="215"/>
                  <a:pt x="145" y="213"/>
                  <a:pt x="143" y="214"/>
                </a:cubicBezTo>
                <a:cubicBezTo>
                  <a:pt x="141" y="213"/>
                  <a:pt x="139" y="211"/>
                  <a:pt x="138" y="209"/>
                </a:cubicBezTo>
                <a:cubicBezTo>
                  <a:pt x="140" y="208"/>
                  <a:pt x="141" y="208"/>
                  <a:pt x="143" y="207"/>
                </a:cubicBezTo>
                <a:cubicBezTo>
                  <a:pt x="145" y="206"/>
                  <a:pt x="148" y="208"/>
                  <a:pt x="150" y="207"/>
                </a:cubicBezTo>
                <a:cubicBezTo>
                  <a:pt x="151" y="208"/>
                  <a:pt x="151" y="208"/>
                  <a:pt x="151" y="210"/>
                </a:cubicBezTo>
                <a:cubicBezTo>
                  <a:pt x="156" y="210"/>
                  <a:pt x="156" y="210"/>
                  <a:pt x="156" y="210"/>
                </a:cubicBezTo>
                <a:cubicBezTo>
                  <a:pt x="156" y="205"/>
                  <a:pt x="158" y="205"/>
                  <a:pt x="157" y="202"/>
                </a:cubicBezTo>
                <a:cubicBezTo>
                  <a:pt x="159" y="201"/>
                  <a:pt x="171" y="201"/>
                  <a:pt x="171" y="201"/>
                </a:cubicBezTo>
                <a:cubicBezTo>
                  <a:pt x="172" y="203"/>
                  <a:pt x="172" y="204"/>
                  <a:pt x="172" y="205"/>
                </a:cubicBezTo>
                <a:cubicBezTo>
                  <a:pt x="174" y="202"/>
                  <a:pt x="186" y="202"/>
                  <a:pt x="191" y="202"/>
                </a:cubicBezTo>
                <a:cubicBezTo>
                  <a:pt x="192" y="201"/>
                  <a:pt x="191" y="201"/>
                  <a:pt x="192" y="200"/>
                </a:cubicBezTo>
                <a:cubicBezTo>
                  <a:pt x="192" y="199"/>
                  <a:pt x="192" y="199"/>
                  <a:pt x="192" y="199"/>
                </a:cubicBezTo>
                <a:cubicBezTo>
                  <a:pt x="189" y="200"/>
                  <a:pt x="191" y="199"/>
                  <a:pt x="189" y="201"/>
                </a:cubicBezTo>
                <a:cubicBezTo>
                  <a:pt x="188" y="201"/>
                  <a:pt x="188" y="201"/>
                  <a:pt x="188" y="201"/>
                </a:cubicBezTo>
                <a:cubicBezTo>
                  <a:pt x="188" y="197"/>
                  <a:pt x="188" y="197"/>
                  <a:pt x="188" y="197"/>
                </a:cubicBezTo>
                <a:cubicBezTo>
                  <a:pt x="185" y="198"/>
                  <a:pt x="186" y="198"/>
                  <a:pt x="184" y="199"/>
                </a:cubicBezTo>
                <a:cubicBezTo>
                  <a:pt x="184" y="199"/>
                  <a:pt x="180" y="197"/>
                  <a:pt x="178" y="200"/>
                </a:cubicBezTo>
                <a:cubicBezTo>
                  <a:pt x="177" y="199"/>
                  <a:pt x="177" y="197"/>
                  <a:pt x="177" y="195"/>
                </a:cubicBezTo>
                <a:cubicBezTo>
                  <a:pt x="175" y="195"/>
                  <a:pt x="175" y="197"/>
                  <a:pt x="174" y="197"/>
                </a:cubicBezTo>
                <a:cubicBezTo>
                  <a:pt x="170" y="200"/>
                  <a:pt x="169" y="194"/>
                  <a:pt x="167" y="195"/>
                </a:cubicBezTo>
                <a:cubicBezTo>
                  <a:pt x="163" y="196"/>
                  <a:pt x="161" y="197"/>
                  <a:pt x="158" y="198"/>
                </a:cubicBezTo>
                <a:cubicBezTo>
                  <a:pt x="157" y="198"/>
                  <a:pt x="157" y="197"/>
                  <a:pt x="156" y="197"/>
                </a:cubicBezTo>
                <a:cubicBezTo>
                  <a:pt x="156" y="196"/>
                  <a:pt x="155" y="196"/>
                  <a:pt x="155" y="196"/>
                </a:cubicBezTo>
                <a:cubicBezTo>
                  <a:pt x="157" y="194"/>
                  <a:pt x="159" y="193"/>
                  <a:pt x="161" y="192"/>
                </a:cubicBezTo>
                <a:cubicBezTo>
                  <a:pt x="158" y="187"/>
                  <a:pt x="151" y="191"/>
                  <a:pt x="145" y="192"/>
                </a:cubicBezTo>
                <a:cubicBezTo>
                  <a:pt x="145" y="195"/>
                  <a:pt x="145" y="195"/>
                  <a:pt x="145" y="195"/>
                </a:cubicBezTo>
                <a:cubicBezTo>
                  <a:pt x="149" y="195"/>
                  <a:pt x="149" y="195"/>
                  <a:pt x="149" y="195"/>
                </a:cubicBezTo>
                <a:cubicBezTo>
                  <a:pt x="149" y="197"/>
                  <a:pt x="149" y="197"/>
                  <a:pt x="149" y="197"/>
                </a:cubicBezTo>
                <a:cubicBezTo>
                  <a:pt x="148" y="198"/>
                  <a:pt x="148" y="198"/>
                  <a:pt x="148" y="198"/>
                </a:cubicBezTo>
                <a:cubicBezTo>
                  <a:pt x="145" y="198"/>
                  <a:pt x="143" y="198"/>
                  <a:pt x="142" y="197"/>
                </a:cubicBezTo>
                <a:cubicBezTo>
                  <a:pt x="139" y="196"/>
                  <a:pt x="139" y="197"/>
                  <a:pt x="140" y="194"/>
                </a:cubicBezTo>
                <a:cubicBezTo>
                  <a:pt x="133" y="192"/>
                  <a:pt x="129" y="194"/>
                  <a:pt x="124" y="190"/>
                </a:cubicBezTo>
                <a:cubicBezTo>
                  <a:pt x="123" y="190"/>
                  <a:pt x="123" y="190"/>
                  <a:pt x="123" y="190"/>
                </a:cubicBezTo>
                <a:cubicBezTo>
                  <a:pt x="123" y="189"/>
                  <a:pt x="123" y="189"/>
                  <a:pt x="123" y="189"/>
                </a:cubicBezTo>
                <a:cubicBezTo>
                  <a:pt x="128" y="189"/>
                  <a:pt x="133" y="188"/>
                  <a:pt x="138" y="188"/>
                </a:cubicBezTo>
                <a:cubicBezTo>
                  <a:pt x="139" y="185"/>
                  <a:pt x="139" y="186"/>
                  <a:pt x="140" y="182"/>
                </a:cubicBezTo>
                <a:cubicBezTo>
                  <a:pt x="133" y="182"/>
                  <a:pt x="133" y="182"/>
                  <a:pt x="133" y="182"/>
                </a:cubicBezTo>
                <a:cubicBezTo>
                  <a:pt x="133" y="179"/>
                  <a:pt x="133" y="179"/>
                  <a:pt x="133" y="179"/>
                </a:cubicBezTo>
                <a:cubicBezTo>
                  <a:pt x="141" y="178"/>
                  <a:pt x="148" y="176"/>
                  <a:pt x="152" y="180"/>
                </a:cubicBezTo>
                <a:cubicBezTo>
                  <a:pt x="158" y="180"/>
                  <a:pt x="158" y="179"/>
                  <a:pt x="161" y="177"/>
                </a:cubicBezTo>
                <a:cubicBezTo>
                  <a:pt x="161" y="173"/>
                  <a:pt x="160" y="174"/>
                  <a:pt x="161" y="172"/>
                </a:cubicBezTo>
                <a:cubicBezTo>
                  <a:pt x="159" y="171"/>
                  <a:pt x="157" y="171"/>
                  <a:pt x="155" y="170"/>
                </a:cubicBezTo>
                <a:cubicBezTo>
                  <a:pt x="155" y="170"/>
                  <a:pt x="156" y="169"/>
                  <a:pt x="156" y="169"/>
                </a:cubicBezTo>
                <a:cubicBezTo>
                  <a:pt x="158" y="164"/>
                  <a:pt x="163" y="171"/>
                  <a:pt x="169" y="170"/>
                </a:cubicBezTo>
                <a:cubicBezTo>
                  <a:pt x="167" y="172"/>
                  <a:pt x="166" y="172"/>
                  <a:pt x="166" y="176"/>
                </a:cubicBezTo>
                <a:cubicBezTo>
                  <a:pt x="178" y="174"/>
                  <a:pt x="174" y="165"/>
                  <a:pt x="181" y="179"/>
                </a:cubicBezTo>
                <a:cubicBezTo>
                  <a:pt x="184" y="179"/>
                  <a:pt x="184" y="179"/>
                  <a:pt x="184" y="179"/>
                </a:cubicBezTo>
                <a:cubicBezTo>
                  <a:pt x="185" y="176"/>
                  <a:pt x="185" y="176"/>
                  <a:pt x="185" y="175"/>
                </a:cubicBezTo>
                <a:cubicBezTo>
                  <a:pt x="187" y="174"/>
                  <a:pt x="189" y="175"/>
                  <a:pt x="192" y="176"/>
                </a:cubicBezTo>
                <a:cubicBezTo>
                  <a:pt x="191" y="176"/>
                  <a:pt x="192" y="176"/>
                  <a:pt x="190" y="177"/>
                </a:cubicBezTo>
                <a:cubicBezTo>
                  <a:pt x="191" y="182"/>
                  <a:pt x="192" y="179"/>
                  <a:pt x="192" y="184"/>
                </a:cubicBezTo>
                <a:cubicBezTo>
                  <a:pt x="196" y="185"/>
                  <a:pt x="199" y="185"/>
                  <a:pt x="202" y="185"/>
                </a:cubicBezTo>
                <a:cubicBezTo>
                  <a:pt x="202" y="188"/>
                  <a:pt x="202" y="188"/>
                  <a:pt x="202" y="188"/>
                </a:cubicBezTo>
                <a:cubicBezTo>
                  <a:pt x="199" y="188"/>
                  <a:pt x="199" y="188"/>
                  <a:pt x="199" y="188"/>
                </a:cubicBezTo>
                <a:cubicBezTo>
                  <a:pt x="199" y="191"/>
                  <a:pt x="199" y="191"/>
                  <a:pt x="199" y="191"/>
                </a:cubicBezTo>
                <a:cubicBezTo>
                  <a:pt x="209" y="191"/>
                  <a:pt x="214" y="191"/>
                  <a:pt x="221" y="192"/>
                </a:cubicBezTo>
                <a:close/>
                <a:moveTo>
                  <a:pt x="239" y="215"/>
                </a:moveTo>
                <a:cubicBezTo>
                  <a:pt x="239" y="217"/>
                  <a:pt x="239" y="217"/>
                  <a:pt x="239" y="217"/>
                </a:cubicBezTo>
                <a:cubicBezTo>
                  <a:pt x="237" y="216"/>
                  <a:pt x="237" y="216"/>
                  <a:pt x="236" y="214"/>
                </a:cubicBezTo>
                <a:cubicBezTo>
                  <a:pt x="237" y="215"/>
                  <a:pt x="238" y="215"/>
                  <a:pt x="239" y="215"/>
                </a:cubicBezTo>
                <a:close/>
                <a:moveTo>
                  <a:pt x="231" y="205"/>
                </a:moveTo>
                <a:cubicBezTo>
                  <a:pt x="232" y="206"/>
                  <a:pt x="232" y="205"/>
                  <a:pt x="233" y="206"/>
                </a:cubicBezTo>
                <a:cubicBezTo>
                  <a:pt x="231" y="205"/>
                  <a:pt x="232" y="206"/>
                  <a:pt x="231" y="205"/>
                </a:cubicBezTo>
                <a:close/>
                <a:moveTo>
                  <a:pt x="233" y="218"/>
                </a:moveTo>
                <a:cubicBezTo>
                  <a:pt x="231" y="218"/>
                  <a:pt x="232" y="218"/>
                  <a:pt x="231" y="217"/>
                </a:cubicBezTo>
                <a:cubicBezTo>
                  <a:pt x="232" y="218"/>
                  <a:pt x="232" y="218"/>
                  <a:pt x="233" y="218"/>
                </a:cubicBezTo>
                <a:close/>
                <a:moveTo>
                  <a:pt x="227" y="210"/>
                </a:moveTo>
                <a:cubicBezTo>
                  <a:pt x="230" y="210"/>
                  <a:pt x="230" y="210"/>
                  <a:pt x="230" y="210"/>
                </a:cubicBezTo>
                <a:cubicBezTo>
                  <a:pt x="229" y="212"/>
                  <a:pt x="229" y="212"/>
                  <a:pt x="228" y="214"/>
                </a:cubicBezTo>
                <a:cubicBezTo>
                  <a:pt x="226" y="214"/>
                  <a:pt x="226" y="214"/>
                  <a:pt x="226" y="214"/>
                </a:cubicBezTo>
                <a:cubicBezTo>
                  <a:pt x="228" y="210"/>
                  <a:pt x="226" y="213"/>
                  <a:pt x="227" y="210"/>
                </a:cubicBezTo>
                <a:close/>
                <a:moveTo>
                  <a:pt x="223" y="210"/>
                </a:moveTo>
                <a:cubicBezTo>
                  <a:pt x="223" y="214"/>
                  <a:pt x="223" y="214"/>
                  <a:pt x="223" y="214"/>
                </a:cubicBezTo>
                <a:cubicBezTo>
                  <a:pt x="221" y="213"/>
                  <a:pt x="221" y="213"/>
                  <a:pt x="220" y="213"/>
                </a:cubicBezTo>
                <a:cubicBezTo>
                  <a:pt x="220" y="212"/>
                  <a:pt x="220" y="212"/>
                  <a:pt x="219" y="212"/>
                </a:cubicBezTo>
                <a:cubicBezTo>
                  <a:pt x="220" y="212"/>
                  <a:pt x="220" y="212"/>
                  <a:pt x="220" y="212"/>
                </a:cubicBezTo>
                <a:cubicBezTo>
                  <a:pt x="220" y="210"/>
                  <a:pt x="220" y="210"/>
                  <a:pt x="220" y="210"/>
                </a:cubicBezTo>
                <a:lnTo>
                  <a:pt x="223" y="210"/>
                </a:lnTo>
                <a:close/>
                <a:moveTo>
                  <a:pt x="204" y="275"/>
                </a:moveTo>
                <a:cubicBezTo>
                  <a:pt x="214" y="275"/>
                  <a:pt x="214" y="275"/>
                  <a:pt x="214" y="275"/>
                </a:cubicBezTo>
                <a:cubicBezTo>
                  <a:pt x="210" y="278"/>
                  <a:pt x="209" y="275"/>
                  <a:pt x="206" y="277"/>
                </a:cubicBezTo>
                <a:cubicBezTo>
                  <a:pt x="204" y="276"/>
                  <a:pt x="205" y="278"/>
                  <a:pt x="204" y="275"/>
                </a:cubicBezTo>
                <a:close/>
                <a:moveTo>
                  <a:pt x="189" y="253"/>
                </a:moveTo>
                <a:cubicBezTo>
                  <a:pt x="189" y="253"/>
                  <a:pt x="189" y="253"/>
                  <a:pt x="188" y="252"/>
                </a:cubicBezTo>
                <a:cubicBezTo>
                  <a:pt x="188" y="250"/>
                  <a:pt x="188" y="250"/>
                  <a:pt x="188" y="250"/>
                </a:cubicBezTo>
                <a:cubicBezTo>
                  <a:pt x="191" y="249"/>
                  <a:pt x="196" y="249"/>
                  <a:pt x="198" y="248"/>
                </a:cubicBezTo>
                <a:cubicBezTo>
                  <a:pt x="201" y="248"/>
                  <a:pt x="205" y="247"/>
                  <a:pt x="206" y="249"/>
                </a:cubicBezTo>
                <a:cubicBezTo>
                  <a:pt x="208" y="249"/>
                  <a:pt x="207" y="249"/>
                  <a:pt x="208" y="250"/>
                </a:cubicBezTo>
                <a:cubicBezTo>
                  <a:pt x="207" y="251"/>
                  <a:pt x="207" y="250"/>
                  <a:pt x="206" y="252"/>
                </a:cubicBezTo>
                <a:cubicBezTo>
                  <a:pt x="203" y="252"/>
                  <a:pt x="203" y="250"/>
                  <a:pt x="203" y="250"/>
                </a:cubicBezTo>
                <a:cubicBezTo>
                  <a:pt x="203" y="250"/>
                  <a:pt x="190" y="253"/>
                  <a:pt x="189" y="253"/>
                </a:cubicBezTo>
                <a:close/>
                <a:moveTo>
                  <a:pt x="187" y="251"/>
                </a:moveTo>
                <a:cubicBezTo>
                  <a:pt x="186" y="251"/>
                  <a:pt x="186" y="251"/>
                  <a:pt x="185" y="250"/>
                </a:cubicBezTo>
                <a:cubicBezTo>
                  <a:pt x="187" y="251"/>
                  <a:pt x="186" y="251"/>
                  <a:pt x="187" y="251"/>
                </a:cubicBezTo>
                <a:close/>
                <a:moveTo>
                  <a:pt x="179" y="249"/>
                </a:moveTo>
                <a:cubicBezTo>
                  <a:pt x="185" y="249"/>
                  <a:pt x="185" y="249"/>
                  <a:pt x="185" y="249"/>
                </a:cubicBezTo>
                <a:cubicBezTo>
                  <a:pt x="184" y="250"/>
                  <a:pt x="181" y="250"/>
                  <a:pt x="179" y="249"/>
                </a:cubicBezTo>
                <a:close/>
                <a:moveTo>
                  <a:pt x="174" y="239"/>
                </a:moveTo>
                <a:cubicBezTo>
                  <a:pt x="174" y="239"/>
                  <a:pt x="172" y="243"/>
                  <a:pt x="172" y="242"/>
                </a:cubicBezTo>
                <a:cubicBezTo>
                  <a:pt x="170" y="241"/>
                  <a:pt x="172" y="240"/>
                  <a:pt x="172" y="239"/>
                </a:cubicBezTo>
                <a:lnTo>
                  <a:pt x="174" y="239"/>
                </a:lnTo>
                <a:close/>
                <a:moveTo>
                  <a:pt x="162" y="230"/>
                </a:moveTo>
                <a:cubicBezTo>
                  <a:pt x="161" y="230"/>
                  <a:pt x="162" y="230"/>
                  <a:pt x="160" y="231"/>
                </a:cubicBezTo>
                <a:cubicBezTo>
                  <a:pt x="159" y="229"/>
                  <a:pt x="159" y="230"/>
                  <a:pt x="158" y="228"/>
                </a:cubicBezTo>
                <a:cubicBezTo>
                  <a:pt x="156" y="227"/>
                  <a:pt x="157" y="228"/>
                  <a:pt x="156" y="227"/>
                </a:cubicBezTo>
                <a:cubicBezTo>
                  <a:pt x="158" y="226"/>
                  <a:pt x="160" y="226"/>
                  <a:pt x="161" y="225"/>
                </a:cubicBezTo>
                <a:cubicBezTo>
                  <a:pt x="162" y="225"/>
                  <a:pt x="164" y="226"/>
                  <a:pt x="166" y="226"/>
                </a:cubicBezTo>
                <a:cubicBezTo>
                  <a:pt x="166" y="227"/>
                  <a:pt x="166" y="227"/>
                  <a:pt x="166" y="227"/>
                </a:cubicBezTo>
                <a:cubicBezTo>
                  <a:pt x="163" y="228"/>
                  <a:pt x="163" y="228"/>
                  <a:pt x="162" y="230"/>
                </a:cubicBezTo>
                <a:close/>
                <a:moveTo>
                  <a:pt x="163" y="241"/>
                </a:moveTo>
                <a:cubicBezTo>
                  <a:pt x="163" y="242"/>
                  <a:pt x="163" y="242"/>
                  <a:pt x="163" y="242"/>
                </a:cubicBezTo>
                <a:cubicBezTo>
                  <a:pt x="161" y="242"/>
                  <a:pt x="161" y="242"/>
                  <a:pt x="161" y="242"/>
                </a:cubicBezTo>
                <a:cubicBezTo>
                  <a:pt x="159" y="243"/>
                  <a:pt x="160" y="243"/>
                  <a:pt x="158" y="241"/>
                </a:cubicBezTo>
                <a:lnTo>
                  <a:pt x="163" y="241"/>
                </a:lnTo>
                <a:close/>
                <a:moveTo>
                  <a:pt x="155" y="229"/>
                </a:moveTo>
                <a:cubicBezTo>
                  <a:pt x="153" y="230"/>
                  <a:pt x="153" y="229"/>
                  <a:pt x="151" y="232"/>
                </a:cubicBezTo>
                <a:cubicBezTo>
                  <a:pt x="146" y="232"/>
                  <a:pt x="146" y="232"/>
                  <a:pt x="146" y="232"/>
                </a:cubicBezTo>
                <a:cubicBezTo>
                  <a:pt x="146" y="231"/>
                  <a:pt x="146" y="231"/>
                  <a:pt x="146" y="231"/>
                </a:cubicBezTo>
                <a:cubicBezTo>
                  <a:pt x="148" y="230"/>
                  <a:pt x="151" y="228"/>
                  <a:pt x="152" y="227"/>
                </a:cubicBezTo>
                <a:cubicBezTo>
                  <a:pt x="153" y="227"/>
                  <a:pt x="154" y="228"/>
                  <a:pt x="155" y="229"/>
                </a:cubicBezTo>
                <a:close/>
                <a:moveTo>
                  <a:pt x="132" y="211"/>
                </a:moveTo>
                <a:cubicBezTo>
                  <a:pt x="132" y="212"/>
                  <a:pt x="132" y="212"/>
                  <a:pt x="132" y="212"/>
                </a:cubicBezTo>
                <a:cubicBezTo>
                  <a:pt x="130" y="212"/>
                  <a:pt x="129" y="212"/>
                  <a:pt x="128" y="213"/>
                </a:cubicBezTo>
                <a:cubicBezTo>
                  <a:pt x="124" y="210"/>
                  <a:pt x="125" y="210"/>
                  <a:pt x="126" y="207"/>
                </a:cubicBezTo>
                <a:cubicBezTo>
                  <a:pt x="131" y="207"/>
                  <a:pt x="131" y="207"/>
                  <a:pt x="131" y="207"/>
                </a:cubicBezTo>
                <a:cubicBezTo>
                  <a:pt x="131" y="208"/>
                  <a:pt x="131" y="208"/>
                  <a:pt x="131" y="208"/>
                </a:cubicBezTo>
                <a:cubicBezTo>
                  <a:pt x="131" y="209"/>
                  <a:pt x="132" y="210"/>
                  <a:pt x="132" y="211"/>
                </a:cubicBezTo>
                <a:close/>
                <a:moveTo>
                  <a:pt x="148" y="168"/>
                </a:moveTo>
                <a:cubicBezTo>
                  <a:pt x="149" y="170"/>
                  <a:pt x="148" y="169"/>
                  <a:pt x="149" y="170"/>
                </a:cubicBezTo>
                <a:cubicBezTo>
                  <a:pt x="145" y="177"/>
                  <a:pt x="136" y="172"/>
                  <a:pt x="131" y="177"/>
                </a:cubicBezTo>
                <a:cubicBezTo>
                  <a:pt x="129" y="177"/>
                  <a:pt x="129" y="177"/>
                  <a:pt x="129" y="177"/>
                </a:cubicBezTo>
                <a:cubicBezTo>
                  <a:pt x="130" y="172"/>
                  <a:pt x="134" y="171"/>
                  <a:pt x="137" y="167"/>
                </a:cubicBezTo>
                <a:cubicBezTo>
                  <a:pt x="139" y="167"/>
                  <a:pt x="139" y="167"/>
                  <a:pt x="139" y="167"/>
                </a:cubicBezTo>
                <a:cubicBezTo>
                  <a:pt x="139" y="169"/>
                  <a:pt x="138" y="169"/>
                  <a:pt x="138" y="171"/>
                </a:cubicBezTo>
                <a:cubicBezTo>
                  <a:pt x="143" y="171"/>
                  <a:pt x="144" y="169"/>
                  <a:pt x="148" y="168"/>
                </a:cubicBezTo>
                <a:close/>
                <a:moveTo>
                  <a:pt x="197" y="179"/>
                </a:moveTo>
                <a:cubicBezTo>
                  <a:pt x="198" y="179"/>
                  <a:pt x="198" y="179"/>
                  <a:pt x="199" y="179"/>
                </a:cubicBezTo>
                <a:cubicBezTo>
                  <a:pt x="197" y="179"/>
                  <a:pt x="198" y="179"/>
                  <a:pt x="197" y="179"/>
                </a:cubicBezTo>
                <a:close/>
                <a:moveTo>
                  <a:pt x="203" y="189"/>
                </a:moveTo>
                <a:cubicBezTo>
                  <a:pt x="205" y="190"/>
                  <a:pt x="204" y="189"/>
                  <a:pt x="205" y="190"/>
                </a:cubicBezTo>
                <a:cubicBezTo>
                  <a:pt x="204" y="189"/>
                  <a:pt x="204" y="190"/>
                  <a:pt x="203" y="189"/>
                </a:cubicBezTo>
                <a:close/>
                <a:moveTo>
                  <a:pt x="214" y="174"/>
                </a:moveTo>
                <a:cubicBezTo>
                  <a:pt x="215" y="174"/>
                  <a:pt x="215" y="174"/>
                  <a:pt x="215" y="174"/>
                </a:cubicBezTo>
                <a:cubicBezTo>
                  <a:pt x="215" y="176"/>
                  <a:pt x="215" y="176"/>
                  <a:pt x="215" y="176"/>
                </a:cubicBezTo>
                <a:cubicBezTo>
                  <a:pt x="214" y="176"/>
                  <a:pt x="214" y="176"/>
                  <a:pt x="214" y="176"/>
                </a:cubicBezTo>
                <a:lnTo>
                  <a:pt x="214" y="174"/>
                </a:lnTo>
                <a:close/>
                <a:moveTo>
                  <a:pt x="146" y="136"/>
                </a:moveTo>
                <a:cubicBezTo>
                  <a:pt x="144" y="135"/>
                  <a:pt x="145" y="136"/>
                  <a:pt x="144" y="135"/>
                </a:cubicBezTo>
                <a:cubicBezTo>
                  <a:pt x="145" y="136"/>
                  <a:pt x="145" y="135"/>
                  <a:pt x="146" y="136"/>
                </a:cubicBezTo>
                <a:close/>
                <a:moveTo>
                  <a:pt x="124" y="153"/>
                </a:moveTo>
                <a:cubicBezTo>
                  <a:pt x="128" y="152"/>
                  <a:pt x="134" y="149"/>
                  <a:pt x="137" y="148"/>
                </a:cubicBezTo>
                <a:cubicBezTo>
                  <a:pt x="141" y="147"/>
                  <a:pt x="142" y="150"/>
                  <a:pt x="147" y="148"/>
                </a:cubicBezTo>
                <a:cubicBezTo>
                  <a:pt x="147" y="147"/>
                  <a:pt x="148" y="146"/>
                  <a:pt x="149" y="145"/>
                </a:cubicBezTo>
                <a:cubicBezTo>
                  <a:pt x="152" y="146"/>
                  <a:pt x="155" y="147"/>
                  <a:pt x="158" y="147"/>
                </a:cubicBezTo>
                <a:cubicBezTo>
                  <a:pt x="167" y="146"/>
                  <a:pt x="173" y="144"/>
                  <a:pt x="179" y="142"/>
                </a:cubicBezTo>
                <a:cubicBezTo>
                  <a:pt x="179" y="140"/>
                  <a:pt x="179" y="140"/>
                  <a:pt x="179" y="140"/>
                </a:cubicBezTo>
                <a:cubicBezTo>
                  <a:pt x="178" y="139"/>
                  <a:pt x="178" y="139"/>
                  <a:pt x="178" y="139"/>
                </a:cubicBezTo>
                <a:cubicBezTo>
                  <a:pt x="171" y="139"/>
                  <a:pt x="164" y="140"/>
                  <a:pt x="160" y="143"/>
                </a:cubicBezTo>
                <a:cubicBezTo>
                  <a:pt x="160" y="143"/>
                  <a:pt x="160" y="143"/>
                  <a:pt x="161" y="144"/>
                </a:cubicBezTo>
                <a:cubicBezTo>
                  <a:pt x="157" y="146"/>
                  <a:pt x="153" y="141"/>
                  <a:pt x="149" y="144"/>
                </a:cubicBezTo>
                <a:cubicBezTo>
                  <a:pt x="147" y="144"/>
                  <a:pt x="148" y="143"/>
                  <a:pt x="148" y="145"/>
                </a:cubicBezTo>
                <a:cubicBezTo>
                  <a:pt x="141" y="146"/>
                  <a:pt x="137" y="146"/>
                  <a:pt x="133" y="142"/>
                </a:cubicBezTo>
                <a:cubicBezTo>
                  <a:pt x="133" y="141"/>
                  <a:pt x="133" y="141"/>
                  <a:pt x="132" y="139"/>
                </a:cubicBezTo>
                <a:cubicBezTo>
                  <a:pt x="137" y="138"/>
                  <a:pt x="138" y="138"/>
                  <a:pt x="140" y="135"/>
                </a:cubicBezTo>
                <a:cubicBezTo>
                  <a:pt x="142" y="136"/>
                  <a:pt x="141" y="135"/>
                  <a:pt x="142" y="138"/>
                </a:cubicBezTo>
                <a:cubicBezTo>
                  <a:pt x="144" y="138"/>
                  <a:pt x="147" y="137"/>
                  <a:pt x="149" y="137"/>
                </a:cubicBezTo>
                <a:cubicBezTo>
                  <a:pt x="149" y="134"/>
                  <a:pt x="150" y="135"/>
                  <a:pt x="148" y="134"/>
                </a:cubicBezTo>
                <a:cubicBezTo>
                  <a:pt x="148" y="130"/>
                  <a:pt x="149" y="131"/>
                  <a:pt x="152" y="129"/>
                </a:cubicBezTo>
                <a:cubicBezTo>
                  <a:pt x="153" y="129"/>
                  <a:pt x="167" y="130"/>
                  <a:pt x="170" y="129"/>
                </a:cubicBezTo>
                <a:cubicBezTo>
                  <a:pt x="170" y="127"/>
                  <a:pt x="170" y="126"/>
                  <a:pt x="171" y="125"/>
                </a:cubicBezTo>
                <a:cubicBezTo>
                  <a:pt x="174" y="123"/>
                  <a:pt x="180" y="121"/>
                  <a:pt x="183" y="121"/>
                </a:cubicBezTo>
                <a:cubicBezTo>
                  <a:pt x="182" y="122"/>
                  <a:pt x="182" y="121"/>
                  <a:pt x="181" y="122"/>
                </a:cubicBezTo>
                <a:cubicBezTo>
                  <a:pt x="182" y="125"/>
                  <a:pt x="183" y="126"/>
                  <a:pt x="185" y="127"/>
                </a:cubicBezTo>
                <a:cubicBezTo>
                  <a:pt x="185" y="131"/>
                  <a:pt x="185" y="131"/>
                  <a:pt x="185" y="131"/>
                </a:cubicBezTo>
                <a:cubicBezTo>
                  <a:pt x="188" y="131"/>
                  <a:pt x="188" y="131"/>
                  <a:pt x="188" y="131"/>
                </a:cubicBezTo>
                <a:cubicBezTo>
                  <a:pt x="188" y="128"/>
                  <a:pt x="189" y="129"/>
                  <a:pt x="186" y="127"/>
                </a:cubicBezTo>
                <a:cubicBezTo>
                  <a:pt x="186" y="126"/>
                  <a:pt x="186" y="126"/>
                  <a:pt x="186" y="126"/>
                </a:cubicBezTo>
                <a:cubicBezTo>
                  <a:pt x="189" y="127"/>
                  <a:pt x="189" y="127"/>
                  <a:pt x="190" y="127"/>
                </a:cubicBezTo>
                <a:cubicBezTo>
                  <a:pt x="193" y="129"/>
                  <a:pt x="192" y="131"/>
                  <a:pt x="198" y="132"/>
                </a:cubicBezTo>
                <a:cubicBezTo>
                  <a:pt x="197" y="135"/>
                  <a:pt x="195" y="135"/>
                  <a:pt x="195" y="139"/>
                </a:cubicBezTo>
                <a:cubicBezTo>
                  <a:pt x="198" y="139"/>
                  <a:pt x="198" y="139"/>
                  <a:pt x="198" y="139"/>
                </a:cubicBezTo>
                <a:cubicBezTo>
                  <a:pt x="197" y="141"/>
                  <a:pt x="195" y="141"/>
                  <a:pt x="197" y="142"/>
                </a:cubicBezTo>
                <a:cubicBezTo>
                  <a:pt x="197" y="143"/>
                  <a:pt x="197" y="143"/>
                  <a:pt x="197" y="143"/>
                </a:cubicBezTo>
                <a:cubicBezTo>
                  <a:pt x="192" y="140"/>
                  <a:pt x="190" y="140"/>
                  <a:pt x="184" y="140"/>
                </a:cubicBezTo>
                <a:cubicBezTo>
                  <a:pt x="184" y="143"/>
                  <a:pt x="184" y="143"/>
                  <a:pt x="184" y="143"/>
                </a:cubicBezTo>
                <a:cubicBezTo>
                  <a:pt x="187" y="143"/>
                  <a:pt x="188" y="142"/>
                  <a:pt x="192" y="143"/>
                </a:cubicBezTo>
                <a:cubicBezTo>
                  <a:pt x="198" y="144"/>
                  <a:pt x="206" y="147"/>
                  <a:pt x="212" y="147"/>
                </a:cubicBezTo>
                <a:cubicBezTo>
                  <a:pt x="211" y="149"/>
                  <a:pt x="212" y="148"/>
                  <a:pt x="211" y="149"/>
                </a:cubicBezTo>
                <a:cubicBezTo>
                  <a:pt x="209" y="150"/>
                  <a:pt x="204" y="149"/>
                  <a:pt x="202" y="151"/>
                </a:cubicBezTo>
                <a:cubicBezTo>
                  <a:pt x="200" y="151"/>
                  <a:pt x="200" y="151"/>
                  <a:pt x="200" y="151"/>
                </a:cubicBezTo>
                <a:cubicBezTo>
                  <a:pt x="200" y="154"/>
                  <a:pt x="200" y="154"/>
                  <a:pt x="200" y="154"/>
                </a:cubicBezTo>
                <a:cubicBezTo>
                  <a:pt x="204" y="154"/>
                  <a:pt x="208" y="155"/>
                  <a:pt x="211" y="157"/>
                </a:cubicBezTo>
                <a:cubicBezTo>
                  <a:pt x="212" y="157"/>
                  <a:pt x="212" y="157"/>
                  <a:pt x="213" y="158"/>
                </a:cubicBezTo>
                <a:cubicBezTo>
                  <a:pt x="211" y="161"/>
                  <a:pt x="210" y="165"/>
                  <a:pt x="209" y="169"/>
                </a:cubicBezTo>
                <a:cubicBezTo>
                  <a:pt x="205" y="169"/>
                  <a:pt x="205" y="169"/>
                  <a:pt x="205" y="169"/>
                </a:cubicBezTo>
                <a:cubicBezTo>
                  <a:pt x="205" y="172"/>
                  <a:pt x="205" y="172"/>
                  <a:pt x="205" y="172"/>
                </a:cubicBezTo>
                <a:cubicBezTo>
                  <a:pt x="209" y="172"/>
                  <a:pt x="209" y="172"/>
                  <a:pt x="209" y="172"/>
                </a:cubicBezTo>
                <a:cubicBezTo>
                  <a:pt x="210" y="174"/>
                  <a:pt x="210" y="175"/>
                  <a:pt x="212" y="176"/>
                </a:cubicBezTo>
                <a:cubicBezTo>
                  <a:pt x="209" y="178"/>
                  <a:pt x="205" y="180"/>
                  <a:pt x="200" y="179"/>
                </a:cubicBezTo>
                <a:cubicBezTo>
                  <a:pt x="199" y="176"/>
                  <a:pt x="197" y="176"/>
                  <a:pt x="199" y="174"/>
                </a:cubicBezTo>
                <a:cubicBezTo>
                  <a:pt x="200" y="172"/>
                  <a:pt x="200" y="172"/>
                  <a:pt x="202" y="171"/>
                </a:cubicBezTo>
                <a:cubicBezTo>
                  <a:pt x="202" y="171"/>
                  <a:pt x="202" y="171"/>
                  <a:pt x="202" y="171"/>
                </a:cubicBezTo>
                <a:cubicBezTo>
                  <a:pt x="202" y="169"/>
                  <a:pt x="202" y="169"/>
                  <a:pt x="202" y="169"/>
                </a:cubicBezTo>
                <a:cubicBezTo>
                  <a:pt x="199" y="169"/>
                  <a:pt x="190" y="170"/>
                  <a:pt x="190" y="170"/>
                </a:cubicBezTo>
                <a:cubicBezTo>
                  <a:pt x="188" y="170"/>
                  <a:pt x="187" y="170"/>
                  <a:pt x="186" y="169"/>
                </a:cubicBezTo>
                <a:cubicBezTo>
                  <a:pt x="185" y="169"/>
                  <a:pt x="185" y="169"/>
                  <a:pt x="185" y="169"/>
                </a:cubicBezTo>
                <a:cubicBezTo>
                  <a:pt x="185" y="167"/>
                  <a:pt x="185" y="167"/>
                  <a:pt x="185" y="167"/>
                </a:cubicBezTo>
                <a:cubicBezTo>
                  <a:pt x="188" y="167"/>
                  <a:pt x="192" y="167"/>
                  <a:pt x="193" y="166"/>
                </a:cubicBezTo>
                <a:cubicBezTo>
                  <a:pt x="195" y="165"/>
                  <a:pt x="194" y="165"/>
                  <a:pt x="196" y="164"/>
                </a:cubicBezTo>
                <a:cubicBezTo>
                  <a:pt x="196" y="162"/>
                  <a:pt x="196" y="162"/>
                  <a:pt x="196" y="162"/>
                </a:cubicBezTo>
                <a:cubicBezTo>
                  <a:pt x="194" y="163"/>
                  <a:pt x="193" y="163"/>
                  <a:pt x="191" y="163"/>
                </a:cubicBezTo>
                <a:cubicBezTo>
                  <a:pt x="192" y="163"/>
                  <a:pt x="192" y="163"/>
                  <a:pt x="194" y="162"/>
                </a:cubicBezTo>
                <a:cubicBezTo>
                  <a:pt x="194" y="161"/>
                  <a:pt x="194" y="161"/>
                  <a:pt x="194" y="161"/>
                </a:cubicBezTo>
                <a:cubicBezTo>
                  <a:pt x="189" y="161"/>
                  <a:pt x="189" y="162"/>
                  <a:pt x="186" y="163"/>
                </a:cubicBezTo>
                <a:cubicBezTo>
                  <a:pt x="183" y="163"/>
                  <a:pt x="179" y="163"/>
                  <a:pt x="175" y="162"/>
                </a:cubicBezTo>
                <a:cubicBezTo>
                  <a:pt x="175" y="165"/>
                  <a:pt x="175" y="165"/>
                  <a:pt x="175" y="165"/>
                </a:cubicBezTo>
                <a:cubicBezTo>
                  <a:pt x="177" y="166"/>
                  <a:pt x="179" y="166"/>
                  <a:pt x="183" y="166"/>
                </a:cubicBezTo>
                <a:cubicBezTo>
                  <a:pt x="183" y="167"/>
                  <a:pt x="183" y="167"/>
                  <a:pt x="183" y="167"/>
                </a:cubicBezTo>
                <a:cubicBezTo>
                  <a:pt x="176" y="168"/>
                  <a:pt x="176" y="168"/>
                  <a:pt x="169" y="168"/>
                </a:cubicBezTo>
                <a:cubicBezTo>
                  <a:pt x="170" y="163"/>
                  <a:pt x="171" y="165"/>
                  <a:pt x="174" y="162"/>
                </a:cubicBezTo>
                <a:cubicBezTo>
                  <a:pt x="175" y="162"/>
                  <a:pt x="175" y="162"/>
                  <a:pt x="175" y="162"/>
                </a:cubicBezTo>
                <a:cubicBezTo>
                  <a:pt x="175" y="161"/>
                  <a:pt x="175" y="161"/>
                  <a:pt x="175" y="161"/>
                </a:cubicBezTo>
                <a:cubicBezTo>
                  <a:pt x="167" y="161"/>
                  <a:pt x="165" y="164"/>
                  <a:pt x="159" y="162"/>
                </a:cubicBezTo>
                <a:cubicBezTo>
                  <a:pt x="155" y="162"/>
                  <a:pt x="149" y="161"/>
                  <a:pt x="143" y="161"/>
                </a:cubicBezTo>
                <a:cubicBezTo>
                  <a:pt x="142" y="159"/>
                  <a:pt x="143" y="160"/>
                  <a:pt x="142" y="159"/>
                </a:cubicBezTo>
                <a:cubicBezTo>
                  <a:pt x="146" y="155"/>
                  <a:pt x="156" y="154"/>
                  <a:pt x="162" y="153"/>
                </a:cubicBezTo>
                <a:cubicBezTo>
                  <a:pt x="162" y="150"/>
                  <a:pt x="162" y="150"/>
                  <a:pt x="162" y="150"/>
                </a:cubicBezTo>
                <a:cubicBezTo>
                  <a:pt x="157" y="150"/>
                  <a:pt x="157" y="150"/>
                  <a:pt x="157" y="153"/>
                </a:cubicBezTo>
                <a:cubicBezTo>
                  <a:pt x="153" y="152"/>
                  <a:pt x="154" y="151"/>
                  <a:pt x="151" y="153"/>
                </a:cubicBezTo>
                <a:cubicBezTo>
                  <a:pt x="147" y="153"/>
                  <a:pt x="148" y="152"/>
                  <a:pt x="148" y="155"/>
                </a:cubicBezTo>
                <a:cubicBezTo>
                  <a:pt x="139" y="153"/>
                  <a:pt x="138" y="157"/>
                  <a:pt x="128" y="157"/>
                </a:cubicBezTo>
                <a:cubicBezTo>
                  <a:pt x="127" y="156"/>
                  <a:pt x="126" y="155"/>
                  <a:pt x="125" y="154"/>
                </a:cubicBezTo>
                <a:cubicBezTo>
                  <a:pt x="124" y="154"/>
                  <a:pt x="124" y="154"/>
                  <a:pt x="124" y="154"/>
                </a:cubicBezTo>
                <a:lnTo>
                  <a:pt x="124" y="153"/>
                </a:lnTo>
                <a:close/>
                <a:moveTo>
                  <a:pt x="150" y="144"/>
                </a:moveTo>
                <a:cubicBezTo>
                  <a:pt x="152" y="144"/>
                  <a:pt x="151" y="144"/>
                  <a:pt x="152" y="144"/>
                </a:cubicBezTo>
                <a:cubicBezTo>
                  <a:pt x="151" y="144"/>
                  <a:pt x="151" y="144"/>
                  <a:pt x="150" y="144"/>
                </a:cubicBezTo>
                <a:close/>
                <a:moveTo>
                  <a:pt x="124" y="180"/>
                </a:moveTo>
                <a:cubicBezTo>
                  <a:pt x="128" y="180"/>
                  <a:pt x="128" y="180"/>
                  <a:pt x="128" y="180"/>
                </a:cubicBezTo>
                <a:cubicBezTo>
                  <a:pt x="126" y="181"/>
                  <a:pt x="123" y="183"/>
                  <a:pt x="122" y="183"/>
                </a:cubicBezTo>
                <a:cubicBezTo>
                  <a:pt x="122" y="182"/>
                  <a:pt x="122" y="182"/>
                  <a:pt x="122" y="182"/>
                </a:cubicBezTo>
                <a:cubicBezTo>
                  <a:pt x="121" y="182"/>
                  <a:pt x="121" y="182"/>
                  <a:pt x="121" y="182"/>
                </a:cubicBezTo>
                <a:cubicBezTo>
                  <a:pt x="122" y="182"/>
                  <a:pt x="123" y="181"/>
                  <a:pt x="124" y="180"/>
                </a:cubicBezTo>
                <a:close/>
                <a:moveTo>
                  <a:pt x="129" y="229"/>
                </a:moveTo>
                <a:cubicBezTo>
                  <a:pt x="128" y="231"/>
                  <a:pt x="126" y="228"/>
                  <a:pt x="123" y="231"/>
                </a:cubicBezTo>
                <a:cubicBezTo>
                  <a:pt x="122" y="231"/>
                  <a:pt x="122" y="231"/>
                  <a:pt x="122" y="231"/>
                </a:cubicBezTo>
                <a:cubicBezTo>
                  <a:pt x="122" y="229"/>
                  <a:pt x="122" y="229"/>
                  <a:pt x="122" y="229"/>
                </a:cubicBezTo>
                <a:cubicBezTo>
                  <a:pt x="123" y="228"/>
                  <a:pt x="127" y="228"/>
                  <a:pt x="128" y="227"/>
                </a:cubicBezTo>
                <a:cubicBezTo>
                  <a:pt x="128" y="227"/>
                  <a:pt x="128" y="227"/>
                  <a:pt x="129" y="228"/>
                </a:cubicBezTo>
                <a:cubicBezTo>
                  <a:pt x="129" y="228"/>
                  <a:pt x="129" y="228"/>
                  <a:pt x="130" y="229"/>
                </a:cubicBezTo>
                <a:lnTo>
                  <a:pt x="129" y="229"/>
                </a:lnTo>
                <a:close/>
                <a:moveTo>
                  <a:pt x="131" y="221"/>
                </a:moveTo>
                <a:cubicBezTo>
                  <a:pt x="128" y="222"/>
                  <a:pt x="128" y="222"/>
                  <a:pt x="127" y="224"/>
                </a:cubicBezTo>
                <a:cubicBezTo>
                  <a:pt x="125" y="224"/>
                  <a:pt x="125" y="224"/>
                  <a:pt x="125" y="224"/>
                </a:cubicBezTo>
                <a:cubicBezTo>
                  <a:pt x="126" y="223"/>
                  <a:pt x="126" y="221"/>
                  <a:pt x="127" y="220"/>
                </a:cubicBezTo>
                <a:cubicBezTo>
                  <a:pt x="131" y="220"/>
                  <a:pt x="131" y="220"/>
                  <a:pt x="131" y="220"/>
                </a:cubicBezTo>
                <a:lnTo>
                  <a:pt x="131" y="221"/>
                </a:lnTo>
                <a:close/>
                <a:moveTo>
                  <a:pt x="141" y="231"/>
                </a:moveTo>
                <a:cubicBezTo>
                  <a:pt x="137" y="230"/>
                  <a:pt x="135" y="230"/>
                  <a:pt x="133" y="229"/>
                </a:cubicBezTo>
                <a:cubicBezTo>
                  <a:pt x="132" y="229"/>
                  <a:pt x="132" y="229"/>
                  <a:pt x="132" y="229"/>
                </a:cubicBezTo>
                <a:cubicBezTo>
                  <a:pt x="132" y="228"/>
                  <a:pt x="132" y="228"/>
                  <a:pt x="132" y="228"/>
                </a:cubicBezTo>
                <a:cubicBezTo>
                  <a:pt x="136" y="228"/>
                  <a:pt x="138" y="227"/>
                  <a:pt x="140" y="226"/>
                </a:cubicBezTo>
                <a:cubicBezTo>
                  <a:pt x="141" y="226"/>
                  <a:pt x="143" y="226"/>
                  <a:pt x="144" y="227"/>
                </a:cubicBezTo>
                <a:cubicBezTo>
                  <a:pt x="144" y="228"/>
                  <a:pt x="144" y="228"/>
                  <a:pt x="144" y="228"/>
                </a:cubicBezTo>
                <a:cubicBezTo>
                  <a:pt x="141" y="229"/>
                  <a:pt x="142" y="228"/>
                  <a:pt x="141" y="231"/>
                </a:cubicBezTo>
                <a:close/>
                <a:moveTo>
                  <a:pt x="164" y="393"/>
                </a:moveTo>
                <a:cubicBezTo>
                  <a:pt x="162" y="393"/>
                  <a:pt x="162" y="393"/>
                  <a:pt x="161" y="392"/>
                </a:cubicBezTo>
                <a:cubicBezTo>
                  <a:pt x="160" y="391"/>
                  <a:pt x="160" y="392"/>
                  <a:pt x="160" y="390"/>
                </a:cubicBezTo>
                <a:cubicBezTo>
                  <a:pt x="162" y="389"/>
                  <a:pt x="164" y="387"/>
                  <a:pt x="166" y="386"/>
                </a:cubicBezTo>
                <a:cubicBezTo>
                  <a:pt x="170" y="386"/>
                  <a:pt x="169" y="386"/>
                  <a:pt x="168" y="391"/>
                </a:cubicBezTo>
                <a:cubicBezTo>
                  <a:pt x="169" y="391"/>
                  <a:pt x="170" y="391"/>
                  <a:pt x="171" y="390"/>
                </a:cubicBezTo>
                <a:cubicBezTo>
                  <a:pt x="172" y="388"/>
                  <a:pt x="172" y="387"/>
                  <a:pt x="171" y="385"/>
                </a:cubicBezTo>
                <a:cubicBezTo>
                  <a:pt x="173" y="385"/>
                  <a:pt x="173" y="385"/>
                  <a:pt x="174" y="386"/>
                </a:cubicBezTo>
                <a:cubicBezTo>
                  <a:pt x="175" y="387"/>
                  <a:pt x="174" y="388"/>
                  <a:pt x="173" y="390"/>
                </a:cubicBezTo>
                <a:cubicBezTo>
                  <a:pt x="177" y="390"/>
                  <a:pt x="177" y="390"/>
                  <a:pt x="177" y="390"/>
                </a:cubicBezTo>
                <a:cubicBezTo>
                  <a:pt x="174" y="396"/>
                  <a:pt x="167" y="392"/>
                  <a:pt x="164" y="393"/>
                </a:cubicBezTo>
                <a:close/>
                <a:moveTo>
                  <a:pt x="175" y="390"/>
                </a:moveTo>
                <a:cubicBezTo>
                  <a:pt x="175" y="388"/>
                  <a:pt x="175" y="388"/>
                  <a:pt x="175" y="388"/>
                </a:cubicBezTo>
                <a:cubicBezTo>
                  <a:pt x="176" y="388"/>
                  <a:pt x="176" y="388"/>
                  <a:pt x="176" y="388"/>
                </a:cubicBezTo>
                <a:cubicBezTo>
                  <a:pt x="176" y="390"/>
                  <a:pt x="176" y="390"/>
                  <a:pt x="176" y="390"/>
                </a:cubicBezTo>
                <a:lnTo>
                  <a:pt x="175" y="390"/>
                </a:lnTo>
                <a:close/>
                <a:moveTo>
                  <a:pt x="189" y="374"/>
                </a:moveTo>
                <a:cubicBezTo>
                  <a:pt x="187" y="377"/>
                  <a:pt x="186" y="375"/>
                  <a:pt x="184" y="376"/>
                </a:cubicBezTo>
                <a:cubicBezTo>
                  <a:pt x="182" y="376"/>
                  <a:pt x="182" y="376"/>
                  <a:pt x="182" y="376"/>
                </a:cubicBezTo>
                <a:cubicBezTo>
                  <a:pt x="182" y="374"/>
                  <a:pt x="183" y="373"/>
                  <a:pt x="184" y="372"/>
                </a:cubicBezTo>
                <a:cubicBezTo>
                  <a:pt x="189" y="372"/>
                  <a:pt x="189" y="372"/>
                  <a:pt x="189" y="372"/>
                </a:cubicBezTo>
                <a:cubicBezTo>
                  <a:pt x="189" y="374"/>
                  <a:pt x="190" y="373"/>
                  <a:pt x="189" y="374"/>
                </a:cubicBezTo>
                <a:close/>
                <a:moveTo>
                  <a:pt x="210" y="375"/>
                </a:moveTo>
                <a:cubicBezTo>
                  <a:pt x="209" y="377"/>
                  <a:pt x="206" y="377"/>
                  <a:pt x="201" y="377"/>
                </a:cubicBezTo>
                <a:cubicBezTo>
                  <a:pt x="201" y="373"/>
                  <a:pt x="201" y="373"/>
                  <a:pt x="201" y="373"/>
                </a:cubicBezTo>
                <a:cubicBezTo>
                  <a:pt x="201" y="372"/>
                  <a:pt x="201" y="372"/>
                  <a:pt x="202" y="372"/>
                </a:cubicBezTo>
                <a:cubicBezTo>
                  <a:pt x="205" y="371"/>
                  <a:pt x="208" y="370"/>
                  <a:pt x="212" y="371"/>
                </a:cubicBezTo>
                <a:cubicBezTo>
                  <a:pt x="211" y="373"/>
                  <a:pt x="211" y="374"/>
                  <a:pt x="210" y="375"/>
                </a:cubicBezTo>
                <a:close/>
                <a:moveTo>
                  <a:pt x="266" y="361"/>
                </a:moveTo>
                <a:cubicBezTo>
                  <a:pt x="266" y="362"/>
                  <a:pt x="266" y="362"/>
                  <a:pt x="266" y="362"/>
                </a:cubicBezTo>
                <a:cubicBezTo>
                  <a:pt x="265" y="362"/>
                  <a:pt x="265" y="362"/>
                  <a:pt x="265" y="362"/>
                </a:cubicBezTo>
                <a:cubicBezTo>
                  <a:pt x="265" y="359"/>
                  <a:pt x="264" y="360"/>
                  <a:pt x="266" y="357"/>
                </a:cubicBezTo>
                <a:cubicBezTo>
                  <a:pt x="267" y="358"/>
                  <a:pt x="267" y="358"/>
                  <a:pt x="268" y="358"/>
                </a:cubicBezTo>
                <a:cubicBezTo>
                  <a:pt x="269" y="358"/>
                  <a:pt x="269" y="358"/>
                  <a:pt x="269" y="358"/>
                </a:cubicBezTo>
                <a:cubicBezTo>
                  <a:pt x="268" y="359"/>
                  <a:pt x="267" y="360"/>
                  <a:pt x="266" y="361"/>
                </a:cubicBezTo>
                <a:close/>
                <a:moveTo>
                  <a:pt x="357" y="342"/>
                </a:moveTo>
                <a:cubicBezTo>
                  <a:pt x="355" y="343"/>
                  <a:pt x="352" y="342"/>
                  <a:pt x="349" y="344"/>
                </a:cubicBezTo>
                <a:cubicBezTo>
                  <a:pt x="346" y="344"/>
                  <a:pt x="342" y="344"/>
                  <a:pt x="340" y="343"/>
                </a:cubicBezTo>
                <a:cubicBezTo>
                  <a:pt x="339" y="343"/>
                  <a:pt x="339" y="343"/>
                  <a:pt x="339" y="343"/>
                </a:cubicBezTo>
                <a:cubicBezTo>
                  <a:pt x="341" y="338"/>
                  <a:pt x="345" y="340"/>
                  <a:pt x="347" y="337"/>
                </a:cubicBezTo>
                <a:cubicBezTo>
                  <a:pt x="348" y="337"/>
                  <a:pt x="348" y="337"/>
                  <a:pt x="348" y="337"/>
                </a:cubicBezTo>
                <a:cubicBezTo>
                  <a:pt x="350" y="339"/>
                  <a:pt x="352" y="338"/>
                  <a:pt x="356" y="338"/>
                </a:cubicBezTo>
                <a:cubicBezTo>
                  <a:pt x="356" y="338"/>
                  <a:pt x="356" y="339"/>
                  <a:pt x="357" y="340"/>
                </a:cubicBezTo>
                <a:cubicBezTo>
                  <a:pt x="358" y="340"/>
                  <a:pt x="358" y="340"/>
                  <a:pt x="358" y="340"/>
                </a:cubicBezTo>
                <a:cubicBezTo>
                  <a:pt x="357" y="342"/>
                  <a:pt x="357" y="341"/>
                  <a:pt x="357" y="342"/>
                </a:cubicBezTo>
                <a:close/>
                <a:moveTo>
                  <a:pt x="362" y="342"/>
                </a:moveTo>
                <a:cubicBezTo>
                  <a:pt x="362" y="343"/>
                  <a:pt x="362" y="343"/>
                  <a:pt x="362" y="343"/>
                </a:cubicBezTo>
                <a:cubicBezTo>
                  <a:pt x="361" y="343"/>
                  <a:pt x="361" y="343"/>
                  <a:pt x="361" y="343"/>
                </a:cubicBezTo>
                <a:cubicBezTo>
                  <a:pt x="362" y="342"/>
                  <a:pt x="362" y="341"/>
                  <a:pt x="362" y="340"/>
                </a:cubicBezTo>
                <a:cubicBezTo>
                  <a:pt x="363" y="342"/>
                  <a:pt x="364" y="341"/>
                  <a:pt x="362" y="342"/>
                </a:cubicBezTo>
                <a:close/>
                <a:moveTo>
                  <a:pt x="365" y="326"/>
                </a:moveTo>
                <a:cubicBezTo>
                  <a:pt x="363" y="327"/>
                  <a:pt x="358" y="328"/>
                  <a:pt x="357" y="330"/>
                </a:cubicBezTo>
                <a:cubicBezTo>
                  <a:pt x="354" y="329"/>
                  <a:pt x="354" y="329"/>
                  <a:pt x="353" y="326"/>
                </a:cubicBezTo>
                <a:cubicBezTo>
                  <a:pt x="348" y="327"/>
                  <a:pt x="347" y="331"/>
                  <a:pt x="345" y="334"/>
                </a:cubicBezTo>
                <a:cubicBezTo>
                  <a:pt x="343" y="334"/>
                  <a:pt x="342" y="334"/>
                  <a:pt x="340" y="335"/>
                </a:cubicBezTo>
                <a:cubicBezTo>
                  <a:pt x="338" y="333"/>
                  <a:pt x="338" y="333"/>
                  <a:pt x="336" y="333"/>
                </a:cubicBezTo>
                <a:cubicBezTo>
                  <a:pt x="336" y="330"/>
                  <a:pt x="336" y="330"/>
                  <a:pt x="336" y="330"/>
                </a:cubicBezTo>
                <a:cubicBezTo>
                  <a:pt x="333" y="330"/>
                  <a:pt x="333" y="330"/>
                  <a:pt x="333" y="330"/>
                </a:cubicBezTo>
                <a:cubicBezTo>
                  <a:pt x="333" y="335"/>
                  <a:pt x="333" y="335"/>
                  <a:pt x="333" y="335"/>
                </a:cubicBezTo>
                <a:cubicBezTo>
                  <a:pt x="332" y="334"/>
                  <a:pt x="332" y="333"/>
                  <a:pt x="331" y="333"/>
                </a:cubicBezTo>
                <a:cubicBezTo>
                  <a:pt x="331" y="333"/>
                  <a:pt x="330" y="334"/>
                  <a:pt x="329" y="335"/>
                </a:cubicBezTo>
                <a:cubicBezTo>
                  <a:pt x="329" y="335"/>
                  <a:pt x="329" y="335"/>
                  <a:pt x="328" y="336"/>
                </a:cubicBezTo>
                <a:cubicBezTo>
                  <a:pt x="330" y="337"/>
                  <a:pt x="331" y="338"/>
                  <a:pt x="333" y="338"/>
                </a:cubicBezTo>
                <a:cubicBezTo>
                  <a:pt x="332" y="340"/>
                  <a:pt x="332" y="340"/>
                  <a:pt x="331" y="342"/>
                </a:cubicBezTo>
                <a:cubicBezTo>
                  <a:pt x="327" y="343"/>
                  <a:pt x="323" y="346"/>
                  <a:pt x="318" y="344"/>
                </a:cubicBezTo>
                <a:cubicBezTo>
                  <a:pt x="317" y="344"/>
                  <a:pt x="317" y="342"/>
                  <a:pt x="313" y="342"/>
                </a:cubicBezTo>
                <a:cubicBezTo>
                  <a:pt x="311" y="343"/>
                  <a:pt x="306" y="346"/>
                  <a:pt x="301" y="344"/>
                </a:cubicBezTo>
                <a:cubicBezTo>
                  <a:pt x="299" y="343"/>
                  <a:pt x="296" y="341"/>
                  <a:pt x="293" y="340"/>
                </a:cubicBezTo>
                <a:cubicBezTo>
                  <a:pt x="287" y="344"/>
                  <a:pt x="284" y="344"/>
                  <a:pt x="272" y="344"/>
                </a:cubicBezTo>
                <a:cubicBezTo>
                  <a:pt x="272" y="340"/>
                  <a:pt x="272" y="340"/>
                  <a:pt x="272" y="340"/>
                </a:cubicBezTo>
                <a:cubicBezTo>
                  <a:pt x="284" y="338"/>
                  <a:pt x="294" y="341"/>
                  <a:pt x="301" y="336"/>
                </a:cubicBezTo>
                <a:cubicBezTo>
                  <a:pt x="301" y="336"/>
                  <a:pt x="305" y="338"/>
                  <a:pt x="306" y="338"/>
                </a:cubicBezTo>
                <a:cubicBezTo>
                  <a:pt x="307" y="339"/>
                  <a:pt x="313" y="338"/>
                  <a:pt x="314" y="338"/>
                </a:cubicBezTo>
                <a:cubicBezTo>
                  <a:pt x="319" y="337"/>
                  <a:pt x="319" y="338"/>
                  <a:pt x="321" y="335"/>
                </a:cubicBezTo>
                <a:cubicBezTo>
                  <a:pt x="322" y="333"/>
                  <a:pt x="321" y="332"/>
                  <a:pt x="322" y="331"/>
                </a:cubicBezTo>
                <a:cubicBezTo>
                  <a:pt x="322" y="329"/>
                  <a:pt x="322" y="329"/>
                  <a:pt x="322" y="329"/>
                </a:cubicBezTo>
                <a:cubicBezTo>
                  <a:pt x="319" y="329"/>
                  <a:pt x="317" y="330"/>
                  <a:pt x="315" y="329"/>
                </a:cubicBezTo>
                <a:cubicBezTo>
                  <a:pt x="313" y="328"/>
                  <a:pt x="314" y="329"/>
                  <a:pt x="314" y="327"/>
                </a:cubicBezTo>
                <a:cubicBezTo>
                  <a:pt x="313" y="324"/>
                  <a:pt x="313" y="325"/>
                  <a:pt x="312" y="322"/>
                </a:cubicBezTo>
                <a:cubicBezTo>
                  <a:pt x="309" y="323"/>
                  <a:pt x="309" y="322"/>
                  <a:pt x="308" y="326"/>
                </a:cubicBezTo>
                <a:cubicBezTo>
                  <a:pt x="308" y="326"/>
                  <a:pt x="307" y="325"/>
                  <a:pt x="307" y="324"/>
                </a:cubicBezTo>
                <a:cubicBezTo>
                  <a:pt x="303" y="322"/>
                  <a:pt x="303" y="325"/>
                  <a:pt x="300" y="327"/>
                </a:cubicBezTo>
                <a:cubicBezTo>
                  <a:pt x="298" y="329"/>
                  <a:pt x="290" y="326"/>
                  <a:pt x="289" y="325"/>
                </a:cubicBezTo>
                <a:cubicBezTo>
                  <a:pt x="288" y="327"/>
                  <a:pt x="287" y="329"/>
                  <a:pt x="286" y="331"/>
                </a:cubicBezTo>
                <a:cubicBezTo>
                  <a:pt x="282" y="332"/>
                  <a:pt x="276" y="330"/>
                  <a:pt x="275" y="330"/>
                </a:cubicBezTo>
                <a:cubicBezTo>
                  <a:pt x="258" y="333"/>
                  <a:pt x="242" y="331"/>
                  <a:pt x="225" y="331"/>
                </a:cubicBezTo>
                <a:cubicBezTo>
                  <a:pt x="225" y="328"/>
                  <a:pt x="225" y="328"/>
                  <a:pt x="225" y="328"/>
                </a:cubicBezTo>
                <a:cubicBezTo>
                  <a:pt x="228" y="327"/>
                  <a:pt x="232" y="327"/>
                  <a:pt x="237" y="327"/>
                </a:cubicBezTo>
                <a:cubicBezTo>
                  <a:pt x="237" y="324"/>
                  <a:pt x="237" y="324"/>
                  <a:pt x="237" y="324"/>
                </a:cubicBezTo>
                <a:cubicBezTo>
                  <a:pt x="232" y="324"/>
                  <a:pt x="232" y="324"/>
                  <a:pt x="227" y="324"/>
                </a:cubicBezTo>
                <a:cubicBezTo>
                  <a:pt x="227" y="321"/>
                  <a:pt x="227" y="321"/>
                  <a:pt x="227" y="321"/>
                </a:cubicBezTo>
                <a:cubicBezTo>
                  <a:pt x="223" y="322"/>
                  <a:pt x="224" y="323"/>
                  <a:pt x="221" y="324"/>
                </a:cubicBezTo>
                <a:cubicBezTo>
                  <a:pt x="219" y="325"/>
                  <a:pt x="215" y="325"/>
                  <a:pt x="214" y="321"/>
                </a:cubicBezTo>
                <a:cubicBezTo>
                  <a:pt x="209" y="322"/>
                  <a:pt x="208" y="325"/>
                  <a:pt x="205" y="328"/>
                </a:cubicBezTo>
                <a:cubicBezTo>
                  <a:pt x="203" y="327"/>
                  <a:pt x="203" y="326"/>
                  <a:pt x="202" y="324"/>
                </a:cubicBezTo>
                <a:cubicBezTo>
                  <a:pt x="199" y="325"/>
                  <a:pt x="196" y="325"/>
                  <a:pt x="193" y="325"/>
                </a:cubicBezTo>
                <a:cubicBezTo>
                  <a:pt x="193" y="328"/>
                  <a:pt x="193" y="328"/>
                  <a:pt x="193" y="328"/>
                </a:cubicBezTo>
                <a:cubicBezTo>
                  <a:pt x="197" y="328"/>
                  <a:pt x="197" y="328"/>
                  <a:pt x="197" y="328"/>
                </a:cubicBezTo>
                <a:cubicBezTo>
                  <a:pt x="197" y="329"/>
                  <a:pt x="197" y="329"/>
                  <a:pt x="197" y="329"/>
                </a:cubicBezTo>
                <a:cubicBezTo>
                  <a:pt x="195" y="330"/>
                  <a:pt x="193" y="331"/>
                  <a:pt x="192" y="334"/>
                </a:cubicBezTo>
                <a:cubicBezTo>
                  <a:pt x="191" y="333"/>
                  <a:pt x="189" y="333"/>
                  <a:pt x="188" y="332"/>
                </a:cubicBezTo>
                <a:cubicBezTo>
                  <a:pt x="187" y="330"/>
                  <a:pt x="189" y="329"/>
                  <a:pt x="188" y="327"/>
                </a:cubicBezTo>
                <a:cubicBezTo>
                  <a:pt x="187" y="326"/>
                  <a:pt x="186" y="327"/>
                  <a:pt x="184" y="326"/>
                </a:cubicBezTo>
                <a:cubicBezTo>
                  <a:pt x="182" y="327"/>
                  <a:pt x="183" y="328"/>
                  <a:pt x="182" y="329"/>
                </a:cubicBezTo>
                <a:cubicBezTo>
                  <a:pt x="178" y="332"/>
                  <a:pt x="169" y="334"/>
                  <a:pt x="165" y="331"/>
                </a:cubicBezTo>
                <a:cubicBezTo>
                  <a:pt x="164" y="331"/>
                  <a:pt x="164" y="331"/>
                  <a:pt x="164" y="331"/>
                </a:cubicBezTo>
                <a:cubicBezTo>
                  <a:pt x="165" y="330"/>
                  <a:pt x="168" y="330"/>
                  <a:pt x="170" y="329"/>
                </a:cubicBezTo>
                <a:cubicBezTo>
                  <a:pt x="170" y="327"/>
                  <a:pt x="170" y="327"/>
                  <a:pt x="170" y="327"/>
                </a:cubicBezTo>
                <a:cubicBezTo>
                  <a:pt x="170" y="327"/>
                  <a:pt x="170" y="326"/>
                  <a:pt x="169" y="326"/>
                </a:cubicBezTo>
                <a:cubicBezTo>
                  <a:pt x="161" y="327"/>
                  <a:pt x="149" y="325"/>
                  <a:pt x="144" y="327"/>
                </a:cubicBezTo>
                <a:cubicBezTo>
                  <a:pt x="144" y="326"/>
                  <a:pt x="144" y="326"/>
                  <a:pt x="144" y="326"/>
                </a:cubicBezTo>
                <a:cubicBezTo>
                  <a:pt x="143" y="326"/>
                  <a:pt x="143" y="326"/>
                  <a:pt x="143" y="325"/>
                </a:cubicBezTo>
                <a:cubicBezTo>
                  <a:pt x="147" y="324"/>
                  <a:pt x="153" y="326"/>
                  <a:pt x="157" y="322"/>
                </a:cubicBezTo>
                <a:cubicBezTo>
                  <a:pt x="159" y="323"/>
                  <a:pt x="158" y="323"/>
                  <a:pt x="160" y="324"/>
                </a:cubicBezTo>
                <a:cubicBezTo>
                  <a:pt x="160" y="325"/>
                  <a:pt x="161" y="325"/>
                  <a:pt x="161" y="325"/>
                </a:cubicBezTo>
                <a:cubicBezTo>
                  <a:pt x="161" y="324"/>
                  <a:pt x="161" y="324"/>
                  <a:pt x="161" y="324"/>
                </a:cubicBezTo>
                <a:cubicBezTo>
                  <a:pt x="164" y="323"/>
                  <a:pt x="164" y="322"/>
                  <a:pt x="165" y="319"/>
                </a:cubicBezTo>
                <a:cubicBezTo>
                  <a:pt x="169" y="319"/>
                  <a:pt x="171" y="320"/>
                  <a:pt x="173" y="322"/>
                </a:cubicBezTo>
                <a:cubicBezTo>
                  <a:pt x="177" y="321"/>
                  <a:pt x="175" y="320"/>
                  <a:pt x="177" y="319"/>
                </a:cubicBezTo>
                <a:cubicBezTo>
                  <a:pt x="182" y="315"/>
                  <a:pt x="198" y="318"/>
                  <a:pt x="202" y="317"/>
                </a:cubicBezTo>
                <a:cubicBezTo>
                  <a:pt x="204" y="316"/>
                  <a:pt x="209" y="313"/>
                  <a:pt x="211" y="313"/>
                </a:cubicBezTo>
                <a:cubicBezTo>
                  <a:pt x="213" y="313"/>
                  <a:pt x="218" y="315"/>
                  <a:pt x="221" y="314"/>
                </a:cubicBezTo>
                <a:cubicBezTo>
                  <a:pt x="233" y="311"/>
                  <a:pt x="242" y="310"/>
                  <a:pt x="254" y="312"/>
                </a:cubicBezTo>
                <a:cubicBezTo>
                  <a:pt x="261" y="313"/>
                  <a:pt x="264" y="310"/>
                  <a:pt x="272" y="312"/>
                </a:cubicBezTo>
                <a:cubicBezTo>
                  <a:pt x="274" y="312"/>
                  <a:pt x="278" y="315"/>
                  <a:pt x="279" y="316"/>
                </a:cubicBezTo>
                <a:cubicBezTo>
                  <a:pt x="283" y="317"/>
                  <a:pt x="288" y="313"/>
                  <a:pt x="290" y="312"/>
                </a:cubicBezTo>
                <a:cubicBezTo>
                  <a:pt x="291" y="313"/>
                  <a:pt x="292" y="313"/>
                  <a:pt x="293" y="314"/>
                </a:cubicBezTo>
                <a:cubicBezTo>
                  <a:pt x="298" y="315"/>
                  <a:pt x="300" y="311"/>
                  <a:pt x="304" y="312"/>
                </a:cubicBezTo>
                <a:cubicBezTo>
                  <a:pt x="305" y="312"/>
                  <a:pt x="305" y="312"/>
                  <a:pt x="305" y="312"/>
                </a:cubicBezTo>
                <a:cubicBezTo>
                  <a:pt x="317" y="315"/>
                  <a:pt x="323" y="317"/>
                  <a:pt x="335" y="316"/>
                </a:cubicBezTo>
                <a:cubicBezTo>
                  <a:pt x="335" y="318"/>
                  <a:pt x="336" y="320"/>
                  <a:pt x="336" y="322"/>
                </a:cubicBezTo>
                <a:cubicBezTo>
                  <a:pt x="339" y="321"/>
                  <a:pt x="339" y="321"/>
                  <a:pt x="340" y="318"/>
                </a:cubicBezTo>
                <a:cubicBezTo>
                  <a:pt x="340" y="318"/>
                  <a:pt x="340" y="318"/>
                  <a:pt x="341" y="319"/>
                </a:cubicBezTo>
                <a:cubicBezTo>
                  <a:pt x="343" y="319"/>
                  <a:pt x="343" y="319"/>
                  <a:pt x="343" y="319"/>
                </a:cubicBezTo>
                <a:cubicBezTo>
                  <a:pt x="342" y="319"/>
                  <a:pt x="342" y="319"/>
                  <a:pt x="342" y="320"/>
                </a:cubicBezTo>
                <a:cubicBezTo>
                  <a:pt x="340" y="322"/>
                  <a:pt x="342" y="320"/>
                  <a:pt x="340" y="321"/>
                </a:cubicBezTo>
                <a:cubicBezTo>
                  <a:pt x="340" y="323"/>
                  <a:pt x="340" y="323"/>
                  <a:pt x="340" y="323"/>
                </a:cubicBezTo>
                <a:cubicBezTo>
                  <a:pt x="343" y="323"/>
                  <a:pt x="344" y="321"/>
                  <a:pt x="347" y="321"/>
                </a:cubicBezTo>
                <a:cubicBezTo>
                  <a:pt x="349" y="321"/>
                  <a:pt x="352" y="324"/>
                  <a:pt x="353" y="324"/>
                </a:cubicBezTo>
                <a:cubicBezTo>
                  <a:pt x="356" y="325"/>
                  <a:pt x="356" y="322"/>
                  <a:pt x="357" y="321"/>
                </a:cubicBezTo>
                <a:cubicBezTo>
                  <a:pt x="360" y="320"/>
                  <a:pt x="359" y="324"/>
                  <a:pt x="360" y="324"/>
                </a:cubicBezTo>
                <a:cubicBezTo>
                  <a:pt x="360" y="324"/>
                  <a:pt x="364" y="323"/>
                  <a:pt x="365" y="323"/>
                </a:cubicBezTo>
                <a:lnTo>
                  <a:pt x="365" y="326"/>
                </a:lnTo>
                <a:close/>
                <a:moveTo>
                  <a:pt x="224" y="323"/>
                </a:moveTo>
                <a:cubicBezTo>
                  <a:pt x="226" y="324"/>
                  <a:pt x="225" y="323"/>
                  <a:pt x="226" y="324"/>
                </a:cubicBezTo>
                <a:cubicBezTo>
                  <a:pt x="224" y="324"/>
                  <a:pt x="225" y="324"/>
                  <a:pt x="224" y="323"/>
                </a:cubicBezTo>
                <a:close/>
                <a:moveTo>
                  <a:pt x="219" y="582"/>
                </a:moveTo>
                <a:cubicBezTo>
                  <a:pt x="221" y="582"/>
                  <a:pt x="220" y="582"/>
                  <a:pt x="221" y="583"/>
                </a:cubicBezTo>
                <a:cubicBezTo>
                  <a:pt x="220" y="582"/>
                  <a:pt x="220" y="582"/>
                  <a:pt x="219" y="582"/>
                </a:cubicBezTo>
                <a:close/>
                <a:moveTo>
                  <a:pt x="237" y="676"/>
                </a:moveTo>
                <a:cubicBezTo>
                  <a:pt x="233" y="676"/>
                  <a:pt x="233" y="676"/>
                  <a:pt x="233" y="676"/>
                </a:cubicBezTo>
                <a:cubicBezTo>
                  <a:pt x="234" y="674"/>
                  <a:pt x="234" y="675"/>
                  <a:pt x="235" y="672"/>
                </a:cubicBezTo>
                <a:cubicBezTo>
                  <a:pt x="238" y="672"/>
                  <a:pt x="238" y="672"/>
                  <a:pt x="238" y="672"/>
                </a:cubicBezTo>
                <a:cubicBezTo>
                  <a:pt x="238" y="674"/>
                  <a:pt x="238" y="675"/>
                  <a:pt x="237" y="676"/>
                </a:cubicBezTo>
                <a:close/>
                <a:moveTo>
                  <a:pt x="285" y="527"/>
                </a:moveTo>
                <a:cubicBezTo>
                  <a:pt x="283" y="526"/>
                  <a:pt x="284" y="527"/>
                  <a:pt x="284" y="525"/>
                </a:cubicBezTo>
                <a:cubicBezTo>
                  <a:pt x="285" y="525"/>
                  <a:pt x="285" y="525"/>
                  <a:pt x="286" y="526"/>
                </a:cubicBezTo>
                <a:cubicBezTo>
                  <a:pt x="285" y="526"/>
                  <a:pt x="285" y="526"/>
                  <a:pt x="285" y="527"/>
                </a:cubicBezTo>
                <a:close/>
                <a:moveTo>
                  <a:pt x="400" y="477"/>
                </a:moveTo>
                <a:cubicBezTo>
                  <a:pt x="402" y="476"/>
                  <a:pt x="402" y="476"/>
                  <a:pt x="403" y="476"/>
                </a:cubicBezTo>
                <a:cubicBezTo>
                  <a:pt x="405" y="477"/>
                  <a:pt x="408" y="479"/>
                  <a:pt x="409" y="481"/>
                </a:cubicBezTo>
                <a:cubicBezTo>
                  <a:pt x="409" y="482"/>
                  <a:pt x="409" y="482"/>
                  <a:pt x="410" y="482"/>
                </a:cubicBezTo>
                <a:cubicBezTo>
                  <a:pt x="409" y="482"/>
                  <a:pt x="409" y="482"/>
                  <a:pt x="409" y="482"/>
                </a:cubicBezTo>
                <a:cubicBezTo>
                  <a:pt x="408" y="483"/>
                  <a:pt x="408" y="484"/>
                  <a:pt x="408" y="485"/>
                </a:cubicBezTo>
                <a:cubicBezTo>
                  <a:pt x="405" y="486"/>
                  <a:pt x="404" y="485"/>
                  <a:pt x="402" y="487"/>
                </a:cubicBezTo>
                <a:cubicBezTo>
                  <a:pt x="399" y="486"/>
                  <a:pt x="399" y="485"/>
                  <a:pt x="396" y="484"/>
                </a:cubicBezTo>
                <a:cubicBezTo>
                  <a:pt x="397" y="480"/>
                  <a:pt x="399" y="480"/>
                  <a:pt x="400" y="477"/>
                </a:cubicBezTo>
                <a:close/>
                <a:moveTo>
                  <a:pt x="411" y="500"/>
                </a:moveTo>
                <a:cubicBezTo>
                  <a:pt x="410" y="500"/>
                  <a:pt x="410" y="500"/>
                  <a:pt x="410" y="500"/>
                </a:cubicBezTo>
                <a:cubicBezTo>
                  <a:pt x="410" y="503"/>
                  <a:pt x="410" y="503"/>
                  <a:pt x="410" y="503"/>
                </a:cubicBezTo>
                <a:cubicBezTo>
                  <a:pt x="408" y="504"/>
                  <a:pt x="409" y="503"/>
                  <a:pt x="408" y="504"/>
                </a:cubicBezTo>
                <a:cubicBezTo>
                  <a:pt x="406" y="504"/>
                  <a:pt x="406" y="504"/>
                  <a:pt x="405" y="503"/>
                </a:cubicBezTo>
                <a:cubicBezTo>
                  <a:pt x="404" y="503"/>
                  <a:pt x="404" y="503"/>
                  <a:pt x="404" y="503"/>
                </a:cubicBezTo>
                <a:cubicBezTo>
                  <a:pt x="406" y="500"/>
                  <a:pt x="408" y="500"/>
                  <a:pt x="408" y="497"/>
                </a:cubicBezTo>
                <a:cubicBezTo>
                  <a:pt x="408" y="498"/>
                  <a:pt x="409" y="499"/>
                  <a:pt x="410" y="499"/>
                </a:cubicBezTo>
                <a:cubicBezTo>
                  <a:pt x="410" y="500"/>
                  <a:pt x="410" y="500"/>
                  <a:pt x="411" y="500"/>
                </a:cubicBezTo>
                <a:close/>
                <a:moveTo>
                  <a:pt x="387" y="354"/>
                </a:moveTo>
                <a:cubicBezTo>
                  <a:pt x="388" y="354"/>
                  <a:pt x="388" y="354"/>
                  <a:pt x="389" y="355"/>
                </a:cubicBezTo>
                <a:cubicBezTo>
                  <a:pt x="388" y="357"/>
                  <a:pt x="388" y="357"/>
                  <a:pt x="387" y="359"/>
                </a:cubicBezTo>
                <a:cubicBezTo>
                  <a:pt x="384" y="358"/>
                  <a:pt x="386" y="360"/>
                  <a:pt x="384" y="357"/>
                </a:cubicBezTo>
                <a:cubicBezTo>
                  <a:pt x="383" y="357"/>
                  <a:pt x="383" y="357"/>
                  <a:pt x="382" y="356"/>
                </a:cubicBezTo>
                <a:cubicBezTo>
                  <a:pt x="385" y="356"/>
                  <a:pt x="386" y="355"/>
                  <a:pt x="387" y="354"/>
                </a:cubicBezTo>
                <a:close/>
                <a:moveTo>
                  <a:pt x="382" y="459"/>
                </a:moveTo>
                <a:cubicBezTo>
                  <a:pt x="385" y="459"/>
                  <a:pt x="387" y="459"/>
                  <a:pt x="388" y="458"/>
                </a:cubicBezTo>
                <a:cubicBezTo>
                  <a:pt x="389" y="458"/>
                  <a:pt x="390" y="458"/>
                  <a:pt x="391" y="459"/>
                </a:cubicBezTo>
                <a:cubicBezTo>
                  <a:pt x="390" y="459"/>
                  <a:pt x="388" y="460"/>
                  <a:pt x="387" y="461"/>
                </a:cubicBezTo>
                <a:cubicBezTo>
                  <a:pt x="385" y="460"/>
                  <a:pt x="384" y="460"/>
                  <a:pt x="383" y="460"/>
                </a:cubicBezTo>
                <a:cubicBezTo>
                  <a:pt x="382" y="460"/>
                  <a:pt x="382" y="460"/>
                  <a:pt x="382" y="460"/>
                </a:cubicBezTo>
                <a:lnTo>
                  <a:pt x="382" y="459"/>
                </a:lnTo>
                <a:close/>
                <a:moveTo>
                  <a:pt x="378" y="460"/>
                </a:moveTo>
                <a:cubicBezTo>
                  <a:pt x="380" y="460"/>
                  <a:pt x="380" y="460"/>
                  <a:pt x="380" y="460"/>
                </a:cubicBezTo>
                <a:cubicBezTo>
                  <a:pt x="380" y="461"/>
                  <a:pt x="380" y="461"/>
                  <a:pt x="379" y="462"/>
                </a:cubicBezTo>
                <a:cubicBezTo>
                  <a:pt x="377" y="462"/>
                  <a:pt x="378" y="462"/>
                  <a:pt x="377" y="461"/>
                </a:cubicBezTo>
                <a:cubicBezTo>
                  <a:pt x="375" y="460"/>
                  <a:pt x="377" y="461"/>
                  <a:pt x="378" y="460"/>
                </a:cubicBezTo>
                <a:close/>
                <a:moveTo>
                  <a:pt x="381" y="468"/>
                </a:moveTo>
                <a:cubicBezTo>
                  <a:pt x="385" y="468"/>
                  <a:pt x="385" y="468"/>
                  <a:pt x="385" y="468"/>
                </a:cubicBezTo>
                <a:cubicBezTo>
                  <a:pt x="385" y="469"/>
                  <a:pt x="385" y="469"/>
                  <a:pt x="385" y="469"/>
                </a:cubicBezTo>
                <a:cubicBezTo>
                  <a:pt x="383" y="470"/>
                  <a:pt x="380" y="472"/>
                  <a:pt x="378" y="474"/>
                </a:cubicBezTo>
                <a:cubicBezTo>
                  <a:pt x="374" y="473"/>
                  <a:pt x="378" y="473"/>
                  <a:pt x="375" y="472"/>
                </a:cubicBezTo>
                <a:cubicBezTo>
                  <a:pt x="377" y="470"/>
                  <a:pt x="379" y="470"/>
                  <a:pt x="381" y="468"/>
                </a:cubicBezTo>
                <a:close/>
                <a:moveTo>
                  <a:pt x="368" y="478"/>
                </a:moveTo>
                <a:cubicBezTo>
                  <a:pt x="373" y="476"/>
                  <a:pt x="380" y="474"/>
                  <a:pt x="384" y="473"/>
                </a:cubicBezTo>
                <a:cubicBezTo>
                  <a:pt x="384" y="474"/>
                  <a:pt x="384" y="474"/>
                  <a:pt x="384" y="474"/>
                </a:cubicBezTo>
                <a:cubicBezTo>
                  <a:pt x="385" y="475"/>
                  <a:pt x="385" y="478"/>
                  <a:pt x="383" y="479"/>
                </a:cubicBezTo>
                <a:cubicBezTo>
                  <a:pt x="384" y="480"/>
                  <a:pt x="385" y="481"/>
                  <a:pt x="386" y="482"/>
                </a:cubicBezTo>
                <a:cubicBezTo>
                  <a:pt x="381" y="484"/>
                  <a:pt x="381" y="487"/>
                  <a:pt x="380" y="491"/>
                </a:cubicBezTo>
                <a:cubicBezTo>
                  <a:pt x="375" y="491"/>
                  <a:pt x="374" y="489"/>
                  <a:pt x="370" y="489"/>
                </a:cubicBezTo>
                <a:cubicBezTo>
                  <a:pt x="371" y="486"/>
                  <a:pt x="371" y="486"/>
                  <a:pt x="373" y="485"/>
                </a:cubicBezTo>
                <a:cubicBezTo>
                  <a:pt x="372" y="483"/>
                  <a:pt x="373" y="483"/>
                  <a:pt x="372" y="482"/>
                </a:cubicBezTo>
                <a:cubicBezTo>
                  <a:pt x="372" y="480"/>
                  <a:pt x="372" y="480"/>
                  <a:pt x="372" y="480"/>
                </a:cubicBezTo>
                <a:cubicBezTo>
                  <a:pt x="368" y="480"/>
                  <a:pt x="368" y="480"/>
                  <a:pt x="368" y="480"/>
                </a:cubicBezTo>
                <a:lnTo>
                  <a:pt x="368" y="478"/>
                </a:lnTo>
                <a:close/>
                <a:moveTo>
                  <a:pt x="365" y="445"/>
                </a:moveTo>
                <a:cubicBezTo>
                  <a:pt x="362" y="445"/>
                  <a:pt x="362" y="445"/>
                  <a:pt x="362" y="445"/>
                </a:cubicBezTo>
                <a:cubicBezTo>
                  <a:pt x="362" y="444"/>
                  <a:pt x="362" y="444"/>
                  <a:pt x="362" y="444"/>
                </a:cubicBezTo>
                <a:cubicBezTo>
                  <a:pt x="364" y="444"/>
                  <a:pt x="363" y="444"/>
                  <a:pt x="364" y="443"/>
                </a:cubicBezTo>
                <a:cubicBezTo>
                  <a:pt x="366" y="444"/>
                  <a:pt x="365" y="444"/>
                  <a:pt x="366" y="444"/>
                </a:cubicBezTo>
                <a:cubicBezTo>
                  <a:pt x="366" y="445"/>
                  <a:pt x="366" y="445"/>
                  <a:pt x="365" y="445"/>
                </a:cubicBezTo>
                <a:close/>
                <a:moveTo>
                  <a:pt x="360" y="478"/>
                </a:moveTo>
                <a:cubicBezTo>
                  <a:pt x="362" y="478"/>
                  <a:pt x="362" y="477"/>
                  <a:pt x="363" y="477"/>
                </a:cubicBezTo>
                <a:cubicBezTo>
                  <a:pt x="364" y="477"/>
                  <a:pt x="365" y="477"/>
                  <a:pt x="366" y="478"/>
                </a:cubicBezTo>
                <a:cubicBezTo>
                  <a:pt x="366" y="478"/>
                  <a:pt x="366" y="478"/>
                  <a:pt x="366" y="478"/>
                </a:cubicBezTo>
                <a:cubicBezTo>
                  <a:pt x="365" y="479"/>
                  <a:pt x="365" y="479"/>
                  <a:pt x="364" y="479"/>
                </a:cubicBezTo>
                <a:cubicBezTo>
                  <a:pt x="360" y="479"/>
                  <a:pt x="360" y="479"/>
                  <a:pt x="360" y="479"/>
                </a:cubicBezTo>
                <a:lnTo>
                  <a:pt x="360" y="478"/>
                </a:lnTo>
                <a:close/>
                <a:moveTo>
                  <a:pt x="338" y="490"/>
                </a:moveTo>
                <a:cubicBezTo>
                  <a:pt x="342" y="490"/>
                  <a:pt x="342" y="490"/>
                  <a:pt x="342" y="490"/>
                </a:cubicBezTo>
                <a:cubicBezTo>
                  <a:pt x="342" y="491"/>
                  <a:pt x="342" y="491"/>
                  <a:pt x="342" y="491"/>
                </a:cubicBezTo>
                <a:cubicBezTo>
                  <a:pt x="341" y="491"/>
                  <a:pt x="340" y="491"/>
                  <a:pt x="339" y="492"/>
                </a:cubicBezTo>
                <a:cubicBezTo>
                  <a:pt x="338" y="493"/>
                  <a:pt x="339" y="493"/>
                  <a:pt x="338" y="494"/>
                </a:cubicBezTo>
                <a:cubicBezTo>
                  <a:pt x="337" y="491"/>
                  <a:pt x="337" y="492"/>
                  <a:pt x="338" y="490"/>
                </a:cubicBezTo>
                <a:close/>
                <a:moveTo>
                  <a:pt x="325" y="505"/>
                </a:moveTo>
                <a:cubicBezTo>
                  <a:pt x="330" y="505"/>
                  <a:pt x="330" y="505"/>
                  <a:pt x="330" y="505"/>
                </a:cubicBezTo>
                <a:cubicBezTo>
                  <a:pt x="331" y="503"/>
                  <a:pt x="330" y="503"/>
                  <a:pt x="331" y="502"/>
                </a:cubicBezTo>
                <a:cubicBezTo>
                  <a:pt x="331" y="500"/>
                  <a:pt x="331" y="500"/>
                  <a:pt x="331" y="500"/>
                </a:cubicBezTo>
                <a:cubicBezTo>
                  <a:pt x="333" y="501"/>
                  <a:pt x="334" y="502"/>
                  <a:pt x="336" y="502"/>
                </a:cubicBezTo>
                <a:cubicBezTo>
                  <a:pt x="337" y="500"/>
                  <a:pt x="338" y="500"/>
                  <a:pt x="340" y="497"/>
                </a:cubicBezTo>
                <a:cubicBezTo>
                  <a:pt x="345" y="497"/>
                  <a:pt x="345" y="497"/>
                  <a:pt x="349" y="497"/>
                </a:cubicBezTo>
                <a:cubicBezTo>
                  <a:pt x="350" y="502"/>
                  <a:pt x="353" y="502"/>
                  <a:pt x="350" y="505"/>
                </a:cubicBezTo>
                <a:cubicBezTo>
                  <a:pt x="351" y="506"/>
                  <a:pt x="350" y="505"/>
                  <a:pt x="352" y="506"/>
                </a:cubicBezTo>
                <a:cubicBezTo>
                  <a:pt x="347" y="509"/>
                  <a:pt x="328" y="511"/>
                  <a:pt x="325" y="510"/>
                </a:cubicBezTo>
                <a:cubicBezTo>
                  <a:pt x="322" y="510"/>
                  <a:pt x="322" y="510"/>
                  <a:pt x="322" y="510"/>
                </a:cubicBezTo>
                <a:cubicBezTo>
                  <a:pt x="323" y="508"/>
                  <a:pt x="324" y="507"/>
                  <a:pt x="325" y="505"/>
                </a:cubicBezTo>
                <a:close/>
                <a:moveTo>
                  <a:pt x="355" y="512"/>
                </a:moveTo>
                <a:cubicBezTo>
                  <a:pt x="355" y="515"/>
                  <a:pt x="355" y="515"/>
                  <a:pt x="355" y="515"/>
                </a:cubicBezTo>
                <a:cubicBezTo>
                  <a:pt x="352" y="515"/>
                  <a:pt x="351" y="517"/>
                  <a:pt x="348" y="516"/>
                </a:cubicBezTo>
                <a:cubicBezTo>
                  <a:pt x="342" y="516"/>
                  <a:pt x="331" y="514"/>
                  <a:pt x="325" y="515"/>
                </a:cubicBezTo>
                <a:cubicBezTo>
                  <a:pt x="325" y="513"/>
                  <a:pt x="325" y="513"/>
                  <a:pt x="325" y="513"/>
                </a:cubicBezTo>
                <a:cubicBezTo>
                  <a:pt x="335" y="511"/>
                  <a:pt x="344" y="511"/>
                  <a:pt x="355" y="512"/>
                </a:cubicBezTo>
                <a:close/>
                <a:moveTo>
                  <a:pt x="293" y="507"/>
                </a:moveTo>
                <a:cubicBezTo>
                  <a:pt x="293" y="507"/>
                  <a:pt x="293" y="508"/>
                  <a:pt x="292" y="508"/>
                </a:cubicBezTo>
                <a:cubicBezTo>
                  <a:pt x="292" y="506"/>
                  <a:pt x="292" y="506"/>
                  <a:pt x="292" y="506"/>
                </a:cubicBezTo>
                <a:cubicBezTo>
                  <a:pt x="294" y="507"/>
                  <a:pt x="293" y="506"/>
                  <a:pt x="294" y="507"/>
                </a:cubicBezTo>
                <a:lnTo>
                  <a:pt x="293" y="507"/>
                </a:lnTo>
                <a:close/>
                <a:moveTo>
                  <a:pt x="297" y="675"/>
                </a:moveTo>
                <a:cubicBezTo>
                  <a:pt x="297" y="677"/>
                  <a:pt x="297" y="677"/>
                  <a:pt x="297" y="677"/>
                </a:cubicBezTo>
                <a:cubicBezTo>
                  <a:pt x="296" y="677"/>
                  <a:pt x="296" y="677"/>
                  <a:pt x="296" y="677"/>
                </a:cubicBezTo>
                <a:cubicBezTo>
                  <a:pt x="296" y="676"/>
                  <a:pt x="297" y="675"/>
                  <a:pt x="297" y="674"/>
                </a:cubicBezTo>
                <a:cubicBezTo>
                  <a:pt x="297" y="675"/>
                  <a:pt x="298" y="675"/>
                  <a:pt x="298" y="675"/>
                </a:cubicBezTo>
                <a:lnTo>
                  <a:pt x="297" y="675"/>
                </a:lnTo>
                <a:close/>
                <a:moveTo>
                  <a:pt x="306" y="525"/>
                </a:moveTo>
                <a:cubicBezTo>
                  <a:pt x="303" y="526"/>
                  <a:pt x="304" y="525"/>
                  <a:pt x="303" y="528"/>
                </a:cubicBezTo>
                <a:cubicBezTo>
                  <a:pt x="300" y="528"/>
                  <a:pt x="300" y="528"/>
                  <a:pt x="300" y="528"/>
                </a:cubicBezTo>
                <a:cubicBezTo>
                  <a:pt x="301" y="526"/>
                  <a:pt x="302" y="525"/>
                  <a:pt x="303" y="523"/>
                </a:cubicBezTo>
                <a:cubicBezTo>
                  <a:pt x="304" y="523"/>
                  <a:pt x="305" y="524"/>
                  <a:pt x="306" y="524"/>
                </a:cubicBezTo>
                <a:lnTo>
                  <a:pt x="306" y="525"/>
                </a:lnTo>
                <a:close/>
                <a:moveTo>
                  <a:pt x="320" y="520"/>
                </a:moveTo>
                <a:cubicBezTo>
                  <a:pt x="320" y="521"/>
                  <a:pt x="321" y="521"/>
                  <a:pt x="322" y="522"/>
                </a:cubicBezTo>
                <a:cubicBezTo>
                  <a:pt x="324" y="522"/>
                  <a:pt x="324" y="522"/>
                  <a:pt x="325" y="521"/>
                </a:cubicBezTo>
                <a:cubicBezTo>
                  <a:pt x="327" y="521"/>
                  <a:pt x="327" y="521"/>
                  <a:pt x="327" y="521"/>
                </a:cubicBezTo>
                <a:cubicBezTo>
                  <a:pt x="327" y="523"/>
                  <a:pt x="327" y="524"/>
                  <a:pt x="326" y="526"/>
                </a:cubicBezTo>
                <a:cubicBezTo>
                  <a:pt x="323" y="527"/>
                  <a:pt x="320" y="529"/>
                  <a:pt x="317" y="527"/>
                </a:cubicBezTo>
                <a:cubicBezTo>
                  <a:pt x="315" y="526"/>
                  <a:pt x="316" y="527"/>
                  <a:pt x="315" y="526"/>
                </a:cubicBezTo>
                <a:cubicBezTo>
                  <a:pt x="317" y="524"/>
                  <a:pt x="319" y="522"/>
                  <a:pt x="320" y="520"/>
                </a:cubicBezTo>
                <a:close/>
                <a:moveTo>
                  <a:pt x="362" y="675"/>
                </a:moveTo>
                <a:cubicBezTo>
                  <a:pt x="360" y="675"/>
                  <a:pt x="361" y="675"/>
                  <a:pt x="360" y="674"/>
                </a:cubicBezTo>
                <a:cubicBezTo>
                  <a:pt x="351" y="674"/>
                  <a:pt x="351" y="674"/>
                  <a:pt x="351" y="674"/>
                </a:cubicBezTo>
                <a:cubicBezTo>
                  <a:pt x="352" y="673"/>
                  <a:pt x="352" y="674"/>
                  <a:pt x="353" y="671"/>
                </a:cubicBezTo>
                <a:cubicBezTo>
                  <a:pt x="357" y="671"/>
                  <a:pt x="359" y="670"/>
                  <a:pt x="361" y="670"/>
                </a:cubicBezTo>
                <a:cubicBezTo>
                  <a:pt x="362" y="670"/>
                  <a:pt x="362" y="670"/>
                  <a:pt x="363" y="671"/>
                </a:cubicBezTo>
                <a:cubicBezTo>
                  <a:pt x="363" y="672"/>
                  <a:pt x="363" y="674"/>
                  <a:pt x="362" y="675"/>
                </a:cubicBezTo>
                <a:close/>
                <a:moveTo>
                  <a:pt x="370" y="673"/>
                </a:moveTo>
                <a:cubicBezTo>
                  <a:pt x="369" y="673"/>
                  <a:pt x="369" y="673"/>
                  <a:pt x="369" y="673"/>
                </a:cubicBezTo>
                <a:cubicBezTo>
                  <a:pt x="369" y="672"/>
                  <a:pt x="368" y="672"/>
                  <a:pt x="368" y="671"/>
                </a:cubicBezTo>
                <a:cubicBezTo>
                  <a:pt x="370" y="671"/>
                  <a:pt x="370" y="671"/>
                  <a:pt x="370" y="671"/>
                </a:cubicBezTo>
                <a:lnTo>
                  <a:pt x="370" y="673"/>
                </a:lnTo>
                <a:close/>
                <a:moveTo>
                  <a:pt x="376" y="535"/>
                </a:moveTo>
                <a:cubicBezTo>
                  <a:pt x="372" y="535"/>
                  <a:pt x="372" y="535"/>
                  <a:pt x="370" y="533"/>
                </a:cubicBezTo>
                <a:cubicBezTo>
                  <a:pt x="368" y="532"/>
                  <a:pt x="370" y="533"/>
                  <a:pt x="371" y="531"/>
                </a:cubicBezTo>
                <a:cubicBezTo>
                  <a:pt x="373" y="532"/>
                  <a:pt x="375" y="532"/>
                  <a:pt x="378" y="532"/>
                </a:cubicBezTo>
                <a:cubicBezTo>
                  <a:pt x="377" y="534"/>
                  <a:pt x="377" y="533"/>
                  <a:pt x="376" y="535"/>
                </a:cubicBezTo>
                <a:close/>
                <a:moveTo>
                  <a:pt x="383" y="678"/>
                </a:moveTo>
                <a:cubicBezTo>
                  <a:pt x="381" y="678"/>
                  <a:pt x="380" y="678"/>
                  <a:pt x="378" y="677"/>
                </a:cubicBezTo>
                <a:cubicBezTo>
                  <a:pt x="378" y="677"/>
                  <a:pt x="378" y="677"/>
                  <a:pt x="378" y="676"/>
                </a:cubicBezTo>
                <a:cubicBezTo>
                  <a:pt x="379" y="676"/>
                  <a:pt x="379" y="675"/>
                  <a:pt x="380" y="674"/>
                </a:cubicBezTo>
                <a:cubicBezTo>
                  <a:pt x="384" y="674"/>
                  <a:pt x="384" y="674"/>
                  <a:pt x="384" y="674"/>
                </a:cubicBezTo>
                <a:cubicBezTo>
                  <a:pt x="384" y="676"/>
                  <a:pt x="384" y="677"/>
                  <a:pt x="383" y="678"/>
                </a:cubicBezTo>
                <a:close/>
                <a:moveTo>
                  <a:pt x="404" y="671"/>
                </a:moveTo>
                <a:cubicBezTo>
                  <a:pt x="403" y="672"/>
                  <a:pt x="401" y="673"/>
                  <a:pt x="397" y="673"/>
                </a:cubicBezTo>
                <a:cubicBezTo>
                  <a:pt x="397" y="676"/>
                  <a:pt x="397" y="676"/>
                  <a:pt x="397" y="676"/>
                </a:cubicBezTo>
                <a:cubicBezTo>
                  <a:pt x="396" y="675"/>
                  <a:pt x="395" y="674"/>
                  <a:pt x="394" y="672"/>
                </a:cubicBezTo>
                <a:cubicBezTo>
                  <a:pt x="393" y="671"/>
                  <a:pt x="393" y="672"/>
                  <a:pt x="393" y="671"/>
                </a:cubicBezTo>
                <a:cubicBezTo>
                  <a:pt x="396" y="668"/>
                  <a:pt x="400" y="664"/>
                  <a:pt x="403" y="661"/>
                </a:cubicBezTo>
                <a:cubicBezTo>
                  <a:pt x="405" y="661"/>
                  <a:pt x="405" y="661"/>
                  <a:pt x="405" y="661"/>
                </a:cubicBezTo>
                <a:cubicBezTo>
                  <a:pt x="406" y="663"/>
                  <a:pt x="405" y="662"/>
                  <a:pt x="406" y="663"/>
                </a:cubicBezTo>
                <a:cubicBezTo>
                  <a:pt x="406" y="667"/>
                  <a:pt x="406" y="669"/>
                  <a:pt x="404" y="671"/>
                </a:cubicBezTo>
                <a:close/>
                <a:moveTo>
                  <a:pt x="416" y="522"/>
                </a:moveTo>
                <a:cubicBezTo>
                  <a:pt x="414" y="523"/>
                  <a:pt x="409" y="523"/>
                  <a:pt x="408" y="524"/>
                </a:cubicBezTo>
                <a:cubicBezTo>
                  <a:pt x="407" y="525"/>
                  <a:pt x="406" y="526"/>
                  <a:pt x="405" y="527"/>
                </a:cubicBezTo>
                <a:cubicBezTo>
                  <a:pt x="386" y="527"/>
                  <a:pt x="386" y="527"/>
                  <a:pt x="386" y="527"/>
                </a:cubicBezTo>
                <a:cubicBezTo>
                  <a:pt x="374" y="530"/>
                  <a:pt x="358" y="528"/>
                  <a:pt x="348" y="531"/>
                </a:cubicBezTo>
                <a:cubicBezTo>
                  <a:pt x="341" y="533"/>
                  <a:pt x="338" y="525"/>
                  <a:pt x="333" y="526"/>
                </a:cubicBezTo>
                <a:cubicBezTo>
                  <a:pt x="330" y="526"/>
                  <a:pt x="330" y="526"/>
                  <a:pt x="330" y="526"/>
                </a:cubicBezTo>
                <a:cubicBezTo>
                  <a:pt x="331" y="527"/>
                  <a:pt x="330" y="527"/>
                  <a:pt x="331" y="528"/>
                </a:cubicBezTo>
                <a:cubicBezTo>
                  <a:pt x="331" y="532"/>
                  <a:pt x="330" y="531"/>
                  <a:pt x="329" y="534"/>
                </a:cubicBezTo>
                <a:cubicBezTo>
                  <a:pt x="325" y="535"/>
                  <a:pt x="323" y="535"/>
                  <a:pt x="318" y="534"/>
                </a:cubicBezTo>
                <a:cubicBezTo>
                  <a:pt x="318" y="534"/>
                  <a:pt x="317" y="534"/>
                  <a:pt x="317" y="533"/>
                </a:cubicBezTo>
                <a:cubicBezTo>
                  <a:pt x="317" y="531"/>
                  <a:pt x="317" y="531"/>
                  <a:pt x="318" y="530"/>
                </a:cubicBezTo>
                <a:cubicBezTo>
                  <a:pt x="322" y="530"/>
                  <a:pt x="324" y="530"/>
                  <a:pt x="326" y="531"/>
                </a:cubicBezTo>
                <a:cubicBezTo>
                  <a:pt x="329" y="527"/>
                  <a:pt x="330" y="526"/>
                  <a:pt x="331" y="521"/>
                </a:cubicBezTo>
                <a:cubicBezTo>
                  <a:pt x="336" y="521"/>
                  <a:pt x="340" y="521"/>
                  <a:pt x="343" y="519"/>
                </a:cubicBezTo>
                <a:cubicBezTo>
                  <a:pt x="345" y="521"/>
                  <a:pt x="343" y="519"/>
                  <a:pt x="343" y="522"/>
                </a:cubicBezTo>
                <a:cubicBezTo>
                  <a:pt x="350" y="522"/>
                  <a:pt x="357" y="521"/>
                  <a:pt x="363" y="516"/>
                </a:cubicBezTo>
                <a:cubicBezTo>
                  <a:pt x="364" y="516"/>
                  <a:pt x="364" y="516"/>
                  <a:pt x="364" y="516"/>
                </a:cubicBezTo>
                <a:cubicBezTo>
                  <a:pt x="363" y="514"/>
                  <a:pt x="362" y="514"/>
                  <a:pt x="360" y="513"/>
                </a:cubicBezTo>
                <a:cubicBezTo>
                  <a:pt x="360" y="512"/>
                  <a:pt x="360" y="512"/>
                  <a:pt x="360" y="512"/>
                </a:cubicBezTo>
                <a:cubicBezTo>
                  <a:pt x="360" y="512"/>
                  <a:pt x="360" y="512"/>
                  <a:pt x="360" y="512"/>
                </a:cubicBezTo>
                <a:cubicBezTo>
                  <a:pt x="360" y="510"/>
                  <a:pt x="360" y="510"/>
                  <a:pt x="360" y="510"/>
                </a:cubicBezTo>
                <a:cubicBezTo>
                  <a:pt x="363" y="509"/>
                  <a:pt x="365" y="509"/>
                  <a:pt x="371" y="509"/>
                </a:cubicBezTo>
                <a:cubicBezTo>
                  <a:pt x="367" y="506"/>
                  <a:pt x="363" y="508"/>
                  <a:pt x="360" y="506"/>
                </a:cubicBezTo>
                <a:cubicBezTo>
                  <a:pt x="358" y="506"/>
                  <a:pt x="358" y="506"/>
                  <a:pt x="358" y="506"/>
                </a:cubicBezTo>
                <a:cubicBezTo>
                  <a:pt x="358" y="501"/>
                  <a:pt x="360" y="502"/>
                  <a:pt x="361" y="498"/>
                </a:cubicBezTo>
                <a:cubicBezTo>
                  <a:pt x="364" y="499"/>
                  <a:pt x="365" y="500"/>
                  <a:pt x="367" y="499"/>
                </a:cubicBezTo>
                <a:cubicBezTo>
                  <a:pt x="369" y="501"/>
                  <a:pt x="369" y="501"/>
                  <a:pt x="370" y="504"/>
                </a:cubicBezTo>
                <a:cubicBezTo>
                  <a:pt x="370" y="505"/>
                  <a:pt x="370" y="504"/>
                  <a:pt x="369" y="505"/>
                </a:cubicBezTo>
                <a:cubicBezTo>
                  <a:pt x="370" y="506"/>
                  <a:pt x="372" y="506"/>
                  <a:pt x="375" y="506"/>
                </a:cubicBezTo>
                <a:cubicBezTo>
                  <a:pt x="375" y="502"/>
                  <a:pt x="377" y="501"/>
                  <a:pt x="377" y="498"/>
                </a:cubicBezTo>
                <a:cubicBezTo>
                  <a:pt x="379" y="497"/>
                  <a:pt x="378" y="498"/>
                  <a:pt x="379" y="496"/>
                </a:cubicBezTo>
                <a:cubicBezTo>
                  <a:pt x="381" y="496"/>
                  <a:pt x="383" y="496"/>
                  <a:pt x="385" y="496"/>
                </a:cubicBezTo>
                <a:cubicBezTo>
                  <a:pt x="385" y="499"/>
                  <a:pt x="385" y="499"/>
                  <a:pt x="385" y="499"/>
                </a:cubicBezTo>
                <a:cubicBezTo>
                  <a:pt x="390" y="499"/>
                  <a:pt x="390" y="497"/>
                  <a:pt x="394" y="496"/>
                </a:cubicBezTo>
                <a:cubicBezTo>
                  <a:pt x="395" y="496"/>
                  <a:pt x="394" y="496"/>
                  <a:pt x="395" y="496"/>
                </a:cubicBezTo>
                <a:cubicBezTo>
                  <a:pt x="395" y="499"/>
                  <a:pt x="395" y="499"/>
                  <a:pt x="395" y="499"/>
                </a:cubicBezTo>
                <a:cubicBezTo>
                  <a:pt x="399" y="499"/>
                  <a:pt x="400" y="499"/>
                  <a:pt x="401" y="496"/>
                </a:cubicBezTo>
                <a:cubicBezTo>
                  <a:pt x="402" y="496"/>
                  <a:pt x="402" y="496"/>
                  <a:pt x="402" y="496"/>
                </a:cubicBezTo>
                <a:cubicBezTo>
                  <a:pt x="402" y="500"/>
                  <a:pt x="401" y="500"/>
                  <a:pt x="400" y="503"/>
                </a:cubicBezTo>
                <a:cubicBezTo>
                  <a:pt x="395" y="504"/>
                  <a:pt x="395" y="504"/>
                  <a:pt x="391" y="501"/>
                </a:cubicBezTo>
                <a:cubicBezTo>
                  <a:pt x="389" y="503"/>
                  <a:pt x="387" y="504"/>
                  <a:pt x="384" y="505"/>
                </a:cubicBezTo>
                <a:cubicBezTo>
                  <a:pt x="386" y="509"/>
                  <a:pt x="386" y="508"/>
                  <a:pt x="389" y="509"/>
                </a:cubicBezTo>
                <a:cubicBezTo>
                  <a:pt x="389" y="511"/>
                  <a:pt x="389" y="511"/>
                  <a:pt x="389" y="511"/>
                </a:cubicBezTo>
                <a:cubicBezTo>
                  <a:pt x="388" y="512"/>
                  <a:pt x="389" y="511"/>
                  <a:pt x="388" y="513"/>
                </a:cubicBezTo>
                <a:cubicBezTo>
                  <a:pt x="385" y="512"/>
                  <a:pt x="386" y="513"/>
                  <a:pt x="385" y="511"/>
                </a:cubicBezTo>
                <a:cubicBezTo>
                  <a:pt x="381" y="511"/>
                  <a:pt x="380" y="512"/>
                  <a:pt x="378" y="515"/>
                </a:cubicBezTo>
                <a:cubicBezTo>
                  <a:pt x="378" y="515"/>
                  <a:pt x="378" y="515"/>
                  <a:pt x="378" y="515"/>
                </a:cubicBezTo>
                <a:cubicBezTo>
                  <a:pt x="379" y="518"/>
                  <a:pt x="379" y="518"/>
                  <a:pt x="380" y="520"/>
                </a:cubicBezTo>
                <a:cubicBezTo>
                  <a:pt x="385" y="519"/>
                  <a:pt x="385" y="518"/>
                  <a:pt x="386" y="514"/>
                </a:cubicBezTo>
                <a:cubicBezTo>
                  <a:pt x="390" y="514"/>
                  <a:pt x="395" y="514"/>
                  <a:pt x="397" y="513"/>
                </a:cubicBezTo>
                <a:cubicBezTo>
                  <a:pt x="397" y="512"/>
                  <a:pt x="398" y="512"/>
                  <a:pt x="396" y="512"/>
                </a:cubicBezTo>
                <a:cubicBezTo>
                  <a:pt x="396" y="511"/>
                  <a:pt x="396" y="511"/>
                  <a:pt x="396" y="511"/>
                </a:cubicBezTo>
                <a:cubicBezTo>
                  <a:pt x="398" y="511"/>
                  <a:pt x="398" y="511"/>
                  <a:pt x="399" y="512"/>
                </a:cubicBezTo>
                <a:cubicBezTo>
                  <a:pt x="404" y="512"/>
                  <a:pt x="405" y="512"/>
                  <a:pt x="408" y="513"/>
                </a:cubicBezTo>
                <a:cubicBezTo>
                  <a:pt x="408" y="514"/>
                  <a:pt x="408" y="514"/>
                  <a:pt x="408" y="514"/>
                </a:cubicBezTo>
                <a:cubicBezTo>
                  <a:pt x="400" y="514"/>
                  <a:pt x="400" y="514"/>
                  <a:pt x="400" y="514"/>
                </a:cubicBezTo>
                <a:cubicBezTo>
                  <a:pt x="400" y="517"/>
                  <a:pt x="400" y="517"/>
                  <a:pt x="400" y="517"/>
                </a:cubicBezTo>
                <a:cubicBezTo>
                  <a:pt x="407" y="517"/>
                  <a:pt x="409" y="518"/>
                  <a:pt x="416" y="519"/>
                </a:cubicBezTo>
                <a:lnTo>
                  <a:pt x="416" y="522"/>
                </a:lnTo>
                <a:close/>
                <a:moveTo>
                  <a:pt x="422" y="525"/>
                </a:moveTo>
                <a:cubicBezTo>
                  <a:pt x="421" y="525"/>
                  <a:pt x="421" y="525"/>
                  <a:pt x="421" y="525"/>
                </a:cubicBezTo>
                <a:cubicBezTo>
                  <a:pt x="421" y="524"/>
                  <a:pt x="422" y="523"/>
                  <a:pt x="422" y="522"/>
                </a:cubicBezTo>
                <a:cubicBezTo>
                  <a:pt x="424" y="522"/>
                  <a:pt x="424" y="522"/>
                  <a:pt x="424" y="522"/>
                </a:cubicBezTo>
                <a:cubicBezTo>
                  <a:pt x="423" y="525"/>
                  <a:pt x="423" y="523"/>
                  <a:pt x="422" y="525"/>
                </a:cubicBezTo>
                <a:close/>
                <a:moveTo>
                  <a:pt x="440" y="669"/>
                </a:moveTo>
                <a:cubicBezTo>
                  <a:pt x="438" y="669"/>
                  <a:pt x="438" y="669"/>
                  <a:pt x="438" y="669"/>
                </a:cubicBezTo>
                <a:cubicBezTo>
                  <a:pt x="438" y="668"/>
                  <a:pt x="437" y="668"/>
                  <a:pt x="437" y="668"/>
                </a:cubicBezTo>
                <a:cubicBezTo>
                  <a:pt x="438" y="665"/>
                  <a:pt x="438" y="665"/>
                  <a:pt x="439" y="663"/>
                </a:cubicBezTo>
                <a:cubicBezTo>
                  <a:pt x="441" y="664"/>
                  <a:pt x="440" y="663"/>
                  <a:pt x="441" y="664"/>
                </a:cubicBezTo>
                <a:cubicBezTo>
                  <a:pt x="442" y="664"/>
                  <a:pt x="442" y="664"/>
                  <a:pt x="442" y="664"/>
                </a:cubicBezTo>
                <a:cubicBezTo>
                  <a:pt x="441" y="666"/>
                  <a:pt x="440" y="666"/>
                  <a:pt x="440" y="669"/>
                </a:cubicBezTo>
                <a:close/>
                <a:moveTo>
                  <a:pt x="447" y="668"/>
                </a:moveTo>
                <a:cubicBezTo>
                  <a:pt x="443" y="668"/>
                  <a:pt x="443" y="668"/>
                  <a:pt x="443" y="668"/>
                </a:cubicBezTo>
                <a:cubicBezTo>
                  <a:pt x="443" y="665"/>
                  <a:pt x="443" y="665"/>
                  <a:pt x="443" y="665"/>
                </a:cubicBezTo>
                <a:cubicBezTo>
                  <a:pt x="444" y="664"/>
                  <a:pt x="445" y="664"/>
                  <a:pt x="447" y="663"/>
                </a:cubicBezTo>
                <a:cubicBezTo>
                  <a:pt x="447" y="664"/>
                  <a:pt x="447" y="665"/>
                  <a:pt x="448" y="666"/>
                </a:cubicBezTo>
                <a:cubicBezTo>
                  <a:pt x="447" y="667"/>
                  <a:pt x="447" y="666"/>
                  <a:pt x="447" y="668"/>
                </a:cubicBezTo>
                <a:close/>
                <a:moveTo>
                  <a:pt x="472" y="79"/>
                </a:moveTo>
                <a:cubicBezTo>
                  <a:pt x="475" y="79"/>
                  <a:pt x="475" y="79"/>
                  <a:pt x="475" y="79"/>
                </a:cubicBezTo>
                <a:cubicBezTo>
                  <a:pt x="475" y="80"/>
                  <a:pt x="475" y="80"/>
                  <a:pt x="475" y="80"/>
                </a:cubicBezTo>
                <a:cubicBezTo>
                  <a:pt x="473" y="81"/>
                  <a:pt x="473" y="81"/>
                  <a:pt x="471" y="82"/>
                </a:cubicBezTo>
                <a:cubicBezTo>
                  <a:pt x="471" y="81"/>
                  <a:pt x="471" y="81"/>
                  <a:pt x="471" y="81"/>
                </a:cubicBezTo>
                <a:cubicBezTo>
                  <a:pt x="469" y="81"/>
                  <a:pt x="469" y="81"/>
                  <a:pt x="469" y="81"/>
                </a:cubicBezTo>
                <a:cubicBezTo>
                  <a:pt x="470" y="80"/>
                  <a:pt x="471" y="80"/>
                  <a:pt x="472" y="79"/>
                </a:cubicBezTo>
                <a:close/>
                <a:moveTo>
                  <a:pt x="472" y="663"/>
                </a:moveTo>
                <a:cubicBezTo>
                  <a:pt x="472" y="664"/>
                  <a:pt x="472" y="664"/>
                  <a:pt x="472" y="664"/>
                </a:cubicBezTo>
                <a:cubicBezTo>
                  <a:pt x="472" y="664"/>
                  <a:pt x="472" y="665"/>
                  <a:pt x="471" y="665"/>
                </a:cubicBezTo>
                <a:cubicBezTo>
                  <a:pt x="469" y="664"/>
                  <a:pt x="470" y="665"/>
                  <a:pt x="469" y="663"/>
                </a:cubicBezTo>
                <a:lnTo>
                  <a:pt x="472" y="663"/>
                </a:lnTo>
                <a:close/>
                <a:moveTo>
                  <a:pt x="480" y="670"/>
                </a:moveTo>
                <a:cubicBezTo>
                  <a:pt x="478" y="671"/>
                  <a:pt x="479" y="670"/>
                  <a:pt x="478" y="672"/>
                </a:cubicBezTo>
                <a:cubicBezTo>
                  <a:pt x="476" y="673"/>
                  <a:pt x="477" y="673"/>
                  <a:pt x="476" y="673"/>
                </a:cubicBezTo>
                <a:cubicBezTo>
                  <a:pt x="472" y="673"/>
                  <a:pt x="472" y="673"/>
                  <a:pt x="470" y="672"/>
                </a:cubicBezTo>
                <a:cubicBezTo>
                  <a:pt x="469" y="672"/>
                  <a:pt x="469" y="672"/>
                  <a:pt x="469" y="672"/>
                </a:cubicBezTo>
                <a:cubicBezTo>
                  <a:pt x="471" y="670"/>
                  <a:pt x="472" y="668"/>
                  <a:pt x="474" y="667"/>
                </a:cubicBezTo>
                <a:cubicBezTo>
                  <a:pt x="477" y="668"/>
                  <a:pt x="476" y="668"/>
                  <a:pt x="480" y="669"/>
                </a:cubicBezTo>
                <a:lnTo>
                  <a:pt x="480" y="670"/>
                </a:lnTo>
                <a:close/>
                <a:moveTo>
                  <a:pt x="483" y="662"/>
                </a:moveTo>
                <a:cubicBezTo>
                  <a:pt x="482" y="665"/>
                  <a:pt x="481" y="665"/>
                  <a:pt x="478" y="666"/>
                </a:cubicBezTo>
                <a:cubicBezTo>
                  <a:pt x="478" y="665"/>
                  <a:pt x="478" y="665"/>
                  <a:pt x="478" y="665"/>
                </a:cubicBezTo>
                <a:cubicBezTo>
                  <a:pt x="478" y="665"/>
                  <a:pt x="477" y="664"/>
                  <a:pt x="477" y="664"/>
                </a:cubicBezTo>
                <a:cubicBezTo>
                  <a:pt x="479" y="663"/>
                  <a:pt x="482" y="661"/>
                  <a:pt x="483" y="659"/>
                </a:cubicBezTo>
                <a:cubicBezTo>
                  <a:pt x="484" y="661"/>
                  <a:pt x="484" y="660"/>
                  <a:pt x="483" y="662"/>
                </a:cubicBezTo>
                <a:close/>
                <a:moveTo>
                  <a:pt x="489" y="664"/>
                </a:moveTo>
                <a:cubicBezTo>
                  <a:pt x="486" y="664"/>
                  <a:pt x="486" y="664"/>
                  <a:pt x="486" y="664"/>
                </a:cubicBezTo>
                <a:cubicBezTo>
                  <a:pt x="488" y="662"/>
                  <a:pt x="489" y="660"/>
                  <a:pt x="490" y="657"/>
                </a:cubicBezTo>
                <a:cubicBezTo>
                  <a:pt x="491" y="657"/>
                  <a:pt x="491" y="657"/>
                  <a:pt x="491" y="657"/>
                </a:cubicBezTo>
                <a:cubicBezTo>
                  <a:pt x="491" y="661"/>
                  <a:pt x="490" y="661"/>
                  <a:pt x="489" y="664"/>
                </a:cubicBezTo>
                <a:close/>
                <a:moveTo>
                  <a:pt x="493" y="670"/>
                </a:moveTo>
                <a:cubicBezTo>
                  <a:pt x="492" y="669"/>
                  <a:pt x="492" y="669"/>
                  <a:pt x="492" y="667"/>
                </a:cubicBezTo>
                <a:cubicBezTo>
                  <a:pt x="493" y="667"/>
                  <a:pt x="493" y="667"/>
                  <a:pt x="493" y="667"/>
                </a:cubicBezTo>
                <a:lnTo>
                  <a:pt x="493" y="670"/>
                </a:lnTo>
                <a:close/>
                <a:moveTo>
                  <a:pt x="498" y="68"/>
                </a:moveTo>
                <a:cubicBezTo>
                  <a:pt x="501" y="68"/>
                  <a:pt x="501" y="68"/>
                  <a:pt x="501" y="68"/>
                </a:cubicBezTo>
                <a:cubicBezTo>
                  <a:pt x="499" y="69"/>
                  <a:pt x="499" y="69"/>
                  <a:pt x="498" y="68"/>
                </a:cubicBezTo>
                <a:close/>
                <a:moveTo>
                  <a:pt x="508" y="516"/>
                </a:moveTo>
                <a:cubicBezTo>
                  <a:pt x="506" y="517"/>
                  <a:pt x="507" y="517"/>
                  <a:pt x="506" y="517"/>
                </a:cubicBezTo>
                <a:cubicBezTo>
                  <a:pt x="502" y="517"/>
                  <a:pt x="504" y="517"/>
                  <a:pt x="502" y="514"/>
                </a:cubicBezTo>
                <a:cubicBezTo>
                  <a:pt x="504" y="514"/>
                  <a:pt x="504" y="513"/>
                  <a:pt x="505" y="513"/>
                </a:cubicBezTo>
                <a:cubicBezTo>
                  <a:pt x="507" y="514"/>
                  <a:pt x="506" y="513"/>
                  <a:pt x="507" y="515"/>
                </a:cubicBezTo>
                <a:cubicBezTo>
                  <a:pt x="508" y="515"/>
                  <a:pt x="508" y="515"/>
                  <a:pt x="508" y="515"/>
                </a:cubicBezTo>
                <a:lnTo>
                  <a:pt x="508" y="516"/>
                </a:lnTo>
                <a:close/>
                <a:moveTo>
                  <a:pt x="511" y="516"/>
                </a:moveTo>
                <a:cubicBezTo>
                  <a:pt x="510" y="518"/>
                  <a:pt x="511" y="517"/>
                  <a:pt x="510" y="518"/>
                </a:cubicBezTo>
                <a:cubicBezTo>
                  <a:pt x="510" y="517"/>
                  <a:pt x="510" y="517"/>
                  <a:pt x="510" y="517"/>
                </a:cubicBezTo>
                <a:cubicBezTo>
                  <a:pt x="509" y="516"/>
                  <a:pt x="510" y="516"/>
                  <a:pt x="511" y="513"/>
                </a:cubicBezTo>
                <a:cubicBezTo>
                  <a:pt x="513" y="513"/>
                  <a:pt x="513" y="513"/>
                  <a:pt x="513" y="513"/>
                </a:cubicBezTo>
                <a:cubicBezTo>
                  <a:pt x="512" y="515"/>
                  <a:pt x="512" y="515"/>
                  <a:pt x="511" y="516"/>
                </a:cubicBezTo>
                <a:close/>
                <a:moveTo>
                  <a:pt x="513" y="74"/>
                </a:moveTo>
                <a:cubicBezTo>
                  <a:pt x="512" y="75"/>
                  <a:pt x="511" y="75"/>
                  <a:pt x="510" y="75"/>
                </a:cubicBezTo>
                <a:cubicBezTo>
                  <a:pt x="510" y="74"/>
                  <a:pt x="510" y="74"/>
                  <a:pt x="510" y="74"/>
                </a:cubicBezTo>
                <a:cubicBezTo>
                  <a:pt x="513" y="74"/>
                  <a:pt x="513" y="74"/>
                  <a:pt x="513" y="74"/>
                </a:cubicBezTo>
                <a:close/>
                <a:moveTo>
                  <a:pt x="524" y="74"/>
                </a:moveTo>
                <a:cubicBezTo>
                  <a:pt x="530" y="74"/>
                  <a:pt x="530" y="74"/>
                  <a:pt x="530" y="74"/>
                </a:cubicBezTo>
                <a:cubicBezTo>
                  <a:pt x="530" y="75"/>
                  <a:pt x="530" y="75"/>
                  <a:pt x="530" y="75"/>
                </a:cubicBezTo>
                <a:cubicBezTo>
                  <a:pt x="530" y="76"/>
                  <a:pt x="529" y="76"/>
                  <a:pt x="529" y="76"/>
                </a:cubicBezTo>
                <a:cubicBezTo>
                  <a:pt x="526" y="76"/>
                  <a:pt x="526" y="76"/>
                  <a:pt x="524" y="74"/>
                </a:cubicBezTo>
                <a:close/>
                <a:moveTo>
                  <a:pt x="543" y="665"/>
                </a:moveTo>
                <a:cubicBezTo>
                  <a:pt x="540" y="665"/>
                  <a:pt x="540" y="666"/>
                  <a:pt x="538" y="665"/>
                </a:cubicBezTo>
                <a:cubicBezTo>
                  <a:pt x="536" y="664"/>
                  <a:pt x="536" y="664"/>
                  <a:pt x="536" y="660"/>
                </a:cubicBezTo>
                <a:cubicBezTo>
                  <a:pt x="534" y="660"/>
                  <a:pt x="532" y="660"/>
                  <a:pt x="531" y="659"/>
                </a:cubicBezTo>
                <a:cubicBezTo>
                  <a:pt x="531" y="661"/>
                  <a:pt x="531" y="662"/>
                  <a:pt x="532" y="663"/>
                </a:cubicBezTo>
                <a:cubicBezTo>
                  <a:pt x="532" y="665"/>
                  <a:pt x="532" y="665"/>
                  <a:pt x="532" y="665"/>
                </a:cubicBezTo>
                <a:cubicBezTo>
                  <a:pt x="530" y="664"/>
                  <a:pt x="530" y="662"/>
                  <a:pt x="529" y="660"/>
                </a:cubicBezTo>
                <a:cubicBezTo>
                  <a:pt x="533" y="658"/>
                  <a:pt x="539" y="656"/>
                  <a:pt x="541" y="654"/>
                </a:cubicBezTo>
                <a:cubicBezTo>
                  <a:pt x="542" y="655"/>
                  <a:pt x="542" y="654"/>
                  <a:pt x="542" y="655"/>
                </a:cubicBezTo>
                <a:cubicBezTo>
                  <a:pt x="543" y="657"/>
                  <a:pt x="542" y="659"/>
                  <a:pt x="540" y="660"/>
                </a:cubicBezTo>
                <a:cubicBezTo>
                  <a:pt x="541" y="661"/>
                  <a:pt x="541" y="661"/>
                  <a:pt x="541" y="662"/>
                </a:cubicBezTo>
                <a:cubicBezTo>
                  <a:pt x="544" y="661"/>
                  <a:pt x="543" y="663"/>
                  <a:pt x="544" y="660"/>
                </a:cubicBezTo>
                <a:cubicBezTo>
                  <a:pt x="545" y="660"/>
                  <a:pt x="545" y="660"/>
                  <a:pt x="545" y="660"/>
                </a:cubicBezTo>
                <a:cubicBezTo>
                  <a:pt x="544" y="663"/>
                  <a:pt x="544" y="662"/>
                  <a:pt x="543" y="665"/>
                </a:cubicBezTo>
                <a:close/>
                <a:moveTo>
                  <a:pt x="556" y="514"/>
                </a:moveTo>
                <a:cubicBezTo>
                  <a:pt x="556" y="511"/>
                  <a:pt x="556" y="513"/>
                  <a:pt x="557" y="510"/>
                </a:cubicBezTo>
                <a:cubicBezTo>
                  <a:pt x="561" y="510"/>
                  <a:pt x="561" y="510"/>
                  <a:pt x="561" y="510"/>
                </a:cubicBezTo>
                <a:cubicBezTo>
                  <a:pt x="561" y="512"/>
                  <a:pt x="561" y="512"/>
                  <a:pt x="561" y="512"/>
                </a:cubicBezTo>
                <a:cubicBezTo>
                  <a:pt x="562" y="513"/>
                  <a:pt x="561" y="513"/>
                  <a:pt x="562" y="515"/>
                </a:cubicBezTo>
                <a:cubicBezTo>
                  <a:pt x="560" y="515"/>
                  <a:pt x="558" y="515"/>
                  <a:pt x="556" y="514"/>
                </a:cubicBezTo>
                <a:close/>
                <a:moveTo>
                  <a:pt x="625" y="90"/>
                </a:moveTo>
                <a:cubicBezTo>
                  <a:pt x="623" y="89"/>
                  <a:pt x="624" y="89"/>
                  <a:pt x="623" y="87"/>
                </a:cubicBezTo>
                <a:cubicBezTo>
                  <a:pt x="624" y="87"/>
                  <a:pt x="624" y="87"/>
                  <a:pt x="624" y="88"/>
                </a:cubicBezTo>
                <a:cubicBezTo>
                  <a:pt x="625" y="88"/>
                  <a:pt x="625" y="88"/>
                  <a:pt x="625" y="88"/>
                </a:cubicBezTo>
                <a:lnTo>
                  <a:pt x="625" y="90"/>
                </a:lnTo>
                <a:close/>
                <a:moveTo>
                  <a:pt x="629" y="88"/>
                </a:moveTo>
                <a:cubicBezTo>
                  <a:pt x="632" y="88"/>
                  <a:pt x="632" y="88"/>
                  <a:pt x="632" y="88"/>
                </a:cubicBezTo>
                <a:cubicBezTo>
                  <a:pt x="630" y="89"/>
                  <a:pt x="631" y="89"/>
                  <a:pt x="629" y="88"/>
                </a:cubicBezTo>
                <a:close/>
                <a:moveTo>
                  <a:pt x="1028" y="347"/>
                </a:moveTo>
                <a:cubicBezTo>
                  <a:pt x="1029" y="348"/>
                  <a:pt x="1029" y="347"/>
                  <a:pt x="1029" y="348"/>
                </a:cubicBezTo>
                <a:cubicBezTo>
                  <a:pt x="1028" y="347"/>
                  <a:pt x="1029" y="348"/>
                  <a:pt x="1028" y="347"/>
                </a:cubicBezTo>
                <a:close/>
                <a:moveTo>
                  <a:pt x="1038" y="344"/>
                </a:moveTo>
                <a:cubicBezTo>
                  <a:pt x="1038" y="346"/>
                  <a:pt x="1038" y="346"/>
                  <a:pt x="1038" y="346"/>
                </a:cubicBezTo>
                <a:cubicBezTo>
                  <a:pt x="1036" y="345"/>
                  <a:pt x="1034" y="344"/>
                  <a:pt x="1032" y="343"/>
                </a:cubicBezTo>
                <a:cubicBezTo>
                  <a:pt x="1032" y="343"/>
                  <a:pt x="1032" y="343"/>
                  <a:pt x="1031" y="342"/>
                </a:cubicBezTo>
                <a:cubicBezTo>
                  <a:pt x="1032" y="342"/>
                  <a:pt x="1032" y="342"/>
                  <a:pt x="1032" y="342"/>
                </a:cubicBezTo>
                <a:cubicBezTo>
                  <a:pt x="1034" y="340"/>
                  <a:pt x="1035" y="340"/>
                  <a:pt x="1037" y="338"/>
                </a:cubicBezTo>
                <a:cubicBezTo>
                  <a:pt x="1037" y="339"/>
                  <a:pt x="1038" y="339"/>
                  <a:pt x="1038" y="339"/>
                </a:cubicBezTo>
                <a:cubicBezTo>
                  <a:pt x="1039" y="340"/>
                  <a:pt x="1037" y="343"/>
                  <a:pt x="1038" y="344"/>
                </a:cubicBezTo>
                <a:close/>
                <a:moveTo>
                  <a:pt x="1029" y="334"/>
                </a:moveTo>
                <a:cubicBezTo>
                  <a:pt x="1032" y="332"/>
                  <a:pt x="1033" y="332"/>
                  <a:pt x="1034" y="330"/>
                </a:cubicBezTo>
                <a:cubicBezTo>
                  <a:pt x="1036" y="330"/>
                  <a:pt x="1036" y="331"/>
                  <a:pt x="1039" y="331"/>
                </a:cubicBezTo>
                <a:cubicBezTo>
                  <a:pt x="1039" y="332"/>
                  <a:pt x="1039" y="332"/>
                  <a:pt x="1039" y="332"/>
                </a:cubicBezTo>
                <a:cubicBezTo>
                  <a:pt x="1037" y="333"/>
                  <a:pt x="1036" y="335"/>
                  <a:pt x="1035" y="337"/>
                </a:cubicBezTo>
                <a:cubicBezTo>
                  <a:pt x="1031" y="336"/>
                  <a:pt x="1032" y="335"/>
                  <a:pt x="1029" y="334"/>
                </a:cubicBezTo>
                <a:close/>
                <a:moveTo>
                  <a:pt x="1042" y="348"/>
                </a:moveTo>
                <a:cubicBezTo>
                  <a:pt x="1041" y="348"/>
                  <a:pt x="1041" y="349"/>
                  <a:pt x="1041" y="349"/>
                </a:cubicBezTo>
                <a:cubicBezTo>
                  <a:pt x="1039" y="349"/>
                  <a:pt x="1039" y="349"/>
                  <a:pt x="1039" y="349"/>
                </a:cubicBezTo>
                <a:cubicBezTo>
                  <a:pt x="1039" y="347"/>
                  <a:pt x="1039" y="347"/>
                  <a:pt x="1039" y="347"/>
                </a:cubicBezTo>
                <a:cubicBezTo>
                  <a:pt x="1042" y="347"/>
                  <a:pt x="1042" y="347"/>
                  <a:pt x="1042" y="347"/>
                </a:cubicBezTo>
                <a:lnTo>
                  <a:pt x="1042" y="348"/>
                </a:lnTo>
                <a:close/>
                <a:moveTo>
                  <a:pt x="1049" y="341"/>
                </a:moveTo>
                <a:cubicBezTo>
                  <a:pt x="1048" y="344"/>
                  <a:pt x="1047" y="343"/>
                  <a:pt x="1046" y="346"/>
                </a:cubicBezTo>
                <a:cubicBezTo>
                  <a:pt x="1042" y="346"/>
                  <a:pt x="1043" y="347"/>
                  <a:pt x="1042" y="344"/>
                </a:cubicBezTo>
                <a:cubicBezTo>
                  <a:pt x="1041" y="343"/>
                  <a:pt x="1041" y="344"/>
                  <a:pt x="1041" y="342"/>
                </a:cubicBezTo>
                <a:cubicBezTo>
                  <a:pt x="1044" y="341"/>
                  <a:pt x="1045" y="341"/>
                  <a:pt x="1047" y="338"/>
                </a:cubicBezTo>
                <a:cubicBezTo>
                  <a:pt x="1049" y="338"/>
                  <a:pt x="1049" y="338"/>
                  <a:pt x="1049" y="338"/>
                </a:cubicBezTo>
                <a:cubicBezTo>
                  <a:pt x="1049" y="341"/>
                  <a:pt x="1050" y="340"/>
                  <a:pt x="1049" y="341"/>
                </a:cubicBezTo>
                <a:close/>
                <a:moveTo>
                  <a:pt x="1040" y="335"/>
                </a:moveTo>
                <a:cubicBezTo>
                  <a:pt x="1041" y="331"/>
                  <a:pt x="1041" y="332"/>
                  <a:pt x="1042" y="328"/>
                </a:cubicBezTo>
                <a:cubicBezTo>
                  <a:pt x="1045" y="328"/>
                  <a:pt x="1045" y="328"/>
                  <a:pt x="1045" y="328"/>
                </a:cubicBezTo>
                <a:cubicBezTo>
                  <a:pt x="1046" y="331"/>
                  <a:pt x="1045" y="330"/>
                  <a:pt x="1047" y="331"/>
                </a:cubicBezTo>
                <a:cubicBezTo>
                  <a:pt x="1047" y="334"/>
                  <a:pt x="1048" y="334"/>
                  <a:pt x="1045" y="335"/>
                </a:cubicBezTo>
                <a:cubicBezTo>
                  <a:pt x="1043" y="336"/>
                  <a:pt x="1043" y="335"/>
                  <a:pt x="1040" y="335"/>
                </a:cubicBezTo>
                <a:close/>
                <a:moveTo>
                  <a:pt x="1061" y="343"/>
                </a:moveTo>
                <a:cubicBezTo>
                  <a:pt x="1060" y="345"/>
                  <a:pt x="1059" y="346"/>
                  <a:pt x="1058" y="347"/>
                </a:cubicBezTo>
                <a:cubicBezTo>
                  <a:pt x="1057" y="346"/>
                  <a:pt x="1055" y="347"/>
                  <a:pt x="1054" y="347"/>
                </a:cubicBezTo>
                <a:cubicBezTo>
                  <a:pt x="1052" y="347"/>
                  <a:pt x="1052" y="347"/>
                  <a:pt x="1052" y="347"/>
                </a:cubicBezTo>
                <a:cubicBezTo>
                  <a:pt x="1056" y="341"/>
                  <a:pt x="1052" y="341"/>
                  <a:pt x="1053" y="339"/>
                </a:cubicBezTo>
                <a:cubicBezTo>
                  <a:pt x="1054" y="337"/>
                  <a:pt x="1060" y="336"/>
                  <a:pt x="1054" y="333"/>
                </a:cubicBezTo>
                <a:cubicBezTo>
                  <a:pt x="1055" y="328"/>
                  <a:pt x="1055" y="329"/>
                  <a:pt x="1058" y="327"/>
                </a:cubicBezTo>
                <a:cubicBezTo>
                  <a:pt x="1059" y="327"/>
                  <a:pt x="1060" y="328"/>
                  <a:pt x="1062" y="328"/>
                </a:cubicBezTo>
                <a:cubicBezTo>
                  <a:pt x="1060" y="333"/>
                  <a:pt x="1058" y="339"/>
                  <a:pt x="1061" y="343"/>
                </a:cubicBezTo>
                <a:close/>
                <a:moveTo>
                  <a:pt x="1083" y="338"/>
                </a:moveTo>
                <a:cubicBezTo>
                  <a:pt x="1079" y="339"/>
                  <a:pt x="1078" y="338"/>
                  <a:pt x="1076" y="342"/>
                </a:cubicBezTo>
                <a:cubicBezTo>
                  <a:pt x="1075" y="342"/>
                  <a:pt x="1075" y="342"/>
                  <a:pt x="1075" y="342"/>
                </a:cubicBezTo>
                <a:cubicBezTo>
                  <a:pt x="1076" y="340"/>
                  <a:pt x="1076" y="341"/>
                  <a:pt x="1077" y="338"/>
                </a:cubicBezTo>
                <a:cubicBezTo>
                  <a:pt x="1071" y="338"/>
                  <a:pt x="1071" y="338"/>
                  <a:pt x="1071" y="338"/>
                </a:cubicBezTo>
                <a:cubicBezTo>
                  <a:pt x="1071" y="336"/>
                  <a:pt x="1071" y="336"/>
                  <a:pt x="1071" y="336"/>
                </a:cubicBezTo>
                <a:cubicBezTo>
                  <a:pt x="1074" y="335"/>
                  <a:pt x="1079" y="335"/>
                  <a:pt x="1082" y="333"/>
                </a:cubicBezTo>
                <a:cubicBezTo>
                  <a:pt x="1083" y="333"/>
                  <a:pt x="1083" y="333"/>
                  <a:pt x="1083" y="333"/>
                </a:cubicBezTo>
                <a:cubicBezTo>
                  <a:pt x="1083" y="335"/>
                  <a:pt x="1083" y="336"/>
                  <a:pt x="1082" y="338"/>
                </a:cubicBezTo>
                <a:cubicBezTo>
                  <a:pt x="1083" y="338"/>
                  <a:pt x="1083" y="338"/>
                  <a:pt x="1083" y="338"/>
                </a:cubicBezTo>
                <a:close/>
                <a:moveTo>
                  <a:pt x="1067" y="332"/>
                </a:moveTo>
                <a:cubicBezTo>
                  <a:pt x="1067" y="331"/>
                  <a:pt x="1067" y="331"/>
                  <a:pt x="1067" y="331"/>
                </a:cubicBezTo>
                <a:cubicBezTo>
                  <a:pt x="1069" y="330"/>
                  <a:pt x="1068" y="331"/>
                  <a:pt x="1069" y="330"/>
                </a:cubicBezTo>
                <a:cubicBezTo>
                  <a:pt x="1071" y="330"/>
                  <a:pt x="1071" y="330"/>
                  <a:pt x="1071" y="330"/>
                </a:cubicBezTo>
                <a:cubicBezTo>
                  <a:pt x="1071" y="332"/>
                  <a:pt x="1071" y="332"/>
                  <a:pt x="1071" y="332"/>
                </a:cubicBezTo>
                <a:lnTo>
                  <a:pt x="1067" y="332"/>
                </a:lnTo>
                <a:close/>
                <a:moveTo>
                  <a:pt x="1075" y="312"/>
                </a:moveTo>
                <a:cubicBezTo>
                  <a:pt x="1076" y="309"/>
                  <a:pt x="1077" y="309"/>
                  <a:pt x="1081" y="309"/>
                </a:cubicBezTo>
                <a:cubicBezTo>
                  <a:pt x="1080" y="311"/>
                  <a:pt x="1080" y="312"/>
                  <a:pt x="1080" y="313"/>
                </a:cubicBezTo>
                <a:cubicBezTo>
                  <a:pt x="1079" y="314"/>
                  <a:pt x="1079" y="315"/>
                  <a:pt x="1079" y="316"/>
                </a:cubicBezTo>
                <a:cubicBezTo>
                  <a:pt x="1075" y="316"/>
                  <a:pt x="1075" y="316"/>
                  <a:pt x="1075" y="316"/>
                </a:cubicBezTo>
                <a:cubicBezTo>
                  <a:pt x="1075" y="313"/>
                  <a:pt x="1074" y="313"/>
                  <a:pt x="1075" y="312"/>
                </a:cubicBezTo>
                <a:close/>
                <a:moveTo>
                  <a:pt x="1084" y="330"/>
                </a:moveTo>
                <a:cubicBezTo>
                  <a:pt x="1082" y="330"/>
                  <a:pt x="1082" y="330"/>
                  <a:pt x="1082" y="330"/>
                </a:cubicBezTo>
                <a:cubicBezTo>
                  <a:pt x="1082" y="328"/>
                  <a:pt x="1082" y="328"/>
                  <a:pt x="1082" y="326"/>
                </a:cubicBezTo>
                <a:cubicBezTo>
                  <a:pt x="1085" y="327"/>
                  <a:pt x="1083" y="326"/>
                  <a:pt x="1084" y="328"/>
                </a:cubicBezTo>
                <a:cubicBezTo>
                  <a:pt x="1085" y="328"/>
                  <a:pt x="1085" y="329"/>
                  <a:pt x="1085" y="329"/>
                </a:cubicBezTo>
                <a:cubicBezTo>
                  <a:pt x="1085" y="329"/>
                  <a:pt x="1085" y="330"/>
                  <a:pt x="1084" y="330"/>
                </a:cubicBezTo>
                <a:close/>
                <a:moveTo>
                  <a:pt x="1084" y="313"/>
                </a:moveTo>
                <a:cubicBezTo>
                  <a:pt x="1084" y="310"/>
                  <a:pt x="1084" y="310"/>
                  <a:pt x="1084" y="310"/>
                </a:cubicBezTo>
                <a:cubicBezTo>
                  <a:pt x="1087" y="310"/>
                  <a:pt x="1088" y="310"/>
                  <a:pt x="1089" y="309"/>
                </a:cubicBezTo>
                <a:cubicBezTo>
                  <a:pt x="1089" y="310"/>
                  <a:pt x="1090" y="310"/>
                  <a:pt x="1090" y="311"/>
                </a:cubicBezTo>
                <a:cubicBezTo>
                  <a:pt x="1089" y="311"/>
                  <a:pt x="1089" y="311"/>
                  <a:pt x="1089" y="311"/>
                </a:cubicBezTo>
                <a:cubicBezTo>
                  <a:pt x="1088" y="313"/>
                  <a:pt x="1088" y="313"/>
                  <a:pt x="1084" y="313"/>
                </a:cubicBezTo>
                <a:close/>
                <a:moveTo>
                  <a:pt x="1092" y="335"/>
                </a:moveTo>
                <a:cubicBezTo>
                  <a:pt x="1090" y="335"/>
                  <a:pt x="1090" y="335"/>
                  <a:pt x="1090" y="335"/>
                </a:cubicBezTo>
                <a:cubicBezTo>
                  <a:pt x="1090" y="333"/>
                  <a:pt x="1090" y="333"/>
                  <a:pt x="1090" y="333"/>
                </a:cubicBezTo>
                <a:cubicBezTo>
                  <a:pt x="1092" y="333"/>
                  <a:pt x="1092" y="333"/>
                  <a:pt x="1092" y="333"/>
                </a:cubicBezTo>
                <a:lnTo>
                  <a:pt x="1092" y="335"/>
                </a:lnTo>
                <a:close/>
                <a:moveTo>
                  <a:pt x="1107" y="335"/>
                </a:moveTo>
                <a:cubicBezTo>
                  <a:pt x="1107" y="335"/>
                  <a:pt x="1106" y="335"/>
                  <a:pt x="1106" y="336"/>
                </a:cubicBezTo>
                <a:cubicBezTo>
                  <a:pt x="1105" y="333"/>
                  <a:pt x="1105" y="333"/>
                  <a:pt x="1101" y="333"/>
                </a:cubicBezTo>
                <a:cubicBezTo>
                  <a:pt x="1101" y="331"/>
                  <a:pt x="1101" y="332"/>
                  <a:pt x="1100" y="331"/>
                </a:cubicBezTo>
                <a:cubicBezTo>
                  <a:pt x="1100" y="330"/>
                  <a:pt x="1100" y="330"/>
                  <a:pt x="1100" y="330"/>
                </a:cubicBezTo>
                <a:cubicBezTo>
                  <a:pt x="1105" y="329"/>
                  <a:pt x="1108" y="329"/>
                  <a:pt x="1110" y="326"/>
                </a:cubicBezTo>
                <a:cubicBezTo>
                  <a:pt x="1112" y="326"/>
                  <a:pt x="1112" y="326"/>
                  <a:pt x="1112" y="326"/>
                </a:cubicBezTo>
                <a:cubicBezTo>
                  <a:pt x="1111" y="330"/>
                  <a:pt x="1110" y="333"/>
                  <a:pt x="1107" y="335"/>
                </a:cubicBezTo>
                <a:close/>
                <a:moveTo>
                  <a:pt x="1127" y="324"/>
                </a:moveTo>
                <a:cubicBezTo>
                  <a:pt x="1127" y="325"/>
                  <a:pt x="1126" y="325"/>
                  <a:pt x="1126" y="325"/>
                </a:cubicBezTo>
                <a:cubicBezTo>
                  <a:pt x="1124" y="324"/>
                  <a:pt x="1124" y="325"/>
                  <a:pt x="1123" y="323"/>
                </a:cubicBezTo>
                <a:cubicBezTo>
                  <a:pt x="1127" y="323"/>
                  <a:pt x="1127" y="323"/>
                  <a:pt x="1127" y="323"/>
                </a:cubicBezTo>
                <a:lnTo>
                  <a:pt x="1127" y="324"/>
                </a:lnTo>
                <a:close/>
                <a:moveTo>
                  <a:pt x="1133" y="322"/>
                </a:moveTo>
                <a:cubicBezTo>
                  <a:pt x="1132" y="323"/>
                  <a:pt x="1131" y="324"/>
                  <a:pt x="1130" y="325"/>
                </a:cubicBezTo>
                <a:cubicBezTo>
                  <a:pt x="1130" y="324"/>
                  <a:pt x="1130" y="324"/>
                  <a:pt x="1130" y="324"/>
                </a:cubicBezTo>
                <a:cubicBezTo>
                  <a:pt x="1129" y="323"/>
                  <a:pt x="1130" y="324"/>
                  <a:pt x="1130" y="321"/>
                </a:cubicBezTo>
                <a:cubicBezTo>
                  <a:pt x="1133" y="321"/>
                  <a:pt x="1133" y="321"/>
                  <a:pt x="1133" y="321"/>
                </a:cubicBezTo>
                <a:lnTo>
                  <a:pt x="1133" y="322"/>
                </a:lnTo>
                <a:close/>
                <a:moveTo>
                  <a:pt x="1144" y="320"/>
                </a:moveTo>
                <a:cubicBezTo>
                  <a:pt x="1143" y="321"/>
                  <a:pt x="1141" y="321"/>
                  <a:pt x="1140" y="321"/>
                </a:cubicBezTo>
                <a:cubicBezTo>
                  <a:pt x="1140" y="320"/>
                  <a:pt x="1140" y="320"/>
                  <a:pt x="1140" y="320"/>
                </a:cubicBezTo>
                <a:cubicBezTo>
                  <a:pt x="1144" y="320"/>
                  <a:pt x="1144" y="320"/>
                  <a:pt x="1144" y="320"/>
                </a:cubicBezTo>
                <a:close/>
                <a:moveTo>
                  <a:pt x="1129" y="293"/>
                </a:moveTo>
                <a:cubicBezTo>
                  <a:pt x="1129" y="293"/>
                  <a:pt x="1129" y="292"/>
                  <a:pt x="1130" y="292"/>
                </a:cubicBezTo>
                <a:cubicBezTo>
                  <a:pt x="1129" y="290"/>
                  <a:pt x="1129" y="288"/>
                  <a:pt x="1129" y="285"/>
                </a:cubicBezTo>
                <a:cubicBezTo>
                  <a:pt x="1134" y="285"/>
                  <a:pt x="1136" y="284"/>
                  <a:pt x="1142" y="284"/>
                </a:cubicBezTo>
                <a:cubicBezTo>
                  <a:pt x="1141" y="284"/>
                  <a:pt x="1142" y="284"/>
                  <a:pt x="1140" y="285"/>
                </a:cubicBezTo>
                <a:cubicBezTo>
                  <a:pt x="1141" y="289"/>
                  <a:pt x="1155" y="293"/>
                  <a:pt x="1158" y="295"/>
                </a:cubicBezTo>
                <a:cubicBezTo>
                  <a:pt x="1158" y="301"/>
                  <a:pt x="1158" y="301"/>
                  <a:pt x="1158" y="301"/>
                </a:cubicBezTo>
                <a:cubicBezTo>
                  <a:pt x="1156" y="299"/>
                  <a:pt x="1155" y="297"/>
                  <a:pt x="1152" y="296"/>
                </a:cubicBezTo>
                <a:cubicBezTo>
                  <a:pt x="1149" y="296"/>
                  <a:pt x="1142" y="300"/>
                  <a:pt x="1137" y="301"/>
                </a:cubicBezTo>
                <a:cubicBezTo>
                  <a:pt x="1137" y="304"/>
                  <a:pt x="1136" y="305"/>
                  <a:pt x="1135" y="308"/>
                </a:cubicBezTo>
                <a:cubicBezTo>
                  <a:pt x="1129" y="308"/>
                  <a:pt x="1120" y="310"/>
                  <a:pt x="1117" y="307"/>
                </a:cubicBezTo>
                <a:cubicBezTo>
                  <a:pt x="1115" y="309"/>
                  <a:pt x="1116" y="307"/>
                  <a:pt x="1117" y="310"/>
                </a:cubicBezTo>
                <a:cubicBezTo>
                  <a:pt x="1114" y="309"/>
                  <a:pt x="1115" y="310"/>
                  <a:pt x="1115" y="307"/>
                </a:cubicBezTo>
                <a:cubicBezTo>
                  <a:pt x="1109" y="307"/>
                  <a:pt x="1110" y="308"/>
                  <a:pt x="1110" y="304"/>
                </a:cubicBezTo>
                <a:cubicBezTo>
                  <a:pt x="1108" y="304"/>
                  <a:pt x="1109" y="304"/>
                  <a:pt x="1108" y="303"/>
                </a:cubicBezTo>
                <a:cubicBezTo>
                  <a:pt x="1106" y="304"/>
                  <a:pt x="1105" y="304"/>
                  <a:pt x="1103" y="304"/>
                </a:cubicBezTo>
                <a:cubicBezTo>
                  <a:pt x="1104" y="307"/>
                  <a:pt x="1104" y="307"/>
                  <a:pt x="1104" y="308"/>
                </a:cubicBezTo>
                <a:cubicBezTo>
                  <a:pt x="1104" y="309"/>
                  <a:pt x="1104" y="310"/>
                  <a:pt x="1103" y="311"/>
                </a:cubicBezTo>
                <a:cubicBezTo>
                  <a:pt x="1099" y="311"/>
                  <a:pt x="1096" y="311"/>
                  <a:pt x="1094" y="309"/>
                </a:cubicBezTo>
                <a:cubicBezTo>
                  <a:pt x="1093" y="309"/>
                  <a:pt x="1093" y="309"/>
                  <a:pt x="1093" y="309"/>
                </a:cubicBezTo>
                <a:cubicBezTo>
                  <a:pt x="1093" y="308"/>
                  <a:pt x="1093" y="308"/>
                  <a:pt x="1093" y="308"/>
                </a:cubicBezTo>
                <a:cubicBezTo>
                  <a:pt x="1096" y="308"/>
                  <a:pt x="1099" y="308"/>
                  <a:pt x="1102" y="307"/>
                </a:cubicBezTo>
                <a:cubicBezTo>
                  <a:pt x="1102" y="304"/>
                  <a:pt x="1102" y="304"/>
                  <a:pt x="1102" y="304"/>
                </a:cubicBezTo>
                <a:cubicBezTo>
                  <a:pt x="1099" y="303"/>
                  <a:pt x="1091" y="304"/>
                  <a:pt x="1088" y="306"/>
                </a:cubicBezTo>
                <a:cubicBezTo>
                  <a:pt x="1085" y="305"/>
                  <a:pt x="1085" y="305"/>
                  <a:pt x="1084" y="302"/>
                </a:cubicBezTo>
                <a:cubicBezTo>
                  <a:pt x="1079" y="300"/>
                  <a:pt x="1074" y="298"/>
                  <a:pt x="1070" y="301"/>
                </a:cubicBezTo>
                <a:cubicBezTo>
                  <a:pt x="1069" y="298"/>
                  <a:pt x="1071" y="300"/>
                  <a:pt x="1068" y="299"/>
                </a:cubicBezTo>
                <a:cubicBezTo>
                  <a:pt x="1068" y="297"/>
                  <a:pt x="1068" y="297"/>
                  <a:pt x="1068" y="297"/>
                </a:cubicBezTo>
                <a:cubicBezTo>
                  <a:pt x="1072" y="297"/>
                  <a:pt x="1074" y="299"/>
                  <a:pt x="1077" y="299"/>
                </a:cubicBezTo>
                <a:cubicBezTo>
                  <a:pt x="1080" y="298"/>
                  <a:pt x="1082" y="296"/>
                  <a:pt x="1085" y="295"/>
                </a:cubicBezTo>
                <a:cubicBezTo>
                  <a:pt x="1085" y="298"/>
                  <a:pt x="1085" y="298"/>
                  <a:pt x="1085" y="298"/>
                </a:cubicBezTo>
                <a:cubicBezTo>
                  <a:pt x="1086" y="298"/>
                  <a:pt x="1086" y="298"/>
                  <a:pt x="1086" y="299"/>
                </a:cubicBezTo>
                <a:cubicBezTo>
                  <a:pt x="1091" y="299"/>
                  <a:pt x="1097" y="300"/>
                  <a:pt x="1099" y="300"/>
                </a:cubicBezTo>
                <a:cubicBezTo>
                  <a:pt x="1103" y="299"/>
                  <a:pt x="1103" y="297"/>
                  <a:pt x="1105" y="295"/>
                </a:cubicBezTo>
                <a:cubicBezTo>
                  <a:pt x="1106" y="295"/>
                  <a:pt x="1106" y="296"/>
                  <a:pt x="1107" y="296"/>
                </a:cubicBezTo>
                <a:cubicBezTo>
                  <a:pt x="1113" y="293"/>
                  <a:pt x="1121" y="292"/>
                  <a:pt x="1129" y="293"/>
                </a:cubicBezTo>
                <a:close/>
                <a:moveTo>
                  <a:pt x="1118" y="290"/>
                </a:moveTo>
                <a:cubicBezTo>
                  <a:pt x="1119" y="289"/>
                  <a:pt x="1119" y="289"/>
                  <a:pt x="1119" y="286"/>
                </a:cubicBezTo>
                <a:cubicBezTo>
                  <a:pt x="1123" y="286"/>
                  <a:pt x="1123" y="286"/>
                  <a:pt x="1123" y="286"/>
                </a:cubicBezTo>
                <a:cubicBezTo>
                  <a:pt x="1123" y="287"/>
                  <a:pt x="1123" y="287"/>
                  <a:pt x="1122" y="287"/>
                </a:cubicBezTo>
                <a:cubicBezTo>
                  <a:pt x="1121" y="289"/>
                  <a:pt x="1121" y="289"/>
                  <a:pt x="1120" y="290"/>
                </a:cubicBezTo>
                <a:lnTo>
                  <a:pt x="1118" y="290"/>
                </a:lnTo>
                <a:close/>
                <a:moveTo>
                  <a:pt x="1124" y="168"/>
                </a:moveTo>
                <a:cubicBezTo>
                  <a:pt x="1125" y="168"/>
                  <a:pt x="1126" y="169"/>
                  <a:pt x="1127" y="169"/>
                </a:cubicBezTo>
                <a:cubicBezTo>
                  <a:pt x="1127" y="170"/>
                  <a:pt x="1127" y="170"/>
                  <a:pt x="1127" y="170"/>
                </a:cubicBezTo>
                <a:cubicBezTo>
                  <a:pt x="1125" y="171"/>
                  <a:pt x="1126" y="171"/>
                  <a:pt x="1125" y="173"/>
                </a:cubicBezTo>
                <a:cubicBezTo>
                  <a:pt x="1123" y="173"/>
                  <a:pt x="1123" y="173"/>
                  <a:pt x="1123" y="173"/>
                </a:cubicBezTo>
                <a:cubicBezTo>
                  <a:pt x="1123" y="170"/>
                  <a:pt x="1124" y="170"/>
                  <a:pt x="1124" y="168"/>
                </a:cubicBezTo>
                <a:close/>
                <a:moveTo>
                  <a:pt x="1091" y="149"/>
                </a:moveTo>
                <a:cubicBezTo>
                  <a:pt x="1092" y="150"/>
                  <a:pt x="1092" y="153"/>
                  <a:pt x="1093" y="154"/>
                </a:cubicBezTo>
                <a:cubicBezTo>
                  <a:pt x="1105" y="154"/>
                  <a:pt x="1112" y="154"/>
                  <a:pt x="1121" y="153"/>
                </a:cubicBezTo>
                <a:cubicBezTo>
                  <a:pt x="1117" y="157"/>
                  <a:pt x="1112" y="155"/>
                  <a:pt x="1107" y="159"/>
                </a:cubicBezTo>
                <a:cubicBezTo>
                  <a:pt x="1100" y="159"/>
                  <a:pt x="1100" y="159"/>
                  <a:pt x="1100" y="159"/>
                </a:cubicBezTo>
                <a:cubicBezTo>
                  <a:pt x="1101" y="157"/>
                  <a:pt x="1101" y="157"/>
                  <a:pt x="1101" y="155"/>
                </a:cubicBezTo>
                <a:cubicBezTo>
                  <a:pt x="1097" y="156"/>
                  <a:pt x="1099" y="158"/>
                  <a:pt x="1097" y="159"/>
                </a:cubicBezTo>
                <a:cubicBezTo>
                  <a:pt x="1093" y="160"/>
                  <a:pt x="1093" y="154"/>
                  <a:pt x="1091" y="160"/>
                </a:cubicBezTo>
                <a:cubicBezTo>
                  <a:pt x="1086" y="160"/>
                  <a:pt x="1085" y="159"/>
                  <a:pt x="1082" y="156"/>
                </a:cubicBezTo>
                <a:cubicBezTo>
                  <a:pt x="1081" y="156"/>
                  <a:pt x="1081" y="156"/>
                  <a:pt x="1081" y="156"/>
                </a:cubicBezTo>
                <a:cubicBezTo>
                  <a:pt x="1085" y="153"/>
                  <a:pt x="1086" y="155"/>
                  <a:pt x="1091" y="149"/>
                </a:cubicBezTo>
                <a:close/>
                <a:moveTo>
                  <a:pt x="1118" y="198"/>
                </a:moveTo>
                <a:cubicBezTo>
                  <a:pt x="1117" y="202"/>
                  <a:pt x="1116" y="204"/>
                  <a:pt x="1113" y="206"/>
                </a:cubicBezTo>
                <a:cubicBezTo>
                  <a:pt x="1113" y="207"/>
                  <a:pt x="1113" y="207"/>
                  <a:pt x="1113" y="207"/>
                </a:cubicBezTo>
                <a:cubicBezTo>
                  <a:pt x="1111" y="207"/>
                  <a:pt x="1111" y="207"/>
                  <a:pt x="1111" y="207"/>
                </a:cubicBezTo>
                <a:cubicBezTo>
                  <a:pt x="1110" y="202"/>
                  <a:pt x="1111" y="199"/>
                  <a:pt x="1112" y="195"/>
                </a:cubicBezTo>
                <a:cubicBezTo>
                  <a:pt x="1115" y="196"/>
                  <a:pt x="1115" y="198"/>
                  <a:pt x="1118" y="198"/>
                </a:cubicBezTo>
                <a:close/>
                <a:moveTo>
                  <a:pt x="1115" y="180"/>
                </a:moveTo>
                <a:cubicBezTo>
                  <a:pt x="1116" y="181"/>
                  <a:pt x="1116" y="181"/>
                  <a:pt x="1117" y="181"/>
                </a:cubicBezTo>
                <a:cubicBezTo>
                  <a:pt x="1115" y="181"/>
                  <a:pt x="1116" y="181"/>
                  <a:pt x="1115" y="180"/>
                </a:cubicBezTo>
                <a:close/>
                <a:moveTo>
                  <a:pt x="1117" y="176"/>
                </a:moveTo>
                <a:cubicBezTo>
                  <a:pt x="1115" y="176"/>
                  <a:pt x="1115" y="176"/>
                  <a:pt x="1115" y="176"/>
                </a:cubicBezTo>
                <a:cubicBezTo>
                  <a:pt x="1113" y="170"/>
                  <a:pt x="1112" y="167"/>
                  <a:pt x="1113" y="162"/>
                </a:cubicBezTo>
                <a:cubicBezTo>
                  <a:pt x="1115" y="165"/>
                  <a:pt x="1119" y="172"/>
                  <a:pt x="1119" y="173"/>
                </a:cubicBezTo>
                <a:cubicBezTo>
                  <a:pt x="1118" y="175"/>
                  <a:pt x="1118" y="174"/>
                  <a:pt x="1117" y="176"/>
                </a:cubicBezTo>
                <a:close/>
                <a:moveTo>
                  <a:pt x="1102" y="192"/>
                </a:moveTo>
                <a:cubicBezTo>
                  <a:pt x="1100" y="193"/>
                  <a:pt x="1095" y="191"/>
                  <a:pt x="1093" y="193"/>
                </a:cubicBezTo>
                <a:cubicBezTo>
                  <a:pt x="1090" y="193"/>
                  <a:pt x="1089" y="193"/>
                  <a:pt x="1088" y="192"/>
                </a:cubicBezTo>
                <a:cubicBezTo>
                  <a:pt x="1088" y="191"/>
                  <a:pt x="1088" y="191"/>
                  <a:pt x="1087" y="191"/>
                </a:cubicBezTo>
                <a:cubicBezTo>
                  <a:pt x="1089" y="190"/>
                  <a:pt x="1090" y="189"/>
                  <a:pt x="1092" y="188"/>
                </a:cubicBezTo>
                <a:cubicBezTo>
                  <a:pt x="1093" y="187"/>
                  <a:pt x="1093" y="188"/>
                  <a:pt x="1095" y="189"/>
                </a:cubicBezTo>
                <a:cubicBezTo>
                  <a:pt x="1098" y="188"/>
                  <a:pt x="1099" y="187"/>
                  <a:pt x="1101" y="185"/>
                </a:cubicBezTo>
                <a:cubicBezTo>
                  <a:pt x="1102" y="184"/>
                  <a:pt x="1108" y="187"/>
                  <a:pt x="1109" y="187"/>
                </a:cubicBezTo>
                <a:cubicBezTo>
                  <a:pt x="1110" y="188"/>
                  <a:pt x="1110" y="189"/>
                  <a:pt x="1109" y="190"/>
                </a:cubicBezTo>
                <a:cubicBezTo>
                  <a:pt x="1108" y="192"/>
                  <a:pt x="1109" y="191"/>
                  <a:pt x="1106" y="192"/>
                </a:cubicBezTo>
                <a:cubicBezTo>
                  <a:pt x="1106" y="189"/>
                  <a:pt x="1106" y="189"/>
                  <a:pt x="1106" y="189"/>
                </a:cubicBezTo>
                <a:cubicBezTo>
                  <a:pt x="1101" y="190"/>
                  <a:pt x="1104" y="191"/>
                  <a:pt x="1102" y="192"/>
                </a:cubicBezTo>
                <a:close/>
                <a:moveTo>
                  <a:pt x="1097" y="176"/>
                </a:moveTo>
                <a:cubicBezTo>
                  <a:pt x="1097" y="176"/>
                  <a:pt x="1097" y="176"/>
                  <a:pt x="1098" y="177"/>
                </a:cubicBezTo>
                <a:cubicBezTo>
                  <a:pt x="1096" y="179"/>
                  <a:pt x="1093" y="176"/>
                  <a:pt x="1092" y="181"/>
                </a:cubicBezTo>
                <a:cubicBezTo>
                  <a:pt x="1090" y="181"/>
                  <a:pt x="1090" y="181"/>
                  <a:pt x="1090" y="181"/>
                </a:cubicBezTo>
                <a:cubicBezTo>
                  <a:pt x="1090" y="179"/>
                  <a:pt x="1090" y="177"/>
                  <a:pt x="1091" y="176"/>
                </a:cubicBezTo>
                <a:cubicBezTo>
                  <a:pt x="1094" y="176"/>
                  <a:pt x="1094" y="176"/>
                  <a:pt x="1097" y="176"/>
                </a:cubicBezTo>
                <a:close/>
                <a:moveTo>
                  <a:pt x="1092" y="167"/>
                </a:moveTo>
                <a:cubicBezTo>
                  <a:pt x="1097" y="167"/>
                  <a:pt x="1097" y="167"/>
                  <a:pt x="1097" y="167"/>
                </a:cubicBezTo>
                <a:cubicBezTo>
                  <a:pt x="1097" y="169"/>
                  <a:pt x="1097" y="169"/>
                  <a:pt x="1097" y="169"/>
                </a:cubicBezTo>
                <a:cubicBezTo>
                  <a:pt x="1095" y="169"/>
                  <a:pt x="1093" y="168"/>
                  <a:pt x="1092" y="167"/>
                </a:cubicBezTo>
                <a:close/>
                <a:moveTo>
                  <a:pt x="1099" y="177"/>
                </a:moveTo>
                <a:cubicBezTo>
                  <a:pt x="1099" y="175"/>
                  <a:pt x="1099" y="175"/>
                  <a:pt x="1099" y="175"/>
                </a:cubicBezTo>
                <a:cubicBezTo>
                  <a:pt x="1102" y="175"/>
                  <a:pt x="1102" y="175"/>
                  <a:pt x="1102" y="175"/>
                </a:cubicBezTo>
                <a:cubicBezTo>
                  <a:pt x="1102" y="178"/>
                  <a:pt x="1102" y="178"/>
                  <a:pt x="1102" y="178"/>
                </a:cubicBezTo>
                <a:cubicBezTo>
                  <a:pt x="1100" y="177"/>
                  <a:pt x="1101" y="177"/>
                  <a:pt x="1099" y="177"/>
                </a:cubicBezTo>
                <a:close/>
                <a:moveTo>
                  <a:pt x="1107" y="168"/>
                </a:moveTo>
                <a:cubicBezTo>
                  <a:pt x="1107" y="170"/>
                  <a:pt x="1107" y="170"/>
                  <a:pt x="1107" y="170"/>
                </a:cubicBezTo>
                <a:cubicBezTo>
                  <a:pt x="1105" y="169"/>
                  <a:pt x="1106" y="170"/>
                  <a:pt x="1105" y="167"/>
                </a:cubicBezTo>
                <a:cubicBezTo>
                  <a:pt x="1108" y="167"/>
                  <a:pt x="1108" y="167"/>
                  <a:pt x="1108" y="167"/>
                </a:cubicBezTo>
                <a:cubicBezTo>
                  <a:pt x="1108" y="167"/>
                  <a:pt x="1107" y="168"/>
                  <a:pt x="1107" y="168"/>
                </a:cubicBezTo>
                <a:close/>
                <a:moveTo>
                  <a:pt x="1109" y="175"/>
                </a:moveTo>
                <a:cubicBezTo>
                  <a:pt x="1107" y="176"/>
                  <a:pt x="1108" y="176"/>
                  <a:pt x="1106" y="175"/>
                </a:cubicBezTo>
                <a:lnTo>
                  <a:pt x="1109" y="175"/>
                </a:lnTo>
                <a:close/>
                <a:moveTo>
                  <a:pt x="1087" y="176"/>
                </a:moveTo>
                <a:cubicBezTo>
                  <a:pt x="1088" y="177"/>
                  <a:pt x="1086" y="180"/>
                  <a:pt x="1086" y="182"/>
                </a:cubicBezTo>
                <a:cubicBezTo>
                  <a:pt x="1085" y="184"/>
                  <a:pt x="1085" y="184"/>
                  <a:pt x="1082" y="185"/>
                </a:cubicBezTo>
                <a:cubicBezTo>
                  <a:pt x="1080" y="183"/>
                  <a:pt x="1079" y="182"/>
                  <a:pt x="1078" y="178"/>
                </a:cubicBezTo>
                <a:cubicBezTo>
                  <a:pt x="1080" y="177"/>
                  <a:pt x="1085" y="177"/>
                  <a:pt x="1087" y="176"/>
                </a:cubicBezTo>
                <a:close/>
                <a:moveTo>
                  <a:pt x="1096" y="197"/>
                </a:moveTo>
                <a:cubicBezTo>
                  <a:pt x="1097" y="199"/>
                  <a:pt x="1097" y="201"/>
                  <a:pt x="1097" y="204"/>
                </a:cubicBezTo>
                <a:cubicBezTo>
                  <a:pt x="1098" y="205"/>
                  <a:pt x="1100" y="205"/>
                  <a:pt x="1102" y="205"/>
                </a:cubicBezTo>
                <a:cubicBezTo>
                  <a:pt x="1102" y="205"/>
                  <a:pt x="1102" y="206"/>
                  <a:pt x="1101" y="206"/>
                </a:cubicBezTo>
                <a:cubicBezTo>
                  <a:pt x="1100" y="208"/>
                  <a:pt x="1101" y="205"/>
                  <a:pt x="1099" y="207"/>
                </a:cubicBezTo>
                <a:cubicBezTo>
                  <a:pt x="1097" y="208"/>
                  <a:pt x="1095" y="212"/>
                  <a:pt x="1094" y="214"/>
                </a:cubicBezTo>
                <a:cubicBezTo>
                  <a:pt x="1092" y="214"/>
                  <a:pt x="1093" y="214"/>
                  <a:pt x="1092" y="214"/>
                </a:cubicBezTo>
                <a:cubicBezTo>
                  <a:pt x="1091" y="212"/>
                  <a:pt x="1092" y="212"/>
                  <a:pt x="1091" y="211"/>
                </a:cubicBezTo>
                <a:cubicBezTo>
                  <a:pt x="1091" y="209"/>
                  <a:pt x="1091" y="209"/>
                  <a:pt x="1091" y="209"/>
                </a:cubicBezTo>
                <a:cubicBezTo>
                  <a:pt x="1089" y="210"/>
                  <a:pt x="1087" y="213"/>
                  <a:pt x="1084" y="212"/>
                </a:cubicBezTo>
                <a:cubicBezTo>
                  <a:pt x="1080" y="212"/>
                  <a:pt x="1079" y="212"/>
                  <a:pt x="1078" y="210"/>
                </a:cubicBezTo>
                <a:cubicBezTo>
                  <a:pt x="1077" y="210"/>
                  <a:pt x="1077" y="210"/>
                  <a:pt x="1077" y="210"/>
                </a:cubicBezTo>
                <a:cubicBezTo>
                  <a:pt x="1078" y="208"/>
                  <a:pt x="1081" y="207"/>
                  <a:pt x="1082" y="206"/>
                </a:cubicBezTo>
                <a:cubicBezTo>
                  <a:pt x="1082" y="203"/>
                  <a:pt x="1082" y="203"/>
                  <a:pt x="1082" y="203"/>
                </a:cubicBezTo>
                <a:cubicBezTo>
                  <a:pt x="1077" y="204"/>
                  <a:pt x="1077" y="205"/>
                  <a:pt x="1073" y="203"/>
                </a:cubicBezTo>
                <a:cubicBezTo>
                  <a:pt x="1073" y="203"/>
                  <a:pt x="1071" y="206"/>
                  <a:pt x="1071" y="206"/>
                </a:cubicBezTo>
                <a:cubicBezTo>
                  <a:pt x="1069" y="207"/>
                  <a:pt x="1062" y="205"/>
                  <a:pt x="1057" y="207"/>
                </a:cubicBezTo>
                <a:cubicBezTo>
                  <a:pt x="1058" y="209"/>
                  <a:pt x="1060" y="210"/>
                  <a:pt x="1062" y="211"/>
                </a:cubicBezTo>
                <a:cubicBezTo>
                  <a:pt x="1061" y="211"/>
                  <a:pt x="1061" y="211"/>
                  <a:pt x="1061" y="212"/>
                </a:cubicBezTo>
                <a:cubicBezTo>
                  <a:pt x="1059" y="213"/>
                  <a:pt x="1058" y="212"/>
                  <a:pt x="1057" y="213"/>
                </a:cubicBezTo>
                <a:cubicBezTo>
                  <a:pt x="1054" y="214"/>
                  <a:pt x="1056" y="213"/>
                  <a:pt x="1056" y="215"/>
                </a:cubicBezTo>
                <a:cubicBezTo>
                  <a:pt x="1054" y="215"/>
                  <a:pt x="1054" y="215"/>
                  <a:pt x="1054" y="215"/>
                </a:cubicBezTo>
                <a:cubicBezTo>
                  <a:pt x="1053" y="212"/>
                  <a:pt x="1052" y="209"/>
                  <a:pt x="1049" y="207"/>
                </a:cubicBezTo>
                <a:cubicBezTo>
                  <a:pt x="1049" y="205"/>
                  <a:pt x="1049" y="205"/>
                  <a:pt x="1049" y="205"/>
                </a:cubicBezTo>
                <a:cubicBezTo>
                  <a:pt x="1054" y="203"/>
                  <a:pt x="1060" y="202"/>
                  <a:pt x="1063" y="198"/>
                </a:cubicBezTo>
                <a:cubicBezTo>
                  <a:pt x="1067" y="199"/>
                  <a:pt x="1069" y="200"/>
                  <a:pt x="1071" y="201"/>
                </a:cubicBezTo>
                <a:cubicBezTo>
                  <a:pt x="1074" y="202"/>
                  <a:pt x="1093" y="200"/>
                  <a:pt x="1096" y="197"/>
                </a:cubicBezTo>
                <a:close/>
                <a:moveTo>
                  <a:pt x="1066" y="208"/>
                </a:moveTo>
                <a:cubicBezTo>
                  <a:pt x="1069" y="208"/>
                  <a:pt x="1069" y="208"/>
                  <a:pt x="1069" y="208"/>
                </a:cubicBezTo>
                <a:cubicBezTo>
                  <a:pt x="1068" y="209"/>
                  <a:pt x="1068" y="209"/>
                  <a:pt x="1066" y="208"/>
                </a:cubicBezTo>
                <a:close/>
                <a:moveTo>
                  <a:pt x="1069" y="210"/>
                </a:moveTo>
                <a:cubicBezTo>
                  <a:pt x="1068" y="212"/>
                  <a:pt x="1068" y="211"/>
                  <a:pt x="1067" y="214"/>
                </a:cubicBezTo>
                <a:cubicBezTo>
                  <a:pt x="1064" y="214"/>
                  <a:pt x="1064" y="214"/>
                  <a:pt x="1064" y="214"/>
                </a:cubicBezTo>
                <a:cubicBezTo>
                  <a:pt x="1065" y="213"/>
                  <a:pt x="1065" y="213"/>
                  <a:pt x="1065" y="210"/>
                </a:cubicBezTo>
                <a:lnTo>
                  <a:pt x="1069" y="210"/>
                </a:lnTo>
                <a:close/>
                <a:moveTo>
                  <a:pt x="1048" y="214"/>
                </a:moveTo>
                <a:cubicBezTo>
                  <a:pt x="1051" y="215"/>
                  <a:pt x="1051" y="215"/>
                  <a:pt x="1052" y="216"/>
                </a:cubicBezTo>
                <a:cubicBezTo>
                  <a:pt x="1050" y="216"/>
                  <a:pt x="1051" y="216"/>
                  <a:pt x="1048" y="216"/>
                </a:cubicBezTo>
                <a:lnTo>
                  <a:pt x="1048" y="214"/>
                </a:lnTo>
                <a:close/>
                <a:moveTo>
                  <a:pt x="1047" y="194"/>
                </a:moveTo>
                <a:cubicBezTo>
                  <a:pt x="1047" y="196"/>
                  <a:pt x="1047" y="196"/>
                  <a:pt x="1047" y="196"/>
                </a:cubicBezTo>
                <a:cubicBezTo>
                  <a:pt x="1046" y="196"/>
                  <a:pt x="1046" y="196"/>
                  <a:pt x="1046" y="196"/>
                </a:cubicBezTo>
                <a:cubicBezTo>
                  <a:pt x="1046" y="193"/>
                  <a:pt x="1046" y="191"/>
                  <a:pt x="1047" y="189"/>
                </a:cubicBezTo>
                <a:cubicBezTo>
                  <a:pt x="1048" y="189"/>
                  <a:pt x="1048" y="189"/>
                  <a:pt x="1048" y="189"/>
                </a:cubicBezTo>
                <a:cubicBezTo>
                  <a:pt x="1048" y="191"/>
                  <a:pt x="1048" y="192"/>
                  <a:pt x="1047" y="194"/>
                </a:cubicBezTo>
                <a:close/>
                <a:moveTo>
                  <a:pt x="1053" y="196"/>
                </a:moveTo>
                <a:cubicBezTo>
                  <a:pt x="1053" y="192"/>
                  <a:pt x="1053" y="192"/>
                  <a:pt x="1053" y="192"/>
                </a:cubicBezTo>
                <a:cubicBezTo>
                  <a:pt x="1056" y="192"/>
                  <a:pt x="1056" y="192"/>
                  <a:pt x="1056" y="192"/>
                </a:cubicBezTo>
                <a:cubicBezTo>
                  <a:pt x="1056" y="194"/>
                  <a:pt x="1056" y="194"/>
                  <a:pt x="1055" y="195"/>
                </a:cubicBezTo>
                <a:cubicBezTo>
                  <a:pt x="1055" y="196"/>
                  <a:pt x="1055" y="196"/>
                  <a:pt x="1055" y="196"/>
                </a:cubicBezTo>
                <a:lnTo>
                  <a:pt x="1053" y="196"/>
                </a:lnTo>
                <a:close/>
                <a:moveTo>
                  <a:pt x="1073" y="156"/>
                </a:moveTo>
                <a:cubicBezTo>
                  <a:pt x="1073" y="156"/>
                  <a:pt x="1072" y="156"/>
                  <a:pt x="1072" y="157"/>
                </a:cubicBezTo>
                <a:cubicBezTo>
                  <a:pt x="1070" y="161"/>
                  <a:pt x="1066" y="159"/>
                  <a:pt x="1065" y="165"/>
                </a:cubicBezTo>
                <a:cubicBezTo>
                  <a:pt x="1064" y="165"/>
                  <a:pt x="1064" y="165"/>
                  <a:pt x="1064" y="165"/>
                </a:cubicBezTo>
                <a:cubicBezTo>
                  <a:pt x="1063" y="162"/>
                  <a:pt x="1062" y="160"/>
                  <a:pt x="1062" y="156"/>
                </a:cubicBezTo>
                <a:lnTo>
                  <a:pt x="1073" y="156"/>
                </a:lnTo>
                <a:close/>
                <a:moveTo>
                  <a:pt x="1058" y="161"/>
                </a:moveTo>
                <a:cubicBezTo>
                  <a:pt x="1059" y="162"/>
                  <a:pt x="1062" y="168"/>
                  <a:pt x="1062" y="169"/>
                </a:cubicBezTo>
                <a:cubicBezTo>
                  <a:pt x="1061" y="171"/>
                  <a:pt x="1061" y="170"/>
                  <a:pt x="1061" y="171"/>
                </a:cubicBezTo>
                <a:cubicBezTo>
                  <a:pt x="1059" y="172"/>
                  <a:pt x="1057" y="171"/>
                  <a:pt x="1055" y="170"/>
                </a:cubicBezTo>
                <a:cubicBezTo>
                  <a:pt x="1053" y="169"/>
                  <a:pt x="1054" y="170"/>
                  <a:pt x="1053" y="169"/>
                </a:cubicBezTo>
                <a:cubicBezTo>
                  <a:pt x="1057" y="167"/>
                  <a:pt x="1057" y="165"/>
                  <a:pt x="1058" y="161"/>
                </a:cubicBezTo>
                <a:close/>
                <a:moveTo>
                  <a:pt x="1051" y="176"/>
                </a:moveTo>
                <a:cubicBezTo>
                  <a:pt x="1052" y="175"/>
                  <a:pt x="1055" y="176"/>
                  <a:pt x="1057" y="175"/>
                </a:cubicBezTo>
                <a:cubicBezTo>
                  <a:pt x="1061" y="176"/>
                  <a:pt x="1059" y="177"/>
                  <a:pt x="1062" y="179"/>
                </a:cubicBezTo>
                <a:cubicBezTo>
                  <a:pt x="1062" y="179"/>
                  <a:pt x="1067" y="176"/>
                  <a:pt x="1069" y="177"/>
                </a:cubicBezTo>
                <a:cubicBezTo>
                  <a:pt x="1069" y="178"/>
                  <a:pt x="1069" y="178"/>
                  <a:pt x="1069" y="178"/>
                </a:cubicBezTo>
                <a:cubicBezTo>
                  <a:pt x="1071" y="178"/>
                  <a:pt x="1070" y="178"/>
                  <a:pt x="1071" y="179"/>
                </a:cubicBezTo>
                <a:cubicBezTo>
                  <a:pt x="1069" y="179"/>
                  <a:pt x="1067" y="180"/>
                  <a:pt x="1064" y="180"/>
                </a:cubicBezTo>
                <a:cubicBezTo>
                  <a:pt x="1065" y="183"/>
                  <a:pt x="1065" y="182"/>
                  <a:pt x="1066" y="184"/>
                </a:cubicBezTo>
                <a:cubicBezTo>
                  <a:pt x="1065" y="185"/>
                  <a:pt x="1065" y="184"/>
                  <a:pt x="1064" y="185"/>
                </a:cubicBezTo>
                <a:cubicBezTo>
                  <a:pt x="1061" y="181"/>
                  <a:pt x="1062" y="180"/>
                  <a:pt x="1057" y="182"/>
                </a:cubicBezTo>
                <a:cubicBezTo>
                  <a:pt x="1056" y="181"/>
                  <a:pt x="1056" y="179"/>
                  <a:pt x="1056" y="177"/>
                </a:cubicBezTo>
                <a:cubicBezTo>
                  <a:pt x="1053" y="177"/>
                  <a:pt x="1052" y="178"/>
                  <a:pt x="1050" y="179"/>
                </a:cubicBezTo>
                <a:cubicBezTo>
                  <a:pt x="1049" y="180"/>
                  <a:pt x="1050" y="180"/>
                  <a:pt x="1049" y="180"/>
                </a:cubicBezTo>
                <a:cubicBezTo>
                  <a:pt x="1049" y="181"/>
                  <a:pt x="1049" y="181"/>
                  <a:pt x="1049" y="181"/>
                </a:cubicBezTo>
                <a:cubicBezTo>
                  <a:pt x="1049" y="181"/>
                  <a:pt x="1049" y="181"/>
                  <a:pt x="1048" y="180"/>
                </a:cubicBezTo>
                <a:cubicBezTo>
                  <a:pt x="1048" y="180"/>
                  <a:pt x="1048" y="180"/>
                  <a:pt x="1047" y="179"/>
                </a:cubicBezTo>
                <a:cubicBezTo>
                  <a:pt x="1050" y="178"/>
                  <a:pt x="1050" y="177"/>
                  <a:pt x="1051" y="176"/>
                </a:cubicBezTo>
                <a:close/>
                <a:moveTo>
                  <a:pt x="1047" y="179"/>
                </a:moveTo>
                <a:cubicBezTo>
                  <a:pt x="1047" y="177"/>
                  <a:pt x="1047" y="177"/>
                  <a:pt x="1047" y="177"/>
                </a:cubicBezTo>
                <a:cubicBezTo>
                  <a:pt x="1047" y="177"/>
                  <a:pt x="1047" y="177"/>
                  <a:pt x="1047" y="177"/>
                </a:cubicBezTo>
                <a:cubicBezTo>
                  <a:pt x="1047" y="179"/>
                  <a:pt x="1047" y="179"/>
                  <a:pt x="1047" y="179"/>
                </a:cubicBezTo>
                <a:close/>
                <a:moveTo>
                  <a:pt x="1042" y="162"/>
                </a:moveTo>
                <a:cubicBezTo>
                  <a:pt x="1044" y="161"/>
                  <a:pt x="1044" y="161"/>
                  <a:pt x="1045" y="161"/>
                </a:cubicBezTo>
                <a:cubicBezTo>
                  <a:pt x="1047" y="161"/>
                  <a:pt x="1048" y="161"/>
                  <a:pt x="1049" y="162"/>
                </a:cubicBezTo>
                <a:cubicBezTo>
                  <a:pt x="1049" y="164"/>
                  <a:pt x="1049" y="164"/>
                  <a:pt x="1049" y="164"/>
                </a:cubicBezTo>
                <a:cubicBezTo>
                  <a:pt x="1047" y="165"/>
                  <a:pt x="1045" y="165"/>
                  <a:pt x="1042" y="165"/>
                </a:cubicBezTo>
                <a:lnTo>
                  <a:pt x="1042" y="162"/>
                </a:lnTo>
                <a:close/>
                <a:moveTo>
                  <a:pt x="1044" y="176"/>
                </a:moveTo>
                <a:cubicBezTo>
                  <a:pt x="1044" y="176"/>
                  <a:pt x="1045" y="176"/>
                  <a:pt x="1046" y="177"/>
                </a:cubicBezTo>
                <a:cubicBezTo>
                  <a:pt x="1045" y="177"/>
                  <a:pt x="1045" y="177"/>
                  <a:pt x="1045" y="178"/>
                </a:cubicBezTo>
                <a:cubicBezTo>
                  <a:pt x="1043" y="179"/>
                  <a:pt x="1043" y="178"/>
                  <a:pt x="1040" y="178"/>
                </a:cubicBezTo>
                <a:cubicBezTo>
                  <a:pt x="1041" y="177"/>
                  <a:pt x="1043" y="176"/>
                  <a:pt x="1044" y="176"/>
                </a:cubicBezTo>
                <a:close/>
                <a:moveTo>
                  <a:pt x="1043" y="213"/>
                </a:moveTo>
                <a:cubicBezTo>
                  <a:pt x="1042" y="212"/>
                  <a:pt x="1042" y="212"/>
                  <a:pt x="1042" y="210"/>
                </a:cubicBezTo>
                <a:cubicBezTo>
                  <a:pt x="1039" y="209"/>
                  <a:pt x="1036" y="208"/>
                  <a:pt x="1034" y="207"/>
                </a:cubicBezTo>
                <a:cubicBezTo>
                  <a:pt x="1033" y="206"/>
                  <a:pt x="1035" y="205"/>
                  <a:pt x="1035" y="203"/>
                </a:cubicBezTo>
                <a:cubicBezTo>
                  <a:pt x="1033" y="202"/>
                  <a:pt x="1032" y="202"/>
                  <a:pt x="1029" y="201"/>
                </a:cubicBezTo>
                <a:cubicBezTo>
                  <a:pt x="1029" y="200"/>
                  <a:pt x="1029" y="200"/>
                  <a:pt x="1029" y="200"/>
                </a:cubicBezTo>
                <a:cubicBezTo>
                  <a:pt x="1032" y="200"/>
                  <a:pt x="1038" y="201"/>
                  <a:pt x="1041" y="199"/>
                </a:cubicBezTo>
                <a:cubicBezTo>
                  <a:pt x="1044" y="199"/>
                  <a:pt x="1044" y="199"/>
                  <a:pt x="1044" y="199"/>
                </a:cubicBezTo>
                <a:cubicBezTo>
                  <a:pt x="1039" y="200"/>
                  <a:pt x="1046" y="207"/>
                  <a:pt x="1046" y="207"/>
                </a:cubicBezTo>
                <a:cubicBezTo>
                  <a:pt x="1044" y="210"/>
                  <a:pt x="1044" y="209"/>
                  <a:pt x="1043" y="213"/>
                </a:cubicBezTo>
                <a:close/>
                <a:moveTo>
                  <a:pt x="1046" y="245"/>
                </a:moveTo>
                <a:cubicBezTo>
                  <a:pt x="1044" y="244"/>
                  <a:pt x="1045" y="245"/>
                  <a:pt x="1044" y="244"/>
                </a:cubicBezTo>
                <a:cubicBezTo>
                  <a:pt x="1045" y="244"/>
                  <a:pt x="1045" y="244"/>
                  <a:pt x="1046" y="245"/>
                </a:cubicBezTo>
                <a:close/>
                <a:moveTo>
                  <a:pt x="1043" y="244"/>
                </a:moveTo>
                <a:cubicBezTo>
                  <a:pt x="1043" y="245"/>
                  <a:pt x="1043" y="245"/>
                  <a:pt x="1043" y="245"/>
                </a:cubicBezTo>
                <a:cubicBezTo>
                  <a:pt x="1041" y="244"/>
                  <a:pt x="1041" y="246"/>
                  <a:pt x="1041" y="244"/>
                </a:cubicBezTo>
                <a:lnTo>
                  <a:pt x="1043" y="244"/>
                </a:lnTo>
                <a:close/>
                <a:moveTo>
                  <a:pt x="1041" y="252"/>
                </a:moveTo>
                <a:cubicBezTo>
                  <a:pt x="1041" y="256"/>
                  <a:pt x="1041" y="256"/>
                  <a:pt x="1041" y="256"/>
                </a:cubicBezTo>
                <a:cubicBezTo>
                  <a:pt x="1040" y="256"/>
                  <a:pt x="1040" y="256"/>
                  <a:pt x="1040" y="256"/>
                </a:cubicBezTo>
                <a:cubicBezTo>
                  <a:pt x="1039" y="254"/>
                  <a:pt x="1040" y="255"/>
                  <a:pt x="1039" y="252"/>
                </a:cubicBezTo>
                <a:lnTo>
                  <a:pt x="1041" y="252"/>
                </a:lnTo>
                <a:close/>
                <a:moveTo>
                  <a:pt x="1035" y="215"/>
                </a:moveTo>
                <a:cubicBezTo>
                  <a:pt x="1037" y="216"/>
                  <a:pt x="1036" y="216"/>
                  <a:pt x="1037" y="216"/>
                </a:cubicBezTo>
                <a:cubicBezTo>
                  <a:pt x="1035" y="216"/>
                  <a:pt x="1036" y="216"/>
                  <a:pt x="1035" y="215"/>
                </a:cubicBezTo>
                <a:close/>
                <a:moveTo>
                  <a:pt x="1037" y="244"/>
                </a:moveTo>
                <a:cubicBezTo>
                  <a:pt x="1037" y="248"/>
                  <a:pt x="1037" y="248"/>
                  <a:pt x="1037" y="248"/>
                </a:cubicBezTo>
                <a:cubicBezTo>
                  <a:pt x="1036" y="248"/>
                  <a:pt x="1036" y="248"/>
                  <a:pt x="1036" y="248"/>
                </a:cubicBezTo>
                <a:cubicBezTo>
                  <a:pt x="1035" y="245"/>
                  <a:pt x="1037" y="247"/>
                  <a:pt x="1034" y="246"/>
                </a:cubicBezTo>
                <a:cubicBezTo>
                  <a:pt x="1035" y="245"/>
                  <a:pt x="1035" y="244"/>
                  <a:pt x="1035" y="243"/>
                </a:cubicBezTo>
                <a:cubicBezTo>
                  <a:pt x="1036" y="243"/>
                  <a:pt x="1036" y="244"/>
                  <a:pt x="1037" y="244"/>
                </a:cubicBezTo>
                <a:close/>
                <a:moveTo>
                  <a:pt x="1028" y="214"/>
                </a:moveTo>
                <a:cubicBezTo>
                  <a:pt x="1025" y="213"/>
                  <a:pt x="1027" y="214"/>
                  <a:pt x="1029" y="212"/>
                </a:cubicBezTo>
                <a:cubicBezTo>
                  <a:pt x="1030" y="213"/>
                  <a:pt x="1030" y="215"/>
                  <a:pt x="1031" y="216"/>
                </a:cubicBezTo>
                <a:cubicBezTo>
                  <a:pt x="1031" y="218"/>
                  <a:pt x="1031" y="218"/>
                  <a:pt x="1031" y="218"/>
                </a:cubicBezTo>
                <a:cubicBezTo>
                  <a:pt x="1029" y="218"/>
                  <a:pt x="1029" y="218"/>
                  <a:pt x="1029" y="218"/>
                </a:cubicBezTo>
                <a:cubicBezTo>
                  <a:pt x="1029" y="217"/>
                  <a:pt x="1028" y="216"/>
                  <a:pt x="1028" y="214"/>
                </a:cubicBezTo>
                <a:close/>
                <a:moveTo>
                  <a:pt x="1029" y="259"/>
                </a:moveTo>
                <a:cubicBezTo>
                  <a:pt x="1029" y="258"/>
                  <a:pt x="1029" y="257"/>
                  <a:pt x="1029" y="255"/>
                </a:cubicBezTo>
                <a:cubicBezTo>
                  <a:pt x="1029" y="256"/>
                  <a:pt x="1029" y="257"/>
                  <a:pt x="1029" y="259"/>
                </a:cubicBezTo>
                <a:close/>
                <a:moveTo>
                  <a:pt x="1022" y="245"/>
                </a:moveTo>
                <a:cubicBezTo>
                  <a:pt x="1027" y="245"/>
                  <a:pt x="1027" y="245"/>
                  <a:pt x="1027" y="245"/>
                </a:cubicBezTo>
                <a:cubicBezTo>
                  <a:pt x="1026" y="248"/>
                  <a:pt x="1026" y="249"/>
                  <a:pt x="1025" y="250"/>
                </a:cubicBezTo>
                <a:cubicBezTo>
                  <a:pt x="1024" y="251"/>
                  <a:pt x="1024" y="251"/>
                  <a:pt x="1022" y="251"/>
                </a:cubicBezTo>
                <a:cubicBezTo>
                  <a:pt x="1022" y="250"/>
                  <a:pt x="1022" y="250"/>
                  <a:pt x="1022" y="250"/>
                </a:cubicBezTo>
                <a:cubicBezTo>
                  <a:pt x="1021" y="250"/>
                  <a:pt x="1022" y="248"/>
                  <a:pt x="1022" y="245"/>
                </a:cubicBezTo>
                <a:close/>
                <a:moveTo>
                  <a:pt x="994" y="249"/>
                </a:moveTo>
                <a:cubicBezTo>
                  <a:pt x="994" y="245"/>
                  <a:pt x="994" y="245"/>
                  <a:pt x="995" y="243"/>
                </a:cubicBezTo>
                <a:cubicBezTo>
                  <a:pt x="995" y="241"/>
                  <a:pt x="995" y="241"/>
                  <a:pt x="995" y="241"/>
                </a:cubicBezTo>
                <a:cubicBezTo>
                  <a:pt x="997" y="243"/>
                  <a:pt x="997" y="244"/>
                  <a:pt x="997" y="247"/>
                </a:cubicBezTo>
                <a:cubicBezTo>
                  <a:pt x="1002" y="246"/>
                  <a:pt x="1002" y="245"/>
                  <a:pt x="1008" y="246"/>
                </a:cubicBezTo>
                <a:cubicBezTo>
                  <a:pt x="1008" y="246"/>
                  <a:pt x="1008" y="246"/>
                  <a:pt x="1009" y="247"/>
                </a:cubicBezTo>
                <a:cubicBezTo>
                  <a:pt x="1008" y="249"/>
                  <a:pt x="1008" y="248"/>
                  <a:pt x="1008" y="250"/>
                </a:cubicBezTo>
                <a:cubicBezTo>
                  <a:pt x="1008" y="251"/>
                  <a:pt x="1008" y="251"/>
                  <a:pt x="1008" y="251"/>
                </a:cubicBezTo>
                <a:cubicBezTo>
                  <a:pt x="999" y="251"/>
                  <a:pt x="1001" y="250"/>
                  <a:pt x="994" y="249"/>
                </a:cubicBezTo>
                <a:close/>
                <a:moveTo>
                  <a:pt x="994" y="251"/>
                </a:moveTo>
                <a:cubicBezTo>
                  <a:pt x="994" y="254"/>
                  <a:pt x="994" y="254"/>
                  <a:pt x="994" y="254"/>
                </a:cubicBezTo>
                <a:cubicBezTo>
                  <a:pt x="994" y="253"/>
                  <a:pt x="994" y="253"/>
                  <a:pt x="994" y="251"/>
                </a:cubicBezTo>
                <a:close/>
                <a:moveTo>
                  <a:pt x="994" y="226"/>
                </a:moveTo>
                <a:cubicBezTo>
                  <a:pt x="994" y="224"/>
                  <a:pt x="994" y="224"/>
                  <a:pt x="995" y="223"/>
                </a:cubicBezTo>
                <a:cubicBezTo>
                  <a:pt x="997" y="223"/>
                  <a:pt x="997" y="223"/>
                  <a:pt x="997" y="223"/>
                </a:cubicBezTo>
                <a:cubicBezTo>
                  <a:pt x="997" y="224"/>
                  <a:pt x="997" y="225"/>
                  <a:pt x="996" y="226"/>
                </a:cubicBezTo>
                <a:lnTo>
                  <a:pt x="994" y="226"/>
                </a:lnTo>
                <a:close/>
                <a:moveTo>
                  <a:pt x="1026" y="213"/>
                </a:moveTo>
                <a:cubicBezTo>
                  <a:pt x="1022" y="212"/>
                  <a:pt x="1023" y="213"/>
                  <a:pt x="1018" y="214"/>
                </a:cubicBezTo>
                <a:cubicBezTo>
                  <a:pt x="1018" y="211"/>
                  <a:pt x="1017" y="211"/>
                  <a:pt x="1016" y="209"/>
                </a:cubicBezTo>
                <a:cubicBezTo>
                  <a:pt x="1013" y="209"/>
                  <a:pt x="1013" y="209"/>
                  <a:pt x="1013" y="209"/>
                </a:cubicBezTo>
                <a:cubicBezTo>
                  <a:pt x="1013" y="213"/>
                  <a:pt x="1013" y="213"/>
                  <a:pt x="1013" y="213"/>
                </a:cubicBezTo>
                <a:cubicBezTo>
                  <a:pt x="1010" y="213"/>
                  <a:pt x="1009" y="213"/>
                  <a:pt x="1007" y="214"/>
                </a:cubicBezTo>
                <a:cubicBezTo>
                  <a:pt x="1007" y="213"/>
                  <a:pt x="1007" y="213"/>
                  <a:pt x="1007" y="213"/>
                </a:cubicBezTo>
                <a:cubicBezTo>
                  <a:pt x="1004" y="211"/>
                  <a:pt x="1015" y="207"/>
                  <a:pt x="1009" y="203"/>
                </a:cubicBezTo>
                <a:cubicBezTo>
                  <a:pt x="1013" y="201"/>
                  <a:pt x="1017" y="203"/>
                  <a:pt x="1020" y="199"/>
                </a:cubicBezTo>
                <a:cubicBezTo>
                  <a:pt x="1021" y="199"/>
                  <a:pt x="1021" y="199"/>
                  <a:pt x="1021" y="199"/>
                </a:cubicBezTo>
                <a:cubicBezTo>
                  <a:pt x="1020" y="202"/>
                  <a:pt x="1020" y="204"/>
                  <a:pt x="1018" y="206"/>
                </a:cubicBezTo>
                <a:cubicBezTo>
                  <a:pt x="1021" y="208"/>
                  <a:pt x="1023" y="208"/>
                  <a:pt x="1027" y="208"/>
                </a:cubicBezTo>
                <a:cubicBezTo>
                  <a:pt x="1026" y="211"/>
                  <a:pt x="1027" y="210"/>
                  <a:pt x="1024" y="211"/>
                </a:cubicBezTo>
                <a:cubicBezTo>
                  <a:pt x="1024" y="211"/>
                  <a:pt x="1025" y="212"/>
                  <a:pt x="1026" y="213"/>
                </a:cubicBezTo>
                <a:close/>
                <a:moveTo>
                  <a:pt x="1021" y="197"/>
                </a:moveTo>
                <a:cubicBezTo>
                  <a:pt x="1017" y="197"/>
                  <a:pt x="1017" y="197"/>
                  <a:pt x="1017" y="197"/>
                </a:cubicBezTo>
                <a:cubicBezTo>
                  <a:pt x="1017" y="198"/>
                  <a:pt x="1018" y="199"/>
                  <a:pt x="1018" y="200"/>
                </a:cubicBezTo>
                <a:cubicBezTo>
                  <a:pt x="1015" y="199"/>
                  <a:pt x="1012" y="200"/>
                  <a:pt x="1006" y="199"/>
                </a:cubicBezTo>
                <a:cubicBezTo>
                  <a:pt x="1006" y="197"/>
                  <a:pt x="1006" y="197"/>
                  <a:pt x="1006" y="197"/>
                </a:cubicBezTo>
                <a:cubicBezTo>
                  <a:pt x="1011" y="195"/>
                  <a:pt x="1015" y="195"/>
                  <a:pt x="1021" y="195"/>
                </a:cubicBezTo>
                <a:lnTo>
                  <a:pt x="1021" y="197"/>
                </a:lnTo>
                <a:close/>
                <a:moveTo>
                  <a:pt x="1008" y="192"/>
                </a:moveTo>
                <a:cubicBezTo>
                  <a:pt x="1006" y="193"/>
                  <a:pt x="1008" y="192"/>
                  <a:pt x="1005" y="192"/>
                </a:cubicBezTo>
                <a:cubicBezTo>
                  <a:pt x="1005" y="190"/>
                  <a:pt x="1005" y="190"/>
                  <a:pt x="1005" y="190"/>
                </a:cubicBezTo>
                <a:cubicBezTo>
                  <a:pt x="1008" y="190"/>
                  <a:pt x="1008" y="190"/>
                  <a:pt x="1008" y="190"/>
                </a:cubicBezTo>
                <a:cubicBezTo>
                  <a:pt x="1008" y="190"/>
                  <a:pt x="1008" y="191"/>
                  <a:pt x="1009" y="191"/>
                </a:cubicBezTo>
                <a:cubicBezTo>
                  <a:pt x="1008" y="191"/>
                  <a:pt x="1008" y="191"/>
                  <a:pt x="1008" y="192"/>
                </a:cubicBezTo>
                <a:close/>
                <a:moveTo>
                  <a:pt x="1006" y="204"/>
                </a:moveTo>
                <a:cubicBezTo>
                  <a:pt x="1005" y="204"/>
                  <a:pt x="1005" y="204"/>
                  <a:pt x="1005" y="204"/>
                </a:cubicBezTo>
                <a:cubicBezTo>
                  <a:pt x="1005" y="206"/>
                  <a:pt x="1005" y="206"/>
                  <a:pt x="1005" y="206"/>
                </a:cubicBezTo>
                <a:cubicBezTo>
                  <a:pt x="1004" y="206"/>
                  <a:pt x="1004" y="206"/>
                  <a:pt x="1004" y="206"/>
                </a:cubicBezTo>
                <a:cubicBezTo>
                  <a:pt x="1004" y="205"/>
                  <a:pt x="1005" y="204"/>
                  <a:pt x="1005" y="203"/>
                </a:cubicBezTo>
                <a:cubicBezTo>
                  <a:pt x="1005" y="203"/>
                  <a:pt x="1006" y="204"/>
                  <a:pt x="1006" y="204"/>
                </a:cubicBezTo>
                <a:close/>
                <a:moveTo>
                  <a:pt x="1009" y="255"/>
                </a:moveTo>
                <a:cubicBezTo>
                  <a:pt x="1011" y="256"/>
                  <a:pt x="1013" y="256"/>
                  <a:pt x="1017" y="256"/>
                </a:cubicBezTo>
                <a:cubicBezTo>
                  <a:pt x="1017" y="257"/>
                  <a:pt x="1017" y="257"/>
                  <a:pt x="1017" y="257"/>
                </a:cubicBezTo>
                <a:cubicBezTo>
                  <a:pt x="1015" y="258"/>
                  <a:pt x="1013" y="259"/>
                  <a:pt x="1011" y="261"/>
                </a:cubicBezTo>
                <a:cubicBezTo>
                  <a:pt x="1009" y="261"/>
                  <a:pt x="1007" y="260"/>
                  <a:pt x="1005" y="260"/>
                </a:cubicBezTo>
                <a:cubicBezTo>
                  <a:pt x="1006" y="257"/>
                  <a:pt x="1007" y="257"/>
                  <a:pt x="1009" y="255"/>
                </a:cubicBezTo>
                <a:close/>
                <a:moveTo>
                  <a:pt x="1016" y="220"/>
                </a:moveTo>
                <a:cubicBezTo>
                  <a:pt x="1013" y="220"/>
                  <a:pt x="1013" y="220"/>
                  <a:pt x="1013" y="220"/>
                </a:cubicBezTo>
                <a:cubicBezTo>
                  <a:pt x="1014" y="218"/>
                  <a:pt x="1014" y="216"/>
                  <a:pt x="1014" y="214"/>
                </a:cubicBezTo>
                <a:cubicBezTo>
                  <a:pt x="1017" y="216"/>
                  <a:pt x="1016" y="215"/>
                  <a:pt x="1017" y="217"/>
                </a:cubicBezTo>
                <a:cubicBezTo>
                  <a:pt x="1019" y="216"/>
                  <a:pt x="1019" y="217"/>
                  <a:pt x="1020" y="215"/>
                </a:cubicBezTo>
                <a:cubicBezTo>
                  <a:pt x="1022" y="215"/>
                  <a:pt x="1022" y="215"/>
                  <a:pt x="1022" y="215"/>
                </a:cubicBezTo>
                <a:cubicBezTo>
                  <a:pt x="1022" y="217"/>
                  <a:pt x="1022" y="217"/>
                  <a:pt x="1021" y="218"/>
                </a:cubicBezTo>
                <a:cubicBezTo>
                  <a:pt x="1018" y="220"/>
                  <a:pt x="1018" y="218"/>
                  <a:pt x="1016" y="220"/>
                </a:cubicBezTo>
                <a:close/>
                <a:moveTo>
                  <a:pt x="1034" y="194"/>
                </a:moveTo>
                <a:cubicBezTo>
                  <a:pt x="1036" y="194"/>
                  <a:pt x="1036" y="194"/>
                  <a:pt x="1036" y="194"/>
                </a:cubicBezTo>
                <a:cubicBezTo>
                  <a:pt x="1035" y="196"/>
                  <a:pt x="1035" y="196"/>
                  <a:pt x="1034" y="197"/>
                </a:cubicBezTo>
                <a:cubicBezTo>
                  <a:pt x="1033" y="197"/>
                  <a:pt x="1033" y="197"/>
                  <a:pt x="1033" y="197"/>
                </a:cubicBezTo>
                <a:cubicBezTo>
                  <a:pt x="1034" y="195"/>
                  <a:pt x="1034" y="195"/>
                  <a:pt x="1034" y="194"/>
                </a:cubicBezTo>
                <a:close/>
                <a:moveTo>
                  <a:pt x="1033" y="177"/>
                </a:moveTo>
                <a:cubicBezTo>
                  <a:pt x="1036" y="177"/>
                  <a:pt x="1036" y="177"/>
                  <a:pt x="1036" y="177"/>
                </a:cubicBezTo>
                <a:cubicBezTo>
                  <a:pt x="1034" y="177"/>
                  <a:pt x="1035" y="177"/>
                  <a:pt x="1033" y="177"/>
                </a:cubicBezTo>
                <a:close/>
                <a:moveTo>
                  <a:pt x="1036" y="150"/>
                </a:moveTo>
                <a:cubicBezTo>
                  <a:pt x="1038" y="150"/>
                  <a:pt x="1038" y="150"/>
                  <a:pt x="1038" y="150"/>
                </a:cubicBezTo>
                <a:cubicBezTo>
                  <a:pt x="1038" y="151"/>
                  <a:pt x="1038" y="151"/>
                  <a:pt x="1038" y="151"/>
                </a:cubicBezTo>
                <a:cubicBezTo>
                  <a:pt x="1036" y="152"/>
                  <a:pt x="1036" y="151"/>
                  <a:pt x="1035" y="153"/>
                </a:cubicBezTo>
                <a:cubicBezTo>
                  <a:pt x="1034" y="153"/>
                  <a:pt x="1034" y="153"/>
                  <a:pt x="1034" y="153"/>
                </a:cubicBezTo>
                <a:cubicBezTo>
                  <a:pt x="1035" y="151"/>
                  <a:pt x="1035" y="152"/>
                  <a:pt x="1036" y="150"/>
                </a:cubicBezTo>
                <a:close/>
                <a:moveTo>
                  <a:pt x="1036" y="162"/>
                </a:moveTo>
                <a:cubicBezTo>
                  <a:pt x="1035" y="165"/>
                  <a:pt x="1034" y="166"/>
                  <a:pt x="1033" y="169"/>
                </a:cubicBezTo>
                <a:cubicBezTo>
                  <a:pt x="1032" y="169"/>
                  <a:pt x="1031" y="170"/>
                  <a:pt x="1030" y="170"/>
                </a:cubicBezTo>
                <a:cubicBezTo>
                  <a:pt x="1029" y="169"/>
                  <a:pt x="1029" y="169"/>
                  <a:pt x="1027" y="168"/>
                </a:cubicBezTo>
                <a:cubicBezTo>
                  <a:pt x="1027" y="164"/>
                  <a:pt x="1032" y="162"/>
                  <a:pt x="1036" y="162"/>
                </a:cubicBezTo>
                <a:close/>
                <a:moveTo>
                  <a:pt x="896" y="177"/>
                </a:moveTo>
                <a:cubicBezTo>
                  <a:pt x="896" y="176"/>
                  <a:pt x="897" y="176"/>
                  <a:pt x="897" y="176"/>
                </a:cubicBezTo>
                <a:cubicBezTo>
                  <a:pt x="903" y="176"/>
                  <a:pt x="903" y="176"/>
                  <a:pt x="903" y="176"/>
                </a:cubicBezTo>
                <a:cubicBezTo>
                  <a:pt x="902" y="179"/>
                  <a:pt x="902" y="178"/>
                  <a:pt x="903" y="180"/>
                </a:cubicBezTo>
                <a:cubicBezTo>
                  <a:pt x="899" y="180"/>
                  <a:pt x="899" y="179"/>
                  <a:pt x="896" y="179"/>
                </a:cubicBezTo>
                <a:lnTo>
                  <a:pt x="896" y="177"/>
                </a:lnTo>
                <a:close/>
                <a:moveTo>
                  <a:pt x="900" y="183"/>
                </a:moveTo>
                <a:cubicBezTo>
                  <a:pt x="903" y="184"/>
                  <a:pt x="904" y="184"/>
                  <a:pt x="907" y="185"/>
                </a:cubicBezTo>
                <a:cubicBezTo>
                  <a:pt x="906" y="190"/>
                  <a:pt x="904" y="190"/>
                  <a:pt x="902" y="193"/>
                </a:cubicBezTo>
                <a:cubicBezTo>
                  <a:pt x="896" y="192"/>
                  <a:pt x="895" y="190"/>
                  <a:pt x="893" y="186"/>
                </a:cubicBezTo>
                <a:cubicBezTo>
                  <a:pt x="896" y="185"/>
                  <a:pt x="897" y="186"/>
                  <a:pt x="900" y="183"/>
                </a:cubicBezTo>
                <a:close/>
                <a:moveTo>
                  <a:pt x="890" y="190"/>
                </a:moveTo>
                <a:cubicBezTo>
                  <a:pt x="892" y="190"/>
                  <a:pt x="892" y="190"/>
                  <a:pt x="892" y="190"/>
                </a:cubicBezTo>
                <a:cubicBezTo>
                  <a:pt x="892" y="192"/>
                  <a:pt x="892" y="192"/>
                  <a:pt x="892" y="192"/>
                </a:cubicBezTo>
                <a:cubicBezTo>
                  <a:pt x="890" y="192"/>
                  <a:pt x="890" y="192"/>
                  <a:pt x="890" y="192"/>
                </a:cubicBezTo>
                <a:lnTo>
                  <a:pt x="890" y="190"/>
                </a:lnTo>
                <a:close/>
                <a:moveTo>
                  <a:pt x="888" y="211"/>
                </a:moveTo>
                <a:cubicBezTo>
                  <a:pt x="887" y="210"/>
                  <a:pt x="888" y="211"/>
                  <a:pt x="887" y="210"/>
                </a:cubicBezTo>
                <a:cubicBezTo>
                  <a:pt x="888" y="210"/>
                  <a:pt x="888" y="210"/>
                  <a:pt x="888" y="211"/>
                </a:cubicBezTo>
                <a:close/>
                <a:moveTo>
                  <a:pt x="883" y="171"/>
                </a:moveTo>
                <a:cubicBezTo>
                  <a:pt x="887" y="171"/>
                  <a:pt x="887" y="171"/>
                  <a:pt x="887" y="171"/>
                </a:cubicBezTo>
                <a:cubicBezTo>
                  <a:pt x="886" y="172"/>
                  <a:pt x="884" y="172"/>
                  <a:pt x="883" y="173"/>
                </a:cubicBezTo>
                <a:lnTo>
                  <a:pt x="883" y="171"/>
                </a:lnTo>
                <a:close/>
                <a:moveTo>
                  <a:pt x="883" y="177"/>
                </a:moveTo>
                <a:cubicBezTo>
                  <a:pt x="887" y="177"/>
                  <a:pt x="887" y="177"/>
                  <a:pt x="887" y="177"/>
                </a:cubicBezTo>
                <a:cubicBezTo>
                  <a:pt x="887" y="178"/>
                  <a:pt x="887" y="178"/>
                  <a:pt x="887" y="178"/>
                </a:cubicBezTo>
                <a:cubicBezTo>
                  <a:pt x="885" y="178"/>
                  <a:pt x="884" y="178"/>
                  <a:pt x="883" y="179"/>
                </a:cubicBezTo>
                <a:lnTo>
                  <a:pt x="883" y="177"/>
                </a:lnTo>
                <a:close/>
                <a:moveTo>
                  <a:pt x="884" y="187"/>
                </a:moveTo>
                <a:cubicBezTo>
                  <a:pt x="884" y="188"/>
                  <a:pt x="885" y="188"/>
                  <a:pt x="886" y="189"/>
                </a:cubicBezTo>
                <a:cubicBezTo>
                  <a:pt x="885" y="191"/>
                  <a:pt x="884" y="190"/>
                  <a:pt x="883" y="192"/>
                </a:cubicBezTo>
                <a:cubicBezTo>
                  <a:pt x="880" y="192"/>
                  <a:pt x="878" y="192"/>
                  <a:pt x="876" y="191"/>
                </a:cubicBezTo>
                <a:cubicBezTo>
                  <a:pt x="876" y="191"/>
                  <a:pt x="876" y="190"/>
                  <a:pt x="875" y="190"/>
                </a:cubicBezTo>
                <a:cubicBezTo>
                  <a:pt x="879" y="188"/>
                  <a:pt x="881" y="189"/>
                  <a:pt x="884" y="187"/>
                </a:cubicBezTo>
                <a:close/>
                <a:moveTo>
                  <a:pt x="870" y="133"/>
                </a:moveTo>
                <a:cubicBezTo>
                  <a:pt x="871" y="133"/>
                  <a:pt x="871" y="133"/>
                  <a:pt x="871" y="133"/>
                </a:cubicBezTo>
                <a:cubicBezTo>
                  <a:pt x="871" y="133"/>
                  <a:pt x="871" y="134"/>
                  <a:pt x="871" y="134"/>
                </a:cubicBezTo>
                <a:cubicBezTo>
                  <a:pt x="871" y="136"/>
                  <a:pt x="871" y="136"/>
                  <a:pt x="871" y="136"/>
                </a:cubicBezTo>
                <a:cubicBezTo>
                  <a:pt x="868" y="136"/>
                  <a:pt x="868" y="136"/>
                  <a:pt x="868" y="136"/>
                </a:cubicBezTo>
                <a:cubicBezTo>
                  <a:pt x="869" y="134"/>
                  <a:pt x="868" y="135"/>
                  <a:pt x="870" y="133"/>
                </a:cubicBezTo>
                <a:close/>
                <a:moveTo>
                  <a:pt x="867" y="92"/>
                </a:moveTo>
                <a:cubicBezTo>
                  <a:pt x="865" y="92"/>
                  <a:pt x="866" y="92"/>
                  <a:pt x="865" y="91"/>
                </a:cubicBezTo>
                <a:cubicBezTo>
                  <a:pt x="866" y="92"/>
                  <a:pt x="866" y="92"/>
                  <a:pt x="867" y="92"/>
                </a:cubicBezTo>
                <a:close/>
                <a:moveTo>
                  <a:pt x="863" y="193"/>
                </a:moveTo>
                <a:cubicBezTo>
                  <a:pt x="863" y="190"/>
                  <a:pt x="863" y="190"/>
                  <a:pt x="863" y="190"/>
                </a:cubicBezTo>
                <a:cubicBezTo>
                  <a:pt x="867" y="190"/>
                  <a:pt x="867" y="190"/>
                  <a:pt x="867" y="190"/>
                </a:cubicBezTo>
                <a:cubicBezTo>
                  <a:pt x="866" y="190"/>
                  <a:pt x="866" y="191"/>
                  <a:pt x="866" y="191"/>
                </a:cubicBezTo>
                <a:cubicBezTo>
                  <a:pt x="864" y="193"/>
                  <a:pt x="866" y="192"/>
                  <a:pt x="863" y="193"/>
                </a:cubicBezTo>
                <a:close/>
                <a:moveTo>
                  <a:pt x="865" y="197"/>
                </a:moveTo>
                <a:cubicBezTo>
                  <a:pt x="865" y="197"/>
                  <a:pt x="864" y="198"/>
                  <a:pt x="864" y="198"/>
                </a:cubicBezTo>
                <a:cubicBezTo>
                  <a:pt x="861" y="198"/>
                  <a:pt x="861" y="198"/>
                  <a:pt x="861" y="198"/>
                </a:cubicBezTo>
                <a:cubicBezTo>
                  <a:pt x="862" y="198"/>
                  <a:pt x="863" y="197"/>
                  <a:pt x="864" y="197"/>
                </a:cubicBezTo>
                <a:lnTo>
                  <a:pt x="865" y="197"/>
                </a:lnTo>
                <a:close/>
                <a:moveTo>
                  <a:pt x="865" y="172"/>
                </a:moveTo>
                <a:cubicBezTo>
                  <a:pt x="861" y="175"/>
                  <a:pt x="857" y="174"/>
                  <a:pt x="853" y="176"/>
                </a:cubicBezTo>
                <a:cubicBezTo>
                  <a:pt x="853" y="173"/>
                  <a:pt x="853" y="174"/>
                  <a:pt x="853" y="172"/>
                </a:cubicBezTo>
                <a:cubicBezTo>
                  <a:pt x="857" y="173"/>
                  <a:pt x="861" y="172"/>
                  <a:pt x="865" y="172"/>
                </a:cubicBezTo>
                <a:close/>
                <a:moveTo>
                  <a:pt x="857" y="196"/>
                </a:moveTo>
                <a:cubicBezTo>
                  <a:pt x="857" y="197"/>
                  <a:pt x="857" y="196"/>
                  <a:pt x="856" y="197"/>
                </a:cubicBezTo>
                <a:cubicBezTo>
                  <a:pt x="856" y="199"/>
                  <a:pt x="856" y="198"/>
                  <a:pt x="855" y="199"/>
                </a:cubicBezTo>
                <a:cubicBezTo>
                  <a:pt x="855" y="198"/>
                  <a:pt x="855" y="197"/>
                  <a:pt x="854" y="196"/>
                </a:cubicBezTo>
                <a:lnTo>
                  <a:pt x="857" y="196"/>
                </a:lnTo>
                <a:close/>
                <a:moveTo>
                  <a:pt x="852" y="135"/>
                </a:moveTo>
                <a:cubicBezTo>
                  <a:pt x="856" y="135"/>
                  <a:pt x="856" y="135"/>
                  <a:pt x="856" y="135"/>
                </a:cubicBezTo>
                <a:cubicBezTo>
                  <a:pt x="854" y="136"/>
                  <a:pt x="852" y="136"/>
                  <a:pt x="851" y="138"/>
                </a:cubicBezTo>
                <a:cubicBezTo>
                  <a:pt x="848" y="138"/>
                  <a:pt x="848" y="138"/>
                  <a:pt x="847" y="137"/>
                </a:cubicBezTo>
                <a:cubicBezTo>
                  <a:pt x="846" y="137"/>
                  <a:pt x="846" y="137"/>
                  <a:pt x="846" y="137"/>
                </a:cubicBezTo>
                <a:cubicBezTo>
                  <a:pt x="846" y="136"/>
                  <a:pt x="846" y="136"/>
                  <a:pt x="846" y="136"/>
                </a:cubicBezTo>
                <a:cubicBezTo>
                  <a:pt x="848" y="137"/>
                  <a:pt x="849" y="137"/>
                  <a:pt x="852" y="135"/>
                </a:cubicBezTo>
                <a:close/>
                <a:moveTo>
                  <a:pt x="843" y="180"/>
                </a:moveTo>
                <a:cubicBezTo>
                  <a:pt x="841" y="180"/>
                  <a:pt x="841" y="180"/>
                  <a:pt x="841" y="180"/>
                </a:cubicBezTo>
                <a:cubicBezTo>
                  <a:pt x="840" y="178"/>
                  <a:pt x="841" y="179"/>
                  <a:pt x="838" y="178"/>
                </a:cubicBezTo>
                <a:cubicBezTo>
                  <a:pt x="838" y="176"/>
                  <a:pt x="838" y="176"/>
                  <a:pt x="838" y="176"/>
                </a:cubicBezTo>
                <a:cubicBezTo>
                  <a:pt x="840" y="175"/>
                  <a:pt x="843" y="173"/>
                  <a:pt x="845" y="172"/>
                </a:cubicBezTo>
                <a:cubicBezTo>
                  <a:pt x="846" y="172"/>
                  <a:pt x="846" y="173"/>
                  <a:pt x="847" y="173"/>
                </a:cubicBezTo>
                <a:cubicBezTo>
                  <a:pt x="846" y="175"/>
                  <a:pt x="847" y="175"/>
                  <a:pt x="846" y="176"/>
                </a:cubicBezTo>
                <a:cubicBezTo>
                  <a:pt x="844" y="178"/>
                  <a:pt x="846" y="177"/>
                  <a:pt x="843" y="177"/>
                </a:cubicBezTo>
                <a:cubicBezTo>
                  <a:pt x="842" y="179"/>
                  <a:pt x="843" y="178"/>
                  <a:pt x="843" y="180"/>
                </a:cubicBezTo>
                <a:close/>
                <a:moveTo>
                  <a:pt x="840" y="139"/>
                </a:moveTo>
                <a:cubicBezTo>
                  <a:pt x="840" y="137"/>
                  <a:pt x="840" y="137"/>
                  <a:pt x="840" y="137"/>
                </a:cubicBezTo>
                <a:cubicBezTo>
                  <a:pt x="843" y="137"/>
                  <a:pt x="843" y="137"/>
                  <a:pt x="843" y="137"/>
                </a:cubicBezTo>
                <a:cubicBezTo>
                  <a:pt x="843" y="138"/>
                  <a:pt x="843" y="138"/>
                  <a:pt x="843" y="138"/>
                </a:cubicBezTo>
                <a:cubicBezTo>
                  <a:pt x="843" y="138"/>
                  <a:pt x="842" y="138"/>
                  <a:pt x="842" y="139"/>
                </a:cubicBezTo>
                <a:lnTo>
                  <a:pt x="840" y="139"/>
                </a:lnTo>
                <a:close/>
                <a:moveTo>
                  <a:pt x="848" y="107"/>
                </a:moveTo>
                <a:cubicBezTo>
                  <a:pt x="847" y="108"/>
                  <a:pt x="848" y="108"/>
                  <a:pt x="847" y="109"/>
                </a:cubicBezTo>
                <a:cubicBezTo>
                  <a:pt x="846" y="105"/>
                  <a:pt x="847" y="106"/>
                  <a:pt x="846" y="104"/>
                </a:cubicBezTo>
                <a:cubicBezTo>
                  <a:pt x="848" y="105"/>
                  <a:pt x="847" y="103"/>
                  <a:pt x="848" y="106"/>
                </a:cubicBezTo>
                <a:cubicBezTo>
                  <a:pt x="848" y="106"/>
                  <a:pt x="848" y="106"/>
                  <a:pt x="849" y="107"/>
                </a:cubicBezTo>
                <a:lnTo>
                  <a:pt x="848" y="107"/>
                </a:lnTo>
                <a:close/>
                <a:moveTo>
                  <a:pt x="840" y="88"/>
                </a:moveTo>
                <a:cubicBezTo>
                  <a:pt x="843" y="87"/>
                  <a:pt x="844" y="87"/>
                  <a:pt x="845" y="87"/>
                </a:cubicBezTo>
                <a:cubicBezTo>
                  <a:pt x="847" y="86"/>
                  <a:pt x="846" y="87"/>
                  <a:pt x="847" y="85"/>
                </a:cubicBezTo>
                <a:cubicBezTo>
                  <a:pt x="848" y="85"/>
                  <a:pt x="848" y="85"/>
                  <a:pt x="848" y="85"/>
                </a:cubicBezTo>
                <a:cubicBezTo>
                  <a:pt x="847" y="89"/>
                  <a:pt x="847" y="88"/>
                  <a:pt x="845" y="91"/>
                </a:cubicBezTo>
                <a:cubicBezTo>
                  <a:pt x="842" y="90"/>
                  <a:pt x="842" y="90"/>
                  <a:pt x="840" y="91"/>
                </a:cubicBezTo>
                <a:lnTo>
                  <a:pt x="840" y="88"/>
                </a:lnTo>
                <a:close/>
                <a:moveTo>
                  <a:pt x="840" y="102"/>
                </a:moveTo>
                <a:cubicBezTo>
                  <a:pt x="841" y="104"/>
                  <a:pt x="840" y="104"/>
                  <a:pt x="841" y="105"/>
                </a:cubicBezTo>
                <a:cubicBezTo>
                  <a:pt x="841" y="107"/>
                  <a:pt x="841" y="107"/>
                  <a:pt x="841" y="107"/>
                </a:cubicBezTo>
                <a:cubicBezTo>
                  <a:pt x="839" y="105"/>
                  <a:pt x="840" y="104"/>
                  <a:pt x="837" y="103"/>
                </a:cubicBezTo>
                <a:cubicBezTo>
                  <a:pt x="838" y="102"/>
                  <a:pt x="838" y="102"/>
                  <a:pt x="840" y="102"/>
                </a:cubicBezTo>
                <a:close/>
                <a:moveTo>
                  <a:pt x="829" y="81"/>
                </a:moveTo>
                <a:cubicBezTo>
                  <a:pt x="832" y="81"/>
                  <a:pt x="834" y="82"/>
                  <a:pt x="835" y="81"/>
                </a:cubicBezTo>
                <a:cubicBezTo>
                  <a:pt x="838" y="82"/>
                  <a:pt x="838" y="83"/>
                  <a:pt x="839" y="84"/>
                </a:cubicBezTo>
                <a:cubicBezTo>
                  <a:pt x="839" y="85"/>
                  <a:pt x="838" y="86"/>
                  <a:pt x="837" y="87"/>
                </a:cubicBezTo>
                <a:cubicBezTo>
                  <a:pt x="832" y="87"/>
                  <a:pt x="830" y="86"/>
                  <a:pt x="828" y="83"/>
                </a:cubicBezTo>
                <a:cubicBezTo>
                  <a:pt x="827" y="83"/>
                  <a:pt x="827" y="83"/>
                  <a:pt x="827" y="83"/>
                </a:cubicBezTo>
                <a:cubicBezTo>
                  <a:pt x="828" y="82"/>
                  <a:pt x="828" y="82"/>
                  <a:pt x="829" y="81"/>
                </a:cubicBezTo>
                <a:close/>
                <a:moveTo>
                  <a:pt x="837" y="136"/>
                </a:moveTo>
                <a:cubicBezTo>
                  <a:pt x="837" y="138"/>
                  <a:pt x="837" y="137"/>
                  <a:pt x="835" y="136"/>
                </a:cubicBezTo>
                <a:lnTo>
                  <a:pt x="837" y="136"/>
                </a:lnTo>
                <a:close/>
                <a:moveTo>
                  <a:pt x="835" y="105"/>
                </a:moveTo>
                <a:cubicBezTo>
                  <a:pt x="833" y="105"/>
                  <a:pt x="833" y="105"/>
                  <a:pt x="833" y="105"/>
                </a:cubicBezTo>
                <a:cubicBezTo>
                  <a:pt x="834" y="102"/>
                  <a:pt x="834" y="102"/>
                  <a:pt x="834" y="102"/>
                </a:cubicBezTo>
                <a:cubicBezTo>
                  <a:pt x="834" y="103"/>
                  <a:pt x="834" y="103"/>
                  <a:pt x="835" y="105"/>
                </a:cubicBezTo>
                <a:close/>
                <a:moveTo>
                  <a:pt x="832" y="136"/>
                </a:moveTo>
                <a:cubicBezTo>
                  <a:pt x="831" y="137"/>
                  <a:pt x="831" y="138"/>
                  <a:pt x="830" y="139"/>
                </a:cubicBezTo>
                <a:cubicBezTo>
                  <a:pt x="830" y="139"/>
                  <a:pt x="828" y="137"/>
                  <a:pt x="824" y="139"/>
                </a:cubicBezTo>
                <a:cubicBezTo>
                  <a:pt x="824" y="138"/>
                  <a:pt x="824" y="138"/>
                  <a:pt x="823" y="138"/>
                </a:cubicBezTo>
                <a:cubicBezTo>
                  <a:pt x="823" y="136"/>
                  <a:pt x="823" y="136"/>
                  <a:pt x="823" y="136"/>
                </a:cubicBezTo>
                <a:cubicBezTo>
                  <a:pt x="826" y="136"/>
                  <a:pt x="827" y="136"/>
                  <a:pt x="828" y="135"/>
                </a:cubicBezTo>
                <a:cubicBezTo>
                  <a:pt x="829" y="136"/>
                  <a:pt x="830" y="136"/>
                  <a:pt x="832" y="136"/>
                </a:cubicBezTo>
                <a:close/>
                <a:moveTo>
                  <a:pt x="821" y="84"/>
                </a:moveTo>
                <a:cubicBezTo>
                  <a:pt x="822" y="82"/>
                  <a:pt x="823" y="82"/>
                  <a:pt x="824" y="81"/>
                </a:cubicBezTo>
                <a:cubicBezTo>
                  <a:pt x="825" y="81"/>
                  <a:pt x="825" y="82"/>
                  <a:pt x="826" y="82"/>
                </a:cubicBezTo>
                <a:cubicBezTo>
                  <a:pt x="825" y="83"/>
                  <a:pt x="824" y="84"/>
                  <a:pt x="823" y="85"/>
                </a:cubicBezTo>
                <a:cubicBezTo>
                  <a:pt x="820" y="85"/>
                  <a:pt x="820" y="85"/>
                  <a:pt x="820" y="85"/>
                </a:cubicBezTo>
                <a:cubicBezTo>
                  <a:pt x="821" y="85"/>
                  <a:pt x="821" y="84"/>
                  <a:pt x="821" y="84"/>
                </a:cubicBezTo>
                <a:close/>
                <a:moveTo>
                  <a:pt x="788" y="102"/>
                </a:moveTo>
                <a:cubicBezTo>
                  <a:pt x="791" y="102"/>
                  <a:pt x="794" y="102"/>
                  <a:pt x="796" y="101"/>
                </a:cubicBezTo>
                <a:cubicBezTo>
                  <a:pt x="798" y="101"/>
                  <a:pt x="800" y="102"/>
                  <a:pt x="801" y="102"/>
                </a:cubicBezTo>
                <a:cubicBezTo>
                  <a:pt x="801" y="103"/>
                  <a:pt x="801" y="104"/>
                  <a:pt x="800" y="106"/>
                </a:cubicBezTo>
                <a:cubicBezTo>
                  <a:pt x="797" y="106"/>
                  <a:pt x="793" y="106"/>
                  <a:pt x="790" y="104"/>
                </a:cubicBezTo>
                <a:cubicBezTo>
                  <a:pt x="788" y="104"/>
                  <a:pt x="788" y="104"/>
                  <a:pt x="788" y="104"/>
                </a:cubicBezTo>
                <a:lnTo>
                  <a:pt x="788" y="102"/>
                </a:lnTo>
                <a:close/>
                <a:moveTo>
                  <a:pt x="772" y="88"/>
                </a:moveTo>
                <a:cubicBezTo>
                  <a:pt x="770" y="89"/>
                  <a:pt x="771" y="89"/>
                  <a:pt x="769" y="88"/>
                </a:cubicBezTo>
                <a:lnTo>
                  <a:pt x="772" y="88"/>
                </a:lnTo>
                <a:close/>
                <a:moveTo>
                  <a:pt x="766" y="102"/>
                </a:moveTo>
                <a:cubicBezTo>
                  <a:pt x="774" y="102"/>
                  <a:pt x="777" y="101"/>
                  <a:pt x="784" y="102"/>
                </a:cubicBezTo>
                <a:cubicBezTo>
                  <a:pt x="785" y="102"/>
                  <a:pt x="785" y="103"/>
                  <a:pt x="785" y="103"/>
                </a:cubicBezTo>
                <a:cubicBezTo>
                  <a:pt x="783" y="105"/>
                  <a:pt x="780" y="107"/>
                  <a:pt x="778" y="109"/>
                </a:cubicBezTo>
                <a:cubicBezTo>
                  <a:pt x="776" y="109"/>
                  <a:pt x="776" y="108"/>
                  <a:pt x="773" y="108"/>
                </a:cubicBezTo>
                <a:cubicBezTo>
                  <a:pt x="773" y="103"/>
                  <a:pt x="773" y="103"/>
                  <a:pt x="773" y="103"/>
                </a:cubicBezTo>
                <a:cubicBezTo>
                  <a:pt x="770" y="103"/>
                  <a:pt x="769" y="103"/>
                  <a:pt x="767" y="104"/>
                </a:cubicBezTo>
                <a:cubicBezTo>
                  <a:pt x="767" y="103"/>
                  <a:pt x="767" y="103"/>
                  <a:pt x="767" y="103"/>
                </a:cubicBezTo>
                <a:cubicBezTo>
                  <a:pt x="766" y="103"/>
                  <a:pt x="766" y="103"/>
                  <a:pt x="766" y="103"/>
                </a:cubicBezTo>
                <a:lnTo>
                  <a:pt x="766" y="102"/>
                </a:lnTo>
                <a:close/>
                <a:moveTo>
                  <a:pt x="765" y="106"/>
                </a:moveTo>
                <a:cubicBezTo>
                  <a:pt x="768" y="106"/>
                  <a:pt x="768" y="106"/>
                  <a:pt x="768" y="106"/>
                </a:cubicBezTo>
                <a:cubicBezTo>
                  <a:pt x="768" y="107"/>
                  <a:pt x="767" y="108"/>
                  <a:pt x="766" y="109"/>
                </a:cubicBezTo>
                <a:cubicBezTo>
                  <a:pt x="765" y="109"/>
                  <a:pt x="766" y="109"/>
                  <a:pt x="765" y="109"/>
                </a:cubicBezTo>
                <a:cubicBezTo>
                  <a:pt x="763" y="106"/>
                  <a:pt x="763" y="109"/>
                  <a:pt x="765" y="106"/>
                </a:cubicBezTo>
                <a:close/>
                <a:moveTo>
                  <a:pt x="760" y="126"/>
                </a:moveTo>
                <a:cubicBezTo>
                  <a:pt x="764" y="127"/>
                  <a:pt x="769" y="126"/>
                  <a:pt x="772" y="129"/>
                </a:cubicBezTo>
                <a:cubicBezTo>
                  <a:pt x="769" y="129"/>
                  <a:pt x="765" y="129"/>
                  <a:pt x="763" y="131"/>
                </a:cubicBezTo>
                <a:cubicBezTo>
                  <a:pt x="760" y="130"/>
                  <a:pt x="761" y="131"/>
                  <a:pt x="760" y="129"/>
                </a:cubicBezTo>
                <a:cubicBezTo>
                  <a:pt x="759" y="128"/>
                  <a:pt x="760" y="129"/>
                  <a:pt x="760" y="126"/>
                </a:cubicBezTo>
                <a:close/>
                <a:moveTo>
                  <a:pt x="707" y="92"/>
                </a:moveTo>
                <a:cubicBezTo>
                  <a:pt x="720" y="93"/>
                  <a:pt x="732" y="94"/>
                  <a:pt x="741" y="95"/>
                </a:cubicBezTo>
                <a:cubicBezTo>
                  <a:pt x="740" y="97"/>
                  <a:pt x="738" y="99"/>
                  <a:pt x="737" y="101"/>
                </a:cubicBezTo>
                <a:cubicBezTo>
                  <a:pt x="736" y="102"/>
                  <a:pt x="736" y="102"/>
                  <a:pt x="734" y="103"/>
                </a:cubicBezTo>
                <a:cubicBezTo>
                  <a:pt x="733" y="99"/>
                  <a:pt x="733" y="102"/>
                  <a:pt x="733" y="98"/>
                </a:cubicBezTo>
                <a:cubicBezTo>
                  <a:pt x="729" y="98"/>
                  <a:pt x="729" y="99"/>
                  <a:pt x="726" y="100"/>
                </a:cubicBezTo>
                <a:cubicBezTo>
                  <a:pt x="725" y="100"/>
                  <a:pt x="725" y="100"/>
                  <a:pt x="725" y="100"/>
                </a:cubicBezTo>
                <a:cubicBezTo>
                  <a:pt x="723" y="99"/>
                  <a:pt x="716" y="97"/>
                  <a:pt x="714" y="96"/>
                </a:cubicBezTo>
                <a:cubicBezTo>
                  <a:pt x="711" y="95"/>
                  <a:pt x="709" y="98"/>
                  <a:pt x="708" y="98"/>
                </a:cubicBezTo>
                <a:cubicBezTo>
                  <a:pt x="706" y="97"/>
                  <a:pt x="706" y="97"/>
                  <a:pt x="705" y="96"/>
                </a:cubicBezTo>
                <a:cubicBezTo>
                  <a:pt x="706" y="93"/>
                  <a:pt x="706" y="94"/>
                  <a:pt x="707" y="92"/>
                </a:cubicBezTo>
                <a:close/>
                <a:moveTo>
                  <a:pt x="710" y="194"/>
                </a:moveTo>
                <a:cubicBezTo>
                  <a:pt x="706" y="194"/>
                  <a:pt x="706" y="194"/>
                  <a:pt x="706" y="194"/>
                </a:cubicBezTo>
                <a:cubicBezTo>
                  <a:pt x="707" y="192"/>
                  <a:pt x="708" y="190"/>
                  <a:pt x="709" y="189"/>
                </a:cubicBezTo>
                <a:cubicBezTo>
                  <a:pt x="710" y="190"/>
                  <a:pt x="710" y="189"/>
                  <a:pt x="711" y="190"/>
                </a:cubicBezTo>
                <a:cubicBezTo>
                  <a:pt x="712" y="190"/>
                  <a:pt x="712" y="190"/>
                  <a:pt x="712" y="190"/>
                </a:cubicBezTo>
                <a:cubicBezTo>
                  <a:pt x="711" y="194"/>
                  <a:pt x="711" y="190"/>
                  <a:pt x="710" y="194"/>
                </a:cubicBezTo>
                <a:close/>
                <a:moveTo>
                  <a:pt x="709" y="161"/>
                </a:moveTo>
                <a:cubicBezTo>
                  <a:pt x="706" y="161"/>
                  <a:pt x="703" y="161"/>
                  <a:pt x="701" y="160"/>
                </a:cubicBezTo>
                <a:cubicBezTo>
                  <a:pt x="700" y="160"/>
                  <a:pt x="700" y="160"/>
                  <a:pt x="700" y="160"/>
                </a:cubicBezTo>
                <a:cubicBezTo>
                  <a:pt x="701" y="157"/>
                  <a:pt x="701" y="157"/>
                  <a:pt x="702" y="156"/>
                </a:cubicBezTo>
                <a:cubicBezTo>
                  <a:pt x="704" y="156"/>
                  <a:pt x="708" y="157"/>
                  <a:pt x="710" y="158"/>
                </a:cubicBezTo>
                <a:cubicBezTo>
                  <a:pt x="711" y="158"/>
                  <a:pt x="711" y="158"/>
                  <a:pt x="712" y="159"/>
                </a:cubicBezTo>
                <a:cubicBezTo>
                  <a:pt x="710" y="159"/>
                  <a:pt x="710" y="160"/>
                  <a:pt x="709" y="161"/>
                </a:cubicBezTo>
                <a:close/>
                <a:moveTo>
                  <a:pt x="712" y="192"/>
                </a:moveTo>
                <a:cubicBezTo>
                  <a:pt x="714" y="192"/>
                  <a:pt x="714" y="192"/>
                  <a:pt x="714" y="192"/>
                </a:cubicBezTo>
                <a:cubicBezTo>
                  <a:pt x="713" y="193"/>
                  <a:pt x="714" y="193"/>
                  <a:pt x="712" y="192"/>
                </a:cubicBezTo>
                <a:close/>
                <a:moveTo>
                  <a:pt x="695" y="136"/>
                </a:moveTo>
                <a:cubicBezTo>
                  <a:pt x="692" y="135"/>
                  <a:pt x="692" y="135"/>
                  <a:pt x="691" y="133"/>
                </a:cubicBezTo>
                <a:cubicBezTo>
                  <a:pt x="695" y="127"/>
                  <a:pt x="706" y="133"/>
                  <a:pt x="712" y="129"/>
                </a:cubicBezTo>
                <a:cubicBezTo>
                  <a:pt x="717" y="129"/>
                  <a:pt x="718" y="129"/>
                  <a:pt x="721" y="127"/>
                </a:cubicBezTo>
                <a:cubicBezTo>
                  <a:pt x="721" y="126"/>
                  <a:pt x="721" y="126"/>
                  <a:pt x="721" y="126"/>
                </a:cubicBezTo>
                <a:cubicBezTo>
                  <a:pt x="718" y="125"/>
                  <a:pt x="714" y="124"/>
                  <a:pt x="712" y="123"/>
                </a:cubicBezTo>
                <a:cubicBezTo>
                  <a:pt x="712" y="123"/>
                  <a:pt x="712" y="123"/>
                  <a:pt x="712" y="123"/>
                </a:cubicBezTo>
                <a:cubicBezTo>
                  <a:pt x="712" y="122"/>
                  <a:pt x="712" y="122"/>
                  <a:pt x="712" y="122"/>
                </a:cubicBezTo>
                <a:cubicBezTo>
                  <a:pt x="722" y="122"/>
                  <a:pt x="734" y="122"/>
                  <a:pt x="737" y="124"/>
                </a:cubicBezTo>
                <a:cubicBezTo>
                  <a:pt x="740" y="125"/>
                  <a:pt x="740" y="126"/>
                  <a:pt x="741" y="129"/>
                </a:cubicBezTo>
                <a:cubicBezTo>
                  <a:pt x="745" y="129"/>
                  <a:pt x="745" y="129"/>
                  <a:pt x="745" y="129"/>
                </a:cubicBezTo>
                <a:cubicBezTo>
                  <a:pt x="744" y="127"/>
                  <a:pt x="744" y="128"/>
                  <a:pt x="744" y="126"/>
                </a:cubicBezTo>
                <a:cubicBezTo>
                  <a:pt x="744" y="123"/>
                  <a:pt x="743" y="124"/>
                  <a:pt x="746" y="123"/>
                </a:cubicBezTo>
                <a:cubicBezTo>
                  <a:pt x="746" y="121"/>
                  <a:pt x="746" y="121"/>
                  <a:pt x="746" y="121"/>
                </a:cubicBezTo>
                <a:cubicBezTo>
                  <a:pt x="746" y="124"/>
                  <a:pt x="754" y="124"/>
                  <a:pt x="757" y="125"/>
                </a:cubicBezTo>
                <a:cubicBezTo>
                  <a:pt x="757" y="128"/>
                  <a:pt x="756" y="129"/>
                  <a:pt x="757" y="131"/>
                </a:cubicBezTo>
                <a:cubicBezTo>
                  <a:pt x="754" y="136"/>
                  <a:pt x="752" y="131"/>
                  <a:pt x="748" y="138"/>
                </a:cubicBezTo>
                <a:cubicBezTo>
                  <a:pt x="737" y="138"/>
                  <a:pt x="701" y="138"/>
                  <a:pt x="695" y="136"/>
                </a:cubicBezTo>
                <a:close/>
                <a:moveTo>
                  <a:pt x="712" y="126"/>
                </a:moveTo>
                <a:cubicBezTo>
                  <a:pt x="713" y="127"/>
                  <a:pt x="714" y="127"/>
                  <a:pt x="715" y="127"/>
                </a:cubicBezTo>
                <a:cubicBezTo>
                  <a:pt x="715" y="128"/>
                  <a:pt x="715" y="128"/>
                  <a:pt x="715" y="128"/>
                </a:cubicBezTo>
                <a:cubicBezTo>
                  <a:pt x="713" y="128"/>
                  <a:pt x="714" y="128"/>
                  <a:pt x="712" y="126"/>
                </a:cubicBezTo>
                <a:close/>
                <a:moveTo>
                  <a:pt x="747" y="150"/>
                </a:moveTo>
                <a:cubicBezTo>
                  <a:pt x="743" y="149"/>
                  <a:pt x="742" y="148"/>
                  <a:pt x="741" y="145"/>
                </a:cubicBezTo>
                <a:cubicBezTo>
                  <a:pt x="739" y="147"/>
                  <a:pt x="740" y="145"/>
                  <a:pt x="739" y="147"/>
                </a:cubicBezTo>
                <a:cubicBezTo>
                  <a:pt x="738" y="147"/>
                  <a:pt x="737" y="147"/>
                  <a:pt x="736" y="146"/>
                </a:cubicBezTo>
                <a:cubicBezTo>
                  <a:pt x="736" y="146"/>
                  <a:pt x="736" y="146"/>
                  <a:pt x="735" y="145"/>
                </a:cubicBezTo>
                <a:cubicBezTo>
                  <a:pt x="735" y="144"/>
                  <a:pt x="735" y="144"/>
                  <a:pt x="735" y="144"/>
                </a:cubicBezTo>
                <a:cubicBezTo>
                  <a:pt x="737" y="145"/>
                  <a:pt x="742" y="145"/>
                  <a:pt x="745" y="144"/>
                </a:cubicBezTo>
                <a:cubicBezTo>
                  <a:pt x="746" y="144"/>
                  <a:pt x="748" y="144"/>
                  <a:pt x="751" y="144"/>
                </a:cubicBezTo>
                <a:cubicBezTo>
                  <a:pt x="750" y="147"/>
                  <a:pt x="749" y="148"/>
                  <a:pt x="747" y="150"/>
                </a:cubicBezTo>
                <a:close/>
                <a:moveTo>
                  <a:pt x="782" y="148"/>
                </a:moveTo>
                <a:cubicBezTo>
                  <a:pt x="778" y="151"/>
                  <a:pt x="770" y="147"/>
                  <a:pt x="765" y="150"/>
                </a:cubicBezTo>
                <a:cubicBezTo>
                  <a:pt x="761" y="150"/>
                  <a:pt x="758" y="150"/>
                  <a:pt x="756" y="149"/>
                </a:cubicBezTo>
                <a:cubicBezTo>
                  <a:pt x="756" y="148"/>
                  <a:pt x="755" y="146"/>
                  <a:pt x="755" y="144"/>
                </a:cubicBezTo>
                <a:cubicBezTo>
                  <a:pt x="758" y="144"/>
                  <a:pt x="758" y="144"/>
                  <a:pt x="760" y="144"/>
                </a:cubicBezTo>
                <a:cubicBezTo>
                  <a:pt x="760" y="140"/>
                  <a:pt x="760" y="140"/>
                  <a:pt x="760" y="140"/>
                </a:cubicBezTo>
                <a:cubicBezTo>
                  <a:pt x="758" y="140"/>
                  <a:pt x="755" y="140"/>
                  <a:pt x="753" y="141"/>
                </a:cubicBezTo>
                <a:cubicBezTo>
                  <a:pt x="753" y="138"/>
                  <a:pt x="753" y="138"/>
                  <a:pt x="751" y="137"/>
                </a:cubicBezTo>
                <a:cubicBezTo>
                  <a:pt x="751" y="136"/>
                  <a:pt x="751" y="136"/>
                  <a:pt x="751" y="136"/>
                </a:cubicBezTo>
                <a:cubicBezTo>
                  <a:pt x="756" y="136"/>
                  <a:pt x="767" y="135"/>
                  <a:pt x="770" y="137"/>
                </a:cubicBezTo>
                <a:cubicBezTo>
                  <a:pt x="772" y="138"/>
                  <a:pt x="771" y="137"/>
                  <a:pt x="772" y="138"/>
                </a:cubicBezTo>
                <a:cubicBezTo>
                  <a:pt x="771" y="138"/>
                  <a:pt x="769" y="139"/>
                  <a:pt x="768" y="140"/>
                </a:cubicBezTo>
                <a:cubicBezTo>
                  <a:pt x="767" y="140"/>
                  <a:pt x="767" y="140"/>
                  <a:pt x="767" y="140"/>
                </a:cubicBezTo>
                <a:cubicBezTo>
                  <a:pt x="767" y="142"/>
                  <a:pt x="767" y="142"/>
                  <a:pt x="767" y="142"/>
                </a:cubicBezTo>
                <a:cubicBezTo>
                  <a:pt x="774" y="142"/>
                  <a:pt x="773" y="142"/>
                  <a:pt x="774" y="145"/>
                </a:cubicBezTo>
                <a:cubicBezTo>
                  <a:pt x="780" y="145"/>
                  <a:pt x="779" y="143"/>
                  <a:pt x="783" y="142"/>
                </a:cubicBezTo>
                <a:cubicBezTo>
                  <a:pt x="785" y="142"/>
                  <a:pt x="787" y="143"/>
                  <a:pt x="789" y="142"/>
                </a:cubicBezTo>
                <a:cubicBezTo>
                  <a:pt x="790" y="142"/>
                  <a:pt x="790" y="142"/>
                  <a:pt x="790" y="142"/>
                </a:cubicBezTo>
                <a:cubicBezTo>
                  <a:pt x="789" y="146"/>
                  <a:pt x="789" y="142"/>
                  <a:pt x="788" y="145"/>
                </a:cubicBezTo>
                <a:cubicBezTo>
                  <a:pt x="788" y="145"/>
                  <a:pt x="787" y="144"/>
                  <a:pt x="786" y="144"/>
                </a:cubicBezTo>
                <a:cubicBezTo>
                  <a:pt x="781" y="145"/>
                  <a:pt x="784" y="146"/>
                  <a:pt x="782" y="148"/>
                </a:cubicBezTo>
                <a:close/>
                <a:moveTo>
                  <a:pt x="802" y="200"/>
                </a:moveTo>
                <a:cubicBezTo>
                  <a:pt x="802" y="202"/>
                  <a:pt x="802" y="202"/>
                  <a:pt x="802" y="202"/>
                </a:cubicBezTo>
                <a:cubicBezTo>
                  <a:pt x="795" y="202"/>
                  <a:pt x="794" y="201"/>
                  <a:pt x="788" y="200"/>
                </a:cubicBezTo>
                <a:cubicBezTo>
                  <a:pt x="790" y="199"/>
                  <a:pt x="796" y="200"/>
                  <a:pt x="798" y="198"/>
                </a:cubicBezTo>
                <a:cubicBezTo>
                  <a:pt x="800" y="199"/>
                  <a:pt x="800" y="199"/>
                  <a:pt x="801" y="199"/>
                </a:cubicBezTo>
                <a:cubicBezTo>
                  <a:pt x="803" y="199"/>
                  <a:pt x="803" y="199"/>
                  <a:pt x="803" y="199"/>
                </a:cubicBezTo>
                <a:cubicBezTo>
                  <a:pt x="803" y="200"/>
                  <a:pt x="803" y="200"/>
                  <a:pt x="802" y="200"/>
                </a:cubicBezTo>
                <a:close/>
                <a:moveTo>
                  <a:pt x="806" y="139"/>
                </a:moveTo>
                <a:cubicBezTo>
                  <a:pt x="805" y="139"/>
                  <a:pt x="805" y="139"/>
                  <a:pt x="803" y="138"/>
                </a:cubicBezTo>
                <a:cubicBezTo>
                  <a:pt x="801" y="138"/>
                  <a:pt x="801" y="138"/>
                  <a:pt x="800" y="139"/>
                </a:cubicBezTo>
                <a:cubicBezTo>
                  <a:pt x="800" y="142"/>
                  <a:pt x="799" y="141"/>
                  <a:pt x="802" y="143"/>
                </a:cubicBezTo>
                <a:cubicBezTo>
                  <a:pt x="801" y="145"/>
                  <a:pt x="798" y="146"/>
                  <a:pt x="797" y="148"/>
                </a:cubicBezTo>
                <a:cubicBezTo>
                  <a:pt x="795" y="148"/>
                  <a:pt x="795" y="148"/>
                  <a:pt x="795" y="148"/>
                </a:cubicBezTo>
                <a:cubicBezTo>
                  <a:pt x="793" y="143"/>
                  <a:pt x="794" y="143"/>
                  <a:pt x="795" y="137"/>
                </a:cubicBezTo>
                <a:cubicBezTo>
                  <a:pt x="800" y="137"/>
                  <a:pt x="803" y="136"/>
                  <a:pt x="807" y="135"/>
                </a:cubicBezTo>
                <a:cubicBezTo>
                  <a:pt x="808" y="136"/>
                  <a:pt x="809" y="136"/>
                  <a:pt x="810" y="137"/>
                </a:cubicBezTo>
                <a:cubicBezTo>
                  <a:pt x="809" y="138"/>
                  <a:pt x="808" y="138"/>
                  <a:pt x="806" y="139"/>
                </a:cubicBezTo>
                <a:close/>
                <a:moveTo>
                  <a:pt x="819" y="202"/>
                </a:moveTo>
                <a:cubicBezTo>
                  <a:pt x="817" y="202"/>
                  <a:pt x="816" y="201"/>
                  <a:pt x="814" y="202"/>
                </a:cubicBezTo>
                <a:cubicBezTo>
                  <a:pt x="810" y="202"/>
                  <a:pt x="811" y="202"/>
                  <a:pt x="809" y="200"/>
                </a:cubicBezTo>
                <a:cubicBezTo>
                  <a:pt x="808" y="200"/>
                  <a:pt x="808" y="200"/>
                  <a:pt x="808" y="200"/>
                </a:cubicBezTo>
                <a:cubicBezTo>
                  <a:pt x="809" y="199"/>
                  <a:pt x="811" y="198"/>
                  <a:pt x="813" y="197"/>
                </a:cubicBezTo>
                <a:cubicBezTo>
                  <a:pt x="816" y="198"/>
                  <a:pt x="816" y="198"/>
                  <a:pt x="819" y="198"/>
                </a:cubicBezTo>
                <a:lnTo>
                  <a:pt x="819" y="202"/>
                </a:lnTo>
                <a:close/>
                <a:moveTo>
                  <a:pt x="812" y="136"/>
                </a:moveTo>
                <a:cubicBezTo>
                  <a:pt x="817" y="136"/>
                  <a:pt x="817" y="136"/>
                  <a:pt x="817" y="136"/>
                </a:cubicBezTo>
                <a:cubicBezTo>
                  <a:pt x="817" y="136"/>
                  <a:pt x="817" y="137"/>
                  <a:pt x="818" y="137"/>
                </a:cubicBezTo>
                <a:cubicBezTo>
                  <a:pt x="817" y="137"/>
                  <a:pt x="817" y="138"/>
                  <a:pt x="817" y="138"/>
                </a:cubicBezTo>
                <a:cubicBezTo>
                  <a:pt x="816" y="138"/>
                  <a:pt x="813" y="137"/>
                  <a:pt x="812" y="136"/>
                </a:cubicBezTo>
                <a:close/>
                <a:moveTo>
                  <a:pt x="818" y="181"/>
                </a:moveTo>
                <a:cubicBezTo>
                  <a:pt x="816" y="181"/>
                  <a:pt x="816" y="180"/>
                  <a:pt x="815" y="179"/>
                </a:cubicBezTo>
                <a:cubicBezTo>
                  <a:pt x="814" y="178"/>
                  <a:pt x="815" y="177"/>
                  <a:pt x="816" y="175"/>
                </a:cubicBezTo>
                <a:cubicBezTo>
                  <a:pt x="818" y="175"/>
                  <a:pt x="818" y="175"/>
                  <a:pt x="818" y="175"/>
                </a:cubicBezTo>
                <a:cubicBezTo>
                  <a:pt x="818" y="177"/>
                  <a:pt x="818" y="177"/>
                  <a:pt x="818" y="177"/>
                </a:cubicBezTo>
                <a:cubicBezTo>
                  <a:pt x="819" y="177"/>
                  <a:pt x="819" y="177"/>
                  <a:pt x="819" y="177"/>
                </a:cubicBezTo>
                <a:cubicBezTo>
                  <a:pt x="819" y="179"/>
                  <a:pt x="818" y="179"/>
                  <a:pt x="818" y="181"/>
                </a:cubicBezTo>
                <a:close/>
                <a:moveTo>
                  <a:pt x="818" y="113"/>
                </a:moveTo>
                <a:cubicBezTo>
                  <a:pt x="817" y="113"/>
                  <a:pt x="817" y="113"/>
                  <a:pt x="817" y="113"/>
                </a:cubicBezTo>
                <a:cubicBezTo>
                  <a:pt x="816" y="112"/>
                  <a:pt x="816" y="110"/>
                  <a:pt x="816" y="109"/>
                </a:cubicBezTo>
                <a:cubicBezTo>
                  <a:pt x="818" y="108"/>
                  <a:pt x="817" y="108"/>
                  <a:pt x="818" y="108"/>
                </a:cubicBezTo>
                <a:cubicBezTo>
                  <a:pt x="819" y="108"/>
                  <a:pt x="819" y="108"/>
                  <a:pt x="819" y="108"/>
                </a:cubicBezTo>
                <a:cubicBezTo>
                  <a:pt x="819" y="109"/>
                  <a:pt x="819" y="111"/>
                  <a:pt x="818" y="113"/>
                </a:cubicBezTo>
                <a:close/>
                <a:moveTo>
                  <a:pt x="806" y="105"/>
                </a:moveTo>
                <a:cubicBezTo>
                  <a:pt x="806" y="103"/>
                  <a:pt x="806" y="102"/>
                  <a:pt x="805" y="100"/>
                </a:cubicBezTo>
                <a:cubicBezTo>
                  <a:pt x="809" y="100"/>
                  <a:pt x="812" y="99"/>
                  <a:pt x="816" y="99"/>
                </a:cubicBezTo>
                <a:cubicBezTo>
                  <a:pt x="816" y="102"/>
                  <a:pt x="816" y="102"/>
                  <a:pt x="816" y="102"/>
                </a:cubicBezTo>
                <a:cubicBezTo>
                  <a:pt x="818" y="102"/>
                  <a:pt x="821" y="103"/>
                  <a:pt x="824" y="103"/>
                </a:cubicBezTo>
                <a:cubicBezTo>
                  <a:pt x="824" y="103"/>
                  <a:pt x="825" y="103"/>
                  <a:pt x="825" y="104"/>
                </a:cubicBezTo>
                <a:cubicBezTo>
                  <a:pt x="825" y="106"/>
                  <a:pt x="825" y="106"/>
                  <a:pt x="824" y="108"/>
                </a:cubicBezTo>
                <a:cubicBezTo>
                  <a:pt x="824" y="108"/>
                  <a:pt x="824" y="108"/>
                  <a:pt x="823" y="109"/>
                </a:cubicBezTo>
                <a:cubicBezTo>
                  <a:pt x="820" y="103"/>
                  <a:pt x="815" y="104"/>
                  <a:pt x="806" y="105"/>
                </a:cubicBezTo>
                <a:close/>
                <a:moveTo>
                  <a:pt x="828" y="169"/>
                </a:moveTo>
                <a:cubicBezTo>
                  <a:pt x="830" y="170"/>
                  <a:pt x="829" y="169"/>
                  <a:pt x="830" y="170"/>
                </a:cubicBezTo>
                <a:cubicBezTo>
                  <a:pt x="828" y="169"/>
                  <a:pt x="829" y="170"/>
                  <a:pt x="828" y="169"/>
                </a:cubicBezTo>
                <a:close/>
                <a:moveTo>
                  <a:pt x="829" y="149"/>
                </a:moveTo>
                <a:cubicBezTo>
                  <a:pt x="828" y="148"/>
                  <a:pt x="829" y="147"/>
                  <a:pt x="830" y="144"/>
                </a:cubicBezTo>
                <a:cubicBezTo>
                  <a:pt x="827" y="145"/>
                  <a:pt x="826" y="145"/>
                  <a:pt x="824" y="145"/>
                </a:cubicBezTo>
                <a:cubicBezTo>
                  <a:pt x="824" y="144"/>
                  <a:pt x="824" y="144"/>
                  <a:pt x="824" y="144"/>
                </a:cubicBezTo>
                <a:cubicBezTo>
                  <a:pt x="824" y="144"/>
                  <a:pt x="824" y="144"/>
                  <a:pt x="823" y="144"/>
                </a:cubicBezTo>
                <a:cubicBezTo>
                  <a:pt x="826" y="143"/>
                  <a:pt x="828" y="143"/>
                  <a:pt x="832" y="143"/>
                </a:cubicBezTo>
                <a:cubicBezTo>
                  <a:pt x="832" y="143"/>
                  <a:pt x="832" y="143"/>
                  <a:pt x="833" y="144"/>
                </a:cubicBezTo>
                <a:cubicBezTo>
                  <a:pt x="832" y="147"/>
                  <a:pt x="831" y="147"/>
                  <a:pt x="831" y="150"/>
                </a:cubicBezTo>
                <a:cubicBezTo>
                  <a:pt x="829" y="150"/>
                  <a:pt x="830" y="150"/>
                  <a:pt x="829" y="149"/>
                </a:cubicBezTo>
                <a:close/>
                <a:moveTo>
                  <a:pt x="835" y="198"/>
                </a:moveTo>
                <a:cubicBezTo>
                  <a:pt x="831" y="198"/>
                  <a:pt x="832" y="199"/>
                  <a:pt x="832" y="197"/>
                </a:cubicBezTo>
                <a:cubicBezTo>
                  <a:pt x="833" y="197"/>
                  <a:pt x="833" y="197"/>
                  <a:pt x="835" y="197"/>
                </a:cubicBezTo>
                <a:lnTo>
                  <a:pt x="835" y="198"/>
                </a:lnTo>
                <a:close/>
                <a:moveTo>
                  <a:pt x="835" y="193"/>
                </a:moveTo>
                <a:cubicBezTo>
                  <a:pt x="835" y="192"/>
                  <a:pt x="835" y="192"/>
                  <a:pt x="835" y="192"/>
                </a:cubicBezTo>
                <a:cubicBezTo>
                  <a:pt x="837" y="192"/>
                  <a:pt x="837" y="192"/>
                  <a:pt x="838" y="191"/>
                </a:cubicBezTo>
                <a:cubicBezTo>
                  <a:pt x="842" y="191"/>
                  <a:pt x="842" y="191"/>
                  <a:pt x="842" y="191"/>
                </a:cubicBezTo>
                <a:cubicBezTo>
                  <a:pt x="842" y="192"/>
                  <a:pt x="842" y="192"/>
                  <a:pt x="842" y="192"/>
                </a:cubicBezTo>
                <a:cubicBezTo>
                  <a:pt x="840" y="193"/>
                  <a:pt x="840" y="192"/>
                  <a:pt x="839" y="195"/>
                </a:cubicBezTo>
                <a:cubicBezTo>
                  <a:pt x="837" y="194"/>
                  <a:pt x="837" y="194"/>
                  <a:pt x="835" y="193"/>
                </a:cubicBezTo>
                <a:close/>
                <a:moveTo>
                  <a:pt x="841" y="212"/>
                </a:moveTo>
                <a:cubicBezTo>
                  <a:pt x="840" y="212"/>
                  <a:pt x="840" y="212"/>
                  <a:pt x="840" y="212"/>
                </a:cubicBezTo>
                <a:cubicBezTo>
                  <a:pt x="840" y="211"/>
                  <a:pt x="840" y="210"/>
                  <a:pt x="839" y="209"/>
                </a:cubicBezTo>
                <a:cubicBezTo>
                  <a:pt x="841" y="209"/>
                  <a:pt x="841" y="209"/>
                  <a:pt x="841" y="209"/>
                </a:cubicBezTo>
                <a:lnTo>
                  <a:pt x="841" y="212"/>
                </a:lnTo>
                <a:close/>
                <a:moveTo>
                  <a:pt x="846" y="207"/>
                </a:moveTo>
                <a:cubicBezTo>
                  <a:pt x="848" y="208"/>
                  <a:pt x="847" y="207"/>
                  <a:pt x="848" y="208"/>
                </a:cubicBezTo>
                <a:cubicBezTo>
                  <a:pt x="846" y="207"/>
                  <a:pt x="847" y="208"/>
                  <a:pt x="846" y="207"/>
                </a:cubicBezTo>
                <a:close/>
                <a:moveTo>
                  <a:pt x="848" y="199"/>
                </a:moveTo>
                <a:cubicBezTo>
                  <a:pt x="843" y="199"/>
                  <a:pt x="843" y="199"/>
                  <a:pt x="843" y="199"/>
                </a:cubicBezTo>
                <a:cubicBezTo>
                  <a:pt x="842" y="198"/>
                  <a:pt x="843" y="198"/>
                  <a:pt x="842" y="197"/>
                </a:cubicBezTo>
                <a:cubicBezTo>
                  <a:pt x="843" y="196"/>
                  <a:pt x="845" y="196"/>
                  <a:pt x="846" y="195"/>
                </a:cubicBezTo>
                <a:cubicBezTo>
                  <a:pt x="847" y="195"/>
                  <a:pt x="847" y="195"/>
                  <a:pt x="847" y="195"/>
                </a:cubicBezTo>
                <a:cubicBezTo>
                  <a:pt x="847" y="198"/>
                  <a:pt x="847" y="198"/>
                  <a:pt x="847" y="198"/>
                </a:cubicBezTo>
                <a:cubicBezTo>
                  <a:pt x="848" y="198"/>
                  <a:pt x="848" y="198"/>
                  <a:pt x="851" y="197"/>
                </a:cubicBezTo>
                <a:cubicBezTo>
                  <a:pt x="850" y="198"/>
                  <a:pt x="849" y="199"/>
                  <a:pt x="848" y="199"/>
                </a:cubicBezTo>
                <a:close/>
                <a:moveTo>
                  <a:pt x="870" y="256"/>
                </a:moveTo>
                <a:cubicBezTo>
                  <a:pt x="870" y="258"/>
                  <a:pt x="870" y="258"/>
                  <a:pt x="870" y="258"/>
                </a:cubicBezTo>
                <a:cubicBezTo>
                  <a:pt x="868" y="258"/>
                  <a:pt x="868" y="258"/>
                  <a:pt x="868" y="258"/>
                </a:cubicBezTo>
                <a:cubicBezTo>
                  <a:pt x="868" y="257"/>
                  <a:pt x="868" y="256"/>
                  <a:pt x="869" y="255"/>
                </a:cubicBezTo>
                <a:cubicBezTo>
                  <a:pt x="871" y="255"/>
                  <a:pt x="871" y="255"/>
                  <a:pt x="871" y="255"/>
                </a:cubicBezTo>
                <a:cubicBezTo>
                  <a:pt x="870" y="255"/>
                  <a:pt x="870" y="256"/>
                  <a:pt x="870" y="256"/>
                </a:cubicBezTo>
                <a:close/>
                <a:moveTo>
                  <a:pt x="915" y="212"/>
                </a:moveTo>
                <a:cubicBezTo>
                  <a:pt x="913" y="212"/>
                  <a:pt x="912" y="212"/>
                  <a:pt x="910" y="213"/>
                </a:cubicBezTo>
                <a:cubicBezTo>
                  <a:pt x="910" y="214"/>
                  <a:pt x="910" y="214"/>
                  <a:pt x="910" y="214"/>
                </a:cubicBezTo>
                <a:cubicBezTo>
                  <a:pt x="906" y="217"/>
                  <a:pt x="899" y="213"/>
                  <a:pt x="896" y="213"/>
                </a:cubicBezTo>
                <a:cubicBezTo>
                  <a:pt x="891" y="215"/>
                  <a:pt x="888" y="217"/>
                  <a:pt x="884" y="218"/>
                </a:cubicBezTo>
                <a:cubicBezTo>
                  <a:pt x="883" y="218"/>
                  <a:pt x="882" y="217"/>
                  <a:pt x="882" y="216"/>
                </a:cubicBezTo>
                <a:cubicBezTo>
                  <a:pt x="883" y="211"/>
                  <a:pt x="883" y="212"/>
                  <a:pt x="882" y="207"/>
                </a:cubicBezTo>
                <a:cubicBezTo>
                  <a:pt x="881" y="207"/>
                  <a:pt x="880" y="208"/>
                  <a:pt x="879" y="208"/>
                </a:cubicBezTo>
                <a:cubicBezTo>
                  <a:pt x="879" y="210"/>
                  <a:pt x="879" y="210"/>
                  <a:pt x="879" y="210"/>
                </a:cubicBezTo>
                <a:cubicBezTo>
                  <a:pt x="877" y="211"/>
                  <a:pt x="870" y="209"/>
                  <a:pt x="867" y="211"/>
                </a:cubicBezTo>
                <a:cubicBezTo>
                  <a:pt x="861" y="211"/>
                  <a:pt x="854" y="212"/>
                  <a:pt x="852" y="209"/>
                </a:cubicBezTo>
                <a:cubicBezTo>
                  <a:pt x="851" y="209"/>
                  <a:pt x="851" y="209"/>
                  <a:pt x="851" y="209"/>
                </a:cubicBezTo>
                <a:cubicBezTo>
                  <a:pt x="852" y="207"/>
                  <a:pt x="850" y="208"/>
                  <a:pt x="853" y="207"/>
                </a:cubicBezTo>
                <a:cubicBezTo>
                  <a:pt x="855" y="206"/>
                  <a:pt x="856" y="209"/>
                  <a:pt x="859" y="208"/>
                </a:cubicBezTo>
                <a:cubicBezTo>
                  <a:pt x="861" y="207"/>
                  <a:pt x="863" y="204"/>
                  <a:pt x="865" y="203"/>
                </a:cubicBezTo>
                <a:cubicBezTo>
                  <a:pt x="868" y="205"/>
                  <a:pt x="872" y="206"/>
                  <a:pt x="877" y="207"/>
                </a:cubicBezTo>
                <a:cubicBezTo>
                  <a:pt x="877" y="204"/>
                  <a:pt x="877" y="204"/>
                  <a:pt x="877" y="204"/>
                </a:cubicBezTo>
                <a:cubicBezTo>
                  <a:pt x="882" y="204"/>
                  <a:pt x="881" y="205"/>
                  <a:pt x="885" y="202"/>
                </a:cubicBezTo>
                <a:cubicBezTo>
                  <a:pt x="886" y="204"/>
                  <a:pt x="886" y="204"/>
                  <a:pt x="887" y="206"/>
                </a:cubicBezTo>
                <a:cubicBezTo>
                  <a:pt x="887" y="208"/>
                  <a:pt x="886" y="208"/>
                  <a:pt x="886" y="212"/>
                </a:cubicBezTo>
                <a:cubicBezTo>
                  <a:pt x="889" y="212"/>
                  <a:pt x="889" y="212"/>
                  <a:pt x="889" y="212"/>
                </a:cubicBezTo>
                <a:cubicBezTo>
                  <a:pt x="890" y="210"/>
                  <a:pt x="891" y="209"/>
                  <a:pt x="891" y="208"/>
                </a:cubicBezTo>
                <a:cubicBezTo>
                  <a:pt x="891" y="208"/>
                  <a:pt x="897" y="209"/>
                  <a:pt x="898" y="212"/>
                </a:cubicBezTo>
                <a:cubicBezTo>
                  <a:pt x="902" y="211"/>
                  <a:pt x="902" y="211"/>
                  <a:pt x="904" y="209"/>
                </a:cubicBezTo>
                <a:cubicBezTo>
                  <a:pt x="907" y="210"/>
                  <a:pt x="910" y="211"/>
                  <a:pt x="915" y="211"/>
                </a:cubicBezTo>
                <a:lnTo>
                  <a:pt x="915" y="212"/>
                </a:lnTo>
                <a:close/>
                <a:moveTo>
                  <a:pt x="959" y="223"/>
                </a:moveTo>
                <a:cubicBezTo>
                  <a:pt x="957" y="224"/>
                  <a:pt x="958" y="223"/>
                  <a:pt x="957" y="225"/>
                </a:cubicBezTo>
                <a:cubicBezTo>
                  <a:pt x="955" y="224"/>
                  <a:pt x="956" y="225"/>
                  <a:pt x="955" y="224"/>
                </a:cubicBezTo>
                <a:cubicBezTo>
                  <a:pt x="954" y="224"/>
                  <a:pt x="954" y="224"/>
                  <a:pt x="954" y="224"/>
                </a:cubicBezTo>
                <a:cubicBezTo>
                  <a:pt x="954" y="223"/>
                  <a:pt x="954" y="223"/>
                  <a:pt x="954" y="223"/>
                </a:cubicBezTo>
                <a:cubicBezTo>
                  <a:pt x="956" y="223"/>
                  <a:pt x="956" y="223"/>
                  <a:pt x="958" y="222"/>
                </a:cubicBezTo>
                <a:cubicBezTo>
                  <a:pt x="959" y="222"/>
                  <a:pt x="959" y="222"/>
                  <a:pt x="959" y="222"/>
                </a:cubicBezTo>
                <a:lnTo>
                  <a:pt x="959" y="223"/>
                </a:lnTo>
                <a:close/>
                <a:moveTo>
                  <a:pt x="955" y="214"/>
                </a:moveTo>
                <a:cubicBezTo>
                  <a:pt x="955" y="215"/>
                  <a:pt x="955" y="214"/>
                  <a:pt x="956" y="215"/>
                </a:cubicBezTo>
                <a:cubicBezTo>
                  <a:pt x="954" y="215"/>
                  <a:pt x="955" y="216"/>
                  <a:pt x="955" y="214"/>
                </a:cubicBezTo>
                <a:close/>
                <a:moveTo>
                  <a:pt x="965" y="191"/>
                </a:moveTo>
                <a:cubicBezTo>
                  <a:pt x="965" y="191"/>
                  <a:pt x="962" y="193"/>
                  <a:pt x="961" y="194"/>
                </a:cubicBezTo>
                <a:cubicBezTo>
                  <a:pt x="956" y="195"/>
                  <a:pt x="944" y="192"/>
                  <a:pt x="941" y="191"/>
                </a:cubicBezTo>
                <a:cubicBezTo>
                  <a:pt x="934" y="189"/>
                  <a:pt x="923" y="190"/>
                  <a:pt x="917" y="190"/>
                </a:cubicBezTo>
                <a:cubicBezTo>
                  <a:pt x="916" y="188"/>
                  <a:pt x="917" y="189"/>
                  <a:pt x="916" y="188"/>
                </a:cubicBezTo>
                <a:cubicBezTo>
                  <a:pt x="918" y="186"/>
                  <a:pt x="919" y="185"/>
                  <a:pt x="920" y="182"/>
                </a:cubicBezTo>
                <a:cubicBezTo>
                  <a:pt x="922" y="183"/>
                  <a:pt x="927" y="184"/>
                  <a:pt x="928" y="183"/>
                </a:cubicBezTo>
                <a:cubicBezTo>
                  <a:pt x="930" y="184"/>
                  <a:pt x="929" y="183"/>
                  <a:pt x="929" y="185"/>
                </a:cubicBezTo>
                <a:cubicBezTo>
                  <a:pt x="933" y="185"/>
                  <a:pt x="934" y="185"/>
                  <a:pt x="940" y="184"/>
                </a:cubicBezTo>
                <a:cubicBezTo>
                  <a:pt x="941" y="180"/>
                  <a:pt x="941" y="184"/>
                  <a:pt x="942" y="179"/>
                </a:cubicBezTo>
                <a:cubicBezTo>
                  <a:pt x="943" y="180"/>
                  <a:pt x="943" y="179"/>
                  <a:pt x="943" y="181"/>
                </a:cubicBezTo>
                <a:cubicBezTo>
                  <a:pt x="949" y="181"/>
                  <a:pt x="958" y="180"/>
                  <a:pt x="959" y="182"/>
                </a:cubicBezTo>
                <a:cubicBezTo>
                  <a:pt x="962" y="182"/>
                  <a:pt x="962" y="182"/>
                  <a:pt x="962" y="182"/>
                </a:cubicBezTo>
                <a:cubicBezTo>
                  <a:pt x="962" y="180"/>
                  <a:pt x="961" y="180"/>
                  <a:pt x="960" y="179"/>
                </a:cubicBezTo>
                <a:cubicBezTo>
                  <a:pt x="963" y="177"/>
                  <a:pt x="964" y="178"/>
                  <a:pt x="967" y="177"/>
                </a:cubicBezTo>
                <a:cubicBezTo>
                  <a:pt x="968" y="175"/>
                  <a:pt x="968" y="176"/>
                  <a:pt x="969" y="178"/>
                </a:cubicBezTo>
                <a:cubicBezTo>
                  <a:pt x="971" y="177"/>
                  <a:pt x="974" y="175"/>
                  <a:pt x="976" y="174"/>
                </a:cubicBezTo>
                <a:cubicBezTo>
                  <a:pt x="978" y="175"/>
                  <a:pt x="978" y="177"/>
                  <a:pt x="980" y="178"/>
                </a:cubicBezTo>
                <a:cubicBezTo>
                  <a:pt x="983" y="178"/>
                  <a:pt x="986" y="176"/>
                  <a:pt x="988" y="176"/>
                </a:cubicBezTo>
                <a:cubicBezTo>
                  <a:pt x="991" y="175"/>
                  <a:pt x="994" y="178"/>
                  <a:pt x="997" y="178"/>
                </a:cubicBezTo>
                <a:cubicBezTo>
                  <a:pt x="998" y="178"/>
                  <a:pt x="1005" y="175"/>
                  <a:pt x="1005" y="175"/>
                </a:cubicBezTo>
                <a:cubicBezTo>
                  <a:pt x="1005" y="177"/>
                  <a:pt x="1005" y="177"/>
                  <a:pt x="1005" y="177"/>
                </a:cubicBezTo>
                <a:cubicBezTo>
                  <a:pt x="1007" y="177"/>
                  <a:pt x="1007" y="177"/>
                  <a:pt x="1007" y="177"/>
                </a:cubicBezTo>
                <a:cubicBezTo>
                  <a:pt x="1008" y="175"/>
                  <a:pt x="1008" y="175"/>
                  <a:pt x="1011" y="174"/>
                </a:cubicBezTo>
                <a:cubicBezTo>
                  <a:pt x="1011" y="172"/>
                  <a:pt x="1011" y="172"/>
                  <a:pt x="1011" y="172"/>
                </a:cubicBezTo>
                <a:cubicBezTo>
                  <a:pt x="1010" y="171"/>
                  <a:pt x="1009" y="171"/>
                  <a:pt x="1009" y="170"/>
                </a:cubicBezTo>
                <a:cubicBezTo>
                  <a:pt x="1007" y="169"/>
                  <a:pt x="1006" y="170"/>
                  <a:pt x="1004" y="171"/>
                </a:cubicBezTo>
                <a:cubicBezTo>
                  <a:pt x="1003" y="170"/>
                  <a:pt x="1003" y="170"/>
                  <a:pt x="1002" y="169"/>
                </a:cubicBezTo>
                <a:cubicBezTo>
                  <a:pt x="1003" y="167"/>
                  <a:pt x="1012" y="166"/>
                  <a:pt x="1013" y="167"/>
                </a:cubicBezTo>
                <a:cubicBezTo>
                  <a:pt x="1016" y="167"/>
                  <a:pt x="1018" y="168"/>
                  <a:pt x="1020" y="168"/>
                </a:cubicBezTo>
                <a:cubicBezTo>
                  <a:pt x="1019" y="171"/>
                  <a:pt x="1017" y="171"/>
                  <a:pt x="1014" y="172"/>
                </a:cubicBezTo>
                <a:cubicBezTo>
                  <a:pt x="1014" y="174"/>
                  <a:pt x="1014" y="174"/>
                  <a:pt x="1014" y="174"/>
                </a:cubicBezTo>
                <a:cubicBezTo>
                  <a:pt x="1015" y="175"/>
                  <a:pt x="1016" y="176"/>
                  <a:pt x="1017" y="178"/>
                </a:cubicBezTo>
                <a:cubicBezTo>
                  <a:pt x="1021" y="177"/>
                  <a:pt x="1023" y="177"/>
                  <a:pt x="1025" y="175"/>
                </a:cubicBezTo>
                <a:cubicBezTo>
                  <a:pt x="1028" y="175"/>
                  <a:pt x="1028" y="175"/>
                  <a:pt x="1029" y="177"/>
                </a:cubicBezTo>
                <a:cubicBezTo>
                  <a:pt x="1031" y="178"/>
                  <a:pt x="1031" y="179"/>
                  <a:pt x="1031" y="181"/>
                </a:cubicBezTo>
                <a:cubicBezTo>
                  <a:pt x="1030" y="182"/>
                  <a:pt x="1030" y="184"/>
                  <a:pt x="1029" y="185"/>
                </a:cubicBezTo>
                <a:cubicBezTo>
                  <a:pt x="1024" y="189"/>
                  <a:pt x="1016" y="186"/>
                  <a:pt x="1013" y="188"/>
                </a:cubicBezTo>
                <a:cubicBezTo>
                  <a:pt x="1012" y="188"/>
                  <a:pt x="1012" y="188"/>
                  <a:pt x="1012" y="188"/>
                </a:cubicBezTo>
                <a:cubicBezTo>
                  <a:pt x="1012" y="184"/>
                  <a:pt x="1011" y="185"/>
                  <a:pt x="1013" y="183"/>
                </a:cubicBezTo>
                <a:cubicBezTo>
                  <a:pt x="1013" y="180"/>
                  <a:pt x="1013" y="180"/>
                  <a:pt x="1013" y="180"/>
                </a:cubicBezTo>
                <a:cubicBezTo>
                  <a:pt x="1011" y="181"/>
                  <a:pt x="1011" y="181"/>
                  <a:pt x="1010" y="182"/>
                </a:cubicBezTo>
                <a:cubicBezTo>
                  <a:pt x="1007" y="184"/>
                  <a:pt x="1008" y="183"/>
                  <a:pt x="1009" y="186"/>
                </a:cubicBezTo>
                <a:cubicBezTo>
                  <a:pt x="1007" y="186"/>
                  <a:pt x="1007" y="186"/>
                  <a:pt x="1006" y="185"/>
                </a:cubicBezTo>
                <a:cubicBezTo>
                  <a:pt x="1005" y="184"/>
                  <a:pt x="1006" y="184"/>
                  <a:pt x="1007" y="181"/>
                </a:cubicBezTo>
                <a:cubicBezTo>
                  <a:pt x="1005" y="182"/>
                  <a:pt x="1005" y="182"/>
                  <a:pt x="1005" y="182"/>
                </a:cubicBezTo>
                <a:cubicBezTo>
                  <a:pt x="1005" y="183"/>
                  <a:pt x="1005" y="183"/>
                  <a:pt x="1005" y="183"/>
                </a:cubicBezTo>
                <a:cubicBezTo>
                  <a:pt x="1004" y="183"/>
                  <a:pt x="1003" y="182"/>
                  <a:pt x="1002" y="181"/>
                </a:cubicBezTo>
                <a:cubicBezTo>
                  <a:pt x="1002" y="181"/>
                  <a:pt x="1001" y="181"/>
                  <a:pt x="1001" y="180"/>
                </a:cubicBezTo>
                <a:cubicBezTo>
                  <a:pt x="1000" y="181"/>
                  <a:pt x="1000" y="182"/>
                  <a:pt x="999" y="182"/>
                </a:cubicBezTo>
                <a:cubicBezTo>
                  <a:pt x="1001" y="184"/>
                  <a:pt x="1001" y="184"/>
                  <a:pt x="1004" y="184"/>
                </a:cubicBezTo>
                <a:cubicBezTo>
                  <a:pt x="997" y="189"/>
                  <a:pt x="985" y="183"/>
                  <a:pt x="980" y="184"/>
                </a:cubicBezTo>
                <a:cubicBezTo>
                  <a:pt x="976" y="185"/>
                  <a:pt x="972" y="191"/>
                  <a:pt x="971" y="192"/>
                </a:cubicBezTo>
                <a:cubicBezTo>
                  <a:pt x="969" y="191"/>
                  <a:pt x="967" y="191"/>
                  <a:pt x="965" y="191"/>
                </a:cubicBezTo>
                <a:close/>
                <a:moveTo>
                  <a:pt x="979" y="268"/>
                </a:moveTo>
                <a:cubicBezTo>
                  <a:pt x="977" y="267"/>
                  <a:pt x="977" y="267"/>
                  <a:pt x="976" y="265"/>
                </a:cubicBezTo>
                <a:cubicBezTo>
                  <a:pt x="979" y="266"/>
                  <a:pt x="978" y="266"/>
                  <a:pt x="979" y="267"/>
                </a:cubicBezTo>
                <a:lnTo>
                  <a:pt x="979" y="268"/>
                </a:lnTo>
                <a:close/>
                <a:moveTo>
                  <a:pt x="976" y="251"/>
                </a:moveTo>
                <a:cubicBezTo>
                  <a:pt x="976" y="250"/>
                  <a:pt x="976" y="250"/>
                  <a:pt x="976" y="250"/>
                </a:cubicBezTo>
                <a:cubicBezTo>
                  <a:pt x="976" y="250"/>
                  <a:pt x="976" y="250"/>
                  <a:pt x="976" y="250"/>
                </a:cubicBezTo>
                <a:cubicBezTo>
                  <a:pt x="976" y="251"/>
                  <a:pt x="976" y="251"/>
                  <a:pt x="976" y="251"/>
                </a:cubicBezTo>
                <a:close/>
                <a:moveTo>
                  <a:pt x="980" y="215"/>
                </a:moveTo>
                <a:cubicBezTo>
                  <a:pt x="980" y="218"/>
                  <a:pt x="980" y="218"/>
                  <a:pt x="979" y="219"/>
                </a:cubicBezTo>
                <a:cubicBezTo>
                  <a:pt x="978" y="220"/>
                  <a:pt x="978" y="219"/>
                  <a:pt x="976" y="219"/>
                </a:cubicBezTo>
                <a:cubicBezTo>
                  <a:pt x="976" y="218"/>
                  <a:pt x="976" y="218"/>
                  <a:pt x="976" y="217"/>
                </a:cubicBezTo>
                <a:cubicBezTo>
                  <a:pt x="975" y="215"/>
                  <a:pt x="972" y="215"/>
                  <a:pt x="968" y="215"/>
                </a:cubicBezTo>
                <a:cubicBezTo>
                  <a:pt x="968" y="214"/>
                  <a:pt x="967" y="214"/>
                  <a:pt x="967" y="213"/>
                </a:cubicBezTo>
                <a:cubicBezTo>
                  <a:pt x="970" y="211"/>
                  <a:pt x="975" y="210"/>
                  <a:pt x="977" y="208"/>
                </a:cubicBezTo>
                <a:cubicBezTo>
                  <a:pt x="979" y="206"/>
                  <a:pt x="980" y="204"/>
                  <a:pt x="980" y="200"/>
                </a:cubicBezTo>
                <a:cubicBezTo>
                  <a:pt x="984" y="200"/>
                  <a:pt x="995" y="199"/>
                  <a:pt x="998" y="197"/>
                </a:cubicBezTo>
                <a:cubicBezTo>
                  <a:pt x="1001" y="197"/>
                  <a:pt x="1001" y="197"/>
                  <a:pt x="1001" y="197"/>
                </a:cubicBezTo>
                <a:cubicBezTo>
                  <a:pt x="1001" y="198"/>
                  <a:pt x="1001" y="198"/>
                  <a:pt x="1001" y="198"/>
                </a:cubicBezTo>
                <a:cubicBezTo>
                  <a:pt x="998" y="201"/>
                  <a:pt x="998" y="201"/>
                  <a:pt x="994" y="202"/>
                </a:cubicBezTo>
                <a:cubicBezTo>
                  <a:pt x="994" y="205"/>
                  <a:pt x="994" y="205"/>
                  <a:pt x="994" y="205"/>
                </a:cubicBezTo>
                <a:cubicBezTo>
                  <a:pt x="997" y="205"/>
                  <a:pt x="998" y="205"/>
                  <a:pt x="999" y="203"/>
                </a:cubicBezTo>
                <a:cubicBezTo>
                  <a:pt x="1000" y="203"/>
                  <a:pt x="1000" y="203"/>
                  <a:pt x="1000" y="203"/>
                </a:cubicBezTo>
                <a:cubicBezTo>
                  <a:pt x="1000" y="205"/>
                  <a:pt x="999" y="205"/>
                  <a:pt x="998" y="206"/>
                </a:cubicBezTo>
                <a:cubicBezTo>
                  <a:pt x="999" y="207"/>
                  <a:pt x="1000" y="210"/>
                  <a:pt x="999" y="212"/>
                </a:cubicBezTo>
                <a:cubicBezTo>
                  <a:pt x="997" y="215"/>
                  <a:pt x="992" y="214"/>
                  <a:pt x="996" y="220"/>
                </a:cubicBezTo>
                <a:cubicBezTo>
                  <a:pt x="993" y="221"/>
                  <a:pt x="991" y="222"/>
                  <a:pt x="989" y="224"/>
                </a:cubicBezTo>
                <a:cubicBezTo>
                  <a:pt x="988" y="224"/>
                  <a:pt x="988" y="224"/>
                  <a:pt x="988" y="224"/>
                </a:cubicBezTo>
                <a:cubicBezTo>
                  <a:pt x="989" y="222"/>
                  <a:pt x="990" y="220"/>
                  <a:pt x="991" y="218"/>
                </a:cubicBezTo>
                <a:cubicBezTo>
                  <a:pt x="990" y="218"/>
                  <a:pt x="990" y="218"/>
                  <a:pt x="990" y="217"/>
                </a:cubicBezTo>
                <a:cubicBezTo>
                  <a:pt x="987" y="219"/>
                  <a:pt x="989" y="217"/>
                  <a:pt x="988" y="220"/>
                </a:cubicBezTo>
                <a:cubicBezTo>
                  <a:pt x="985" y="218"/>
                  <a:pt x="985" y="216"/>
                  <a:pt x="980" y="215"/>
                </a:cubicBezTo>
                <a:close/>
                <a:moveTo>
                  <a:pt x="988" y="255"/>
                </a:moveTo>
                <a:cubicBezTo>
                  <a:pt x="988" y="255"/>
                  <a:pt x="987" y="254"/>
                  <a:pt x="987" y="252"/>
                </a:cubicBezTo>
                <a:cubicBezTo>
                  <a:pt x="989" y="253"/>
                  <a:pt x="990" y="254"/>
                  <a:pt x="988" y="255"/>
                </a:cubicBezTo>
                <a:close/>
                <a:moveTo>
                  <a:pt x="994" y="277"/>
                </a:moveTo>
                <a:cubicBezTo>
                  <a:pt x="992" y="277"/>
                  <a:pt x="992" y="277"/>
                  <a:pt x="992" y="277"/>
                </a:cubicBezTo>
                <a:cubicBezTo>
                  <a:pt x="993" y="274"/>
                  <a:pt x="996" y="271"/>
                  <a:pt x="997" y="268"/>
                </a:cubicBezTo>
                <a:cubicBezTo>
                  <a:pt x="994" y="268"/>
                  <a:pt x="988" y="268"/>
                  <a:pt x="986" y="269"/>
                </a:cubicBezTo>
                <a:cubicBezTo>
                  <a:pt x="986" y="268"/>
                  <a:pt x="985" y="267"/>
                  <a:pt x="985" y="267"/>
                </a:cubicBezTo>
                <a:cubicBezTo>
                  <a:pt x="987" y="264"/>
                  <a:pt x="990" y="261"/>
                  <a:pt x="992" y="259"/>
                </a:cubicBezTo>
                <a:cubicBezTo>
                  <a:pt x="994" y="259"/>
                  <a:pt x="994" y="259"/>
                  <a:pt x="995" y="258"/>
                </a:cubicBezTo>
                <a:cubicBezTo>
                  <a:pt x="997" y="258"/>
                  <a:pt x="997" y="258"/>
                  <a:pt x="997" y="258"/>
                </a:cubicBezTo>
                <a:cubicBezTo>
                  <a:pt x="996" y="260"/>
                  <a:pt x="995" y="261"/>
                  <a:pt x="994" y="263"/>
                </a:cubicBezTo>
                <a:cubicBezTo>
                  <a:pt x="994" y="265"/>
                  <a:pt x="994" y="265"/>
                  <a:pt x="994" y="267"/>
                </a:cubicBezTo>
                <a:cubicBezTo>
                  <a:pt x="998" y="266"/>
                  <a:pt x="997" y="266"/>
                  <a:pt x="998" y="263"/>
                </a:cubicBezTo>
                <a:cubicBezTo>
                  <a:pt x="1001" y="264"/>
                  <a:pt x="1004" y="261"/>
                  <a:pt x="1007" y="263"/>
                </a:cubicBezTo>
                <a:cubicBezTo>
                  <a:pt x="1007" y="264"/>
                  <a:pt x="1007" y="265"/>
                  <a:pt x="1008" y="266"/>
                </a:cubicBezTo>
                <a:cubicBezTo>
                  <a:pt x="1010" y="266"/>
                  <a:pt x="1009" y="264"/>
                  <a:pt x="1010" y="264"/>
                </a:cubicBezTo>
                <a:cubicBezTo>
                  <a:pt x="1014" y="266"/>
                  <a:pt x="1024" y="263"/>
                  <a:pt x="1029" y="261"/>
                </a:cubicBezTo>
                <a:cubicBezTo>
                  <a:pt x="1034" y="263"/>
                  <a:pt x="1034" y="263"/>
                  <a:pt x="1034" y="263"/>
                </a:cubicBezTo>
                <a:cubicBezTo>
                  <a:pt x="1036" y="262"/>
                  <a:pt x="1037" y="260"/>
                  <a:pt x="1039" y="259"/>
                </a:cubicBezTo>
                <a:cubicBezTo>
                  <a:pt x="1045" y="261"/>
                  <a:pt x="1048" y="260"/>
                  <a:pt x="1056" y="260"/>
                </a:cubicBezTo>
                <a:cubicBezTo>
                  <a:pt x="1057" y="258"/>
                  <a:pt x="1058" y="258"/>
                  <a:pt x="1059" y="255"/>
                </a:cubicBezTo>
                <a:cubicBezTo>
                  <a:pt x="1063" y="255"/>
                  <a:pt x="1063" y="255"/>
                  <a:pt x="1063" y="255"/>
                </a:cubicBezTo>
                <a:cubicBezTo>
                  <a:pt x="1063" y="252"/>
                  <a:pt x="1063" y="252"/>
                  <a:pt x="1063" y="252"/>
                </a:cubicBezTo>
                <a:cubicBezTo>
                  <a:pt x="1060" y="253"/>
                  <a:pt x="1060" y="253"/>
                  <a:pt x="1059" y="253"/>
                </a:cubicBezTo>
                <a:cubicBezTo>
                  <a:pt x="1058" y="252"/>
                  <a:pt x="1058" y="252"/>
                  <a:pt x="1057" y="250"/>
                </a:cubicBezTo>
                <a:cubicBezTo>
                  <a:pt x="1057" y="250"/>
                  <a:pt x="1056" y="250"/>
                  <a:pt x="1056" y="250"/>
                </a:cubicBezTo>
                <a:cubicBezTo>
                  <a:pt x="1057" y="249"/>
                  <a:pt x="1057" y="249"/>
                  <a:pt x="1058" y="249"/>
                </a:cubicBezTo>
                <a:cubicBezTo>
                  <a:pt x="1060" y="247"/>
                  <a:pt x="1071" y="248"/>
                  <a:pt x="1073" y="251"/>
                </a:cubicBezTo>
                <a:cubicBezTo>
                  <a:pt x="1078" y="251"/>
                  <a:pt x="1079" y="247"/>
                  <a:pt x="1081" y="244"/>
                </a:cubicBezTo>
                <a:cubicBezTo>
                  <a:pt x="1086" y="245"/>
                  <a:pt x="1089" y="245"/>
                  <a:pt x="1094" y="242"/>
                </a:cubicBezTo>
                <a:cubicBezTo>
                  <a:pt x="1094" y="243"/>
                  <a:pt x="1095" y="243"/>
                  <a:pt x="1096" y="244"/>
                </a:cubicBezTo>
                <a:cubicBezTo>
                  <a:pt x="1094" y="247"/>
                  <a:pt x="1092" y="250"/>
                  <a:pt x="1092" y="255"/>
                </a:cubicBezTo>
                <a:cubicBezTo>
                  <a:pt x="1096" y="255"/>
                  <a:pt x="1096" y="255"/>
                  <a:pt x="1096" y="255"/>
                </a:cubicBezTo>
                <a:cubicBezTo>
                  <a:pt x="1096" y="252"/>
                  <a:pt x="1096" y="250"/>
                  <a:pt x="1098" y="249"/>
                </a:cubicBezTo>
                <a:cubicBezTo>
                  <a:pt x="1098" y="247"/>
                  <a:pt x="1098" y="247"/>
                  <a:pt x="1098" y="247"/>
                </a:cubicBezTo>
                <a:cubicBezTo>
                  <a:pt x="1100" y="248"/>
                  <a:pt x="1101" y="250"/>
                  <a:pt x="1103" y="247"/>
                </a:cubicBezTo>
                <a:cubicBezTo>
                  <a:pt x="1106" y="248"/>
                  <a:pt x="1106" y="249"/>
                  <a:pt x="1106" y="251"/>
                </a:cubicBezTo>
                <a:cubicBezTo>
                  <a:pt x="1109" y="251"/>
                  <a:pt x="1110" y="249"/>
                  <a:pt x="1112" y="248"/>
                </a:cubicBezTo>
                <a:cubicBezTo>
                  <a:pt x="1112" y="248"/>
                  <a:pt x="1115" y="251"/>
                  <a:pt x="1120" y="248"/>
                </a:cubicBezTo>
                <a:cubicBezTo>
                  <a:pt x="1124" y="248"/>
                  <a:pt x="1124" y="248"/>
                  <a:pt x="1126" y="250"/>
                </a:cubicBezTo>
                <a:cubicBezTo>
                  <a:pt x="1127" y="251"/>
                  <a:pt x="1126" y="251"/>
                  <a:pt x="1127" y="252"/>
                </a:cubicBezTo>
                <a:cubicBezTo>
                  <a:pt x="1124" y="255"/>
                  <a:pt x="1121" y="253"/>
                  <a:pt x="1118" y="253"/>
                </a:cubicBezTo>
                <a:cubicBezTo>
                  <a:pt x="1116" y="254"/>
                  <a:pt x="1111" y="257"/>
                  <a:pt x="1109" y="258"/>
                </a:cubicBezTo>
                <a:cubicBezTo>
                  <a:pt x="1103" y="260"/>
                  <a:pt x="1097" y="258"/>
                  <a:pt x="1094" y="259"/>
                </a:cubicBezTo>
                <a:cubicBezTo>
                  <a:pt x="1090" y="260"/>
                  <a:pt x="1085" y="263"/>
                  <a:pt x="1081" y="264"/>
                </a:cubicBezTo>
                <a:cubicBezTo>
                  <a:pt x="1080" y="266"/>
                  <a:pt x="1080" y="266"/>
                  <a:pt x="1080" y="267"/>
                </a:cubicBezTo>
                <a:cubicBezTo>
                  <a:pt x="1080" y="268"/>
                  <a:pt x="1080" y="267"/>
                  <a:pt x="1081" y="268"/>
                </a:cubicBezTo>
                <a:cubicBezTo>
                  <a:pt x="1082" y="269"/>
                  <a:pt x="1084" y="269"/>
                  <a:pt x="1086" y="269"/>
                </a:cubicBezTo>
                <a:cubicBezTo>
                  <a:pt x="1085" y="270"/>
                  <a:pt x="1085" y="270"/>
                  <a:pt x="1083" y="270"/>
                </a:cubicBezTo>
                <a:cubicBezTo>
                  <a:pt x="1083" y="274"/>
                  <a:pt x="1083" y="274"/>
                  <a:pt x="1081" y="276"/>
                </a:cubicBezTo>
                <a:cubicBezTo>
                  <a:pt x="1081" y="282"/>
                  <a:pt x="1084" y="278"/>
                  <a:pt x="1087" y="282"/>
                </a:cubicBezTo>
                <a:cubicBezTo>
                  <a:pt x="1091" y="281"/>
                  <a:pt x="1090" y="280"/>
                  <a:pt x="1093" y="279"/>
                </a:cubicBezTo>
                <a:cubicBezTo>
                  <a:pt x="1093" y="279"/>
                  <a:pt x="1093" y="279"/>
                  <a:pt x="1094" y="280"/>
                </a:cubicBezTo>
                <a:cubicBezTo>
                  <a:pt x="1093" y="290"/>
                  <a:pt x="1087" y="285"/>
                  <a:pt x="1083" y="293"/>
                </a:cubicBezTo>
                <a:cubicBezTo>
                  <a:pt x="1082" y="293"/>
                  <a:pt x="1082" y="292"/>
                  <a:pt x="1080" y="292"/>
                </a:cubicBezTo>
                <a:cubicBezTo>
                  <a:pt x="1080" y="291"/>
                  <a:pt x="1081" y="290"/>
                  <a:pt x="1082" y="289"/>
                </a:cubicBezTo>
                <a:cubicBezTo>
                  <a:pt x="1081" y="287"/>
                  <a:pt x="1081" y="287"/>
                  <a:pt x="1081" y="286"/>
                </a:cubicBezTo>
                <a:cubicBezTo>
                  <a:pt x="1078" y="285"/>
                  <a:pt x="1075" y="286"/>
                  <a:pt x="1072" y="285"/>
                </a:cubicBezTo>
                <a:cubicBezTo>
                  <a:pt x="1067" y="284"/>
                  <a:pt x="1060" y="283"/>
                  <a:pt x="1054" y="282"/>
                </a:cubicBezTo>
                <a:cubicBezTo>
                  <a:pt x="1046" y="280"/>
                  <a:pt x="1038" y="285"/>
                  <a:pt x="1033" y="285"/>
                </a:cubicBezTo>
                <a:cubicBezTo>
                  <a:pt x="1033" y="284"/>
                  <a:pt x="1032" y="283"/>
                  <a:pt x="1031" y="283"/>
                </a:cubicBezTo>
                <a:cubicBezTo>
                  <a:pt x="1025" y="281"/>
                  <a:pt x="1022" y="286"/>
                  <a:pt x="1019" y="283"/>
                </a:cubicBezTo>
                <a:cubicBezTo>
                  <a:pt x="1017" y="283"/>
                  <a:pt x="1017" y="283"/>
                  <a:pt x="1015" y="284"/>
                </a:cubicBezTo>
                <a:cubicBezTo>
                  <a:pt x="1015" y="286"/>
                  <a:pt x="1015" y="288"/>
                  <a:pt x="1016" y="289"/>
                </a:cubicBezTo>
                <a:cubicBezTo>
                  <a:pt x="1018" y="291"/>
                  <a:pt x="1022" y="291"/>
                  <a:pt x="1027" y="293"/>
                </a:cubicBezTo>
                <a:cubicBezTo>
                  <a:pt x="1021" y="297"/>
                  <a:pt x="996" y="301"/>
                  <a:pt x="991" y="298"/>
                </a:cubicBezTo>
                <a:cubicBezTo>
                  <a:pt x="989" y="298"/>
                  <a:pt x="989" y="298"/>
                  <a:pt x="989" y="298"/>
                </a:cubicBezTo>
                <a:cubicBezTo>
                  <a:pt x="989" y="294"/>
                  <a:pt x="990" y="294"/>
                  <a:pt x="992" y="291"/>
                </a:cubicBezTo>
                <a:cubicBezTo>
                  <a:pt x="995" y="291"/>
                  <a:pt x="995" y="291"/>
                  <a:pt x="995" y="291"/>
                </a:cubicBezTo>
                <a:cubicBezTo>
                  <a:pt x="994" y="293"/>
                  <a:pt x="994" y="293"/>
                  <a:pt x="994" y="296"/>
                </a:cubicBezTo>
                <a:cubicBezTo>
                  <a:pt x="996" y="296"/>
                  <a:pt x="997" y="296"/>
                  <a:pt x="998" y="295"/>
                </a:cubicBezTo>
                <a:cubicBezTo>
                  <a:pt x="1000" y="295"/>
                  <a:pt x="1000" y="295"/>
                  <a:pt x="1000" y="295"/>
                </a:cubicBezTo>
                <a:cubicBezTo>
                  <a:pt x="999" y="293"/>
                  <a:pt x="1000" y="293"/>
                  <a:pt x="998" y="292"/>
                </a:cubicBezTo>
                <a:cubicBezTo>
                  <a:pt x="1001" y="290"/>
                  <a:pt x="1004" y="290"/>
                  <a:pt x="1007" y="288"/>
                </a:cubicBezTo>
                <a:cubicBezTo>
                  <a:pt x="1008" y="288"/>
                  <a:pt x="1008" y="288"/>
                  <a:pt x="1009" y="287"/>
                </a:cubicBezTo>
                <a:cubicBezTo>
                  <a:pt x="1008" y="287"/>
                  <a:pt x="1008" y="287"/>
                  <a:pt x="1008" y="286"/>
                </a:cubicBezTo>
                <a:cubicBezTo>
                  <a:pt x="1002" y="287"/>
                  <a:pt x="996" y="288"/>
                  <a:pt x="994" y="287"/>
                </a:cubicBezTo>
                <a:cubicBezTo>
                  <a:pt x="993" y="287"/>
                  <a:pt x="992" y="285"/>
                  <a:pt x="992" y="285"/>
                </a:cubicBezTo>
                <a:cubicBezTo>
                  <a:pt x="989" y="284"/>
                  <a:pt x="987" y="287"/>
                  <a:pt x="986" y="286"/>
                </a:cubicBezTo>
                <a:cubicBezTo>
                  <a:pt x="984" y="286"/>
                  <a:pt x="985" y="286"/>
                  <a:pt x="983" y="285"/>
                </a:cubicBezTo>
                <a:cubicBezTo>
                  <a:pt x="988" y="280"/>
                  <a:pt x="996" y="281"/>
                  <a:pt x="1004" y="281"/>
                </a:cubicBezTo>
                <a:cubicBezTo>
                  <a:pt x="1004" y="277"/>
                  <a:pt x="1004" y="277"/>
                  <a:pt x="1004" y="277"/>
                </a:cubicBezTo>
                <a:cubicBezTo>
                  <a:pt x="1001" y="277"/>
                  <a:pt x="996" y="279"/>
                  <a:pt x="994" y="277"/>
                </a:cubicBezTo>
                <a:close/>
                <a:moveTo>
                  <a:pt x="1008" y="313"/>
                </a:moveTo>
                <a:cubicBezTo>
                  <a:pt x="1008" y="315"/>
                  <a:pt x="1008" y="315"/>
                  <a:pt x="1008" y="315"/>
                </a:cubicBezTo>
                <a:cubicBezTo>
                  <a:pt x="1005" y="315"/>
                  <a:pt x="1005" y="315"/>
                  <a:pt x="1005" y="315"/>
                </a:cubicBezTo>
                <a:cubicBezTo>
                  <a:pt x="1005" y="314"/>
                  <a:pt x="1006" y="313"/>
                  <a:pt x="1006" y="312"/>
                </a:cubicBezTo>
                <a:cubicBezTo>
                  <a:pt x="1006" y="312"/>
                  <a:pt x="1007" y="313"/>
                  <a:pt x="1008" y="313"/>
                </a:cubicBezTo>
                <a:close/>
                <a:moveTo>
                  <a:pt x="1002" y="301"/>
                </a:moveTo>
                <a:cubicBezTo>
                  <a:pt x="1002" y="302"/>
                  <a:pt x="1002" y="302"/>
                  <a:pt x="1002" y="302"/>
                </a:cubicBezTo>
                <a:cubicBezTo>
                  <a:pt x="1002" y="302"/>
                  <a:pt x="1001" y="302"/>
                  <a:pt x="1001" y="302"/>
                </a:cubicBezTo>
                <a:cubicBezTo>
                  <a:pt x="999" y="302"/>
                  <a:pt x="999" y="302"/>
                  <a:pt x="999" y="302"/>
                </a:cubicBezTo>
                <a:cubicBezTo>
                  <a:pt x="999" y="301"/>
                  <a:pt x="999" y="301"/>
                  <a:pt x="999" y="301"/>
                </a:cubicBezTo>
                <a:lnTo>
                  <a:pt x="1002" y="301"/>
                </a:lnTo>
                <a:close/>
                <a:moveTo>
                  <a:pt x="984" y="335"/>
                </a:moveTo>
                <a:cubicBezTo>
                  <a:pt x="993" y="333"/>
                  <a:pt x="1005" y="332"/>
                  <a:pt x="1008" y="335"/>
                </a:cubicBezTo>
                <a:cubicBezTo>
                  <a:pt x="1011" y="334"/>
                  <a:pt x="1010" y="334"/>
                  <a:pt x="1011" y="332"/>
                </a:cubicBezTo>
                <a:cubicBezTo>
                  <a:pt x="1016" y="332"/>
                  <a:pt x="1015" y="333"/>
                  <a:pt x="1019" y="334"/>
                </a:cubicBezTo>
                <a:cubicBezTo>
                  <a:pt x="1017" y="336"/>
                  <a:pt x="1016" y="335"/>
                  <a:pt x="1014" y="338"/>
                </a:cubicBezTo>
                <a:cubicBezTo>
                  <a:pt x="1013" y="338"/>
                  <a:pt x="1013" y="338"/>
                  <a:pt x="1013" y="338"/>
                </a:cubicBezTo>
                <a:cubicBezTo>
                  <a:pt x="1016" y="342"/>
                  <a:pt x="1017" y="338"/>
                  <a:pt x="1016" y="343"/>
                </a:cubicBezTo>
                <a:cubicBezTo>
                  <a:pt x="1023" y="343"/>
                  <a:pt x="1024" y="342"/>
                  <a:pt x="1029" y="341"/>
                </a:cubicBezTo>
                <a:cubicBezTo>
                  <a:pt x="1029" y="344"/>
                  <a:pt x="1029" y="344"/>
                  <a:pt x="1029" y="344"/>
                </a:cubicBezTo>
                <a:cubicBezTo>
                  <a:pt x="1025" y="345"/>
                  <a:pt x="1025" y="345"/>
                  <a:pt x="1021" y="344"/>
                </a:cubicBezTo>
                <a:cubicBezTo>
                  <a:pt x="1021" y="348"/>
                  <a:pt x="1021" y="348"/>
                  <a:pt x="1021" y="348"/>
                </a:cubicBezTo>
                <a:cubicBezTo>
                  <a:pt x="1020" y="348"/>
                  <a:pt x="1020" y="348"/>
                  <a:pt x="1020" y="348"/>
                </a:cubicBezTo>
                <a:cubicBezTo>
                  <a:pt x="1018" y="350"/>
                  <a:pt x="1013" y="350"/>
                  <a:pt x="1011" y="351"/>
                </a:cubicBezTo>
                <a:cubicBezTo>
                  <a:pt x="1010" y="349"/>
                  <a:pt x="1010" y="349"/>
                  <a:pt x="1010" y="347"/>
                </a:cubicBezTo>
                <a:cubicBezTo>
                  <a:pt x="1006" y="347"/>
                  <a:pt x="1006" y="347"/>
                  <a:pt x="1005" y="349"/>
                </a:cubicBezTo>
                <a:cubicBezTo>
                  <a:pt x="1001" y="349"/>
                  <a:pt x="1000" y="349"/>
                  <a:pt x="998" y="347"/>
                </a:cubicBezTo>
                <a:cubicBezTo>
                  <a:pt x="997" y="346"/>
                  <a:pt x="999" y="345"/>
                  <a:pt x="999" y="342"/>
                </a:cubicBezTo>
                <a:cubicBezTo>
                  <a:pt x="994" y="342"/>
                  <a:pt x="989" y="340"/>
                  <a:pt x="984" y="338"/>
                </a:cubicBezTo>
                <a:lnTo>
                  <a:pt x="984" y="335"/>
                </a:lnTo>
                <a:close/>
                <a:moveTo>
                  <a:pt x="357" y="23"/>
                </a:moveTo>
                <a:cubicBezTo>
                  <a:pt x="355" y="24"/>
                  <a:pt x="353" y="24"/>
                  <a:pt x="351" y="24"/>
                </a:cubicBezTo>
                <a:cubicBezTo>
                  <a:pt x="351" y="25"/>
                  <a:pt x="350" y="25"/>
                  <a:pt x="350" y="25"/>
                </a:cubicBezTo>
                <a:cubicBezTo>
                  <a:pt x="350" y="27"/>
                  <a:pt x="350" y="27"/>
                  <a:pt x="351" y="28"/>
                </a:cubicBezTo>
                <a:cubicBezTo>
                  <a:pt x="352" y="29"/>
                  <a:pt x="352" y="29"/>
                  <a:pt x="354" y="29"/>
                </a:cubicBezTo>
                <a:cubicBezTo>
                  <a:pt x="354" y="26"/>
                  <a:pt x="354" y="26"/>
                  <a:pt x="354" y="26"/>
                </a:cubicBezTo>
                <a:cubicBezTo>
                  <a:pt x="356" y="27"/>
                  <a:pt x="356" y="29"/>
                  <a:pt x="358" y="30"/>
                </a:cubicBezTo>
                <a:cubicBezTo>
                  <a:pt x="360" y="32"/>
                  <a:pt x="360" y="30"/>
                  <a:pt x="362" y="31"/>
                </a:cubicBezTo>
                <a:cubicBezTo>
                  <a:pt x="364" y="31"/>
                  <a:pt x="364" y="31"/>
                  <a:pt x="365" y="30"/>
                </a:cubicBezTo>
                <a:cubicBezTo>
                  <a:pt x="366" y="29"/>
                  <a:pt x="366" y="30"/>
                  <a:pt x="366" y="28"/>
                </a:cubicBezTo>
                <a:cubicBezTo>
                  <a:pt x="362" y="27"/>
                  <a:pt x="359" y="26"/>
                  <a:pt x="357" y="23"/>
                </a:cubicBezTo>
                <a:close/>
                <a:moveTo>
                  <a:pt x="399" y="27"/>
                </a:moveTo>
                <a:cubicBezTo>
                  <a:pt x="395" y="27"/>
                  <a:pt x="395" y="27"/>
                  <a:pt x="395" y="27"/>
                </a:cubicBezTo>
                <a:cubicBezTo>
                  <a:pt x="395" y="31"/>
                  <a:pt x="395" y="31"/>
                  <a:pt x="395" y="31"/>
                </a:cubicBezTo>
                <a:cubicBezTo>
                  <a:pt x="399" y="31"/>
                  <a:pt x="399" y="31"/>
                  <a:pt x="399" y="31"/>
                </a:cubicBezTo>
                <a:lnTo>
                  <a:pt x="399" y="27"/>
                </a:lnTo>
                <a:close/>
                <a:moveTo>
                  <a:pt x="408" y="29"/>
                </a:moveTo>
                <a:cubicBezTo>
                  <a:pt x="406" y="28"/>
                  <a:pt x="406" y="28"/>
                  <a:pt x="403" y="28"/>
                </a:cubicBezTo>
                <a:cubicBezTo>
                  <a:pt x="403" y="30"/>
                  <a:pt x="404" y="30"/>
                  <a:pt x="404" y="32"/>
                </a:cubicBezTo>
                <a:cubicBezTo>
                  <a:pt x="405" y="32"/>
                  <a:pt x="405" y="33"/>
                  <a:pt x="406" y="33"/>
                </a:cubicBezTo>
                <a:cubicBezTo>
                  <a:pt x="407" y="32"/>
                  <a:pt x="407" y="30"/>
                  <a:pt x="408" y="29"/>
                </a:cubicBezTo>
                <a:close/>
                <a:moveTo>
                  <a:pt x="427" y="31"/>
                </a:moveTo>
                <a:cubicBezTo>
                  <a:pt x="427" y="28"/>
                  <a:pt x="427" y="28"/>
                  <a:pt x="427" y="28"/>
                </a:cubicBezTo>
                <a:cubicBezTo>
                  <a:pt x="423" y="28"/>
                  <a:pt x="423" y="28"/>
                  <a:pt x="423" y="28"/>
                </a:cubicBezTo>
                <a:cubicBezTo>
                  <a:pt x="424" y="30"/>
                  <a:pt x="423" y="29"/>
                  <a:pt x="424" y="30"/>
                </a:cubicBezTo>
                <a:cubicBezTo>
                  <a:pt x="425" y="31"/>
                  <a:pt x="425" y="31"/>
                  <a:pt x="427" y="31"/>
                </a:cubicBezTo>
                <a:close/>
                <a:moveTo>
                  <a:pt x="247" y="38"/>
                </a:moveTo>
                <a:cubicBezTo>
                  <a:pt x="248" y="38"/>
                  <a:pt x="253" y="37"/>
                  <a:pt x="255" y="36"/>
                </a:cubicBezTo>
                <a:cubicBezTo>
                  <a:pt x="256" y="36"/>
                  <a:pt x="256" y="36"/>
                  <a:pt x="256" y="36"/>
                </a:cubicBezTo>
                <a:cubicBezTo>
                  <a:pt x="256" y="33"/>
                  <a:pt x="256" y="36"/>
                  <a:pt x="255" y="34"/>
                </a:cubicBezTo>
                <a:cubicBezTo>
                  <a:pt x="249" y="33"/>
                  <a:pt x="253" y="33"/>
                  <a:pt x="250" y="32"/>
                </a:cubicBezTo>
                <a:cubicBezTo>
                  <a:pt x="249" y="34"/>
                  <a:pt x="248" y="33"/>
                  <a:pt x="247" y="36"/>
                </a:cubicBezTo>
                <a:cubicBezTo>
                  <a:pt x="246" y="37"/>
                  <a:pt x="246" y="36"/>
                  <a:pt x="247" y="38"/>
                </a:cubicBezTo>
                <a:close/>
                <a:moveTo>
                  <a:pt x="250" y="37"/>
                </a:moveTo>
                <a:cubicBezTo>
                  <a:pt x="248" y="36"/>
                  <a:pt x="249" y="36"/>
                  <a:pt x="248" y="36"/>
                </a:cubicBezTo>
                <a:cubicBezTo>
                  <a:pt x="250" y="36"/>
                  <a:pt x="249" y="36"/>
                  <a:pt x="250" y="37"/>
                </a:cubicBezTo>
                <a:close/>
                <a:moveTo>
                  <a:pt x="221" y="34"/>
                </a:moveTo>
                <a:cubicBezTo>
                  <a:pt x="221" y="36"/>
                  <a:pt x="221" y="36"/>
                  <a:pt x="221" y="36"/>
                </a:cubicBezTo>
                <a:cubicBezTo>
                  <a:pt x="224" y="36"/>
                  <a:pt x="227" y="36"/>
                  <a:pt x="229" y="35"/>
                </a:cubicBezTo>
                <a:cubicBezTo>
                  <a:pt x="231" y="35"/>
                  <a:pt x="231" y="35"/>
                  <a:pt x="231" y="35"/>
                </a:cubicBezTo>
                <a:cubicBezTo>
                  <a:pt x="231" y="33"/>
                  <a:pt x="231" y="33"/>
                  <a:pt x="231" y="33"/>
                </a:cubicBezTo>
                <a:cubicBezTo>
                  <a:pt x="223" y="33"/>
                  <a:pt x="223" y="33"/>
                  <a:pt x="223" y="33"/>
                </a:cubicBezTo>
                <a:cubicBezTo>
                  <a:pt x="222" y="34"/>
                  <a:pt x="223" y="33"/>
                  <a:pt x="221" y="34"/>
                </a:cubicBezTo>
                <a:close/>
                <a:moveTo>
                  <a:pt x="242" y="36"/>
                </a:moveTo>
                <a:cubicBezTo>
                  <a:pt x="242" y="33"/>
                  <a:pt x="242" y="33"/>
                  <a:pt x="242" y="33"/>
                </a:cubicBezTo>
                <a:cubicBezTo>
                  <a:pt x="240" y="33"/>
                  <a:pt x="240" y="33"/>
                  <a:pt x="240" y="33"/>
                </a:cubicBezTo>
                <a:cubicBezTo>
                  <a:pt x="240" y="33"/>
                  <a:pt x="240" y="33"/>
                  <a:pt x="239" y="34"/>
                </a:cubicBezTo>
                <a:cubicBezTo>
                  <a:pt x="241" y="36"/>
                  <a:pt x="239" y="35"/>
                  <a:pt x="242" y="36"/>
                </a:cubicBezTo>
                <a:close/>
                <a:moveTo>
                  <a:pt x="808" y="37"/>
                </a:moveTo>
                <a:cubicBezTo>
                  <a:pt x="810" y="36"/>
                  <a:pt x="810" y="36"/>
                  <a:pt x="811" y="36"/>
                </a:cubicBezTo>
                <a:cubicBezTo>
                  <a:pt x="812" y="36"/>
                  <a:pt x="812" y="36"/>
                  <a:pt x="812" y="36"/>
                </a:cubicBezTo>
                <a:cubicBezTo>
                  <a:pt x="812" y="34"/>
                  <a:pt x="812" y="34"/>
                  <a:pt x="812" y="34"/>
                </a:cubicBezTo>
                <a:cubicBezTo>
                  <a:pt x="810" y="33"/>
                  <a:pt x="807" y="33"/>
                  <a:pt x="805" y="33"/>
                </a:cubicBezTo>
                <a:cubicBezTo>
                  <a:pt x="806" y="34"/>
                  <a:pt x="806" y="35"/>
                  <a:pt x="806" y="36"/>
                </a:cubicBezTo>
                <a:cubicBezTo>
                  <a:pt x="808" y="36"/>
                  <a:pt x="807" y="36"/>
                  <a:pt x="808" y="37"/>
                </a:cubicBezTo>
                <a:close/>
                <a:moveTo>
                  <a:pt x="574" y="37"/>
                </a:moveTo>
                <a:cubicBezTo>
                  <a:pt x="576" y="37"/>
                  <a:pt x="576" y="37"/>
                  <a:pt x="577" y="38"/>
                </a:cubicBezTo>
                <a:cubicBezTo>
                  <a:pt x="580" y="36"/>
                  <a:pt x="578" y="38"/>
                  <a:pt x="579" y="35"/>
                </a:cubicBezTo>
                <a:cubicBezTo>
                  <a:pt x="577" y="34"/>
                  <a:pt x="577" y="34"/>
                  <a:pt x="576" y="34"/>
                </a:cubicBezTo>
                <a:cubicBezTo>
                  <a:pt x="574" y="35"/>
                  <a:pt x="575" y="34"/>
                  <a:pt x="574" y="37"/>
                </a:cubicBezTo>
                <a:close/>
                <a:moveTo>
                  <a:pt x="622" y="40"/>
                </a:moveTo>
                <a:cubicBezTo>
                  <a:pt x="623" y="40"/>
                  <a:pt x="623" y="40"/>
                  <a:pt x="623" y="40"/>
                </a:cubicBezTo>
                <a:cubicBezTo>
                  <a:pt x="622" y="38"/>
                  <a:pt x="622" y="38"/>
                  <a:pt x="619" y="37"/>
                </a:cubicBezTo>
                <a:cubicBezTo>
                  <a:pt x="618" y="38"/>
                  <a:pt x="618" y="39"/>
                  <a:pt x="617" y="40"/>
                </a:cubicBezTo>
                <a:cubicBezTo>
                  <a:pt x="617" y="41"/>
                  <a:pt x="618" y="41"/>
                  <a:pt x="618" y="41"/>
                </a:cubicBezTo>
                <a:cubicBezTo>
                  <a:pt x="620" y="41"/>
                  <a:pt x="621" y="41"/>
                  <a:pt x="622" y="40"/>
                </a:cubicBezTo>
                <a:close/>
                <a:moveTo>
                  <a:pt x="639" y="38"/>
                </a:moveTo>
                <a:cubicBezTo>
                  <a:pt x="636" y="38"/>
                  <a:pt x="636" y="38"/>
                  <a:pt x="636" y="38"/>
                </a:cubicBezTo>
                <a:cubicBezTo>
                  <a:pt x="636" y="39"/>
                  <a:pt x="635" y="39"/>
                  <a:pt x="635" y="39"/>
                </a:cubicBezTo>
                <a:cubicBezTo>
                  <a:pt x="636" y="41"/>
                  <a:pt x="635" y="40"/>
                  <a:pt x="636" y="41"/>
                </a:cubicBezTo>
                <a:cubicBezTo>
                  <a:pt x="637" y="42"/>
                  <a:pt x="637" y="42"/>
                  <a:pt x="639" y="42"/>
                </a:cubicBezTo>
                <a:lnTo>
                  <a:pt x="639" y="38"/>
                </a:lnTo>
                <a:close/>
                <a:moveTo>
                  <a:pt x="383" y="40"/>
                </a:moveTo>
                <a:cubicBezTo>
                  <a:pt x="378" y="40"/>
                  <a:pt x="378" y="40"/>
                  <a:pt x="378" y="40"/>
                </a:cubicBezTo>
                <a:cubicBezTo>
                  <a:pt x="379" y="46"/>
                  <a:pt x="381" y="45"/>
                  <a:pt x="384" y="48"/>
                </a:cubicBezTo>
                <a:cubicBezTo>
                  <a:pt x="387" y="47"/>
                  <a:pt x="386" y="48"/>
                  <a:pt x="387" y="46"/>
                </a:cubicBezTo>
                <a:cubicBezTo>
                  <a:pt x="388" y="46"/>
                  <a:pt x="388" y="46"/>
                  <a:pt x="388" y="46"/>
                </a:cubicBezTo>
                <a:cubicBezTo>
                  <a:pt x="387" y="43"/>
                  <a:pt x="385" y="43"/>
                  <a:pt x="383" y="40"/>
                </a:cubicBezTo>
                <a:close/>
                <a:moveTo>
                  <a:pt x="402" y="49"/>
                </a:moveTo>
                <a:cubicBezTo>
                  <a:pt x="404" y="48"/>
                  <a:pt x="404" y="48"/>
                  <a:pt x="406" y="47"/>
                </a:cubicBezTo>
                <a:cubicBezTo>
                  <a:pt x="406" y="45"/>
                  <a:pt x="407" y="43"/>
                  <a:pt x="407" y="40"/>
                </a:cubicBezTo>
                <a:cubicBezTo>
                  <a:pt x="403" y="41"/>
                  <a:pt x="401" y="42"/>
                  <a:pt x="395" y="42"/>
                </a:cubicBezTo>
                <a:cubicBezTo>
                  <a:pt x="395" y="45"/>
                  <a:pt x="395" y="45"/>
                  <a:pt x="395" y="45"/>
                </a:cubicBezTo>
                <a:cubicBezTo>
                  <a:pt x="400" y="45"/>
                  <a:pt x="401" y="45"/>
                  <a:pt x="402" y="49"/>
                </a:cubicBezTo>
                <a:close/>
                <a:moveTo>
                  <a:pt x="429" y="40"/>
                </a:moveTo>
                <a:cubicBezTo>
                  <a:pt x="425" y="41"/>
                  <a:pt x="425" y="42"/>
                  <a:pt x="423" y="44"/>
                </a:cubicBezTo>
                <a:cubicBezTo>
                  <a:pt x="423" y="48"/>
                  <a:pt x="424" y="49"/>
                  <a:pt x="426" y="52"/>
                </a:cubicBezTo>
                <a:cubicBezTo>
                  <a:pt x="429" y="51"/>
                  <a:pt x="428" y="51"/>
                  <a:pt x="431" y="49"/>
                </a:cubicBezTo>
                <a:cubicBezTo>
                  <a:pt x="429" y="48"/>
                  <a:pt x="430" y="48"/>
                  <a:pt x="428" y="48"/>
                </a:cubicBezTo>
                <a:cubicBezTo>
                  <a:pt x="427" y="44"/>
                  <a:pt x="427" y="44"/>
                  <a:pt x="429" y="42"/>
                </a:cubicBezTo>
                <a:lnTo>
                  <a:pt x="429" y="40"/>
                </a:lnTo>
                <a:close/>
                <a:moveTo>
                  <a:pt x="943" y="41"/>
                </a:moveTo>
                <a:cubicBezTo>
                  <a:pt x="941" y="41"/>
                  <a:pt x="941" y="41"/>
                  <a:pt x="941" y="41"/>
                </a:cubicBezTo>
                <a:cubicBezTo>
                  <a:pt x="941" y="45"/>
                  <a:pt x="941" y="45"/>
                  <a:pt x="941" y="45"/>
                </a:cubicBezTo>
                <a:cubicBezTo>
                  <a:pt x="943" y="45"/>
                  <a:pt x="943" y="45"/>
                  <a:pt x="943" y="45"/>
                </a:cubicBezTo>
                <a:lnTo>
                  <a:pt x="943" y="41"/>
                </a:lnTo>
                <a:close/>
                <a:moveTo>
                  <a:pt x="684" y="46"/>
                </a:moveTo>
                <a:cubicBezTo>
                  <a:pt x="684" y="46"/>
                  <a:pt x="685" y="45"/>
                  <a:pt x="685" y="45"/>
                </a:cubicBezTo>
                <a:cubicBezTo>
                  <a:pt x="684" y="45"/>
                  <a:pt x="684" y="45"/>
                  <a:pt x="684" y="45"/>
                </a:cubicBezTo>
                <a:cubicBezTo>
                  <a:pt x="684" y="43"/>
                  <a:pt x="684" y="43"/>
                  <a:pt x="684" y="43"/>
                </a:cubicBezTo>
                <a:cubicBezTo>
                  <a:pt x="679" y="43"/>
                  <a:pt x="679" y="43"/>
                  <a:pt x="679" y="43"/>
                </a:cubicBezTo>
                <a:cubicBezTo>
                  <a:pt x="680" y="45"/>
                  <a:pt x="680" y="45"/>
                  <a:pt x="681" y="47"/>
                </a:cubicBezTo>
                <a:cubicBezTo>
                  <a:pt x="683" y="47"/>
                  <a:pt x="683" y="47"/>
                  <a:pt x="684" y="46"/>
                </a:cubicBezTo>
                <a:close/>
                <a:moveTo>
                  <a:pt x="720" y="47"/>
                </a:moveTo>
                <a:cubicBezTo>
                  <a:pt x="721" y="47"/>
                  <a:pt x="721" y="47"/>
                  <a:pt x="721" y="47"/>
                </a:cubicBezTo>
                <a:cubicBezTo>
                  <a:pt x="719" y="43"/>
                  <a:pt x="697" y="43"/>
                  <a:pt x="694" y="45"/>
                </a:cubicBezTo>
                <a:cubicBezTo>
                  <a:pt x="691" y="44"/>
                  <a:pt x="692" y="46"/>
                  <a:pt x="692" y="43"/>
                </a:cubicBezTo>
                <a:cubicBezTo>
                  <a:pt x="687" y="43"/>
                  <a:pt x="687" y="43"/>
                  <a:pt x="687" y="43"/>
                </a:cubicBezTo>
                <a:cubicBezTo>
                  <a:pt x="686" y="46"/>
                  <a:pt x="687" y="45"/>
                  <a:pt x="687" y="47"/>
                </a:cubicBezTo>
                <a:cubicBezTo>
                  <a:pt x="694" y="49"/>
                  <a:pt x="715" y="52"/>
                  <a:pt x="720" y="47"/>
                </a:cubicBezTo>
                <a:close/>
                <a:moveTo>
                  <a:pt x="987" y="45"/>
                </a:moveTo>
                <a:cubicBezTo>
                  <a:pt x="986" y="43"/>
                  <a:pt x="987" y="44"/>
                  <a:pt x="985" y="43"/>
                </a:cubicBezTo>
                <a:cubicBezTo>
                  <a:pt x="984" y="44"/>
                  <a:pt x="983" y="45"/>
                  <a:pt x="982" y="45"/>
                </a:cubicBezTo>
                <a:cubicBezTo>
                  <a:pt x="982" y="47"/>
                  <a:pt x="982" y="47"/>
                  <a:pt x="982" y="47"/>
                </a:cubicBezTo>
                <a:cubicBezTo>
                  <a:pt x="984" y="46"/>
                  <a:pt x="985" y="46"/>
                  <a:pt x="986" y="45"/>
                </a:cubicBezTo>
                <a:lnTo>
                  <a:pt x="987" y="45"/>
                </a:lnTo>
                <a:close/>
                <a:moveTo>
                  <a:pt x="481" y="51"/>
                </a:moveTo>
                <a:cubicBezTo>
                  <a:pt x="484" y="51"/>
                  <a:pt x="484" y="51"/>
                  <a:pt x="484" y="51"/>
                </a:cubicBezTo>
                <a:cubicBezTo>
                  <a:pt x="484" y="54"/>
                  <a:pt x="484" y="54"/>
                  <a:pt x="484" y="54"/>
                </a:cubicBezTo>
                <a:cubicBezTo>
                  <a:pt x="487" y="54"/>
                  <a:pt x="487" y="54"/>
                  <a:pt x="487" y="54"/>
                </a:cubicBezTo>
                <a:cubicBezTo>
                  <a:pt x="488" y="52"/>
                  <a:pt x="487" y="53"/>
                  <a:pt x="488" y="52"/>
                </a:cubicBezTo>
                <a:cubicBezTo>
                  <a:pt x="488" y="49"/>
                  <a:pt x="488" y="49"/>
                  <a:pt x="488" y="49"/>
                </a:cubicBezTo>
                <a:cubicBezTo>
                  <a:pt x="487" y="48"/>
                  <a:pt x="487" y="49"/>
                  <a:pt x="486" y="48"/>
                </a:cubicBezTo>
                <a:cubicBezTo>
                  <a:pt x="484" y="48"/>
                  <a:pt x="482" y="48"/>
                  <a:pt x="481" y="49"/>
                </a:cubicBezTo>
                <a:lnTo>
                  <a:pt x="481" y="51"/>
                </a:lnTo>
                <a:close/>
                <a:moveTo>
                  <a:pt x="619" y="53"/>
                </a:moveTo>
                <a:cubicBezTo>
                  <a:pt x="621" y="53"/>
                  <a:pt x="622" y="53"/>
                  <a:pt x="624" y="52"/>
                </a:cubicBezTo>
                <a:cubicBezTo>
                  <a:pt x="624" y="52"/>
                  <a:pt x="624" y="52"/>
                  <a:pt x="624" y="52"/>
                </a:cubicBezTo>
                <a:cubicBezTo>
                  <a:pt x="624" y="50"/>
                  <a:pt x="624" y="50"/>
                  <a:pt x="624" y="50"/>
                </a:cubicBezTo>
                <a:cubicBezTo>
                  <a:pt x="621" y="49"/>
                  <a:pt x="621" y="48"/>
                  <a:pt x="617" y="48"/>
                </a:cubicBezTo>
                <a:cubicBezTo>
                  <a:pt x="616" y="51"/>
                  <a:pt x="617" y="50"/>
                  <a:pt x="619" y="53"/>
                </a:cubicBezTo>
                <a:close/>
                <a:moveTo>
                  <a:pt x="726" y="50"/>
                </a:moveTo>
                <a:cubicBezTo>
                  <a:pt x="725" y="50"/>
                  <a:pt x="725" y="50"/>
                  <a:pt x="725" y="50"/>
                </a:cubicBezTo>
                <a:cubicBezTo>
                  <a:pt x="724" y="49"/>
                  <a:pt x="724" y="49"/>
                  <a:pt x="722" y="49"/>
                </a:cubicBezTo>
                <a:cubicBezTo>
                  <a:pt x="722" y="53"/>
                  <a:pt x="722" y="53"/>
                  <a:pt x="722" y="53"/>
                </a:cubicBezTo>
                <a:cubicBezTo>
                  <a:pt x="726" y="53"/>
                  <a:pt x="726" y="53"/>
                  <a:pt x="726" y="53"/>
                </a:cubicBezTo>
                <a:lnTo>
                  <a:pt x="726" y="50"/>
                </a:lnTo>
                <a:close/>
                <a:moveTo>
                  <a:pt x="636" y="53"/>
                </a:moveTo>
                <a:cubicBezTo>
                  <a:pt x="636" y="51"/>
                  <a:pt x="636" y="51"/>
                  <a:pt x="636" y="51"/>
                </a:cubicBezTo>
                <a:cubicBezTo>
                  <a:pt x="632" y="50"/>
                  <a:pt x="632" y="50"/>
                  <a:pt x="628" y="51"/>
                </a:cubicBezTo>
                <a:cubicBezTo>
                  <a:pt x="628" y="54"/>
                  <a:pt x="628" y="54"/>
                  <a:pt x="628" y="54"/>
                </a:cubicBezTo>
                <a:cubicBezTo>
                  <a:pt x="631" y="54"/>
                  <a:pt x="633" y="54"/>
                  <a:pt x="634" y="53"/>
                </a:cubicBezTo>
                <a:lnTo>
                  <a:pt x="636" y="53"/>
                </a:lnTo>
                <a:close/>
                <a:moveTo>
                  <a:pt x="639" y="50"/>
                </a:moveTo>
                <a:cubicBezTo>
                  <a:pt x="639" y="54"/>
                  <a:pt x="639" y="54"/>
                  <a:pt x="639" y="54"/>
                </a:cubicBezTo>
                <a:cubicBezTo>
                  <a:pt x="653" y="54"/>
                  <a:pt x="667" y="59"/>
                  <a:pt x="685" y="58"/>
                </a:cubicBezTo>
                <a:cubicBezTo>
                  <a:pt x="685" y="56"/>
                  <a:pt x="685" y="56"/>
                  <a:pt x="685" y="56"/>
                </a:cubicBezTo>
                <a:cubicBezTo>
                  <a:pt x="683" y="55"/>
                  <a:pt x="669" y="53"/>
                  <a:pt x="668" y="54"/>
                </a:cubicBezTo>
                <a:cubicBezTo>
                  <a:pt x="668" y="56"/>
                  <a:pt x="668" y="56"/>
                  <a:pt x="668" y="56"/>
                </a:cubicBezTo>
                <a:cubicBezTo>
                  <a:pt x="668" y="56"/>
                  <a:pt x="663" y="56"/>
                  <a:pt x="663" y="56"/>
                </a:cubicBezTo>
                <a:cubicBezTo>
                  <a:pt x="662" y="54"/>
                  <a:pt x="661" y="53"/>
                  <a:pt x="659" y="52"/>
                </a:cubicBezTo>
                <a:cubicBezTo>
                  <a:pt x="656" y="51"/>
                  <a:pt x="648" y="54"/>
                  <a:pt x="644" y="53"/>
                </a:cubicBezTo>
                <a:cubicBezTo>
                  <a:pt x="644" y="51"/>
                  <a:pt x="644" y="51"/>
                  <a:pt x="644" y="51"/>
                </a:cubicBezTo>
                <a:cubicBezTo>
                  <a:pt x="642" y="50"/>
                  <a:pt x="641" y="50"/>
                  <a:pt x="639" y="50"/>
                </a:cubicBezTo>
                <a:close/>
                <a:moveTo>
                  <a:pt x="970" y="53"/>
                </a:moveTo>
                <a:cubicBezTo>
                  <a:pt x="968" y="52"/>
                  <a:pt x="968" y="52"/>
                  <a:pt x="966" y="52"/>
                </a:cubicBezTo>
                <a:cubicBezTo>
                  <a:pt x="966" y="53"/>
                  <a:pt x="965" y="54"/>
                  <a:pt x="965" y="55"/>
                </a:cubicBezTo>
                <a:cubicBezTo>
                  <a:pt x="967" y="54"/>
                  <a:pt x="968" y="54"/>
                  <a:pt x="969" y="54"/>
                </a:cubicBezTo>
                <a:cubicBezTo>
                  <a:pt x="969" y="53"/>
                  <a:pt x="970" y="53"/>
                  <a:pt x="970" y="53"/>
                </a:cubicBezTo>
                <a:close/>
                <a:moveTo>
                  <a:pt x="549" y="56"/>
                </a:moveTo>
                <a:cubicBezTo>
                  <a:pt x="550" y="55"/>
                  <a:pt x="549" y="55"/>
                  <a:pt x="550" y="53"/>
                </a:cubicBezTo>
                <a:cubicBezTo>
                  <a:pt x="545" y="53"/>
                  <a:pt x="545" y="53"/>
                  <a:pt x="545" y="53"/>
                </a:cubicBezTo>
                <a:cubicBezTo>
                  <a:pt x="545" y="54"/>
                  <a:pt x="546" y="55"/>
                  <a:pt x="546" y="56"/>
                </a:cubicBezTo>
                <a:cubicBezTo>
                  <a:pt x="548" y="56"/>
                  <a:pt x="548" y="56"/>
                  <a:pt x="549" y="56"/>
                </a:cubicBezTo>
                <a:close/>
                <a:moveTo>
                  <a:pt x="949" y="54"/>
                </a:moveTo>
                <a:cubicBezTo>
                  <a:pt x="943" y="54"/>
                  <a:pt x="941" y="53"/>
                  <a:pt x="936" y="54"/>
                </a:cubicBezTo>
                <a:cubicBezTo>
                  <a:pt x="936" y="56"/>
                  <a:pt x="936" y="56"/>
                  <a:pt x="936" y="56"/>
                </a:cubicBezTo>
                <a:cubicBezTo>
                  <a:pt x="939" y="56"/>
                  <a:pt x="944" y="57"/>
                  <a:pt x="949" y="56"/>
                </a:cubicBezTo>
                <a:lnTo>
                  <a:pt x="949" y="54"/>
                </a:lnTo>
                <a:close/>
                <a:moveTo>
                  <a:pt x="393" y="55"/>
                </a:moveTo>
                <a:cubicBezTo>
                  <a:pt x="390" y="55"/>
                  <a:pt x="390" y="55"/>
                  <a:pt x="390" y="55"/>
                </a:cubicBezTo>
                <a:cubicBezTo>
                  <a:pt x="390" y="56"/>
                  <a:pt x="390" y="56"/>
                  <a:pt x="391" y="56"/>
                </a:cubicBezTo>
                <a:cubicBezTo>
                  <a:pt x="391" y="57"/>
                  <a:pt x="391" y="57"/>
                  <a:pt x="391" y="57"/>
                </a:cubicBezTo>
                <a:cubicBezTo>
                  <a:pt x="393" y="56"/>
                  <a:pt x="392" y="58"/>
                  <a:pt x="393" y="55"/>
                </a:cubicBezTo>
                <a:close/>
                <a:moveTo>
                  <a:pt x="587" y="60"/>
                </a:moveTo>
                <a:cubicBezTo>
                  <a:pt x="587" y="58"/>
                  <a:pt x="586" y="56"/>
                  <a:pt x="586" y="55"/>
                </a:cubicBezTo>
                <a:cubicBezTo>
                  <a:pt x="583" y="55"/>
                  <a:pt x="583" y="55"/>
                  <a:pt x="583" y="55"/>
                </a:cubicBezTo>
                <a:cubicBezTo>
                  <a:pt x="583" y="58"/>
                  <a:pt x="583" y="57"/>
                  <a:pt x="584" y="60"/>
                </a:cubicBezTo>
                <a:lnTo>
                  <a:pt x="587" y="60"/>
                </a:lnTo>
                <a:close/>
                <a:moveTo>
                  <a:pt x="709" y="58"/>
                </a:moveTo>
                <a:cubicBezTo>
                  <a:pt x="711" y="58"/>
                  <a:pt x="711" y="58"/>
                  <a:pt x="711" y="58"/>
                </a:cubicBezTo>
                <a:cubicBezTo>
                  <a:pt x="711" y="57"/>
                  <a:pt x="711" y="57"/>
                  <a:pt x="712" y="55"/>
                </a:cubicBezTo>
                <a:cubicBezTo>
                  <a:pt x="709" y="55"/>
                  <a:pt x="709" y="55"/>
                  <a:pt x="709" y="55"/>
                </a:cubicBezTo>
                <a:lnTo>
                  <a:pt x="709" y="58"/>
                </a:lnTo>
                <a:close/>
                <a:moveTo>
                  <a:pt x="593" y="61"/>
                </a:moveTo>
                <a:cubicBezTo>
                  <a:pt x="597" y="61"/>
                  <a:pt x="597" y="60"/>
                  <a:pt x="599" y="58"/>
                </a:cubicBezTo>
                <a:cubicBezTo>
                  <a:pt x="599" y="56"/>
                  <a:pt x="599" y="56"/>
                  <a:pt x="599" y="56"/>
                </a:cubicBezTo>
                <a:cubicBezTo>
                  <a:pt x="598" y="56"/>
                  <a:pt x="598" y="56"/>
                  <a:pt x="598" y="56"/>
                </a:cubicBezTo>
                <a:cubicBezTo>
                  <a:pt x="597" y="56"/>
                  <a:pt x="594" y="56"/>
                  <a:pt x="590" y="56"/>
                </a:cubicBezTo>
                <a:cubicBezTo>
                  <a:pt x="591" y="62"/>
                  <a:pt x="591" y="58"/>
                  <a:pt x="593" y="61"/>
                </a:cubicBezTo>
                <a:close/>
                <a:moveTo>
                  <a:pt x="430" y="66"/>
                </a:moveTo>
                <a:cubicBezTo>
                  <a:pt x="429" y="63"/>
                  <a:pt x="429" y="60"/>
                  <a:pt x="429" y="56"/>
                </a:cubicBezTo>
                <a:cubicBezTo>
                  <a:pt x="427" y="56"/>
                  <a:pt x="427" y="56"/>
                  <a:pt x="427" y="56"/>
                </a:cubicBezTo>
                <a:cubicBezTo>
                  <a:pt x="422" y="63"/>
                  <a:pt x="414" y="55"/>
                  <a:pt x="407" y="57"/>
                </a:cubicBezTo>
                <a:cubicBezTo>
                  <a:pt x="405" y="58"/>
                  <a:pt x="403" y="60"/>
                  <a:pt x="400" y="60"/>
                </a:cubicBezTo>
                <a:cubicBezTo>
                  <a:pt x="401" y="62"/>
                  <a:pt x="403" y="62"/>
                  <a:pt x="405" y="63"/>
                </a:cubicBezTo>
                <a:cubicBezTo>
                  <a:pt x="404" y="65"/>
                  <a:pt x="405" y="65"/>
                  <a:pt x="403" y="66"/>
                </a:cubicBezTo>
                <a:cubicBezTo>
                  <a:pt x="403" y="68"/>
                  <a:pt x="403" y="68"/>
                  <a:pt x="403" y="68"/>
                </a:cubicBezTo>
                <a:cubicBezTo>
                  <a:pt x="408" y="67"/>
                  <a:pt x="408" y="66"/>
                  <a:pt x="412" y="64"/>
                </a:cubicBezTo>
                <a:cubicBezTo>
                  <a:pt x="413" y="63"/>
                  <a:pt x="419" y="67"/>
                  <a:pt x="421" y="69"/>
                </a:cubicBezTo>
                <a:cubicBezTo>
                  <a:pt x="424" y="68"/>
                  <a:pt x="427" y="67"/>
                  <a:pt x="430" y="66"/>
                </a:cubicBezTo>
                <a:close/>
                <a:moveTo>
                  <a:pt x="955" y="63"/>
                </a:moveTo>
                <a:cubicBezTo>
                  <a:pt x="955" y="60"/>
                  <a:pt x="955" y="60"/>
                  <a:pt x="955" y="60"/>
                </a:cubicBezTo>
                <a:cubicBezTo>
                  <a:pt x="958" y="60"/>
                  <a:pt x="958" y="60"/>
                  <a:pt x="958" y="60"/>
                </a:cubicBezTo>
                <a:cubicBezTo>
                  <a:pt x="957" y="61"/>
                  <a:pt x="957" y="62"/>
                  <a:pt x="957" y="63"/>
                </a:cubicBezTo>
                <a:cubicBezTo>
                  <a:pt x="964" y="63"/>
                  <a:pt x="982" y="63"/>
                  <a:pt x="988" y="58"/>
                </a:cubicBezTo>
                <a:cubicBezTo>
                  <a:pt x="988" y="58"/>
                  <a:pt x="988" y="58"/>
                  <a:pt x="989" y="57"/>
                </a:cubicBezTo>
                <a:cubicBezTo>
                  <a:pt x="988" y="57"/>
                  <a:pt x="988" y="57"/>
                  <a:pt x="988" y="56"/>
                </a:cubicBezTo>
                <a:cubicBezTo>
                  <a:pt x="985" y="57"/>
                  <a:pt x="986" y="56"/>
                  <a:pt x="986" y="58"/>
                </a:cubicBezTo>
                <a:cubicBezTo>
                  <a:pt x="980" y="58"/>
                  <a:pt x="974" y="59"/>
                  <a:pt x="968" y="61"/>
                </a:cubicBezTo>
                <a:cubicBezTo>
                  <a:pt x="967" y="62"/>
                  <a:pt x="961" y="60"/>
                  <a:pt x="959" y="59"/>
                </a:cubicBezTo>
                <a:cubicBezTo>
                  <a:pt x="957" y="59"/>
                  <a:pt x="954" y="60"/>
                  <a:pt x="953" y="60"/>
                </a:cubicBezTo>
                <a:cubicBezTo>
                  <a:pt x="951" y="61"/>
                  <a:pt x="950" y="59"/>
                  <a:pt x="949" y="58"/>
                </a:cubicBezTo>
                <a:cubicBezTo>
                  <a:pt x="948" y="58"/>
                  <a:pt x="947" y="60"/>
                  <a:pt x="944" y="60"/>
                </a:cubicBezTo>
                <a:cubicBezTo>
                  <a:pt x="941" y="61"/>
                  <a:pt x="943" y="60"/>
                  <a:pt x="941" y="58"/>
                </a:cubicBezTo>
                <a:cubicBezTo>
                  <a:pt x="938" y="59"/>
                  <a:pt x="939" y="59"/>
                  <a:pt x="937" y="60"/>
                </a:cubicBezTo>
                <a:cubicBezTo>
                  <a:pt x="936" y="62"/>
                  <a:pt x="937" y="61"/>
                  <a:pt x="936" y="62"/>
                </a:cubicBezTo>
                <a:cubicBezTo>
                  <a:pt x="939" y="65"/>
                  <a:pt x="949" y="63"/>
                  <a:pt x="955" y="63"/>
                </a:cubicBezTo>
                <a:close/>
                <a:moveTo>
                  <a:pt x="615" y="64"/>
                </a:moveTo>
                <a:cubicBezTo>
                  <a:pt x="619" y="64"/>
                  <a:pt x="621" y="63"/>
                  <a:pt x="624" y="61"/>
                </a:cubicBezTo>
                <a:cubicBezTo>
                  <a:pt x="624" y="60"/>
                  <a:pt x="624" y="61"/>
                  <a:pt x="624" y="59"/>
                </a:cubicBezTo>
                <a:cubicBezTo>
                  <a:pt x="621" y="58"/>
                  <a:pt x="619" y="58"/>
                  <a:pt x="615" y="57"/>
                </a:cubicBezTo>
                <a:cubicBezTo>
                  <a:pt x="614" y="59"/>
                  <a:pt x="614" y="60"/>
                  <a:pt x="615" y="62"/>
                </a:cubicBezTo>
                <a:lnTo>
                  <a:pt x="615" y="64"/>
                </a:lnTo>
                <a:close/>
                <a:moveTo>
                  <a:pt x="214" y="62"/>
                </a:moveTo>
                <a:cubicBezTo>
                  <a:pt x="214" y="58"/>
                  <a:pt x="214" y="58"/>
                  <a:pt x="214" y="58"/>
                </a:cubicBezTo>
                <a:cubicBezTo>
                  <a:pt x="211" y="58"/>
                  <a:pt x="211" y="58"/>
                  <a:pt x="211" y="58"/>
                </a:cubicBezTo>
                <a:cubicBezTo>
                  <a:pt x="211" y="60"/>
                  <a:pt x="211" y="60"/>
                  <a:pt x="210" y="61"/>
                </a:cubicBezTo>
                <a:cubicBezTo>
                  <a:pt x="210" y="63"/>
                  <a:pt x="210" y="63"/>
                  <a:pt x="210" y="63"/>
                </a:cubicBezTo>
                <a:cubicBezTo>
                  <a:pt x="212" y="63"/>
                  <a:pt x="212" y="63"/>
                  <a:pt x="214" y="62"/>
                </a:cubicBezTo>
                <a:close/>
                <a:moveTo>
                  <a:pt x="436" y="58"/>
                </a:moveTo>
                <a:cubicBezTo>
                  <a:pt x="435" y="61"/>
                  <a:pt x="436" y="61"/>
                  <a:pt x="436" y="63"/>
                </a:cubicBezTo>
                <a:cubicBezTo>
                  <a:pt x="439" y="63"/>
                  <a:pt x="444" y="63"/>
                  <a:pt x="446" y="62"/>
                </a:cubicBezTo>
                <a:cubicBezTo>
                  <a:pt x="446" y="61"/>
                  <a:pt x="446" y="62"/>
                  <a:pt x="447" y="60"/>
                </a:cubicBezTo>
                <a:cubicBezTo>
                  <a:pt x="446" y="60"/>
                  <a:pt x="446" y="60"/>
                  <a:pt x="446" y="60"/>
                </a:cubicBezTo>
                <a:cubicBezTo>
                  <a:pt x="443" y="59"/>
                  <a:pt x="444" y="59"/>
                  <a:pt x="443" y="62"/>
                </a:cubicBezTo>
                <a:cubicBezTo>
                  <a:pt x="439" y="62"/>
                  <a:pt x="440" y="63"/>
                  <a:pt x="440" y="59"/>
                </a:cubicBezTo>
                <a:cubicBezTo>
                  <a:pt x="439" y="59"/>
                  <a:pt x="437" y="59"/>
                  <a:pt x="436" y="58"/>
                </a:cubicBezTo>
                <a:close/>
                <a:moveTo>
                  <a:pt x="629" y="66"/>
                </a:moveTo>
                <a:cubicBezTo>
                  <a:pt x="632" y="66"/>
                  <a:pt x="633" y="68"/>
                  <a:pt x="634" y="68"/>
                </a:cubicBezTo>
                <a:cubicBezTo>
                  <a:pt x="636" y="68"/>
                  <a:pt x="639" y="66"/>
                  <a:pt x="641" y="67"/>
                </a:cubicBezTo>
                <a:cubicBezTo>
                  <a:pt x="644" y="67"/>
                  <a:pt x="646" y="67"/>
                  <a:pt x="648" y="66"/>
                </a:cubicBezTo>
                <a:cubicBezTo>
                  <a:pt x="648" y="64"/>
                  <a:pt x="648" y="64"/>
                  <a:pt x="647" y="63"/>
                </a:cubicBezTo>
                <a:cubicBezTo>
                  <a:pt x="646" y="62"/>
                  <a:pt x="630" y="59"/>
                  <a:pt x="627" y="58"/>
                </a:cubicBezTo>
                <a:cubicBezTo>
                  <a:pt x="627" y="59"/>
                  <a:pt x="627" y="59"/>
                  <a:pt x="626" y="59"/>
                </a:cubicBezTo>
                <a:cubicBezTo>
                  <a:pt x="626" y="63"/>
                  <a:pt x="626" y="63"/>
                  <a:pt x="626" y="63"/>
                </a:cubicBezTo>
                <a:cubicBezTo>
                  <a:pt x="629" y="63"/>
                  <a:pt x="629" y="63"/>
                  <a:pt x="629" y="63"/>
                </a:cubicBezTo>
                <a:lnTo>
                  <a:pt x="629" y="66"/>
                </a:lnTo>
                <a:close/>
                <a:moveTo>
                  <a:pt x="646" y="66"/>
                </a:moveTo>
                <a:cubicBezTo>
                  <a:pt x="645" y="65"/>
                  <a:pt x="645" y="66"/>
                  <a:pt x="644" y="65"/>
                </a:cubicBezTo>
                <a:cubicBezTo>
                  <a:pt x="646" y="66"/>
                  <a:pt x="645" y="65"/>
                  <a:pt x="646" y="66"/>
                </a:cubicBezTo>
                <a:close/>
                <a:moveTo>
                  <a:pt x="203" y="61"/>
                </a:moveTo>
                <a:cubicBezTo>
                  <a:pt x="203" y="59"/>
                  <a:pt x="203" y="59"/>
                  <a:pt x="203" y="59"/>
                </a:cubicBezTo>
                <a:cubicBezTo>
                  <a:pt x="200" y="59"/>
                  <a:pt x="200" y="59"/>
                  <a:pt x="200" y="59"/>
                </a:cubicBezTo>
                <a:cubicBezTo>
                  <a:pt x="199" y="60"/>
                  <a:pt x="199" y="61"/>
                  <a:pt x="199" y="62"/>
                </a:cubicBezTo>
                <a:cubicBezTo>
                  <a:pt x="201" y="62"/>
                  <a:pt x="201" y="62"/>
                  <a:pt x="202" y="61"/>
                </a:cubicBezTo>
                <a:lnTo>
                  <a:pt x="203" y="61"/>
                </a:lnTo>
                <a:close/>
                <a:moveTo>
                  <a:pt x="450" y="72"/>
                </a:moveTo>
                <a:cubicBezTo>
                  <a:pt x="456" y="71"/>
                  <a:pt x="459" y="69"/>
                  <a:pt x="463" y="69"/>
                </a:cubicBezTo>
                <a:cubicBezTo>
                  <a:pt x="466" y="68"/>
                  <a:pt x="466" y="71"/>
                  <a:pt x="468" y="70"/>
                </a:cubicBezTo>
                <a:cubicBezTo>
                  <a:pt x="471" y="70"/>
                  <a:pt x="472" y="69"/>
                  <a:pt x="473" y="69"/>
                </a:cubicBezTo>
                <a:cubicBezTo>
                  <a:pt x="474" y="67"/>
                  <a:pt x="473" y="68"/>
                  <a:pt x="474" y="67"/>
                </a:cubicBezTo>
                <a:cubicBezTo>
                  <a:pt x="464" y="55"/>
                  <a:pt x="465" y="62"/>
                  <a:pt x="454" y="66"/>
                </a:cubicBezTo>
                <a:cubicBezTo>
                  <a:pt x="452" y="67"/>
                  <a:pt x="452" y="65"/>
                  <a:pt x="450" y="66"/>
                </a:cubicBezTo>
                <a:cubicBezTo>
                  <a:pt x="449" y="66"/>
                  <a:pt x="449" y="66"/>
                  <a:pt x="449" y="66"/>
                </a:cubicBezTo>
                <a:cubicBezTo>
                  <a:pt x="450" y="64"/>
                  <a:pt x="450" y="64"/>
                  <a:pt x="450" y="62"/>
                </a:cubicBezTo>
                <a:cubicBezTo>
                  <a:pt x="445" y="63"/>
                  <a:pt x="446" y="64"/>
                  <a:pt x="440" y="64"/>
                </a:cubicBezTo>
                <a:cubicBezTo>
                  <a:pt x="440" y="67"/>
                  <a:pt x="440" y="67"/>
                  <a:pt x="440" y="67"/>
                </a:cubicBezTo>
                <a:cubicBezTo>
                  <a:pt x="447" y="67"/>
                  <a:pt x="447" y="67"/>
                  <a:pt x="447" y="67"/>
                </a:cubicBezTo>
                <a:cubicBezTo>
                  <a:pt x="448" y="69"/>
                  <a:pt x="449" y="69"/>
                  <a:pt x="450" y="72"/>
                </a:cubicBezTo>
                <a:close/>
                <a:moveTo>
                  <a:pt x="185" y="69"/>
                </a:moveTo>
                <a:cubicBezTo>
                  <a:pt x="185" y="66"/>
                  <a:pt x="185" y="66"/>
                  <a:pt x="185" y="66"/>
                </a:cubicBezTo>
                <a:cubicBezTo>
                  <a:pt x="184" y="66"/>
                  <a:pt x="182" y="67"/>
                  <a:pt x="180" y="67"/>
                </a:cubicBezTo>
                <a:cubicBezTo>
                  <a:pt x="180" y="70"/>
                  <a:pt x="180" y="70"/>
                  <a:pt x="180" y="70"/>
                </a:cubicBezTo>
                <a:cubicBezTo>
                  <a:pt x="182" y="70"/>
                  <a:pt x="182" y="70"/>
                  <a:pt x="184" y="69"/>
                </a:cubicBezTo>
                <a:lnTo>
                  <a:pt x="185" y="69"/>
                </a:lnTo>
                <a:close/>
                <a:moveTo>
                  <a:pt x="906" y="70"/>
                </a:moveTo>
                <a:cubicBezTo>
                  <a:pt x="907" y="69"/>
                  <a:pt x="907" y="69"/>
                  <a:pt x="907" y="69"/>
                </a:cubicBezTo>
                <a:cubicBezTo>
                  <a:pt x="906" y="68"/>
                  <a:pt x="905" y="68"/>
                  <a:pt x="903" y="68"/>
                </a:cubicBezTo>
                <a:cubicBezTo>
                  <a:pt x="903" y="71"/>
                  <a:pt x="903" y="71"/>
                  <a:pt x="903" y="71"/>
                </a:cubicBezTo>
                <a:cubicBezTo>
                  <a:pt x="905" y="70"/>
                  <a:pt x="905" y="70"/>
                  <a:pt x="906" y="70"/>
                </a:cubicBezTo>
                <a:close/>
                <a:moveTo>
                  <a:pt x="989" y="73"/>
                </a:moveTo>
                <a:cubicBezTo>
                  <a:pt x="994" y="73"/>
                  <a:pt x="994" y="73"/>
                  <a:pt x="998" y="73"/>
                </a:cubicBezTo>
                <a:cubicBezTo>
                  <a:pt x="998" y="70"/>
                  <a:pt x="998" y="70"/>
                  <a:pt x="998" y="70"/>
                </a:cubicBezTo>
                <a:cubicBezTo>
                  <a:pt x="995" y="70"/>
                  <a:pt x="991" y="70"/>
                  <a:pt x="991" y="71"/>
                </a:cubicBezTo>
                <a:cubicBezTo>
                  <a:pt x="989" y="71"/>
                  <a:pt x="989" y="71"/>
                  <a:pt x="989" y="71"/>
                </a:cubicBezTo>
                <a:lnTo>
                  <a:pt x="989" y="73"/>
                </a:lnTo>
                <a:close/>
                <a:moveTo>
                  <a:pt x="791" y="79"/>
                </a:moveTo>
                <a:cubicBezTo>
                  <a:pt x="792" y="78"/>
                  <a:pt x="790" y="76"/>
                  <a:pt x="789" y="74"/>
                </a:cubicBezTo>
                <a:cubicBezTo>
                  <a:pt x="786" y="73"/>
                  <a:pt x="785" y="71"/>
                  <a:pt x="783" y="73"/>
                </a:cubicBezTo>
                <a:cubicBezTo>
                  <a:pt x="781" y="73"/>
                  <a:pt x="781" y="73"/>
                  <a:pt x="781" y="73"/>
                </a:cubicBezTo>
                <a:cubicBezTo>
                  <a:pt x="782" y="75"/>
                  <a:pt x="782" y="75"/>
                  <a:pt x="783" y="79"/>
                </a:cubicBezTo>
                <a:cubicBezTo>
                  <a:pt x="786" y="79"/>
                  <a:pt x="789" y="81"/>
                  <a:pt x="791" y="79"/>
                </a:cubicBezTo>
                <a:close/>
                <a:moveTo>
                  <a:pt x="984" y="72"/>
                </a:moveTo>
                <a:cubicBezTo>
                  <a:pt x="980" y="72"/>
                  <a:pt x="970" y="76"/>
                  <a:pt x="969" y="76"/>
                </a:cubicBezTo>
                <a:cubicBezTo>
                  <a:pt x="968" y="77"/>
                  <a:pt x="968" y="77"/>
                  <a:pt x="967" y="77"/>
                </a:cubicBezTo>
                <a:cubicBezTo>
                  <a:pt x="968" y="80"/>
                  <a:pt x="967" y="78"/>
                  <a:pt x="970" y="79"/>
                </a:cubicBezTo>
                <a:cubicBezTo>
                  <a:pt x="972" y="80"/>
                  <a:pt x="977" y="77"/>
                  <a:pt x="983" y="77"/>
                </a:cubicBezTo>
                <a:cubicBezTo>
                  <a:pt x="983" y="75"/>
                  <a:pt x="984" y="74"/>
                  <a:pt x="984" y="72"/>
                </a:cubicBezTo>
                <a:close/>
                <a:moveTo>
                  <a:pt x="412" y="75"/>
                </a:moveTo>
                <a:cubicBezTo>
                  <a:pt x="412" y="76"/>
                  <a:pt x="412" y="76"/>
                  <a:pt x="413" y="76"/>
                </a:cubicBezTo>
                <a:cubicBezTo>
                  <a:pt x="415" y="76"/>
                  <a:pt x="415" y="76"/>
                  <a:pt x="415" y="76"/>
                </a:cubicBezTo>
                <a:cubicBezTo>
                  <a:pt x="416" y="75"/>
                  <a:pt x="416" y="74"/>
                  <a:pt x="416" y="74"/>
                </a:cubicBezTo>
                <a:cubicBezTo>
                  <a:pt x="415" y="73"/>
                  <a:pt x="414" y="73"/>
                  <a:pt x="412" y="73"/>
                </a:cubicBezTo>
                <a:lnTo>
                  <a:pt x="412" y="75"/>
                </a:lnTo>
                <a:close/>
                <a:moveTo>
                  <a:pt x="207" y="75"/>
                </a:moveTo>
                <a:cubicBezTo>
                  <a:pt x="202" y="75"/>
                  <a:pt x="202" y="75"/>
                  <a:pt x="202" y="75"/>
                </a:cubicBezTo>
                <a:cubicBezTo>
                  <a:pt x="202" y="77"/>
                  <a:pt x="202" y="77"/>
                  <a:pt x="202" y="77"/>
                </a:cubicBezTo>
                <a:cubicBezTo>
                  <a:pt x="207" y="77"/>
                  <a:pt x="207" y="77"/>
                  <a:pt x="207" y="77"/>
                </a:cubicBezTo>
                <a:lnTo>
                  <a:pt x="207" y="75"/>
                </a:lnTo>
                <a:close/>
                <a:moveTo>
                  <a:pt x="759" y="79"/>
                </a:moveTo>
                <a:cubicBezTo>
                  <a:pt x="760" y="78"/>
                  <a:pt x="759" y="79"/>
                  <a:pt x="760" y="77"/>
                </a:cubicBezTo>
                <a:cubicBezTo>
                  <a:pt x="758" y="77"/>
                  <a:pt x="758" y="77"/>
                  <a:pt x="756" y="76"/>
                </a:cubicBezTo>
                <a:cubicBezTo>
                  <a:pt x="755" y="77"/>
                  <a:pt x="756" y="77"/>
                  <a:pt x="754" y="77"/>
                </a:cubicBezTo>
                <a:cubicBezTo>
                  <a:pt x="755" y="80"/>
                  <a:pt x="754" y="79"/>
                  <a:pt x="757" y="80"/>
                </a:cubicBezTo>
                <a:cubicBezTo>
                  <a:pt x="757" y="81"/>
                  <a:pt x="757" y="81"/>
                  <a:pt x="757" y="81"/>
                </a:cubicBezTo>
                <a:cubicBezTo>
                  <a:pt x="759" y="80"/>
                  <a:pt x="758" y="82"/>
                  <a:pt x="759" y="79"/>
                </a:cubicBezTo>
                <a:close/>
                <a:moveTo>
                  <a:pt x="775" y="83"/>
                </a:moveTo>
                <a:cubicBezTo>
                  <a:pt x="776" y="81"/>
                  <a:pt x="776" y="80"/>
                  <a:pt x="779" y="79"/>
                </a:cubicBezTo>
                <a:cubicBezTo>
                  <a:pt x="779" y="76"/>
                  <a:pt x="779" y="76"/>
                  <a:pt x="779" y="76"/>
                </a:cubicBezTo>
                <a:cubicBezTo>
                  <a:pt x="776" y="77"/>
                  <a:pt x="770" y="77"/>
                  <a:pt x="770" y="77"/>
                </a:cubicBezTo>
                <a:cubicBezTo>
                  <a:pt x="769" y="78"/>
                  <a:pt x="768" y="78"/>
                  <a:pt x="767" y="78"/>
                </a:cubicBezTo>
                <a:cubicBezTo>
                  <a:pt x="767" y="80"/>
                  <a:pt x="767" y="80"/>
                  <a:pt x="767" y="80"/>
                </a:cubicBezTo>
                <a:cubicBezTo>
                  <a:pt x="768" y="80"/>
                  <a:pt x="768" y="80"/>
                  <a:pt x="768" y="80"/>
                </a:cubicBezTo>
                <a:cubicBezTo>
                  <a:pt x="770" y="82"/>
                  <a:pt x="771" y="82"/>
                  <a:pt x="775" y="83"/>
                </a:cubicBezTo>
                <a:close/>
                <a:moveTo>
                  <a:pt x="773" y="81"/>
                </a:moveTo>
                <a:cubicBezTo>
                  <a:pt x="772" y="80"/>
                  <a:pt x="772" y="80"/>
                  <a:pt x="771" y="78"/>
                </a:cubicBezTo>
                <a:cubicBezTo>
                  <a:pt x="772" y="79"/>
                  <a:pt x="772" y="80"/>
                  <a:pt x="773" y="81"/>
                </a:cubicBezTo>
                <a:close/>
                <a:moveTo>
                  <a:pt x="186" y="81"/>
                </a:moveTo>
                <a:cubicBezTo>
                  <a:pt x="186" y="81"/>
                  <a:pt x="186" y="80"/>
                  <a:pt x="185" y="80"/>
                </a:cubicBezTo>
                <a:cubicBezTo>
                  <a:pt x="181" y="81"/>
                  <a:pt x="181" y="80"/>
                  <a:pt x="176" y="80"/>
                </a:cubicBezTo>
                <a:cubicBezTo>
                  <a:pt x="176" y="83"/>
                  <a:pt x="176" y="83"/>
                  <a:pt x="176" y="83"/>
                </a:cubicBezTo>
                <a:cubicBezTo>
                  <a:pt x="186" y="83"/>
                  <a:pt x="186" y="83"/>
                  <a:pt x="186" y="83"/>
                </a:cubicBezTo>
                <a:lnTo>
                  <a:pt x="186" y="81"/>
                </a:lnTo>
                <a:close/>
                <a:moveTo>
                  <a:pt x="723" y="84"/>
                </a:moveTo>
                <a:cubicBezTo>
                  <a:pt x="724" y="83"/>
                  <a:pt x="723" y="84"/>
                  <a:pt x="725" y="83"/>
                </a:cubicBezTo>
                <a:cubicBezTo>
                  <a:pt x="725" y="81"/>
                  <a:pt x="725" y="81"/>
                  <a:pt x="725" y="81"/>
                </a:cubicBezTo>
                <a:cubicBezTo>
                  <a:pt x="724" y="81"/>
                  <a:pt x="724" y="80"/>
                  <a:pt x="724" y="80"/>
                </a:cubicBezTo>
                <a:cubicBezTo>
                  <a:pt x="720" y="80"/>
                  <a:pt x="720" y="80"/>
                  <a:pt x="720" y="80"/>
                </a:cubicBezTo>
                <a:cubicBezTo>
                  <a:pt x="720" y="83"/>
                  <a:pt x="719" y="81"/>
                  <a:pt x="721" y="83"/>
                </a:cubicBezTo>
                <a:cubicBezTo>
                  <a:pt x="722" y="84"/>
                  <a:pt x="721" y="83"/>
                  <a:pt x="723" y="84"/>
                </a:cubicBezTo>
                <a:close/>
                <a:moveTo>
                  <a:pt x="976" y="93"/>
                </a:moveTo>
                <a:cubicBezTo>
                  <a:pt x="976" y="91"/>
                  <a:pt x="976" y="91"/>
                  <a:pt x="976" y="91"/>
                </a:cubicBezTo>
                <a:cubicBezTo>
                  <a:pt x="972" y="91"/>
                  <a:pt x="972" y="91"/>
                  <a:pt x="972" y="91"/>
                </a:cubicBezTo>
                <a:cubicBezTo>
                  <a:pt x="972" y="93"/>
                  <a:pt x="972" y="93"/>
                  <a:pt x="972" y="93"/>
                </a:cubicBezTo>
                <a:lnTo>
                  <a:pt x="976" y="93"/>
                </a:lnTo>
                <a:close/>
                <a:moveTo>
                  <a:pt x="114" y="125"/>
                </a:moveTo>
                <a:cubicBezTo>
                  <a:pt x="114" y="122"/>
                  <a:pt x="114" y="122"/>
                  <a:pt x="114" y="122"/>
                </a:cubicBezTo>
                <a:cubicBezTo>
                  <a:pt x="111" y="122"/>
                  <a:pt x="111" y="123"/>
                  <a:pt x="109" y="124"/>
                </a:cubicBezTo>
                <a:cubicBezTo>
                  <a:pt x="109" y="126"/>
                  <a:pt x="109" y="126"/>
                  <a:pt x="109" y="126"/>
                </a:cubicBezTo>
                <a:cubicBezTo>
                  <a:pt x="111" y="125"/>
                  <a:pt x="111" y="125"/>
                  <a:pt x="112" y="125"/>
                </a:cubicBezTo>
                <a:lnTo>
                  <a:pt x="114" y="125"/>
                </a:lnTo>
                <a:close/>
                <a:moveTo>
                  <a:pt x="173" y="128"/>
                </a:moveTo>
                <a:cubicBezTo>
                  <a:pt x="176" y="128"/>
                  <a:pt x="176" y="128"/>
                  <a:pt x="176" y="128"/>
                </a:cubicBezTo>
                <a:cubicBezTo>
                  <a:pt x="176" y="126"/>
                  <a:pt x="176" y="126"/>
                  <a:pt x="176" y="126"/>
                </a:cubicBezTo>
                <a:cubicBezTo>
                  <a:pt x="173" y="126"/>
                  <a:pt x="173" y="126"/>
                  <a:pt x="173" y="126"/>
                </a:cubicBezTo>
                <a:lnTo>
                  <a:pt x="173" y="128"/>
                </a:lnTo>
                <a:close/>
                <a:moveTo>
                  <a:pt x="152" y="131"/>
                </a:moveTo>
                <a:cubicBezTo>
                  <a:pt x="152" y="133"/>
                  <a:pt x="152" y="134"/>
                  <a:pt x="151" y="136"/>
                </a:cubicBezTo>
                <a:cubicBezTo>
                  <a:pt x="153" y="136"/>
                  <a:pt x="153" y="136"/>
                  <a:pt x="154" y="137"/>
                </a:cubicBezTo>
                <a:cubicBezTo>
                  <a:pt x="156" y="137"/>
                  <a:pt x="156" y="137"/>
                  <a:pt x="157" y="136"/>
                </a:cubicBezTo>
                <a:cubicBezTo>
                  <a:pt x="158" y="135"/>
                  <a:pt x="157" y="136"/>
                  <a:pt x="158" y="134"/>
                </a:cubicBezTo>
                <a:cubicBezTo>
                  <a:pt x="157" y="133"/>
                  <a:pt x="157" y="132"/>
                  <a:pt x="156" y="131"/>
                </a:cubicBezTo>
                <a:lnTo>
                  <a:pt x="152" y="131"/>
                </a:lnTo>
                <a:close/>
                <a:moveTo>
                  <a:pt x="1023" y="145"/>
                </a:moveTo>
                <a:cubicBezTo>
                  <a:pt x="1023" y="145"/>
                  <a:pt x="1023" y="145"/>
                  <a:pt x="1024" y="144"/>
                </a:cubicBezTo>
                <a:cubicBezTo>
                  <a:pt x="1023" y="144"/>
                  <a:pt x="1022" y="144"/>
                  <a:pt x="1021" y="144"/>
                </a:cubicBezTo>
                <a:cubicBezTo>
                  <a:pt x="1021" y="144"/>
                  <a:pt x="1020" y="145"/>
                  <a:pt x="1020" y="146"/>
                </a:cubicBezTo>
                <a:cubicBezTo>
                  <a:pt x="1022" y="146"/>
                  <a:pt x="1022" y="146"/>
                  <a:pt x="1023" y="145"/>
                </a:cubicBezTo>
                <a:close/>
                <a:moveTo>
                  <a:pt x="1171" y="146"/>
                </a:moveTo>
                <a:cubicBezTo>
                  <a:pt x="1171" y="148"/>
                  <a:pt x="1171" y="148"/>
                  <a:pt x="1171" y="148"/>
                </a:cubicBezTo>
                <a:cubicBezTo>
                  <a:pt x="1172" y="149"/>
                  <a:pt x="1173" y="149"/>
                  <a:pt x="1174" y="149"/>
                </a:cubicBezTo>
                <a:cubicBezTo>
                  <a:pt x="1175" y="149"/>
                  <a:pt x="1176" y="148"/>
                  <a:pt x="1176" y="147"/>
                </a:cubicBezTo>
                <a:cubicBezTo>
                  <a:pt x="1175" y="144"/>
                  <a:pt x="1177" y="146"/>
                  <a:pt x="1174" y="144"/>
                </a:cubicBezTo>
                <a:cubicBezTo>
                  <a:pt x="1173" y="145"/>
                  <a:pt x="1173" y="146"/>
                  <a:pt x="1171" y="146"/>
                </a:cubicBezTo>
                <a:close/>
                <a:moveTo>
                  <a:pt x="1011" y="151"/>
                </a:moveTo>
                <a:cubicBezTo>
                  <a:pt x="1013" y="151"/>
                  <a:pt x="1013" y="151"/>
                  <a:pt x="1013" y="151"/>
                </a:cubicBezTo>
                <a:cubicBezTo>
                  <a:pt x="1013" y="148"/>
                  <a:pt x="1013" y="148"/>
                  <a:pt x="1013" y="148"/>
                </a:cubicBezTo>
                <a:cubicBezTo>
                  <a:pt x="1011" y="148"/>
                  <a:pt x="1008" y="147"/>
                  <a:pt x="1005" y="146"/>
                </a:cubicBezTo>
                <a:cubicBezTo>
                  <a:pt x="1004" y="147"/>
                  <a:pt x="1005" y="147"/>
                  <a:pt x="1003" y="147"/>
                </a:cubicBezTo>
                <a:cubicBezTo>
                  <a:pt x="1003" y="151"/>
                  <a:pt x="1003" y="151"/>
                  <a:pt x="1003" y="151"/>
                </a:cubicBezTo>
                <a:cubicBezTo>
                  <a:pt x="1005" y="151"/>
                  <a:pt x="1006" y="151"/>
                  <a:pt x="1008" y="152"/>
                </a:cubicBezTo>
                <a:cubicBezTo>
                  <a:pt x="1010" y="151"/>
                  <a:pt x="1008" y="152"/>
                  <a:pt x="1009" y="150"/>
                </a:cubicBezTo>
                <a:cubicBezTo>
                  <a:pt x="1011" y="151"/>
                  <a:pt x="1011" y="152"/>
                  <a:pt x="1011" y="151"/>
                </a:cubicBezTo>
                <a:close/>
                <a:moveTo>
                  <a:pt x="1005" y="149"/>
                </a:moveTo>
                <a:cubicBezTo>
                  <a:pt x="1005" y="149"/>
                  <a:pt x="1006" y="149"/>
                  <a:pt x="1006" y="148"/>
                </a:cubicBezTo>
                <a:cubicBezTo>
                  <a:pt x="1007" y="149"/>
                  <a:pt x="1006" y="148"/>
                  <a:pt x="1007" y="150"/>
                </a:cubicBezTo>
                <a:cubicBezTo>
                  <a:pt x="1007" y="150"/>
                  <a:pt x="1003" y="150"/>
                  <a:pt x="1005" y="149"/>
                </a:cubicBezTo>
                <a:close/>
                <a:moveTo>
                  <a:pt x="169" y="148"/>
                </a:moveTo>
                <a:cubicBezTo>
                  <a:pt x="168" y="149"/>
                  <a:pt x="166" y="149"/>
                  <a:pt x="165" y="149"/>
                </a:cubicBezTo>
                <a:cubicBezTo>
                  <a:pt x="164" y="150"/>
                  <a:pt x="164" y="150"/>
                  <a:pt x="164" y="150"/>
                </a:cubicBezTo>
                <a:cubicBezTo>
                  <a:pt x="164" y="152"/>
                  <a:pt x="164" y="152"/>
                  <a:pt x="164" y="152"/>
                </a:cubicBezTo>
                <a:cubicBezTo>
                  <a:pt x="166" y="152"/>
                  <a:pt x="167" y="151"/>
                  <a:pt x="169" y="151"/>
                </a:cubicBezTo>
                <a:lnTo>
                  <a:pt x="169" y="148"/>
                </a:lnTo>
                <a:close/>
                <a:moveTo>
                  <a:pt x="193" y="150"/>
                </a:moveTo>
                <a:cubicBezTo>
                  <a:pt x="191" y="150"/>
                  <a:pt x="190" y="151"/>
                  <a:pt x="188" y="151"/>
                </a:cubicBezTo>
                <a:cubicBezTo>
                  <a:pt x="188" y="154"/>
                  <a:pt x="188" y="154"/>
                  <a:pt x="188" y="154"/>
                </a:cubicBezTo>
                <a:cubicBezTo>
                  <a:pt x="190" y="153"/>
                  <a:pt x="191" y="153"/>
                  <a:pt x="193" y="153"/>
                </a:cubicBezTo>
                <a:lnTo>
                  <a:pt x="193" y="150"/>
                </a:lnTo>
                <a:close/>
                <a:moveTo>
                  <a:pt x="970" y="158"/>
                </a:moveTo>
                <a:cubicBezTo>
                  <a:pt x="969" y="155"/>
                  <a:pt x="969" y="156"/>
                  <a:pt x="968" y="153"/>
                </a:cubicBezTo>
                <a:cubicBezTo>
                  <a:pt x="965" y="153"/>
                  <a:pt x="962" y="153"/>
                  <a:pt x="960" y="154"/>
                </a:cubicBezTo>
                <a:cubicBezTo>
                  <a:pt x="962" y="156"/>
                  <a:pt x="967" y="157"/>
                  <a:pt x="970" y="158"/>
                </a:cubicBezTo>
                <a:close/>
                <a:moveTo>
                  <a:pt x="209" y="161"/>
                </a:moveTo>
                <a:cubicBezTo>
                  <a:pt x="209" y="159"/>
                  <a:pt x="209" y="159"/>
                  <a:pt x="209" y="159"/>
                </a:cubicBezTo>
                <a:cubicBezTo>
                  <a:pt x="205" y="159"/>
                  <a:pt x="201" y="159"/>
                  <a:pt x="199" y="162"/>
                </a:cubicBezTo>
                <a:cubicBezTo>
                  <a:pt x="198" y="163"/>
                  <a:pt x="198" y="162"/>
                  <a:pt x="198" y="164"/>
                </a:cubicBezTo>
                <a:cubicBezTo>
                  <a:pt x="202" y="164"/>
                  <a:pt x="206" y="163"/>
                  <a:pt x="208" y="161"/>
                </a:cubicBezTo>
                <a:lnTo>
                  <a:pt x="209" y="161"/>
                </a:lnTo>
                <a:close/>
                <a:moveTo>
                  <a:pt x="978" y="162"/>
                </a:moveTo>
                <a:cubicBezTo>
                  <a:pt x="978" y="164"/>
                  <a:pt x="978" y="164"/>
                  <a:pt x="977" y="166"/>
                </a:cubicBezTo>
                <a:cubicBezTo>
                  <a:pt x="980" y="166"/>
                  <a:pt x="980" y="166"/>
                  <a:pt x="981" y="165"/>
                </a:cubicBezTo>
                <a:cubicBezTo>
                  <a:pt x="982" y="165"/>
                  <a:pt x="982" y="165"/>
                  <a:pt x="982" y="164"/>
                </a:cubicBezTo>
                <a:cubicBezTo>
                  <a:pt x="981" y="164"/>
                  <a:pt x="981" y="164"/>
                  <a:pt x="981" y="164"/>
                </a:cubicBezTo>
                <a:cubicBezTo>
                  <a:pt x="981" y="164"/>
                  <a:pt x="981" y="163"/>
                  <a:pt x="980" y="162"/>
                </a:cubicBezTo>
                <a:lnTo>
                  <a:pt x="978" y="162"/>
                </a:lnTo>
                <a:close/>
                <a:moveTo>
                  <a:pt x="974" y="168"/>
                </a:moveTo>
                <a:cubicBezTo>
                  <a:pt x="976" y="168"/>
                  <a:pt x="976" y="168"/>
                  <a:pt x="976" y="168"/>
                </a:cubicBezTo>
                <a:cubicBezTo>
                  <a:pt x="976" y="165"/>
                  <a:pt x="976" y="165"/>
                  <a:pt x="976" y="165"/>
                </a:cubicBezTo>
                <a:cubicBezTo>
                  <a:pt x="974" y="165"/>
                  <a:pt x="974" y="165"/>
                  <a:pt x="974" y="165"/>
                </a:cubicBezTo>
                <a:lnTo>
                  <a:pt x="974" y="168"/>
                </a:lnTo>
                <a:close/>
                <a:moveTo>
                  <a:pt x="186" y="185"/>
                </a:moveTo>
                <a:cubicBezTo>
                  <a:pt x="184" y="184"/>
                  <a:pt x="185" y="185"/>
                  <a:pt x="185" y="182"/>
                </a:cubicBezTo>
                <a:cubicBezTo>
                  <a:pt x="183" y="182"/>
                  <a:pt x="181" y="183"/>
                  <a:pt x="180" y="183"/>
                </a:cubicBezTo>
                <a:cubicBezTo>
                  <a:pt x="179" y="181"/>
                  <a:pt x="181" y="180"/>
                  <a:pt x="177" y="179"/>
                </a:cubicBezTo>
                <a:cubicBezTo>
                  <a:pt x="176" y="178"/>
                  <a:pt x="177" y="178"/>
                  <a:pt x="175" y="178"/>
                </a:cubicBezTo>
                <a:cubicBezTo>
                  <a:pt x="174" y="180"/>
                  <a:pt x="173" y="182"/>
                  <a:pt x="173" y="185"/>
                </a:cubicBezTo>
                <a:cubicBezTo>
                  <a:pt x="170" y="185"/>
                  <a:pt x="170" y="186"/>
                  <a:pt x="169" y="185"/>
                </a:cubicBezTo>
                <a:cubicBezTo>
                  <a:pt x="168" y="184"/>
                  <a:pt x="170" y="181"/>
                  <a:pt x="170" y="177"/>
                </a:cubicBezTo>
                <a:cubicBezTo>
                  <a:pt x="165" y="177"/>
                  <a:pt x="165" y="180"/>
                  <a:pt x="163" y="182"/>
                </a:cubicBezTo>
                <a:cubicBezTo>
                  <a:pt x="164" y="190"/>
                  <a:pt x="163" y="184"/>
                  <a:pt x="162" y="192"/>
                </a:cubicBezTo>
                <a:cubicBezTo>
                  <a:pt x="166" y="192"/>
                  <a:pt x="175" y="192"/>
                  <a:pt x="176" y="192"/>
                </a:cubicBezTo>
                <a:cubicBezTo>
                  <a:pt x="177" y="191"/>
                  <a:pt x="178" y="189"/>
                  <a:pt x="179" y="188"/>
                </a:cubicBezTo>
                <a:cubicBezTo>
                  <a:pt x="184" y="189"/>
                  <a:pt x="190" y="189"/>
                  <a:pt x="195" y="190"/>
                </a:cubicBezTo>
                <a:cubicBezTo>
                  <a:pt x="194" y="187"/>
                  <a:pt x="194" y="187"/>
                  <a:pt x="193" y="185"/>
                </a:cubicBezTo>
                <a:cubicBezTo>
                  <a:pt x="190" y="185"/>
                  <a:pt x="188" y="186"/>
                  <a:pt x="186" y="185"/>
                </a:cubicBezTo>
                <a:close/>
                <a:moveTo>
                  <a:pt x="176" y="179"/>
                </a:moveTo>
                <a:cubicBezTo>
                  <a:pt x="178" y="180"/>
                  <a:pt x="177" y="180"/>
                  <a:pt x="178" y="180"/>
                </a:cubicBezTo>
                <a:cubicBezTo>
                  <a:pt x="176" y="180"/>
                  <a:pt x="177" y="180"/>
                  <a:pt x="176" y="179"/>
                </a:cubicBezTo>
                <a:close/>
                <a:moveTo>
                  <a:pt x="153" y="184"/>
                </a:moveTo>
                <a:cubicBezTo>
                  <a:pt x="153" y="184"/>
                  <a:pt x="153" y="183"/>
                  <a:pt x="151" y="182"/>
                </a:cubicBezTo>
                <a:cubicBezTo>
                  <a:pt x="150" y="183"/>
                  <a:pt x="150" y="184"/>
                  <a:pt x="149" y="184"/>
                </a:cubicBezTo>
                <a:cubicBezTo>
                  <a:pt x="149" y="185"/>
                  <a:pt x="149" y="186"/>
                  <a:pt x="149" y="187"/>
                </a:cubicBezTo>
                <a:cubicBezTo>
                  <a:pt x="153" y="187"/>
                  <a:pt x="155" y="185"/>
                  <a:pt x="157" y="187"/>
                </a:cubicBezTo>
                <a:cubicBezTo>
                  <a:pt x="160" y="187"/>
                  <a:pt x="160" y="186"/>
                  <a:pt x="162" y="185"/>
                </a:cubicBezTo>
                <a:cubicBezTo>
                  <a:pt x="159" y="181"/>
                  <a:pt x="156" y="185"/>
                  <a:pt x="153" y="184"/>
                </a:cubicBezTo>
                <a:close/>
                <a:moveTo>
                  <a:pt x="941" y="185"/>
                </a:moveTo>
                <a:cubicBezTo>
                  <a:pt x="943" y="185"/>
                  <a:pt x="943" y="185"/>
                  <a:pt x="944" y="184"/>
                </a:cubicBezTo>
                <a:cubicBezTo>
                  <a:pt x="945" y="184"/>
                  <a:pt x="945" y="184"/>
                  <a:pt x="945" y="184"/>
                </a:cubicBezTo>
                <a:cubicBezTo>
                  <a:pt x="945" y="182"/>
                  <a:pt x="945" y="182"/>
                  <a:pt x="945" y="182"/>
                </a:cubicBezTo>
                <a:cubicBezTo>
                  <a:pt x="941" y="182"/>
                  <a:pt x="941" y="182"/>
                  <a:pt x="941" y="182"/>
                </a:cubicBezTo>
                <a:lnTo>
                  <a:pt x="941" y="185"/>
                </a:lnTo>
                <a:close/>
                <a:moveTo>
                  <a:pt x="1036" y="205"/>
                </a:moveTo>
                <a:cubicBezTo>
                  <a:pt x="1038" y="205"/>
                  <a:pt x="1038" y="205"/>
                  <a:pt x="1039" y="204"/>
                </a:cubicBezTo>
                <a:cubicBezTo>
                  <a:pt x="1040" y="204"/>
                  <a:pt x="1040" y="204"/>
                  <a:pt x="1040" y="204"/>
                </a:cubicBezTo>
                <a:cubicBezTo>
                  <a:pt x="1040" y="202"/>
                  <a:pt x="1040" y="202"/>
                  <a:pt x="1040" y="202"/>
                </a:cubicBezTo>
                <a:cubicBezTo>
                  <a:pt x="1039" y="202"/>
                  <a:pt x="1038" y="202"/>
                  <a:pt x="1037" y="201"/>
                </a:cubicBezTo>
                <a:cubicBezTo>
                  <a:pt x="1037" y="203"/>
                  <a:pt x="1036" y="203"/>
                  <a:pt x="1036" y="205"/>
                </a:cubicBezTo>
                <a:close/>
                <a:moveTo>
                  <a:pt x="1087" y="205"/>
                </a:moveTo>
                <a:cubicBezTo>
                  <a:pt x="1089" y="205"/>
                  <a:pt x="1089" y="205"/>
                  <a:pt x="1089" y="205"/>
                </a:cubicBezTo>
                <a:cubicBezTo>
                  <a:pt x="1089" y="203"/>
                  <a:pt x="1089" y="203"/>
                  <a:pt x="1088" y="202"/>
                </a:cubicBezTo>
                <a:cubicBezTo>
                  <a:pt x="1087" y="201"/>
                  <a:pt x="1087" y="202"/>
                  <a:pt x="1085" y="201"/>
                </a:cubicBezTo>
                <a:cubicBezTo>
                  <a:pt x="1083" y="205"/>
                  <a:pt x="1084" y="205"/>
                  <a:pt x="1087" y="205"/>
                </a:cubicBezTo>
                <a:close/>
                <a:moveTo>
                  <a:pt x="994" y="205"/>
                </a:moveTo>
                <a:cubicBezTo>
                  <a:pt x="994" y="203"/>
                  <a:pt x="994" y="203"/>
                  <a:pt x="994" y="203"/>
                </a:cubicBezTo>
                <a:cubicBezTo>
                  <a:pt x="989" y="203"/>
                  <a:pt x="989" y="203"/>
                  <a:pt x="989" y="203"/>
                </a:cubicBezTo>
                <a:cubicBezTo>
                  <a:pt x="988" y="204"/>
                  <a:pt x="989" y="203"/>
                  <a:pt x="987" y="204"/>
                </a:cubicBezTo>
                <a:cubicBezTo>
                  <a:pt x="987" y="207"/>
                  <a:pt x="987" y="207"/>
                  <a:pt x="987" y="207"/>
                </a:cubicBezTo>
                <a:cubicBezTo>
                  <a:pt x="989" y="206"/>
                  <a:pt x="990" y="206"/>
                  <a:pt x="992" y="205"/>
                </a:cubicBezTo>
                <a:lnTo>
                  <a:pt x="994" y="205"/>
                </a:lnTo>
                <a:close/>
                <a:moveTo>
                  <a:pt x="183" y="216"/>
                </a:moveTo>
                <a:cubicBezTo>
                  <a:pt x="184" y="217"/>
                  <a:pt x="185" y="216"/>
                  <a:pt x="186" y="214"/>
                </a:cubicBezTo>
                <a:cubicBezTo>
                  <a:pt x="187" y="215"/>
                  <a:pt x="187" y="216"/>
                  <a:pt x="187" y="217"/>
                </a:cubicBezTo>
                <a:cubicBezTo>
                  <a:pt x="189" y="217"/>
                  <a:pt x="189" y="217"/>
                  <a:pt x="189" y="217"/>
                </a:cubicBezTo>
                <a:cubicBezTo>
                  <a:pt x="190" y="217"/>
                  <a:pt x="190" y="216"/>
                  <a:pt x="191" y="215"/>
                </a:cubicBezTo>
                <a:cubicBezTo>
                  <a:pt x="197" y="214"/>
                  <a:pt x="202" y="218"/>
                  <a:pt x="206" y="214"/>
                </a:cubicBezTo>
                <a:cubicBezTo>
                  <a:pt x="207" y="214"/>
                  <a:pt x="207" y="214"/>
                  <a:pt x="207" y="214"/>
                </a:cubicBezTo>
                <a:cubicBezTo>
                  <a:pt x="207" y="213"/>
                  <a:pt x="207" y="213"/>
                  <a:pt x="207" y="213"/>
                </a:cubicBezTo>
                <a:cubicBezTo>
                  <a:pt x="202" y="213"/>
                  <a:pt x="199" y="211"/>
                  <a:pt x="197" y="212"/>
                </a:cubicBezTo>
                <a:cubicBezTo>
                  <a:pt x="192" y="213"/>
                  <a:pt x="189" y="214"/>
                  <a:pt x="182" y="214"/>
                </a:cubicBezTo>
                <a:cubicBezTo>
                  <a:pt x="182" y="215"/>
                  <a:pt x="182" y="215"/>
                  <a:pt x="183" y="216"/>
                </a:cubicBezTo>
                <a:close/>
                <a:moveTo>
                  <a:pt x="71" y="220"/>
                </a:moveTo>
                <a:cubicBezTo>
                  <a:pt x="69" y="220"/>
                  <a:pt x="67" y="221"/>
                  <a:pt x="64" y="221"/>
                </a:cubicBezTo>
                <a:cubicBezTo>
                  <a:pt x="64" y="221"/>
                  <a:pt x="64" y="222"/>
                  <a:pt x="63" y="222"/>
                </a:cubicBezTo>
                <a:cubicBezTo>
                  <a:pt x="63" y="224"/>
                  <a:pt x="63" y="224"/>
                  <a:pt x="63" y="224"/>
                </a:cubicBezTo>
                <a:cubicBezTo>
                  <a:pt x="66" y="224"/>
                  <a:pt x="68" y="225"/>
                  <a:pt x="71" y="225"/>
                </a:cubicBezTo>
                <a:lnTo>
                  <a:pt x="71" y="220"/>
                </a:lnTo>
                <a:close/>
                <a:moveTo>
                  <a:pt x="67" y="229"/>
                </a:moveTo>
                <a:cubicBezTo>
                  <a:pt x="67" y="230"/>
                  <a:pt x="68" y="231"/>
                  <a:pt x="68" y="232"/>
                </a:cubicBezTo>
                <a:cubicBezTo>
                  <a:pt x="72" y="231"/>
                  <a:pt x="74" y="231"/>
                  <a:pt x="76" y="232"/>
                </a:cubicBezTo>
                <a:cubicBezTo>
                  <a:pt x="77" y="232"/>
                  <a:pt x="77" y="232"/>
                  <a:pt x="77" y="232"/>
                </a:cubicBezTo>
                <a:cubicBezTo>
                  <a:pt x="76" y="228"/>
                  <a:pt x="76" y="227"/>
                  <a:pt x="75" y="226"/>
                </a:cubicBezTo>
                <a:cubicBezTo>
                  <a:pt x="73" y="227"/>
                  <a:pt x="71" y="228"/>
                  <a:pt x="68" y="228"/>
                </a:cubicBezTo>
                <a:cubicBezTo>
                  <a:pt x="68" y="228"/>
                  <a:pt x="67" y="228"/>
                  <a:pt x="67" y="229"/>
                </a:cubicBezTo>
                <a:close/>
                <a:moveTo>
                  <a:pt x="71" y="229"/>
                </a:moveTo>
                <a:cubicBezTo>
                  <a:pt x="72" y="229"/>
                  <a:pt x="72" y="229"/>
                  <a:pt x="72" y="229"/>
                </a:cubicBezTo>
                <a:cubicBezTo>
                  <a:pt x="72" y="231"/>
                  <a:pt x="72" y="231"/>
                  <a:pt x="72" y="231"/>
                </a:cubicBezTo>
                <a:cubicBezTo>
                  <a:pt x="71" y="231"/>
                  <a:pt x="71" y="231"/>
                  <a:pt x="71" y="231"/>
                </a:cubicBezTo>
                <a:lnTo>
                  <a:pt x="71" y="229"/>
                </a:lnTo>
                <a:close/>
                <a:moveTo>
                  <a:pt x="1165" y="226"/>
                </a:moveTo>
                <a:cubicBezTo>
                  <a:pt x="1164" y="232"/>
                  <a:pt x="1162" y="233"/>
                  <a:pt x="1157" y="232"/>
                </a:cubicBezTo>
                <a:cubicBezTo>
                  <a:pt x="1157" y="234"/>
                  <a:pt x="1157" y="233"/>
                  <a:pt x="1156" y="234"/>
                </a:cubicBezTo>
                <a:cubicBezTo>
                  <a:pt x="1156" y="236"/>
                  <a:pt x="1156" y="236"/>
                  <a:pt x="1156" y="236"/>
                </a:cubicBezTo>
                <a:cubicBezTo>
                  <a:pt x="1162" y="236"/>
                  <a:pt x="1165" y="237"/>
                  <a:pt x="1166" y="236"/>
                </a:cubicBezTo>
                <a:cubicBezTo>
                  <a:pt x="1173" y="236"/>
                  <a:pt x="1175" y="234"/>
                  <a:pt x="1177" y="230"/>
                </a:cubicBezTo>
                <a:cubicBezTo>
                  <a:pt x="1178" y="228"/>
                  <a:pt x="1178" y="229"/>
                  <a:pt x="1176" y="227"/>
                </a:cubicBezTo>
                <a:cubicBezTo>
                  <a:pt x="1174" y="225"/>
                  <a:pt x="1169" y="226"/>
                  <a:pt x="1165" y="226"/>
                </a:cubicBezTo>
                <a:close/>
                <a:moveTo>
                  <a:pt x="1152" y="237"/>
                </a:moveTo>
                <a:cubicBezTo>
                  <a:pt x="1153" y="236"/>
                  <a:pt x="1153" y="236"/>
                  <a:pt x="1153" y="234"/>
                </a:cubicBezTo>
                <a:cubicBezTo>
                  <a:pt x="1150" y="235"/>
                  <a:pt x="1151" y="235"/>
                  <a:pt x="1150" y="236"/>
                </a:cubicBezTo>
                <a:cubicBezTo>
                  <a:pt x="1150" y="238"/>
                  <a:pt x="1150" y="238"/>
                  <a:pt x="1150" y="238"/>
                </a:cubicBezTo>
                <a:cubicBezTo>
                  <a:pt x="1152" y="238"/>
                  <a:pt x="1151" y="238"/>
                  <a:pt x="1152" y="237"/>
                </a:cubicBezTo>
                <a:close/>
                <a:moveTo>
                  <a:pt x="80" y="247"/>
                </a:moveTo>
                <a:cubicBezTo>
                  <a:pt x="80" y="244"/>
                  <a:pt x="80" y="244"/>
                  <a:pt x="80" y="244"/>
                </a:cubicBezTo>
                <a:cubicBezTo>
                  <a:pt x="76" y="244"/>
                  <a:pt x="76" y="244"/>
                  <a:pt x="74" y="246"/>
                </a:cubicBezTo>
                <a:cubicBezTo>
                  <a:pt x="74" y="246"/>
                  <a:pt x="74" y="247"/>
                  <a:pt x="75" y="248"/>
                </a:cubicBezTo>
                <a:cubicBezTo>
                  <a:pt x="77" y="247"/>
                  <a:pt x="77" y="247"/>
                  <a:pt x="79" y="247"/>
                </a:cubicBezTo>
                <a:lnTo>
                  <a:pt x="80" y="247"/>
                </a:lnTo>
                <a:close/>
                <a:moveTo>
                  <a:pt x="1091" y="254"/>
                </a:moveTo>
                <a:cubicBezTo>
                  <a:pt x="1091" y="252"/>
                  <a:pt x="1091" y="252"/>
                  <a:pt x="1092" y="250"/>
                </a:cubicBezTo>
                <a:cubicBezTo>
                  <a:pt x="1092" y="250"/>
                  <a:pt x="1092" y="250"/>
                  <a:pt x="1092" y="250"/>
                </a:cubicBezTo>
                <a:cubicBezTo>
                  <a:pt x="1088" y="250"/>
                  <a:pt x="1088" y="250"/>
                  <a:pt x="1086" y="251"/>
                </a:cubicBezTo>
                <a:cubicBezTo>
                  <a:pt x="1087" y="252"/>
                  <a:pt x="1087" y="253"/>
                  <a:pt x="1087" y="254"/>
                </a:cubicBezTo>
                <a:lnTo>
                  <a:pt x="1091" y="254"/>
                </a:lnTo>
                <a:close/>
                <a:moveTo>
                  <a:pt x="1102" y="253"/>
                </a:moveTo>
                <a:cubicBezTo>
                  <a:pt x="1103" y="253"/>
                  <a:pt x="1103" y="253"/>
                  <a:pt x="1104" y="252"/>
                </a:cubicBezTo>
                <a:cubicBezTo>
                  <a:pt x="1104" y="250"/>
                  <a:pt x="1104" y="250"/>
                  <a:pt x="1104" y="250"/>
                </a:cubicBezTo>
                <a:cubicBezTo>
                  <a:pt x="1102" y="250"/>
                  <a:pt x="1101" y="250"/>
                  <a:pt x="1099" y="250"/>
                </a:cubicBezTo>
                <a:cubicBezTo>
                  <a:pt x="1100" y="252"/>
                  <a:pt x="1100" y="251"/>
                  <a:pt x="1100" y="252"/>
                </a:cubicBezTo>
                <a:cubicBezTo>
                  <a:pt x="1101" y="253"/>
                  <a:pt x="1101" y="253"/>
                  <a:pt x="1102" y="253"/>
                </a:cubicBezTo>
                <a:close/>
                <a:moveTo>
                  <a:pt x="1067" y="256"/>
                </a:moveTo>
                <a:cubicBezTo>
                  <a:pt x="1068" y="255"/>
                  <a:pt x="1068" y="256"/>
                  <a:pt x="1069" y="255"/>
                </a:cubicBezTo>
                <a:cubicBezTo>
                  <a:pt x="1069" y="251"/>
                  <a:pt x="1069" y="251"/>
                  <a:pt x="1069" y="251"/>
                </a:cubicBezTo>
                <a:cubicBezTo>
                  <a:pt x="1066" y="252"/>
                  <a:pt x="1067" y="251"/>
                  <a:pt x="1065" y="253"/>
                </a:cubicBezTo>
                <a:cubicBezTo>
                  <a:pt x="1064" y="253"/>
                  <a:pt x="1064" y="253"/>
                  <a:pt x="1064" y="253"/>
                </a:cubicBezTo>
                <a:cubicBezTo>
                  <a:pt x="1065" y="255"/>
                  <a:pt x="1065" y="254"/>
                  <a:pt x="1065" y="255"/>
                </a:cubicBezTo>
                <a:cubicBezTo>
                  <a:pt x="1066" y="256"/>
                  <a:pt x="1066" y="256"/>
                  <a:pt x="1067" y="256"/>
                </a:cubicBezTo>
                <a:close/>
                <a:moveTo>
                  <a:pt x="1085" y="251"/>
                </a:moveTo>
                <a:cubicBezTo>
                  <a:pt x="1082" y="251"/>
                  <a:pt x="1082" y="251"/>
                  <a:pt x="1082" y="251"/>
                </a:cubicBezTo>
                <a:cubicBezTo>
                  <a:pt x="1082" y="255"/>
                  <a:pt x="1082" y="255"/>
                  <a:pt x="1082" y="255"/>
                </a:cubicBezTo>
                <a:cubicBezTo>
                  <a:pt x="1084" y="254"/>
                  <a:pt x="1084" y="254"/>
                  <a:pt x="1085" y="253"/>
                </a:cubicBezTo>
                <a:lnTo>
                  <a:pt x="1085" y="251"/>
                </a:lnTo>
                <a:close/>
                <a:moveTo>
                  <a:pt x="1022" y="269"/>
                </a:moveTo>
                <a:cubicBezTo>
                  <a:pt x="1022" y="267"/>
                  <a:pt x="1022" y="267"/>
                  <a:pt x="1022" y="267"/>
                </a:cubicBezTo>
                <a:cubicBezTo>
                  <a:pt x="1017" y="267"/>
                  <a:pt x="1017" y="267"/>
                  <a:pt x="1017" y="267"/>
                </a:cubicBezTo>
                <a:cubicBezTo>
                  <a:pt x="1017" y="268"/>
                  <a:pt x="1017" y="269"/>
                  <a:pt x="1016" y="270"/>
                </a:cubicBezTo>
                <a:cubicBezTo>
                  <a:pt x="1019" y="270"/>
                  <a:pt x="1020" y="270"/>
                  <a:pt x="1021" y="269"/>
                </a:cubicBezTo>
                <a:lnTo>
                  <a:pt x="1022" y="269"/>
                </a:lnTo>
                <a:close/>
                <a:moveTo>
                  <a:pt x="1004" y="269"/>
                </a:moveTo>
                <a:cubicBezTo>
                  <a:pt x="1001" y="270"/>
                  <a:pt x="1001" y="270"/>
                  <a:pt x="999" y="270"/>
                </a:cubicBezTo>
                <a:cubicBezTo>
                  <a:pt x="999" y="272"/>
                  <a:pt x="999" y="272"/>
                  <a:pt x="999" y="272"/>
                </a:cubicBezTo>
                <a:cubicBezTo>
                  <a:pt x="1004" y="272"/>
                  <a:pt x="1004" y="272"/>
                  <a:pt x="1004" y="272"/>
                </a:cubicBezTo>
                <a:lnTo>
                  <a:pt x="1004" y="269"/>
                </a:lnTo>
                <a:close/>
                <a:moveTo>
                  <a:pt x="1080" y="275"/>
                </a:moveTo>
                <a:cubicBezTo>
                  <a:pt x="1079" y="271"/>
                  <a:pt x="1079" y="270"/>
                  <a:pt x="1076" y="269"/>
                </a:cubicBezTo>
                <a:cubicBezTo>
                  <a:pt x="1075" y="271"/>
                  <a:pt x="1073" y="272"/>
                  <a:pt x="1071" y="273"/>
                </a:cubicBezTo>
                <a:cubicBezTo>
                  <a:pt x="1072" y="275"/>
                  <a:pt x="1072" y="277"/>
                  <a:pt x="1073" y="279"/>
                </a:cubicBezTo>
                <a:cubicBezTo>
                  <a:pt x="1077" y="278"/>
                  <a:pt x="1077" y="277"/>
                  <a:pt x="1080" y="275"/>
                </a:cubicBezTo>
                <a:close/>
                <a:moveTo>
                  <a:pt x="1024" y="279"/>
                </a:moveTo>
                <a:cubicBezTo>
                  <a:pt x="1024" y="276"/>
                  <a:pt x="1024" y="276"/>
                  <a:pt x="1024" y="276"/>
                </a:cubicBezTo>
                <a:cubicBezTo>
                  <a:pt x="1020" y="276"/>
                  <a:pt x="1014" y="277"/>
                  <a:pt x="1007" y="277"/>
                </a:cubicBezTo>
                <a:cubicBezTo>
                  <a:pt x="1007" y="280"/>
                  <a:pt x="1007" y="280"/>
                  <a:pt x="1007" y="280"/>
                </a:cubicBezTo>
                <a:cubicBezTo>
                  <a:pt x="1007" y="280"/>
                  <a:pt x="1007" y="280"/>
                  <a:pt x="1008" y="281"/>
                </a:cubicBezTo>
                <a:cubicBezTo>
                  <a:pt x="1014" y="280"/>
                  <a:pt x="1017" y="280"/>
                  <a:pt x="1024" y="279"/>
                </a:cubicBezTo>
                <a:close/>
                <a:moveTo>
                  <a:pt x="1144" y="289"/>
                </a:moveTo>
                <a:cubicBezTo>
                  <a:pt x="1138" y="289"/>
                  <a:pt x="1138" y="290"/>
                  <a:pt x="1133" y="290"/>
                </a:cubicBezTo>
                <a:cubicBezTo>
                  <a:pt x="1133" y="294"/>
                  <a:pt x="1133" y="294"/>
                  <a:pt x="1133" y="294"/>
                </a:cubicBezTo>
                <a:cubicBezTo>
                  <a:pt x="1136" y="293"/>
                  <a:pt x="1139" y="292"/>
                  <a:pt x="1144" y="292"/>
                </a:cubicBezTo>
                <a:lnTo>
                  <a:pt x="1144" y="289"/>
                </a:lnTo>
                <a:close/>
                <a:moveTo>
                  <a:pt x="20" y="302"/>
                </a:moveTo>
                <a:cubicBezTo>
                  <a:pt x="20" y="302"/>
                  <a:pt x="20" y="302"/>
                  <a:pt x="20" y="302"/>
                </a:cubicBezTo>
                <a:cubicBezTo>
                  <a:pt x="17" y="302"/>
                  <a:pt x="10" y="303"/>
                  <a:pt x="5" y="303"/>
                </a:cubicBezTo>
                <a:cubicBezTo>
                  <a:pt x="4" y="304"/>
                  <a:pt x="4" y="304"/>
                  <a:pt x="4" y="304"/>
                </a:cubicBezTo>
                <a:cubicBezTo>
                  <a:pt x="4" y="306"/>
                  <a:pt x="4" y="306"/>
                  <a:pt x="4" y="306"/>
                </a:cubicBezTo>
                <a:cubicBezTo>
                  <a:pt x="8" y="307"/>
                  <a:pt x="24" y="307"/>
                  <a:pt x="26" y="305"/>
                </a:cubicBezTo>
                <a:cubicBezTo>
                  <a:pt x="31" y="305"/>
                  <a:pt x="30" y="306"/>
                  <a:pt x="30" y="303"/>
                </a:cubicBezTo>
                <a:cubicBezTo>
                  <a:pt x="33" y="305"/>
                  <a:pt x="35" y="305"/>
                  <a:pt x="40" y="305"/>
                </a:cubicBezTo>
                <a:cubicBezTo>
                  <a:pt x="40" y="302"/>
                  <a:pt x="40" y="302"/>
                  <a:pt x="40" y="302"/>
                </a:cubicBezTo>
                <a:cubicBezTo>
                  <a:pt x="34" y="302"/>
                  <a:pt x="25" y="302"/>
                  <a:pt x="22" y="301"/>
                </a:cubicBezTo>
                <a:cubicBezTo>
                  <a:pt x="20" y="301"/>
                  <a:pt x="20" y="302"/>
                  <a:pt x="20" y="302"/>
                </a:cubicBezTo>
                <a:close/>
                <a:moveTo>
                  <a:pt x="0" y="302"/>
                </a:moveTo>
                <a:cubicBezTo>
                  <a:pt x="0" y="305"/>
                  <a:pt x="0" y="305"/>
                  <a:pt x="0" y="305"/>
                </a:cubicBezTo>
                <a:cubicBezTo>
                  <a:pt x="2" y="304"/>
                  <a:pt x="0" y="304"/>
                  <a:pt x="3" y="304"/>
                </a:cubicBezTo>
                <a:cubicBezTo>
                  <a:pt x="2" y="302"/>
                  <a:pt x="3" y="303"/>
                  <a:pt x="2" y="302"/>
                </a:cubicBezTo>
                <a:cubicBezTo>
                  <a:pt x="1" y="302"/>
                  <a:pt x="2" y="302"/>
                  <a:pt x="0" y="302"/>
                </a:cubicBezTo>
                <a:close/>
                <a:moveTo>
                  <a:pt x="290" y="321"/>
                </a:moveTo>
                <a:cubicBezTo>
                  <a:pt x="297" y="321"/>
                  <a:pt x="297" y="321"/>
                  <a:pt x="297" y="321"/>
                </a:cubicBezTo>
                <a:cubicBezTo>
                  <a:pt x="297" y="320"/>
                  <a:pt x="297" y="320"/>
                  <a:pt x="297" y="320"/>
                </a:cubicBezTo>
                <a:cubicBezTo>
                  <a:pt x="295" y="319"/>
                  <a:pt x="293" y="319"/>
                  <a:pt x="290" y="319"/>
                </a:cubicBezTo>
                <a:cubicBezTo>
                  <a:pt x="290" y="320"/>
                  <a:pt x="290" y="320"/>
                  <a:pt x="290" y="321"/>
                </a:cubicBezTo>
                <a:close/>
                <a:moveTo>
                  <a:pt x="309" y="321"/>
                </a:moveTo>
                <a:cubicBezTo>
                  <a:pt x="313" y="321"/>
                  <a:pt x="313" y="321"/>
                  <a:pt x="313" y="321"/>
                </a:cubicBezTo>
                <a:cubicBezTo>
                  <a:pt x="313" y="319"/>
                  <a:pt x="313" y="319"/>
                  <a:pt x="313" y="319"/>
                </a:cubicBezTo>
                <a:cubicBezTo>
                  <a:pt x="309" y="319"/>
                  <a:pt x="309" y="319"/>
                  <a:pt x="309" y="319"/>
                </a:cubicBezTo>
                <a:lnTo>
                  <a:pt x="309" y="321"/>
                </a:lnTo>
                <a:close/>
                <a:moveTo>
                  <a:pt x="197" y="320"/>
                </a:moveTo>
                <a:cubicBezTo>
                  <a:pt x="197" y="323"/>
                  <a:pt x="197" y="323"/>
                  <a:pt x="197" y="323"/>
                </a:cubicBezTo>
                <a:cubicBezTo>
                  <a:pt x="199" y="323"/>
                  <a:pt x="199" y="323"/>
                  <a:pt x="202" y="323"/>
                </a:cubicBezTo>
                <a:cubicBezTo>
                  <a:pt x="202" y="323"/>
                  <a:pt x="202" y="323"/>
                  <a:pt x="202" y="322"/>
                </a:cubicBezTo>
                <a:cubicBezTo>
                  <a:pt x="201" y="320"/>
                  <a:pt x="200" y="321"/>
                  <a:pt x="197" y="320"/>
                </a:cubicBezTo>
                <a:close/>
                <a:moveTo>
                  <a:pt x="316" y="322"/>
                </a:moveTo>
                <a:cubicBezTo>
                  <a:pt x="315" y="324"/>
                  <a:pt x="315" y="324"/>
                  <a:pt x="315" y="326"/>
                </a:cubicBezTo>
                <a:cubicBezTo>
                  <a:pt x="316" y="326"/>
                  <a:pt x="317" y="325"/>
                  <a:pt x="318" y="324"/>
                </a:cubicBezTo>
                <a:cubicBezTo>
                  <a:pt x="319" y="324"/>
                  <a:pt x="319" y="324"/>
                  <a:pt x="319" y="324"/>
                </a:cubicBezTo>
                <a:cubicBezTo>
                  <a:pt x="317" y="322"/>
                  <a:pt x="319" y="323"/>
                  <a:pt x="316" y="322"/>
                </a:cubicBezTo>
                <a:close/>
                <a:moveTo>
                  <a:pt x="325" y="334"/>
                </a:moveTo>
                <a:cubicBezTo>
                  <a:pt x="325" y="335"/>
                  <a:pt x="324" y="335"/>
                  <a:pt x="323" y="336"/>
                </a:cubicBezTo>
                <a:cubicBezTo>
                  <a:pt x="323" y="338"/>
                  <a:pt x="323" y="338"/>
                  <a:pt x="323" y="338"/>
                </a:cubicBezTo>
                <a:cubicBezTo>
                  <a:pt x="326" y="337"/>
                  <a:pt x="325" y="337"/>
                  <a:pt x="326" y="336"/>
                </a:cubicBezTo>
                <a:cubicBezTo>
                  <a:pt x="327" y="336"/>
                  <a:pt x="327" y="336"/>
                  <a:pt x="327" y="336"/>
                </a:cubicBezTo>
                <a:cubicBezTo>
                  <a:pt x="326" y="333"/>
                  <a:pt x="328" y="335"/>
                  <a:pt x="325" y="334"/>
                </a:cubicBezTo>
                <a:close/>
                <a:moveTo>
                  <a:pt x="1002" y="346"/>
                </a:moveTo>
                <a:cubicBezTo>
                  <a:pt x="1005" y="346"/>
                  <a:pt x="1005" y="345"/>
                  <a:pt x="1007" y="346"/>
                </a:cubicBezTo>
                <a:cubicBezTo>
                  <a:pt x="1009" y="346"/>
                  <a:pt x="1009" y="346"/>
                  <a:pt x="1011" y="345"/>
                </a:cubicBezTo>
                <a:cubicBezTo>
                  <a:pt x="1011" y="343"/>
                  <a:pt x="1011" y="344"/>
                  <a:pt x="1011" y="343"/>
                </a:cubicBezTo>
                <a:cubicBezTo>
                  <a:pt x="1011" y="337"/>
                  <a:pt x="1010" y="340"/>
                  <a:pt x="1008" y="337"/>
                </a:cubicBezTo>
                <a:cubicBezTo>
                  <a:pt x="1004" y="338"/>
                  <a:pt x="1007" y="338"/>
                  <a:pt x="1003" y="337"/>
                </a:cubicBezTo>
                <a:cubicBezTo>
                  <a:pt x="1002" y="337"/>
                  <a:pt x="1002" y="338"/>
                  <a:pt x="1001" y="338"/>
                </a:cubicBezTo>
                <a:cubicBezTo>
                  <a:pt x="1000" y="339"/>
                  <a:pt x="1000" y="341"/>
                  <a:pt x="999" y="342"/>
                </a:cubicBezTo>
                <a:cubicBezTo>
                  <a:pt x="1001" y="343"/>
                  <a:pt x="1001" y="344"/>
                  <a:pt x="1002" y="346"/>
                </a:cubicBezTo>
                <a:close/>
                <a:moveTo>
                  <a:pt x="316" y="363"/>
                </a:moveTo>
                <a:cubicBezTo>
                  <a:pt x="317" y="363"/>
                  <a:pt x="317" y="363"/>
                  <a:pt x="317" y="363"/>
                </a:cubicBezTo>
                <a:cubicBezTo>
                  <a:pt x="317" y="361"/>
                  <a:pt x="317" y="361"/>
                  <a:pt x="317" y="361"/>
                </a:cubicBezTo>
                <a:cubicBezTo>
                  <a:pt x="312" y="361"/>
                  <a:pt x="312" y="361"/>
                  <a:pt x="312" y="361"/>
                </a:cubicBezTo>
                <a:cubicBezTo>
                  <a:pt x="313" y="363"/>
                  <a:pt x="312" y="363"/>
                  <a:pt x="313" y="364"/>
                </a:cubicBezTo>
                <a:cubicBezTo>
                  <a:pt x="313" y="365"/>
                  <a:pt x="313" y="365"/>
                  <a:pt x="313" y="365"/>
                </a:cubicBezTo>
                <a:cubicBezTo>
                  <a:pt x="315" y="364"/>
                  <a:pt x="315" y="365"/>
                  <a:pt x="316" y="363"/>
                </a:cubicBezTo>
                <a:close/>
                <a:moveTo>
                  <a:pt x="328" y="365"/>
                </a:moveTo>
                <a:cubicBezTo>
                  <a:pt x="329" y="367"/>
                  <a:pt x="329" y="367"/>
                  <a:pt x="329" y="368"/>
                </a:cubicBezTo>
                <a:cubicBezTo>
                  <a:pt x="330" y="368"/>
                  <a:pt x="330" y="368"/>
                  <a:pt x="330" y="369"/>
                </a:cubicBezTo>
                <a:cubicBezTo>
                  <a:pt x="330" y="368"/>
                  <a:pt x="330" y="368"/>
                  <a:pt x="330" y="368"/>
                </a:cubicBezTo>
                <a:cubicBezTo>
                  <a:pt x="331" y="367"/>
                  <a:pt x="331" y="367"/>
                  <a:pt x="332" y="367"/>
                </a:cubicBezTo>
                <a:cubicBezTo>
                  <a:pt x="332" y="364"/>
                  <a:pt x="332" y="364"/>
                  <a:pt x="332" y="364"/>
                </a:cubicBezTo>
                <a:cubicBezTo>
                  <a:pt x="329" y="364"/>
                  <a:pt x="329" y="364"/>
                  <a:pt x="329" y="364"/>
                </a:cubicBezTo>
                <a:cubicBezTo>
                  <a:pt x="329" y="364"/>
                  <a:pt x="329" y="365"/>
                  <a:pt x="328" y="365"/>
                </a:cubicBezTo>
                <a:close/>
                <a:moveTo>
                  <a:pt x="354" y="364"/>
                </a:moveTo>
                <a:cubicBezTo>
                  <a:pt x="352" y="364"/>
                  <a:pt x="351" y="365"/>
                  <a:pt x="349" y="365"/>
                </a:cubicBezTo>
                <a:cubicBezTo>
                  <a:pt x="349" y="369"/>
                  <a:pt x="349" y="369"/>
                  <a:pt x="349" y="369"/>
                </a:cubicBezTo>
                <a:cubicBezTo>
                  <a:pt x="352" y="368"/>
                  <a:pt x="352" y="367"/>
                  <a:pt x="354" y="366"/>
                </a:cubicBezTo>
                <a:lnTo>
                  <a:pt x="354" y="364"/>
                </a:lnTo>
                <a:close/>
                <a:moveTo>
                  <a:pt x="325" y="374"/>
                </a:moveTo>
                <a:cubicBezTo>
                  <a:pt x="328" y="374"/>
                  <a:pt x="328" y="374"/>
                  <a:pt x="328" y="374"/>
                </a:cubicBezTo>
                <a:cubicBezTo>
                  <a:pt x="329" y="374"/>
                  <a:pt x="329" y="374"/>
                  <a:pt x="329" y="373"/>
                </a:cubicBezTo>
                <a:cubicBezTo>
                  <a:pt x="329" y="371"/>
                  <a:pt x="329" y="371"/>
                  <a:pt x="329" y="371"/>
                </a:cubicBezTo>
                <a:cubicBezTo>
                  <a:pt x="328" y="371"/>
                  <a:pt x="327" y="371"/>
                  <a:pt x="325" y="372"/>
                </a:cubicBezTo>
                <a:lnTo>
                  <a:pt x="325" y="374"/>
                </a:lnTo>
                <a:close/>
                <a:moveTo>
                  <a:pt x="272" y="374"/>
                </a:moveTo>
                <a:cubicBezTo>
                  <a:pt x="270" y="375"/>
                  <a:pt x="268" y="375"/>
                  <a:pt x="267" y="375"/>
                </a:cubicBezTo>
                <a:cubicBezTo>
                  <a:pt x="266" y="374"/>
                  <a:pt x="266" y="373"/>
                  <a:pt x="265" y="373"/>
                </a:cubicBezTo>
                <a:cubicBezTo>
                  <a:pt x="261" y="370"/>
                  <a:pt x="259" y="374"/>
                  <a:pt x="254" y="374"/>
                </a:cubicBezTo>
                <a:cubicBezTo>
                  <a:pt x="253" y="375"/>
                  <a:pt x="253" y="375"/>
                  <a:pt x="253" y="375"/>
                </a:cubicBezTo>
                <a:cubicBezTo>
                  <a:pt x="253" y="377"/>
                  <a:pt x="253" y="376"/>
                  <a:pt x="254" y="377"/>
                </a:cubicBezTo>
                <a:cubicBezTo>
                  <a:pt x="255" y="378"/>
                  <a:pt x="256" y="378"/>
                  <a:pt x="257" y="376"/>
                </a:cubicBezTo>
                <a:cubicBezTo>
                  <a:pt x="261" y="377"/>
                  <a:pt x="260" y="376"/>
                  <a:pt x="260" y="378"/>
                </a:cubicBezTo>
                <a:cubicBezTo>
                  <a:pt x="264" y="378"/>
                  <a:pt x="268" y="378"/>
                  <a:pt x="272" y="377"/>
                </a:cubicBezTo>
                <a:lnTo>
                  <a:pt x="272" y="374"/>
                </a:lnTo>
                <a:close/>
                <a:moveTo>
                  <a:pt x="344" y="376"/>
                </a:moveTo>
                <a:cubicBezTo>
                  <a:pt x="347" y="378"/>
                  <a:pt x="350" y="377"/>
                  <a:pt x="353" y="376"/>
                </a:cubicBezTo>
                <a:cubicBezTo>
                  <a:pt x="352" y="374"/>
                  <a:pt x="352" y="373"/>
                  <a:pt x="349" y="372"/>
                </a:cubicBezTo>
                <a:cubicBezTo>
                  <a:pt x="348" y="374"/>
                  <a:pt x="348" y="373"/>
                  <a:pt x="350" y="374"/>
                </a:cubicBezTo>
                <a:cubicBezTo>
                  <a:pt x="350" y="375"/>
                  <a:pt x="349" y="375"/>
                  <a:pt x="349" y="375"/>
                </a:cubicBezTo>
                <a:cubicBezTo>
                  <a:pt x="348" y="376"/>
                  <a:pt x="347" y="376"/>
                  <a:pt x="344" y="376"/>
                </a:cubicBezTo>
                <a:close/>
                <a:moveTo>
                  <a:pt x="300" y="373"/>
                </a:moveTo>
                <a:cubicBezTo>
                  <a:pt x="299" y="374"/>
                  <a:pt x="299" y="374"/>
                  <a:pt x="299" y="376"/>
                </a:cubicBezTo>
                <a:cubicBezTo>
                  <a:pt x="301" y="376"/>
                  <a:pt x="301" y="376"/>
                  <a:pt x="302" y="375"/>
                </a:cubicBezTo>
                <a:cubicBezTo>
                  <a:pt x="303" y="374"/>
                  <a:pt x="302" y="375"/>
                  <a:pt x="303" y="373"/>
                </a:cubicBezTo>
                <a:cubicBezTo>
                  <a:pt x="302" y="373"/>
                  <a:pt x="302" y="373"/>
                  <a:pt x="302" y="373"/>
                </a:cubicBezTo>
                <a:cubicBezTo>
                  <a:pt x="301" y="373"/>
                  <a:pt x="302" y="373"/>
                  <a:pt x="300" y="373"/>
                </a:cubicBezTo>
                <a:close/>
                <a:moveTo>
                  <a:pt x="283" y="373"/>
                </a:moveTo>
                <a:cubicBezTo>
                  <a:pt x="281" y="374"/>
                  <a:pt x="281" y="374"/>
                  <a:pt x="279" y="374"/>
                </a:cubicBezTo>
                <a:cubicBezTo>
                  <a:pt x="279" y="377"/>
                  <a:pt x="279" y="377"/>
                  <a:pt x="279" y="377"/>
                </a:cubicBezTo>
                <a:cubicBezTo>
                  <a:pt x="280" y="377"/>
                  <a:pt x="282" y="377"/>
                  <a:pt x="283" y="376"/>
                </a:cubicBezTo>
                <a:lnTo>
                  <a:pt x="283" y="373"/>
                </a:lnTo>
                <a:close/>
                <a:moveTo>
                  <a:pt x="343" y="376"/>
                </a:moveTo>
                <a:cubicBezTo>
                  <a:pt x="344" y="376"/>
                  <a:pt x="344" y="376"/>
                  <a:pt x="344" y="375"/>
                </a:cubicBezTo>
                <a:cubicBezTo>
                  <a:pt x="345" y="375"/>
                  <a:pt x="346" y="374"/>
                  <a:pt x="346" y="373"/>
                </a:cubicBezTo>
                <a:cubicBezTo>
                  <a:pt x="344" y="373"/>
                  <a:pt x="344" y="373"/>
                  <a:pt x="344" y="373"/>
                </a:cubicBezTo>
                <a:cubicBezTo>
                  <a:pt x="344" y="374"/>
                  <a:pt x="344" y="375"/>
                  <a:pt x="343" y="376"/>
                </a:cubicBezTo>
                <a:close/>
                <a:moveTo>
                  <a:pt x="294" y="374"/>
                </a:moveTo>
                <a:cubicBezTo>
                  <a:pt x="289" y="375"/>
                  <a:pt x="290" y="376"/>
                  <a:pt x="285" y="374"/>
                </a:cubicBezTo>
                <a:cubicBezTo>
                  <a:pt x="285" y="378"/>
                  <a:pt x="285" y="378"/>
                  <a:pt x="285" y="378"/>
                </a:cubicBezTo>
                <a:cubicBezTo>
                  <a:pt x="288" y="378"/>
                  <a:pt x="291" y="377"/>
                  <a:pt x="294" y="376"/>
                </a:cubicBezTo>
                <a:lnTo>
                  <a:pt x="294" y="374"/>
                </a:lnTo>
                <a:close/>
                <a:moveTo>
                  <a:pt x="997" y="384"/>
                </a:moveTo>
                <a:cubicBezTo>
                  <a:pt x="997" y="386"/>
                  <a:pt x="997" y="386"/>
                  <a:pt x="997" y="386"/>
                </a:cubicBezTo>
                <a:cubicBezTo>
                  <a:pt x="1001" y="385"/>
                  <a:pt x="1001" y="384"/>
                  <a:pt x="1001" y="380"/>
                </a:cubicBezTo>
                <a:cubicBezTo>
                  <a:pt x="998" y="380"/>
                  <a:pt x="998" y="380"/>
                  <a:pt x="998" y="380"/>
                </a:cubicBezTo>
                <a:cubicBezTo>
                  <a:pt x="998" y="382"/>
                  <a:pt x="998" y="383"/>
                  <a:pt x="997" y="384"/>
                </a:cubicBezTo>
                <a:close/>
                <a:moveTo>
                  <a:pt x="347" y="408"/>
                </a:moveTo>
                <a:cubicBezTo>
                  <a:pt x="347" y="411"/>
                  <a:pt x="347" y="411"/>
                  <a:pt x="347" y="411"/>
                </a:cubicBezTo>
                <a:cubicBezTo>
                  <a:pt x="352" y="411"/>
                  <a:pt x="352" y="411"/>
                  <a:pt x="352" y="411"/>
                </a:cubicBezTo>
                <a:cubicBezTo>
                  <a:pt x="352" y="408"/>
                  <a:pt x="352" y="408"/>
                  <a:pt x="352" y="408"/>
                </a:cubicBezTo>
                <a:lnTo>
                  <a:pt x="347" y="408"/>
                </a:lnTo>
                <a:close/>
                <a:moveTo>
                  <a:pt x="332" y="427"/>
                </a:moveTo>
                <a:cubicBezTo>
                  <a:pt x="335" y="427"/>
                  <a:pt x="335" y="427"/>
                  <a:pt x="335" y="427"/>
                </a:cubicBezTo>
                <a:cubicBezTo>
                  <a:pt x="334" y="425"/>
                  <a:pt x="335" y="425"/>
                  <a:pt x="332" y="424"/>
                </a:cubicBezTo>
                <a:cubicBezTo>
                  <a:pt x="332" y="426"/>
                  <a:pt x="332" y="425"/>
                  <a:pt x="332" y="427"/>
                </a:cubicBezTo>
                <a:close/>
                <a:moveTo>
                  <a:pt x="343" y="427"/>
                </a:moveTo>
                <a:cubicBezTo>
                  <a:pt x="343" y="425"/>
                  <a:pt x="343" y="425"/>
                  <a:pt x="343" y="425"/>
                </a:cubicBezTo>
                <a:cubicBezTo>
                  <a:pt x="339" y="425"/>
                  <a:pt x="339" y="425"/>
                  <a:pt x="337" y="426"/>
                </a:cubicBezTo>
                <a:cubicBezTo>
                  <a:pt x="338" y="428"/>
                  <a:pt x="339" y="428"/>
                  <a:pt x="342" y="428"/>
                </a:cubicBezTo>
                <a:cubicBezTo>
                  <a:pt x="343" y="428"/>
                  <a:pt x="342" y="428"/>
                  <a:pt x="343" y="427"/>
                </a:cubicBezTo>
                <a:close/>
                <a:moveTo>
                  <a:pt x="308" y="443"/>
                </a:moveTo>
                <a:cubicBezTo>
                  <a:pt x="314" y="445"/>
                  <a:pt x="328" y="441"/>
                  <a:pt x="336" y="441"/>
                </a:cubicBezTo>
                <a:cubicBezTo>
                  <a:pt x="337" y="442"/>
                  <a:pt x="336" y="443"/>
                  <a:pt x="339" y="443"/>
                </a:cubicBezTo>
                <a:cubicBezTo>
                  <a:pt x="340" y="441"/>
                  <a:pt x="340" y="441"/>
                  <a:pt x="343" y="440"/>
                </a:cubicBezTo>
                <a:cubicBezTo>
                  <a:pt x="343" y="438"/>
                  <a:pt x="343" y="438"/>
                  <a:pt x="343" y="438"/>
                </a:cubicBezTo>
                <a:cubicBezTo>
                  <a:pt x="342" y="437"/>
                  <a:pt x="342" y="438"/>
                  <a:pt x="342" y="436"/>
                </a:cubicBezTo>
                <a:cubicBezTo>
                  <a:pt x="341" y="436"/>
                  <a:pt x="341" y="437"/>
                  <a:pt x="341" y="437"/>
                </a:cubicBezTo>
                <a:cubicBezTo>
                  <a:pt x="338" y="438"/>
                  <a:pt x="340" y="437"/>
                  <a:pt x="339" y="440"/>
                </a:cubicBezTo>
                <a:cubicBezTo>
                  <a:pt x="332" y="435"/>
                  <a:pt x="318" y="438"/>
                  <a:pt x="307" y="440"/>
                </a:cubicBezTo>
                <a:cubicBezTo>
                  <a:pt x="308" y="442"/>
                  <a:pt x="308" y="442"/>
                  <a:pt x="308" y="443"/>
                </a:cubicBezTo>
                <a:close/>
                <a:moveTo>
                  <a:pt x="302" y="443"/>
                </a:moveTo>
                <a:cubicBezTo>
                  <a:pt x="307" y="443"/>
                  <a:pt x="307" y="443"/>
                  <a:pt x="307" y="443"/>
                </a:cubicBezTo>
                <a:cubicBezTo>
                  <a:pt x="307" y="442"/>
                  <a:pt x="307" y="442"/>
                  <a:pt x="307" y="440"/>
                </a:cubicBezTo>
                <a:cubicBezTo>
                  <a:pt x="305" y="440"/>
                  <a:pt x="305" y="440"/>
                  <a:pt x="305" y="440"/>
                </a:cubicBezTo>
                <a:cubicBezTo>
                  <a:pt x="303" y="441"/>
                  <a:pt x="304" y="441"/>
                  <a:pt x="302" y="442"/>
                </a:cubicBezTo>
                <a:lnTo>
                  <a:pt x="302" y="443"/>
                </a:lnTo>
                <a:close/>
                <a:moveTo>
                  <a:pt x="295" y="443"/>
                </a:moveTo>
                <a:cubicBezTo>
                  <a:pt x="295" y="444"/>
                  <a:pt x="295" y="444"/>
                  <a:pt x="295" y="444"/>
                </a:cubicBezTo>
                <a:cubicBezTo>
                  <a:pt x="300" y="444"/>
                  <a:pt x="300" y="444"/>
                  <a:pt x="300" y="444"/>
                </a:cubicBezTo>
                <a:cubicBezTo>
                  <a:pt x="300" y="442"/>
                  <a:pt x="300" y="443"/>
                  <a:pt x="299" y="442"/>
                </a:cubicBezTo>
                <a:cubicBezTo>
                  <a:pt x="299" y="441"/>
                  <a:pt x="299" y="441"/>
                  <a:pt x="299" y="441"/>
                </a:cubicBezTo>
                <a:cubicBezTo>
                  <a:pt x="297" y="441"/>
                  <a:pt x="297" y="442"/>
                  <a:pt x="295" y="443"/>
                </a:cubicBezTo>
                <a:close/>
                <a:moveTo>
                  <a:pt x="287" y="443"/>
                </a:moveTo>
                <a:cubicBezTo>
                  <a:pt x="287" y="444"/>
                  <a:pt x="287" y="445"/>
                  <a:pt x="288" y="446"/>
                </a:cubicBezTo>
                <a:cubicBezTo>
                  <a:pt x="290" y="446"/>
                  <a:pt x="290" y="446"/>
                  <a:pt x="291" y="445"/>
                </a:cubicBezTo>
                <a:cubicBezTo>
                  <a:pt x="291" y="443"/>
                  <a:pt x="291" y="444"/>
                  <a:pt x="290" y="443"/>
                </a:cubicBezTo>
                <a:cubicBezTo>
                  <a:pt x="289" y="442"/>
                  <a:pt x="290" y="442"/>
                  <a:pt x="288" y="442"/>
                </a:cubicBezTo>
                <a:cubicBezTo>
                  <a:pt x="287" y="443"/>
                  <a:pt x="287" y="443"/>
                  <a:pt x="287" y="443"/>
                </a:cubicBezTo>
                <a:close/>
                <a:moveTo>
                  <a:pt x="272" y="470"/>
                </a:moveTo>
                <a:cubicBezTo>
                  <a:pt x="272" y="467"/>
                  <a:pt x="272" y="467"/>
                  <a:pt x="272" y="467"/>
                </a:cubicBezTo>
                <a:cubicBezTo>
                  <a:pt x="269" y="468"/>
                  <a:pt x="266" y="468"/>
                  <a:pt x="263" y="469"/>
                </a:cubicBezTo>
                <a:cubicBezTo>
                  <a:pt x="263" y="471"/>
                  <a:pt x="263" y="471"/>
                  <a:pt x="263" y="471"/>
                </a:cubicBezTo>
                <a:cubicBezTo>
                  <a:pt x="266" y="471"/>
                  <a:pt x="269" y="470"/>
                  <a:pt x="272" y="470"/>
                </a:cubicBezTo>
                <a:close/>
                <a:moveTo>
                  <a:pt x="383" y="506"/>
                </a:moveTo>
                <a:cubicBezTo>
                  <a:pt x="382" y="504"/>
                  <a:pt x="384" y="505"/>
                  <a:pt x="381" y="504"/>
                </a:cubicBezTo>
                <a:cubicBezTo>
                  <a:pt x="380" y="506"/>
                  <a:pt x="379" y="507"/>
                  <a:pt x="375" y="507"/>
                </a:cubicBezTo>
                <a:cubicBezTo>
                  <a:pt x="375" y="509"/>
                  <a:pt x="375" y="509"/>
                  <a:pt x="375" y="509"/>
                </a:cubicBezTo>
                <a:cubicBezTo>
                  <a:pt x="377" y="508"/>
                  <a:pt x="379" y="509"/>
                  <a:pt x="381" y="508"/>
                </a:cubicBezTo>
                <a:cubicBezTo>
                  <a:pt x="384" y="507"/>
                  <a:pt x="381" y="507"/>
                  <a:pt x="383" y="506"/>
                </a:cubicBezTo>
                <a:close/>
                <a:moveTo>
                  <a:pt x="368" y="513"/>
                </a:moveTo>
                <a:cubicBezTo>
                  <a:pt x="368" y="513"/>
                  <a:pt x="367" y="513"/>
                  <a:pt x="367" y="513"/>
                </a:cubicBezTo>
                <a:cubicBezTo>
                  <a:pt x="368" y="515"/>
                  <a:pt x="367" y="514"/>
                  <a:pt x="368" y="515"/>
                </a:cubicBezTo>
                <a:cubicBezTo>
                  <a:pt x="370" y="517"/>
                  <a:pt x="373" y="517"/>
                  <a:pt x="375" y="518"/>
                </a:cubicBezTo>
                <a:cubicBezTo>
                  <a:pt x="377" y="518"/>
                  <a:pt x="377" y="518"/>
                  <a:pt x="377" y="518"/>
                </a:cubicBezTo>
                <a:cubicBezTo>
                  <a:pt x="377" y="516"/>
                  <a:pt x="377" y="514"/>
                  <a:pt x="378" y="512"/>
                </a:cubicBezTo>
                <a:cubicBezTo>
                  <a:pt x="372" y="513"/>
                  <a:pt x="374" y="512"/>
                  <a:pt x="368" y="513"/>
                </a:cubicBezTo>
                <a:close/>
                <a:moveTo>
                  <a:pt x="390" y="518"/>
                </a:moveTo>
                <a:cubicBezTo>
                  <a:pt x="391" y="519"/>
                  <a:pt x="394" y="518"/>
                  <a:pt x="397" y="518"/>
                </a:cubicBezTo>
                <a:cubicBezTo>
                  <a:pt x="397" y="514"/>
                  <a:pt x="397" y="514"/>
                  <a:pt x="397" y="514"/>
                </a:cubicBezTo>
                <a:cubicBezTo>
                  <a:pt x="395" y="515"/>
                  <a:pt x="392" y="515"/>
                  <a:pt x="389" y="515"/>
                </a:cubicBezTo>
                <a:cubicBezTo>
                  <a:pt x="389" y="517"/>
                  <a:pt x="389" y="517"/>
                  <a:pt x="390" y="518"/>
                </a:cubicBezTo>
                <a:close/>
                <a:moveTo>
                  <a:pt x="1073" y="522"/>
                </a:moveTo>
                <a:cubicBezTo>
                  <a:pt x="1073" y="519"/>
                  <a:pt x="1073" y="519"/>
                  <a:pt x="1073" y="519"/>
                </a:cubicBezTo>
                <a:cubicBezTo>
                  <a:pt x="1070" y="519"/>
                  <a:pt x="1070" y="519"/>
                  <a:pt x="1070" y="519"/>
                </a:cubicBezTo>
                <a:cubicBezTo>
                  <a:pt x="1070" y="522"/>
                  <a:pt x="1070" y="522"/>
                  <a:pt x="1070" y="522"/>
                </a:cubicBezTo>
                <a:lnTo>
                  <a:pt x="1073" y="522"/>
                </a:lnTo>
                <a:close/>
                <a:moveTo>
                  <a:pt x="211" y="595"/>
                </a:moveTo>
                <a:cubicBezTo>
                  <a:pt x="211" y="598"/>
                  <a:pt x="211" y="598"/>
                  <a:pt x="211" y="598"/>
                </a:cubicBezTo>
                <a:cubicBezTo>
                  <a:pt x="212" y="598"/>
                  <a:pt x="215" y="599"/>
                  <a:pt x="216" y="600"/>
                </a:cubicBezTo>
                <a:cubicBezTo>
                  <a:pt x="218" y="600"/>
                  <a:pt x="219" y="599"/>
                  <a:pt x="220" y="599"/>
                </a:cubicBezTo>
                <a:cubicBezTo>
                  <a:pt x="221" y="599"/>
                  <a:pt x="221" y="599"/>
                  <a:pt x="221" y="599"/>
                </a:cubicBezTo>
                <a:cubicBezTo>
                  <a:pt x="220" y="597"/>
                  <a:pt x="215" y="595"/>
                  <a:pt x="211" y="595"/>
                </a:cubicBezTo>
                <a:close/>
                <a:moveTo>
                  <a:pt x="237" y="620"/>
                </a:moveTo>
                <a:cubicBezTo>
                  <a:pt x="237" y="617"/>
                  <a:pt x="237" y="617"/>
                  <a:pt x="236" y="615"/>
                </a:cubicBezTo>
                <a:cubicBezTo>
                  <a:pt x="233" y="615"/>
                  <a:pt x="233" y="615"/>
                  <a:pt x="233" y="615"/>
                </a:cubicBezTo>
                <a:cubicBezTo>
                  <a:pt x="233" y="618"/>
                  <a:pt x="234" y="618"/>
                  <a:pt x="236" y="620"/>
                </a:cubicBezTo>
                <a:lnTo>
                  <a:pt x="237" y="620"/>
                </a:lnTo>
                <a:close/>
              </a:path>
            </a:pathLst>
          </a:custGeom>
          <a:blipFill>
            <a:blip r:embed="rId2"/>
            <a:stretch>
              <a:fillRect/>
            </a:stretch>
          </a:blip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5" name="Freeform 13"/>
          <p:cNvSpPr>
            <a:spLocks noEditPoints="1"/>
          </p:cNvSpPr>
          <p:nvPr/>
        </p:nvSpPr>
        <p:spPr bwMode="auto">
          <a:xfrm>
            <a:off x="5973953" y="4342997"/>
            <a:ext cx="6582604" cy="2281882"/>
          </a:xfrm>
          <a:custGeom>
            <a:avLst/>
            <a:gdLst>
              <a:gd name="T0" fmla="*/ 401 w 1210"/>
              <a:gd name="T1" fmla="*/ 7 h 689"/>
              <a:gd name="T2" fmla="*/ 664 w 1210"/>
              <a:gd name="T3" fmla="*/ 15 h 689"/>
              <a:gd name="T4" fmla="*/ 992 w 1210"/>
              <a:gd name="T5" fmla="*/ 387 h 689"/>
              <a:gd name="T6" fmla="*/ 1176 w 1210"/>
              <a:gd name="T7" fmla="*/ 163 h 689"/>
              <a:gd name="T8" fmla="*/ 1015 w 1210"/>
              <a:gd name="T9" fmla="*/ 162 h 689"/>
              <a:gd name="T10" fmla="*/ 1047 w 1210"/>
              <a:gd name="T11" fmla="*/ 131 h 689"/>
              <a:gd name="T12" fmla="*/ 1000 w 1210"/>
              <a:gd name="T13" fmla="*/ 114 h 689"/>
              <a:gd name="T14" fmla="*/ 853 w 1210"/>
              <a:gd name="T15" fmla="*/ 75 h 689"/>
              <a:gd name="T16" fmla="*/ 725 w 1210"/>
              <a:gd name="T17" fmla="*/ 62 h 689"/>
              <a:gd name="T18" fmla="*/ 682 w 1210"/>
              <a:gd name="T19" fmla="*/ 80 h 689"/>
              <a:gd name="T20" fmla="*/ 392 w 1210"/>
              <a:gd name="T21" fmla="*/ 70 h 689"/>
              <a:gd name="T22" fmla="*/ 290 w 1210"/>
              <a:gd name="T23" fmla="*/ 31 h 689"/>
              <a:gd name="T24" fmla="*/ 177 w 1210"/>
              <a:gd name="T25" fmla="*/ 99 h 689"/>
              <a:gd name="T26" fmla="*/ 69 w 1210"/>
              <a:gd name="T27" fmla="*/ 256 h 689"/>
              <a:gd name="T28" fmla="*/ 184 w 1210"/>
              <a:gd name="T29" fmla="*/ 388 h 689"/>
              <a:gd name="T30" fmla="*/ 359 w 1210"/>
              <a:gd name="T31" fmla="*/ 422 h 689"/>
              <a:gd name="T32" fmla="*/ 325 w 1210"/>
              <a:gd name="T33" fmla="*/ 461 h 689"/>
              <a:gd name="T34" fmla="*/ 225 w 1210"/>
              <a:gd name="T35" fmla="*/ 672 h 689"/>
              <a:gd name="T36" fmla="*/ 1108 w 1210"/>
              <a:gd name="T37" fmla="*/ 601 h 689"/>
              <a:gd name="T38" fmla="*/ 1041 w 1210"/>
              <a:gd name="T39" fmla="*/ 123 h 689"/>
              <a:gd name="T40" fmla="*/ 919 w 1210"/>
              <a:gd name="T41" fmla="*/ 123 h 689"/>
              <a:gd name="T42" fmla="*/ 708 w 1210"/>
              <a:gd name="T43" fmla="*/ 68 h 689"/>
              <a:gd name="T44" fmla="*/ 262 w 1210"/>
              <a:gd name="T45" fmla="*/ 284 h 689"/>
              <a:gd name="T46" fmla="*/ 155 w 1210"/>
              <a:gd name="T47" fmla="*/ 215 h 689"/>
              <a:gd name="T48" fmla="*/ 231 w 1210"/>
              <a:gd name="T49" fmla="*/ 205 h 689"/>
              <a:gd name="T50" fmla="*/ 132 w 1210"/>
              <a:gd name="T51" fmla="*/ 211 h 689"/>
              <a:gd name="T52" fmla="*/ 200 w 1210"/>
              <a:gd name="T53" fmla="*/ 154 h 689"/>
              <a:gd name="T54" fmla="*/ 127 w 1210"/>
              <a:gd name="T55" fmla="*/ 220 h 689"/>
              <a:gd name="T56" fmla="*/ 345 w 1210"/>
              <a:gd name="T57" fmla="*/ 334 h 689"/>
              <a:gd name="T58" fmla="*/ 173 w 1210"/>
              <a:gd name="T59" fmla="*/ 322 h 689"/>
              <a:gd name="T60" fmla="*/ 387 w 1210"/>
              <a:gd name="T61" fmla="*/ 354 h 689"/>
              <a:gd name="T62" fmla="*/ 348 w 1210"/>
              <a:gd name="T63" fmla="*/ 516 h 689"/>
              <a:gd name="T64" fmla="*/ 386 w 1210"/>
              <a:gd name="T65" fmla="*/ 527 h 689"/>
              <a:gd name="T66" fmla="*/ 437 w 1210"/>
              <a:gd name="T67" fmla="*/ 668 h 689"/>
              <a:gd name="T68" fmla="*/ 510 w 1210"/>
              <a:gd name="T69" fmla="*/ 74 h 689"/>
              <a:gd name="T70" fmla="*/ 1049 w 1210"/>
              <a:gd name="T71" fmla="*/ 341 h 689"/>
              <a:gd name="T72" fmla="*/ 1126 w 1210"/>
              <a:gd name="T73" fmla="*/ 325 h 689"/>
              <a:gd name="T74" fmla="*/ 1121 w 1210"/>
              <a:gd name="T75" fmla="*/ 153 h 689"/>
              <a:gd name="T76" fmla="*/ 1097 w 1210"/>
              <a:gd name="T77" fmla="*/ 204 h 689"/>
              <a:gd name="T78" fmla="*/ 1062 w 1210"/>
              <a:gd name="T79" fmla="*/ 179 h 689"/>
              <a:gd name="T80" fmla="*/ 1031 w 1210"/>
              <a:gd name="T81" fmla="*/ 218 h 689"/>
              <a:gd name="T82" fmla="*/ 1017 w 1210"/>
              <a:gd name="T83" fmla="*/ 257 h 689"/>
              <a:gd name="T84" fmla="*/ 884 w 1210"/>
              <a:gd name="T85" fmla="*/ 187 h 689"/>
              <a:gd name="T86" fmla="*/ 840 w 1210"/>
              <a:gd name="T87" fmla="*/ 102 h 689"/>
              <a:gd name="T88" fmla="*/ 737 w 1210"/>
              <a:gd name="T89" fmla="*/ 101 h 689"/>
              <a:gd name="T90" fmla="*/ 751 w 1210"/>
              <a:gd name="T91" fmla="*/ 136 h 689"/>
              <a:gd name="T92" fmla="*/ 828 w 1210"/>
              <a:gd name="T93" fmla="*/ 169 h 689"/>
              <a:gd name="T94" fmla="*/ 886 w 1210"/>
              <a:gd name="T95" fmla="*/ 212 h 689"/>
              <a:gd name="T96" fmla="*/ 1005 w 1210"/>
              <a:gd name="T97" fmla="*/ 183 h 689"/>
              <a:gd name="T98" fmla="*/ 1059 w 1210"/>
              <a:gd name="T99" fmla="*/ 253 h 689"/>
              <a:gd name="T100" fmla="*/ 1008 w 1210"/>
              <a:gd name="T101" fmla="*/ 313 h 689"/>
              <a:gd name="T102" fmla="*/ 229 w 1210"/>
              <a:gd name="T103" fmla="*/ 35 h 689"/>
              <a:gd name="T104" fmla="*/ 684 w 1210"/>
              <a:gd name="T105" fmla="*/ 46 h 689"/>
              <a:gd name="T106" fmla="*/ 936 w 1210"/>
              <a:gd name="T107" fmla="*/ 56 h 689"/>
              <a:gd name="T108" fmla="*/ 436 w 1210"/>
              <a:gd name="T109" fmla="*/ 58 h 689"/>
              <a:gd name="T110" fmla="*/ 969 w 1210"/>
              <a:gd name="T111" fmla="*/ 76 h 689"/>
              <a:gd name="T112" fmla="*/ 151 w 1210"/>
              <a:gd name="T113" fmla="*/ 136 h 689"/>
              <a:gd name="T114" fmla="*/ 185 w 1210"/>
              <a:gd name="T115" fmla="*/ 182 h 689"/>
              <a:gd name="T116" fmla="*/ 71 w 1210"/>
              <a:gd name="T117" fmla="*/ 220 h 689"/>
              <a:gd name="T118" fmla="*/ 999 w 1210"/>
              <a:gd name="T119" fmla="*/ 272 h 689"/>
              <a:gd name="T120" fmla="*/ 1011 w 1210"/>
              <a:gd name="T121" fmla="*/ 343 h 689"/>
              <a:gd name="T122" fmla="*/ 294 w 1210"/>
              <a:gd name="T123" fmla="*/ 374 h 689"/>
              <a:gd name="T124" fmla="*/ 367 w 1210"/>
              <a:gd name="T125" fmla="*/ 513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10" h="689">
                <a:moveTo>
                  <a:pt x="325" y="12"/>
                </a:moveTo>
                <a:cubicBezTo>
                  <a:pt x="330" y="12"/>
                  <a:pt x="334" y="13"/>
                  <a:pt x="337" y="12"/>
                </a:cubicBezTo>
                <a:cubicBezTo>
                  <a:pt x="342" y="12"/>
                  <a:pt x="342" y="11"/>
                  <a:pt x="345" y="9"/>
                </a:cubicBezTo>
                <a:cubicBezTo>
                  <a:pt x="344" y="6"/>
                  <a:pt x="345" y="8"/>
                  <a:pt x="342" y="8"/>
                </a:cubicBezTo>
                <a:cubicBezTo>
                  <a:pt x="342" y="6"/>
                  <a:pt x="342" y="5"/>
                  <a:pt x="343" y="3"/>
                </a:cubicBezTo>
                <a:cubicBezTo>
                  <a:pt x="342" y="3"/>
                  <a:pt x="342" y="3"/>
                  <a:pt x="342" y="3"/>
                </a:cubicBezTo>
                <a:cubicBezTo>
                  <a:pt x="340" y="3"/>
                  <a:pt x="340" y="3"/>
                  <a:pt x="338" y="4"/>
                </a:cubicBezTo>
                <a:cubicBezTo>
                  <a:pt x="335" y="3"/>
                  <a:pt x="337" y="5"/>
                  <a:pt x="336" y="2"/>
                </a:cubicBezTo>
                <a:cubicBezTo>
                  <a:pt x="329" y="2"/>
                  <a:pt x="327" y="5"/>
                  <a:pt x="322" y="7"/>
                </a:cubicBezTo>
                <a:cubicBezTo>
                  <a:pt x="323" y="10"/>
                  <a:pt x="324" y="9"/>
                  <a:pt x="325" y="12"/>
                </a:cubicBezTo>
                <a:close/>
                <a:moveTo>
                  <a:pt x="354" y="12"/>
                </a:moveTo>
                <a:cubicBezTo>
                  <a:pt x="355" y="13"/>
                  <a:pt x="358" y="11"/>
                  <a:pt x="360" y="11"/>
                </a:cubicBezTo>
                <a:cubicBezTo>
                  <a:pt x="361" y="11"/>
                  <a:pt x="363" y="13"/>
                  <a:pt x="364" y="13"/>
                </a:cubicBezTo>
                <a:cubicBezTo>
                  <a:pt x="365" y="12"/>
                  <a:pt x="365" y="11"/>
                  <a:pt x="366" y="10"/>
                </a:cubicBezTo>
                <a:cubicBezTo>
                  <a:pt x="365" y="6"/>
                  <a:pt x="365" y="7"/>
                  <a:pt x="364" y="3"/>
                </a:cubicBezTo>
                <a:cubicBezTo>
                  <a:pt x="363" y="2"/>
                  <a:pt x="362" y="2"/>
                  <a:pt x="361" y="2"/>
                </a:cubicBezTo>
                <a:cubicBezTo>
                  <a:pt x="359" y="4"/>
                  <a:pt x="354" y="2"/>
                  <a:pt x="349" y="6"/>
                </a:cubicBezTo>
                <a:cubicBezTo>
                  <a:pt x="350" y="10"/>
                  <a:pt x="351" y="10"/>
                  <a:pt x="354" y="12"/>
                </a:cubicBezTo>
                <a:close/>
                <a:moveTo>
                  <a:pt x="306" y="12"/>
                </a:moveTo>
                <a:cubicBezTo>
                  <a:pt x="310" y="12"/>
                  <a:pt x="311" y="12"/>
                  <a:pt x="311" y="8"/>
                </a:cubicBezTo>
                <a:cubicBezTo>
                  <a:pt x="313" y="9"/>
                  <a:pt x="314" y="11"/>
                  <a:pt x="315" y="12"/>
                </a:cubicBezTo>
                <a:cubicBezTo>
                  <a:pt x="322" y="11"/>
                  <a:pt x="318" y="9"/>
                  <a:pt x="323" y="5"/>
                </a:cubicBezTo>
                <a:cubicBezTo>
                  <a:pt x="319" y="0"/>
                  <a:pt x="313" y="5"/>
                  <a:pt x="307" y="3"/>
                </a:cubicBezTo>
                <a:cubicBezTo>
                  <a:pt x="299" y="2"/>
                  <a:pt x="290" y="5"/>
                  <a:pt x="281" y="3"/>
                </a:cubicBezTo>
                <a:cubicBezTo>
                  <a:pt x="280" y="4"/>
                  <a:pt x="279" y="4"/>
                  <a:pt x="278" y="7"/>
                </a:cubicBezTo>
                <a:cubicBezTo>
                  <a:pt x="274" y="7"/>
                  <a:pt x="274" y="7"/>
                  <a:pt x="274" y="7"/>
                </a:cubicBezTo>
                <a:cubicBezTo>
                  <a:pt x="275" y="7"/>
                  <a:pt x="275" y="7"/>
                  <a:pt x="277" y="6"/>
                </a:cubicBezTo>
                <a:cubicBezTo>
                  <a:pt x="277" y="4"/>
                  <a:pt x="277" y="4"/>
                  <a:pt x="277" y="4"/>
                </a:cubicBezTo>
                <a:cubicBezTo>
                  <a:pt x="275" y="5"/>
                  <a:pt x="274" y="6"/>
                  <a:pt x="272" y="6"/>
                </a:cubicBezTo>
                <a:cubicBezTo>
                  <a:pt x="273" y="7"/>
                  <a:pt x="273" y="8"/>
                  <a:pt x="273" y="8"/>
                </a:cubicBezTo>
                <a:cubicBezTo>
                  <a:pt x="282" y="8"/>
                  <a:pt x="301" y="6"/>
                  <a:pt x="306" y="12"/>
                </a:cubicBezTo>
                <a:close/>
                <a:moveTo>
                  <a:pt x="372" y="10"/>
                </a:moveTo>
                <a:cubicBezTo>
                  <a:pt x="373" y="12"/>
                  <a:pt x="385" y="10"/>
                  <a:pt x="386" y="10"/>
                </a:cubicBezTo>
                <a:cubicBezTo>
                  <a:pt x="389" y="10"/>
                  <a:pt x="390" y="10"/>
                  <a:pt x="392" y="9"/>
                </a:cubicBezTo>
                <a:cubicBezTo>
                  <a:pt x="392" y="4"/>
                  <a:pt x="392" y="4"/>
                  <a:pt x="392" y="4"/>
                </a:cubicBezTo>
                <a:cubicBezTo>
                  <a:pt x="386" y="5"/>
                  <a:pt x="379" y="3"/>
                  <a:pt x="370" y="3"/>
                </a:cubicBezTo>
                <a:cubicBezTo>
                  <a:pt x="369" y="4"/>
                  <a:pt x="369" y="5"/>
                  <a:pt x="368" y="6"/>
                </a:cubicBezTo>
                <a:cubicBezTo>
                  <a:pt x="369" y="9"/>
                  <a:pt x="369" y="9"/>
                  <a:pt x="372" y="10"/>
                </a:cubicBezTo>
                <a:close/>
                <a:moveTo>
                  <a:pt x="425" y="8"/>
                </a:moveTo>
                <a:cubicBezTo>
                  <a:pt x="427" y="8"/>
                  <a:pt x="427" y="8"/>
                  <a:pt x="427" y="8"/>
                </a:cubicBezTo>
                <a:cubicBezTo>
                  <a:pt x="427" y="5"/>
                  <a:pt x="427" y="5"/>
                  <a:pt x="427" y="5"/>
                </a:cubicBezTo>
                <a:cubicBezTo>
                  <a:pt x="416" y="5"/>
                  <a:pt x="414" y="4"/>
                  <a:pt x="404" y="5"/>
                </a:cubicBezTo>
                <a:cubicBezTo>
                  <a:pt x="405" y="8"/>
                  <a:pt x="406" y="8"/>
                  <a:pt x="407" y="10"/>
                </a:cubicBezTo>
                <a:cubicBezTo>
                  <a:pt x="412" y="10"/>
                  <a:pt x="420" y="11"/>
                  <a:pt x="425" y="8"/>
                </a:cubicBezTo>
                <a:close/>
                <a:moveTo>
                  <a:pt x="433" y="8"/>
                </a:moveTo>
                <a:cubicBezTo>
                  <a:pt x="438" y="11"/>
                  <a:pt x="457" y="9"/>
                  <a:pt x="461" y="8"/>
                </a:cubicBezTo>
                <a:cubicBezTo>
                  <a:pt x="466" y="8"/>
                  <a:pt x="469" y="10"/>
                  <a:pt x="472" y="7"/>
                </a:cubicBezTo>
                <a:cubicBezTo>
                  <a:pt x="473" y="7"/>
                  <a:pt x="473" y="7"/>
                  <a:pt x="473" y="7"/>
                </a:cubicBezTo>
                <a:cubicBezTo>
                  <a:pt x="473" y="5"/>
                  <a:pt x="473" y="5"/>
                  <a:pt x="473" y="5"/>
                </a:cubicBezTo>
                <a:cubicBezTo>
                  <a:pt x="464" y="5"/>
                  <a:pt x="447" y="4"/>
                  <a:pt x="445" y="5"/>
                </a:cubicBezTo>
                <a:cubicBezTo>
                  <a:pt x="438" y="5"/>
                  <a:pt x="437" y="4"/>
                  <a:pt x="435" y="3"/>
                </a:cubicBezTo>
                <a:cubicBezTo>
                  <a:pt x="434" y="5"/>
                  <a:pt x="433" y="5"/>
                  <a:pt x="431" y="6"/>
                </a:cubicBezTo>
                <a:cubicBezTo>
                  <a:pt x="433" y="9"/>
                  <a:pt x="431" y="7"/>
                  <a:pt x="433" y="8"/>
                </a:cubicBezTo>
                <a:close/>
                <a:moveTo>
                  <a:pt x="261" y="7"/>
                </a:moveTo>
                <a:cubicBezTo>
                  <a:pt x="262" y="8"/>
                  <a:pt x="261" y="8"/>
                  <a:pt x="263" y="8"/>
                </a:cubicBezTo>
                <a:cubicBezTo>
                  <a:pt x="264" y="7"/>
                  <a:pt x="264" y="7"/>
                  <a:pt x="264" y="4"/>
                </a:cubicBezTo>
                <a:cubicBezTo>
                  <a:pt x="262" y="5"/>
                  <a:pt x="261" y="5"/>
                  <a:pt x="259" y="5"/>
                </a:cubicBezTo>
                <a:cubicBezTo>
                  <a:pt x="260" y="8"/>
                  <a:pt x="259" y="6"/>
                  <a:pt x="261" y="7"/>
                </a:cubicBezTo>
                <a:close/>
                <a:moveTo>
                  <a:pt x="401" y="7"/>
                </a:moveTo>
                <a:cubicBezTo>
                  <a:pt x="403" y="7"/>
                  <a:pt x="403" y="7"/>
                  <a:pt x="403" y="7"/>
                </a:cubicBezTo>
                <a:cubicBezTo>
                  <a:pt x="403" y="4"/>
                  <a:pt x="403" y="4"/>
                  <a:pt x="403" y="4"/>
                </a:cubicBezTo>
                <a:cubicBezTo>
                  <a:pt x="400" y="5"/>
                  <a:pt x="396" y="5"/>
                  <a:pt x="393" y="5"/>
                </a:cubicBezTo>
                <a:cubicBezTo>
                  <a:pt x="393" y="8"/>
                  <a:pt x="393" y="8"/>
                  <a:pt x="393" y="8"/>
                </a:cubicBezTo>
                <a:cubicBezTo>
                  <a:pt x="397" y="9"/>
                  <a:pt x="398" y="10"/>
                  <a:pt x="401" y="7"/>
                </a:cubicBezTo>
                <a:close/>
                <a:moveTo>
                  <a:pt x="483" y="8"/>
                </a:moveTo>
                <a:cubicBezTo>
                  <a:pt x="484" y="7"/>
                  <a:pt x="484" y="7"/>
                  <a:pt x="484" y="6"/>
                </a:cubicBezTo>
                <a:cubicBezTo>
                  <a:pt x="484" y="5"/>
                  <a:pt x="484" y="5"/>
                  <a:pt x="484" y="5"/>
                </a:cubicBezTo>
                <a:cubicBezTo>
                  <a:pt x="480" y="5"/>
                  <a:pt x="480" y="6"/>
                  <a:pt x="476" y="5"/>
                </a:cubicBezTo>
                <a:cubicBezTo>
                  <a:pt x="476" y="8"/>
                  <a:pt x="476" y="8"/>
                  <a:pt x="476" y="8"/>
                </a:cubicBezTo>
                <a:cubicBezTo>
                  <a:pt x="476" y="9"/>
                  <a:pt x="477" y="9"/>
                  <a:pt x="477" y="9"/>
                </a:cubicBezTo>
                <a:cubicBezTo>
                  <a:pt x="480" y="9"/>
                  <a:pt x="482" y="9"/>
                  <a:pt x="483" y="8"/>
                </a:cubicBezTo>
                <a:close/>
                <a:moveTo>
                  <a:pt x="506" y="10"/>
                </a:moveTo>
                <a:cubicBezTo>
                  <a:pt x="506" y="7"/>
                  <a:pt x="506" y="7"/>
                  <a:pt x="506" y="7"/>
                </a:cubicBezTo>
                <a:cubicBezTo>
                  <a:pt x="500" y="7"/>
                  <a:pt x="499" y="6"/>
                  <a:pt x="493" y="6"/>
                </a:cubicBezTo>
                <a:cubicBezTo>
                  <a:pt x="494" y="8"/>
                  <a:pt x="493" y="7"/>
                  <a:pt x="494" y="8"/>
                </a:cubicBezTo>
                <a:cubicBezTo>
                  <a:pt x="497" y="11"/>
                  <a:pt x="501" y="10"/>
                  <a:pt x="506" y="10"/>
                </a:cubicBezTo>
                <a:close/>
                <a:moveTo>
                  <a:pt x="530" y="9"/>
                </a:moveTo>
                <a:cubicBezTo>
                  <a:pt x="531" y="9"/>
                  <a:pt x="531" y="9"/>
                  <a:pt x="531" y="9"/>
                </a:cubicBezTo>
                <a:cubicBezTo>
                  <a:pt x="531" y="7"/>
                  <a:pt x="531" y="7"/>
                  <a:pt x="531" y="7"/>
                </a:cubicBezTo>
                <a:cubicBezTo>
                  <a:pt x="525" y="6"/>
                  <a:pt x="520" y="6"/>
                  <a:pt x="513" y="6"/>
                </a:cubicBezTo>
                <a:cubicBezTo>
                  <a:pt x="513" y="8"/>
                  <a:pt x="513" y="7"/>
                  <a:pt x="514" y="8"/>
                </a:cubicBezTo>
                <a:cubicBezTo>
                  <a:pt x="517" y="11"/>
                  <a:pt x="527" y="11"/>
                  <a:pt x="530" y="9"/>
                </a:cubicBezTo>
                <a:close/>
                <a:moveTo>
                  <a:pt x="543" y="11"/>
                </a:moveTo>
                <a:cubicBezTo>
                  <a:pt x="543" y="8"/>
                  <a:pt x="543" y="8"/>
                  <a:pt x="543" y="8"/>
                </a:cubicBezTo>
                <a:cubicBezTo>
                  <a:pt x="543" y="8"/>
                  <a:pt x="542" y="8"/>
                  <a:pt x="542" y="7"/>
                </a:cubicBezTo>
                <a:cubicBezTo>
                  <a:pt x="533" y="7"/>
                  <a:pt x="533" y="7"/>
                  <a:pt x="533" y="7"/>
                </a:cubicBezTo>
                <a:cubicBezTo>
                  <a:pt x="533" y="9"/>
                  <a:pt x="533" y="8"/>
                  <a:pt x="534" y="9"/>
                </a:cubicBezTo>
                <a:cubicBezTo>
                  <a:pt x="536" y="11"/>
                  <a:pt x="539" y="11"/>
                  <a:pt x="543" y="11"/>
                </a:cubicBezTo>
                <a:close/>
                <a:moveTo>
                  <a:pt x="576" y="11"/>
                </a:moveTo>
                <a:cubicBezTo>
                  <a:pt x="577" y="11"/>
                  <a:pt x="577" y="11"/>
                  <a:pt x="577" y="11"/>
                </a:cubicBezTo>
                <a:cubicBezTo>
                  <a:pt x="577" y="9"/>
                  <a:pt x="577" y="9"/>
                  <a:pt x="577" y="9"/>
                </a:cubicBezTo>
                <a:cubicBezTo>
                  <a:pt x="573" y="10"/>
                  <a:pt x="572" y="9"/>
                  <a:pt x="568" y="9"/>
                </a:cubicBezTo>
                <a:cubicBezTo>
                  <a:pt x="568" y="10"/>
                  <a:pt x="568" y="11"/>
                  <a:pt x="569" y="12"/>
                </a:cubicBezTo>
                <a:cubicBezTo>
                  <a:pt x="572" y="12"/>
                  <a:pt x="575" y="12"/>
                  <a:pt x="576" y="11"/>
                </a:cubicBezTo>
                <a:close/>
                <a:moveTo>
                  <a:pt x="224" y="14"/>
                </a:moveTo>
                <a:cubicBezTo>
                  <a:pt x="226" y="14"/>
                  <a:pt x="226" y="14"/>
                  <a:pt x="226" y="14"/>
                </a:cubicBezTo>
                <a:cubicBezTo>
                  <a:pt x="225" y="12"/>
                  <a:pt x="225" y="12"/>
                  <a:pt x="224" y="10"/>
                </a:cubicBezTo>
                <a:cubicBezTo>
                  <a:pt x="220" y="10"/>
                  <a:pt x="220" y="10"/>
                  <a:pt x="220" y="10"/>
                </a:cubicBezTo>
                <a:cubicBezTo>
                  <a:pt x="220" y="14"/>
                  <a:pt x="220" y="14"/>
                  <a:pt x="220" y="14"/>
                </a:cubicBezTo>
                <a:cubicBezTo>
                  <a:pt x="223" y="14"/>
                  <a:pt x="223" y="15"/>
                  <a:pt x="224" y="14"/>
                </a:cubicBezTo>
                <a:close/>
                <a:moveTo>
                  <a:pt x="217" y="11"/>
                </a:moveTo>
                <a:cubicBezTo>
                  <a:pt x="212" y="11"/>
                  <a:pt x="208" y="11"/>
                  <a:pt x="205" y="12"/>
                </a:cubicBezTo>
                <a:cubicBezTo>
                  <a:pt x="205" y="14"/>
                  <a:pt x="205" y="14"/>
                  <a:pt x="205" y="14"/>
                </a:cubicBezTo>
                <a:cubicBezTo>
                  <a:pt x="217" y="14"/>
                  <a:pt x="217" y="14"/>
                  <a:pt x="217" y="14"/>
                </a:cubicBezTo>
                <a:lnTo>
                  <a:pt x="217" y="11"/>
                </a:lnTo>
                <a:close/>
                <a:moveTo>
                  <a:pt x="247" y="15"/>
                </a:moveTo>
                <a:cubicBezTo>
                  <a:pt x="247" y="13"/>
                  <a:pt x="247" y="13"/>
                  <a:pt x="247" y="13"/>
                </a:cubicBezTo>
                <a:cubicBezTo>
                  <a:pt x="242" y="11"/>
                  <a:pt x="243" y="13"/>
                  <a:pt x="241" y="13"/>
                </a:cubicBezTo>
                <a:cubicBezTo>
                  <a:pt x="240" y="12"/>
                  <a:pt x="240" y="11"/>
                  <a:pt x="237" y="11"/>
                </a:cubicBezTo>
                <a:cubicBezTo>
                  <a:pt x="236" y="13"/>
                  <a:pt x="236" y="12"/>
                  <a:pt x="236" y="13"/>
                </a:cubicBezTo>
                <a:cubicBezTo>
                  <a:pt x="236" y="15"/>
                  <a:pt x="236" y="15"/>
                  <a:pt x="236" y="15"/>
                </a:cubicBezTo>
                <a:cubicBezTo>
                  <a:pt x="239" y="15"/>
                  <a:pt x="242" y="15"/>
                  <a:pt x="245" y="16"/>
                </a:cubicBezTo>
                <a:cubicBezTo>
                  <a:pt x="246" y="15"/>
                  <a:pt x="245" y="15"/>
                  <a:pt x="247" y="15"/>
                </a:cubicBezTo>
                <a:close/>
                <a:moveTo>
                  <a:pt x="369" y="14"/>
                </a:moveTo>
                <a:cubicBezTo>
                  <a:pt x="372" y="14"/>
                  <a:pt x="372" y="14"/>
                  <a:pt x="372" y="14"/>
                </a:cubicBezTo>
                <a:cubicBezTo>
                  <a:pt x="372" y="11"/>
                  <a:pt x="372" y="11"/>
                  <a:pt x="372" y="11"/>
                </a:cubicBezTo>
                <a:cubicBezTo>
                  <a:pt x="369" y="11"/>
                  <a:pt x="369" y="11"/>
                  <a:pt x="369" y="11"/>
                </a:cubicBezTo>
                <a:lnTo>
                  <a:pt x="369" y="14"/>
                </a:lnTo>
                <a:close/>
                <a:moveTo>
                  <a:pt x="642" y="15"/>
                </a:moveTo>
                <a:cubicBezTo>
                  <a:pt x="640" y="12"/>
                  <a:pt x="637" y="13"/>
                  <a:pt x="635" y="12"/>
                </a:cubicBezTo>
                <a:cubicBezTo>
                  <a:pt x="633" y="13"/>
                  <a:pt x="634" y="12"/>
                  <a:pt x="633" y="15"/>
                </a:cubicBezTo>
                <a:cubicBezTo>
                  <a:pt x="636" y="15"/>
                  <a:pt x="639" y="15"/>
                  <a:pt x="641" y="16"/>
                </a:cubicBezTo>
                <a:cubicBezTo>
                  <a:pt x="641" y="15"/>
                  <a:pt x="641" y="15"/>
                  <a:pt x="642" y="15"/>
                </a:cubicBezTo>
                <a:close/>
                <a:moveTo>
                  <a:pt x="664" y="15"/>
                </a:moveTo>
                <a:cubicBezTo>
                  <a:pt x="663" y="14"/>
                  <a:pt x="658" y="14"/>
                  <a:pt x="654" y="14"/>
                </a:cubicBezTo>
                <a:cubicBezTo>
                  <a:pt x="654" y="17"/>
                  <a:pt x="654" y="17"/>
                  <a:pt x="654" y="17"/>
                </a:cubicBezTo>
                <a:cubicBezTo>
                  <a:pt x="665" y="17"/>
                  <a:pt x="665" y="17"/>
                  <a:pt x="665" y="17"/>
                </a:cubicBezTo>
                <a:cubicBezTo>
                  <a:pt x="665" y="15"/>
                  <a:pt x="665" y="16"/>
                  <a:pt x="664" y="15"/>
                </a:cubicBezTo>
                <a:close/>
                <a:moveTo>
                  <a:pt x="1209" y="574"/>
                </a:moveTo>
                <a:cubicBezTo>
                  <a:pt x="1206" y="573"/>
                  <a:pt x="1208" y="575"/>
                  <a:pt x="1205" y="576"/>
                </a:cubicBezTo>
                <a:cubicBezTo>
                  <a:pt x="1198" y="579"/>
                  <a:pt x="1189" y="577"/>
                  <a:pt x="1182" y="580"/>
                </a:cubicBezTo>
                <a:cubicBezTo>
                  <a:pt x="1177" y="582"/>
                  <a:pt x="1171" y="587"/>
                  <a:pt x="1166" y="588"/>
                </a:cubicBezTo>
                <a:cubicBezTo>
                  <a:pt x="1158" y="588"/>
                  <a:pt x="1158" y="588"/>
                  <a:pt x="1158" y="588"/>
                </a:cubicBezTo>
                <a:cubicBezTo>
                  <a:pt x="1145" y="592"/>
                  <a:pt x="1127" y="593"/>
                  <a:pt x="1114" y="596"/>
                </a:cubicBezTo>
                <a:cubicBezTo>
                  <a:pt x="1107" y="596"/>
                  <a:pt x="1100" y="595"/>
                  <a:pt x="1093" y="595"/>
                </a:cubicBezTo>
                <a:cubicBezTo>
                  <a:pt x="1080" y="598"/>
                  <a:pt x="1060" y="612"/>
                  <a:pt x="1051" y="595"/>
                </a:cubicBezTo>
                <a:cubicBezTo>
                  <a:pt x="1057" y="592"/>
                  <a:pt x="1072" y="586"/>
                  <a:pt x="1074" y="580"/>
                </a:cubicBezTo>
                <a:cubicBezTo>
                  <a:pt x="1078" y="571"/>
                  <a:pt x="1070" y="562"/>
                  <a:pt x="1077" y="554"/>
                </a:cubicBezTo>
                <a:cubicBezTo>
                  <a:pt x="1077" y="549"/>
                  <a:pt x="1077" y="549"/>
                  <a:pt x="1077" y="549"/>
                </a:cubicBezTo>
                <a:cubicBezTo>
                  <a:pt x="1074" y="549"/>
                  <a:pt x="1072" y="547"/>
                  <a:pt x="1070" y="547"/>
                </a:cubicBezTo>
                <a:cubicBezTo>
                  <a:pt x="1062" y="544"/>
                  <a:pt x="1050" y="548"/>
                  <a:pt x="1043" y="544"/>
                </a:cubicBezTo>
                <a:cubicBezTo>
                  <a:pt x="1042" y="542"/>
                  <a:pt x="1043" y="540"/>
                  <a:pt x="1044" y="537"/>
                </a:cubicBezTo>
                <a:cubicBezTo>
                  <a:pt x="1043" y="536"/>
                  <a:pt x="1046" y="534"/>
                  <a:pt x="1047" y="532"/>
                </a:cubicBezTo>
                <a:cubicBezTo>
                  <a:pt x="1050" y="533"/>
                  <a:pt x="1055" y="532"/>
                  <a:pt x="1057" y="533"/>
                </a:cubicBezTo>
                <a:cubicBezTo>
                  <a:pt x="1060" y="533"/>
                  <a:pt x="1060" y="533"/>
                  <a:pt x="1062" y="531"/>
                </a:cubicBezTo>
                <a:cubicBezTo>
                  <a:pt x="1062" y="531"/>
                  <a:pt x="1062" y="531"/>
                  <a:pt x="1063" y="531"/>
                </a:cubicBezTo>
                <a:cubicBezTo>
                  <a:pt x="1062" y="530"/>
                  <a:pt x="1061" y="529"/>
                  <a:pt x="1061" y="529"/>
                </a:cubicBezTo>
                <a:cubicBezTo>
                  <a:pt x="1059" y="529"/>
                  <a:pt x="1060" y="529"/>
                  <a:pt x="1060" y="530"/>
                </a:cubicBezTo>
                <a:cubicBezTo>
                  <a:pt x="1060" y="531"/>
                  <a:pt x="1060" y="531"/>
                  <a:pt x="1060" y="531"/>
                </a:cubicBezTo>
                <a:cubicBezTo>
                  <a:pt x="1058" y="529"/>
                  <a:pt x="1058" y="529"/>
                  <a:pt x="1057" y="527"/>
                </a:cubicBezTo>
                <a:cubicBezTo>
                  <a:pt x="1055" y="526"/>
                  <a:pt x="1056" y="527"/>
                  <a:pt x="1055" y="526"/>
                </a:cubicBezTo>
                <a:cubicBezTo>
                  <a:pt x="1057" y="525"/>
                  <a:pt x="1058" y="525"/>
                  <a:pt x="1060" y="525"/>
                </a:cubicBezTo>
                <a:cubicBezTo>
                  <a:pt x="1060" y="523"/>
                  <a:pt x="1060" y="523"/>
                  <a:pt x="1060" y="523"/>
                </a:cubicBezTo>
                <a:cubicBezTo>
                  <a:pt x="1055" y="523"/>
                  <a:pt x="1055" y="522"/>
                  <a:pt x="1055" y="525"/>
                </a:cubicBezTo>
                <a:cubicBezTo>
                  <a:pt x="1051" y="525"/>
                  <a:pt x="1051" y="525"/>
                  <a:pt x="1048" y="526"/>
                </a:cubicBezTo>
                <a:cubicBezTo>
                  <a:pt x="1048" y="525"/>
                  <a:pt x="1047" y="525"/>
                  <a:pt x="1047" y="524"/>
                </a:cubicBezTo>
                <a:cubicBezTo>
                  <a:pt x="1046" y="524"/>
                  <a:pt x="1046" y="523"/>
                  <a:pt x="1046" y="523"/>
                </a:cubicBezTo>
                <a:cubicBezTo>
                  <a:pt x="1047" y="523"/>
                  <a:pt x="1047" y="523"/>
                  <a:pt x="1047" y="523"/>
                </a:cubicBezTo>
                <a:cubicBezTo>
                  <a:pt x="1048" y="520"/>
                  <a:pt x="1051" y="520"/>
                  <a:pt x="1056" y="520"/>
                </a:cubicBezTo>
                <a:cubicBezTo>
                  <a:pt x="1055" y="516"/>
                  <a:pt x="1053" y="517"/>
                  <a:pt x="1057" y="514"/>
                </a:cubicBezTo>
                <a:cubicBezTo>
                  <a:pt x="1057" y="513"/>
                  <a:pt x="1057" y="513"/>
                  <a:pt x="1057" y="513"/>
                </a:cubicBezTo>
                <a:cubicBezTo>
                  <a:pt x="1052" y="514"/>
                  <a:pt x="1055" y="514"/>
                  <a:pt x="1053" y="515"/>
                </a:cubicBezTo>
                <a:cubicBezTo>
                  <a:pt x="1051" y="517"/>
                  <a:pt x="1045" y="516"/>
                  <a:pt x="1044" y="516"/>
                </a:cubicBezTo>
                <a:cubicBezTo>
                  <a:pt x="1043" y="516"/>
                  <a:pt x="1042" y="515"/>
                  <a:pt x="1042" y="514"/>
                </a:cubicBezTo>
                <a:cubicBezTo>
                  <a:pt x="1042" y="512"/>
                  <a:pt x="1047" y="506"/>
                  <a:pt x="1048" y="501"/>
                </a:cubicBezTo>
                <a:cubicBezTo>
                  <a:pt x="1052" y="501"/>
                  <a:pt x="1057" y="501"/>
                  <a:pt x="1059" y="496"/>
                </a:cubicBezTo>
                <a:cubicBezTo>
                  <a:pt x="1063" y="496"/>
                  <a:pt x="1063" y="497"/>
                  <a:pt x="1066" y="498"/>
                </a:cubicBezTo>
                <a:cubicBezTo>
                  <a:pt x="1067" y="503"/>
                  <a:pt x="1067" y="503"/>
                  <a:pt x="1064" y="506"/>
                </a:cubicBezTo>
                <a:cubicBezTo>
                  <a:pt x="1064" y="508"/>
                  <a:pt x="1064" y="508"/>
                  <a:pt x="1064" y="510"/>
                </a:cubicBezTo>
                <a:cubicBezTo>
                  <a:pt x="1066" y="510"/>
                  <a:pt x="1065" y="510"/>
                  <a:pt x="1066" y="511"/>
                </a:cubicBezTo>
                <a:cubicBezTo>
                  <a:pt x="1075" y="511"/>
                  <a:pt x="1075" y="507"/>
                  <a:pt x="1082" y="505"/>
                </a:cubicBezTo>
                <a:cubicBezTo>
                  <a:pt x="1081" y="501"/>
                  <a:pt x="1081" y="501"/>
                  <a:pt x="1082" y="497"/>
                </a:cubicBezTo>
                <a:cubicBezTo>
                  <a:pt x="1080" y="496"/>
                  <a:pt x="1080" y="497"/>
                  <a:pt x="1080" y="495"/>
                </a:cubicBezTo>
                <a:cubicBezTo>
                  <a:pt x="1076" y="494"/>
                  <a:pt x="1073" y="493"/>
                  <a:pt x="1070" y="495"/>
                </a:cubicBezTo>
                <a:cubicBezTo>
                  <a:pt x="1066" y="494"/>
                  <a:pt x="1065" y="494"/>
                  <a:pt x="1063" y="493"/>
                </a:cubicBezTo>
                <a:cubicBezTo>
                  <a:pt x="1068" y="482"/>
                  <a:pt x="1069" y="477"/>
                  <a:pt x="1067" y="465"/>
                </a:cubicBezTo>
                <a:cubicBezTo>
                  <a:pt x="1064" y="465"/>
                  <a:pt x="1062" y="465"/>
                  <a:pt x="1061" y="464"/>
                </a:cubicBezTo>
                <a:cubicBezTo>
                  <a:pt x="1057" y="463"/>
                  <a:pt x="1056" y="460"/>
                  <a:pt x="1053" y="459"/>
                </a:cubicBezTo>
                <a:cubicBezTo>
                  <a:pt x="1053" y="456"/>
                  <a:pt x="1053" y="456"/>
                  <a:pt x="1052" y="455"/>
                </a:cubicBezTo>
                <a:cubicBezTo>
                  <a:pt x="1053" y="449"/>
                  <a:pt x="1066" y="445"/>
                  <a:pt x="1074" y="445"/>
                </a:cubicBezTo>
                <a:cubicBezTo>
                  <a:pt x="1073" y="438"/>
                  <a:pt x="1069" y="440"/>
                  <a:pt x="1066" y="436"/>
                </a:cubicBezTo>
                <a:cubicBezTo>
                  <a:pt x="1065" y="433"/>
                  <a:pt x="1067" y="433"/>
                  <a:pt x="1065" y="431"/>
                </a:cubicBezTo>
                <a:cubicBezTo>
                  <a:pt x="1066" y="427"/>
                  <a:pt x="1069" y="425"/>
                  <a:pt x="1071" y="423"/>
                </a:cubicBezTo>
                <a:cubicBezTo>
                  <a:pt x="1070" y="417"/>
                  <a:pt x="1068" y="417"/>
                  <a:pt x="1067" y="412"/>
                </a:cubicBezTo>
                <a:cubicBezTo>
                  <a:pt x="1063" y="411"/>
                  <a:pt x="1061" y="409"/>
                  <a:pt x="1056" y="410"/>
                </a:cubicBezTo>
                <a:cubicBezTo>
                  <a:pt x="1053" y="411"/>
                  <a:pt x="1045" y="412"/>
                  <a:pt x="1040" y="411"/>
                </a:cubicBezTo>
                <a:cubicBezTo>
                  <a:pt x="1027" y="408"/>
                  <a:pt x="1010" y="405"/>
                  <a:pt x="996" y="405"/>
                </a:cubicBezTo>
                <a:cubicBezTo>
                  <a:pt x="996" y="401"/>
                  <a:pt x="998" y="397"/>
                  <a:pt x="996" y="394"/>
                </a:cubicBezTo>
                <a:cubicBezTo>
                  <a:pt x="996" y="386"/>
                  <a:pt x="998" y="390"/>
                  <a:pt x="1001" y="387"/>
                </a:cubicBezTo>
                <a:cubicBezTo>
                  <a:pt x="1002" y="387"/>
                  <a:pt x="1002" y="387"/>
                  <a:pt x="1002" y="387"/>
                </a:cubicBezTo>
                <a:cubicBezTo>
                  <a:pt x="1002" y="385"/>
                  <a:pt x="1002" y="385"/>
                  <a:pt x="1002" y="385"/>
                </a:cubicBezTo>
                <a:cubicBezTo>
                  <a:pt x="998" y="387"/>
                  <a:pt x="996" y="386"/>
                  <a:pt x="992" y="387"/>
                </a:cubicBezTo>
                <a:cubicBezTo>
                  <a:pt x="989" y="384"/>
                  <a:pt x="986" y="384"/>
                  <a:pt x="985" y="380"/>
                </a:cubicBezTo>
                <a:cubicBezTo>
                  <a:pt x="990" y="377"/>
                  <a:pt x="994" y="372"/>
                  <a:pt x="1000" y="371"/>
                </a:cubicBezTo>
                <a:cubicBezTo>
                  <a:pt x="999" y="367"/>
                  <a:pt x="1000" y="368"/>
                  <a:pt x="997" y="367"/>
                </a:cubicBezTo>
                <a:cubicBezTo>
                  <a:pt x="999" y="361"/>
                  <a:pt x="1005" y="359"/>
                  <a:pt x="1010" y="356"/>
                </a:cubicBezTo>
                <a:cubicBezTo>
                  <a:pt x="1010" y="354"/>
                  <a:pt x="1010" y="354"/>
                  <a:pt x="1010" y="354"/>
                </a:cubicBezTo>
                <a:cubicBezTo>
                  <a:pt x="1012" y="354"/>
                  <a:pt x="1012" y="354"/>
                  <a:pt x="1012" y="354"/>
                </a:cubicBezTo>
                <a:cubicBezTo>
                  <a:pt x="1013" y="356"/>
                  <a:pt x="1013" y="357"/>
                  <a:pt x="1013" y="358"/>
                </a:cubicBezTo>
                <a:cubicBezTo>
                  <a:pt x="1018" y="361"/>
                  <a:pt x="1022" y="357"/>
                  <a:pt x="1026" y="355"/>
                </a:cubicBezTo>
                <a:cubicBezTo>
                  <a:pt x="1028" y="355"/>
                  <a:pt x="1038" y="356"/>
                  <a:pt x="1041" y="355"/>
                </a:cubicBezTo>
                <a:cubicBezTo>
                  <a:pt x="1042" y="355"/>
                  <a:pt x="1043" y="352"/>
                  <a:pt x="1046" y="354"/>
                </a:cubicBezTo>
                <a:cubicBezTo>
                  <a:pt x="1050" y="356"/>
                  <a:pt x="1075" y="350"/>
                  <a:pt x="1084" y="347"/>
                </a:cubicBezTo>
                <a:cubicBezTo>
                  <a:pt x="1088" y="346"/>
                  <a:pt x="1092" y="347"/>
                  <a:pt x="1093" y="347"/>
                </a:cubicBezTo>
                <a:cubicBezTo>
                  <a:pt x="1100" y="345"/>
                  <a:pt x="1108" y="343"/>
                  <a:pt x="1114" y="340"/>
                </a:cubicBezTo>
                <a:cubicBezTo>
                  <a:pt x="1115" y="341"/>
                  <a:pt x="1119" y="341"/>
                  <a:pt x="1122" y="339"/>
                </a:cubicBezTo>
                <a:cubicBezTo>
                  <a:pt x="1123" y="339"/>
                  <a:pt x="1124" y="336"/>
                  <a:pt x="1125" y="336"/>
                </a:cubicBezTo>
                <a:cubicBezTo>
                  <a:pt x="1126" y="336"/>
                  <a:pt x="1127" y="336"/>
                  <a:pt x="1128" y="337"/>
                </a:cubicBezTo>
                <a:cubicBezTo>
                  <a:pt x="1130" y="336"/>
                  <a:pt x="1140" y="330"/>
                  <a:pt x="1142" y="329"/>
                </a:cubicBezTo>
                <a:cubicBezTo>
                  <a:pt x="1144" y="327"/>
                  <a:pt x="1146" y="325"/>
                  <a:pt x="1148" y="322"/>
                </a:cubicBezTo>
                <a:cubicBezTo>
                  <a:pt x="1152" y="321"/>
                  <a:pt x="1155" y="322"/>
                  <a:pt x="1158" y="320"/>
                </a:cubicBezTo>
                <a:cubicBezTo>
                  <a:pt x="1161" y="319"/>
                  <a:pt x="1160" y="319"/>
                  <a:pt x="1162" y="318"/>
                </a:cubicBezTo>
                <a:cubicBezTo>
                  <a:pt x="1162" y="316"/>
                  <a:pt x="1162" y="316"/>
                  <a:pt x="1162" y="316"/>
                </a:cubicBezTo>
                <a:cubicBezTo>
                  <a:pt x="1153" y="317"/>
                  <a:pt x="1153" y="317"/>
                  <a:pt x="1146" y="317"/>
                </a:cubicBezTo>
                <a:cubicBezTo>
                  <a:pt x="1146" y="316"/>
                  <a:pt x="1146" y="316"/>
                  <a:pt x="1147" y="316"/>
                </a:cubicBezTo>
                <a:cubicBezTo>
                  <a:pt x="1148" y="310"/>
                  <a:pt x="1154" y="309"/>
                  <a:pt x="1158" y="307"/>
                </a:cubicBezTo>
                <a:cubicBezTo>
                  <a:pt x="1158" y="305"/>
                  <a:pt x="1159" y="303"/>
                  <a:pt x="1159" y="302"/>
                </a:cubicBezTo>
                <a:cubicBezTo>
                  <a:pt x="1162" y="302"/>
                  <a:pt x="1162" y="302"/>
                  <a:pt x="1162" y="302"/>
                </a:cubicBezTo>
                <a:cubicBezTo>
                  <a:pt x="1164" y="299"/>
                  <a:pt x="1173" y="291"/>
                  <a:pt x="1175" y="290"/>
                </a:cubicBezTo>
                <a:cubicBezTo>
                  <a:pt x="1175" y="285"/>
                  <a:pt x="1177" y="283"/>
                  <a:pt x="1174" y="280"/>
                </a:cubicBezTo>
                <a:cubicBezTo>
                  <a:pt x="1176" y="278"/>
                  <a:pt x="1175" y="280"/>
                  <a:pt x="1176" y="279"/>
                </a:cubicBezTo>
                <a:cubicBezTo>
                  <a:pt x="1178" y="279"/>
                  <a:pt x="1178" y="279"/>
                  <a:pt x="1178" y="279"/>
                </a:cubicBezTo>
                <a:cubicBezTo>
                  <a:pt x="1179" y="277"/>
                  <a:pt x="1176" y="273"/>
                  <a:pt x="1177" y="271"/>
                </a:cubicBezTo>
                <a:cubicBezTo>
                  <a:pt x="1178" y="269"/>
                  <a:pt x="1180" y="269"/>
                  <a:pt x="1180" y="265"/>
                </a:cubicBezTo>
                <a:cubicBezTo>
                  <a:pt x="1182" y="264"/>
                  <a:pt x="1183" y="264"/>
                  <a:pt x="1184" y="264"/>
                </a:cubicBezTo>
                <a:cubicBezTo>
                  <a:pt x="1185" y="262"/>
                  <a:pt x="1185" y="260"/>
                  <a:pt x="1186" y="257"/>
                </a:cubicBezTo>
                <a:cubicBezTo>
                  <a:pt x="1184" y="256"/>
                  <a:pt x="1184" y="253"/>
                  <a:pt x="1183" y="252"/>
                </a:cubicBezTo>
                <a:cubicBezTo>
                  <a:pt x="1177" y="249"/>
                  <a:pt x="1174" y="253"/>
                  <a:pt x="1172" y="245"/>
                </a:cubicBezTo>
                <a:cubicBezTo>
                  <a:pt x="1161" y="246"/>
                  <a:pt x="1146" y="247"/>
                  <a:pt x="1136" y="251"/>
                </a:cubicBezTo>
                <a:cubicBezTo>
                  <a:pt x="1136" y="250"/>
                  <a:pt x="1135" y="248"/>
                  <a:pt x="1135" y="247"/>
                </a:cubicBezTo>
                <a:cubicBezTo>
                  <a:pt x="1132" y="246"/>
                  <a:pt x="1131" y="247"/>
                  <a:pt x="1129" y="245"/>
                </a:cubicBezTo>
                <a:cubicBezTo>
                  <a:pt x="1128" y="245"/>
                  <a:pt x="1128" y="245"/>
                  <a:pt x="1128" y="245"/>
                </a:cubicBezTo>
                <a:cubicBezTo>
                  <a:pt x="1131" y="240"/>
                  <a:pt x="1140" y="243"/>
                  <a:pt x="1145" y="239"/>
                </a:cubicBezTo>
                <a:cubicBezTo>
                  <a:pt x="1145" y="239"/>
                  <a:pt x="1146" y="238"/>
                  <a:pt x="1146" y="238"/>
                </a:cubicBezTo>
                <a:cubicBezTo>
                  <a:pt x="1144" y="238"/>
                  <a:pt x="1144" y="237"/>
                  <a:pt x="1141" y="237"/>
                </a:cubicBezTo>
                <a:cubicBezTo>
                  <a:pt x="1142" y="233"/>
                  <a:pt x="1145" y="232"/>
                  <a:pt x="1146" y="228"/>
                </a:cubicBezTo>
                <a:cubicBezTo>
                  <a:pt x="1155" y="226"/>
                  <a:pt x="1162" y="223"/>
                  <a:pt x="1170" y="221"/>
                </a:cubicBezTo>
                <a:cubicBezTo>
                  <a:pt x="1173" y="221"/>
                  <a:pt x="1174" y="223"/>
                  <a:pt x="1177" y="221"/>
                </a:cubicBezTo>
                <a:cubicBezTo>
                  <a:pt x="1181" y="219"/>
                  <a:pt x="1184" y="214"/>
                  <a:pt x="1187" y="211"/>
                </a:cubicBezTo>
                <a:cubicBezTo>
                  <a:pt x="1187" y="204"/>
                  <a:pt x="1184" y="204"/>
                  <a:pt x="1181" y="200"/>
                </a:cubicBezTo>
                <a:cubicBezTo>
                  <a:pt x="1180" y="199"/>
                  <a:pt x="1181" y="198"/>
                  <a:pt x="1182" y="196"/>
                </a:cubicBezTo>
                <a:cubicBezTo>
                  <a:pt x="1177" y="196"/>
                  <a:pt x="1166" y="196"/>
                  <a:pt x="1162" y="199"/>
                </a:cubicBezTo>
                <a:cubicBezTo>
                  <a:pt x="1157" y="199"/>
                  <a:pt x="1157" y="198"/>
                  <a:pt x="1154" y="197"/>
                </a:cubicBezTo>
                <a:cubicBezTo>
                  <a:pt x="1154" y="195"/>
                  <a:pt x="1154" y="195"/>
                  <a:pt x="1154" y="195"/>
                </a:cubicBezTo>
                <a:cubicBezTo>
                  <a:pt x="1157" y="193"/>
                  <a:pt x="1159" y="191"/>
                  <a:pt x="1163" y="191"/>
                </a:cubicBezTo>
                <a:cubicBezTo>
                  <a:pt x="1162" y="190"/>
                  <a:pt x="1162" y="190"/>
                  <a:pt x="1160" y="190"/>
                </a:cubicBezTo>
                <a:cubicBezTo>
                  <a:pt x="1162" y="189"/>
                  <a:pt x="1162" y="189"/>
                  <a:pt x="1164" y="190"/>
                </a:cubicBezTo>
                <a:cubicBezTo>
                  <a:pt x="1164" y="190"/>
                  <a:pt x="1164" y="189"/>
                  <a:pt x="1165" y="189"/>
                </a:cubicBezTo>
                <a:cubicBezTo>
                  <a:pt x="1162" y="185"/>
                  <a:pt x="1161" y="189"/>
                  <a:pt x="1158" y="185"/>
                </a:cubicBezTo>
                <a:cubicBezTo>
                  <a:pt x="1157" y="184"/>
                  <a:pt x="1158" y="185"/>
                  <a:pt x="1157" y="183"/>
                </a:cubicBezTo>
                <a:cubicBezTo>
                  <a:pt x="1162" y="179"/>
                  <a:pt x="1166" y="178"/>
                  <a:pt x="1173" y="177"/>
                </a:cubicBezTo>
                <a:cubicBezTo>
                  <a:pt x="1172" y="172"/>
                  <a:pt x="1169" y="168"/>
                  <a:pt x="1167" y="165"/>
                </a:cubicBezTo>
                <a:cubicBezTo>
                  <a:pt x="1167" y="163"/>
                  <a:pt x="1167" y="163"/>
                  <a:pt x="1167" y="163"/>
                </a:cubicBezTo>
                <a:cubicBezTo>
                  <a:pt x="1168" y="165"/>
                  <a:pt x="1170" y="167"/>
                  <a:pt x="1171" y="168"/>
                </a:cubicBezTo>
                <a:cubicBezTo>
                  <a:pt x="1175" y="167"/>
                  <a:pt x="1174" y="168"/>
                  <a:pt x="1175" y="165"/>
                </a:cubicBezTo>
                <a:cubicBezTo>
                  <a:pt x="1176" y="164"/>
                  <a:pt x="1176" y="165"/>
                  <a:pt x="1176" y="163"/>
                </a:cubicBezTo>
                <a:cubicBezTo>
                  <a:pt x="1175" y="162"/>
                  <a:pt x="1175" y="162"/>
                  <a:pt x="1174" y="160"/>
                </a:cubicBezTo>
                <a:cubicBezTo>
                  <a:pt x="1171" y="160"/>
                  <a:pt x="1169" y="160"/>
                  <a:pt x="1169" y="160"/>
                </a:cubicBezTo>
                <a:cubicBezTo>
                  <a:pt x="1167" y="158"/>
                  <a:pt x="1167" y="155"/>
                  <a:pt x="1166" y="153"/>
                </a:cubicBezTo>
                <a:cubicBezTo>
                  <a:pt x="1166" y="146"/>
                  <a:pt x="1164" y="148"/>
                  <a:pt x="1160" y="144"/>
                </a:cubicBezTo>
                <a:cubicBezTo>
                  <a:pt x="1159" y="144"/>
                  <a:pt x="1159" y="144"/>
                  <a:pt x="1159" y="144"/>
                </a:cubicBezTo>
                <a:cubicBezTo>
                  <a:pt x="1164" y="141"/>
                  <a:pt x="1172" y="140"/>
                  <a:pt x="1178" y="138"/>
                </a:cubicBezTo>
                <a:cubicBezTo>
                  <a:pt x="1178" y="136"/>
                  <a:pt x="1179" y="135"/>
                  <a:pt x="1179" y="133"/>
                </a:cubicBezTo>
                <a:cubicBezTo>
                  <a:pt x="1166" y="133"/>
                  <a:pt x="1158" y="136"/>
                  <a:pt x="1148" y="140"/>
                </a:cubicBezTo>
                <a:cubicBezTo>
                  <a:pt x="1144" y="141"/>
                  <a:pt x="1138" y="139"/>
                  <a:pt x="1137" y="140"/>
                </a:cubicBezTo>
                <a:cubicBezTo>
                  <a:pt x="1134" y="142"/>
                  <a:pt x="1137" y="144"/>
                  <a:pt x="1135" y="146"/>
                </a:cubicBezTo>
                <a:cubicBezTo>
                  <a:pt x="1133" y="147"/>
                  <a:pt x="1134" y="147"/>
                  <a:pt x="1132" y="147"/>
                </a:cubicBezTo>
                <a:cubicBezTo>
                  <a:pt x="1131" y="145"/>
                  <a:pt x="1132" y="143"/>
                  <a:pt x="1131" y="142"/>
                </a:cubicBezTo>
                <a:cubicBezTo>
                  <a:pt x="1129" y="140"/>
                  <a:pt x="1124" y="141"/>
                  <a:pt x="1120" y="141"/>
                </a:cubicBezTo>
                <a:cubicBezTo>
                  <a:pt x="1120" y="141"/>
                  <a:pt x="1120" y="141"/>
                  <a:pt x="1119" y="142"/>
                </a:cubicBezTo>
                <a:cubicBezTo>
                  <a:pt x="1120" y="144"/>
                  <a:pt x="1120" y="143"/>
                  <a:pt x="1120" y="144"/>
                </a:cubicBezTo>
                <a:cubicBezTo>
                  <a:pt x="1121" y="145"/>
                  <a:pt x="1121" y="145"/>
                  <a:pt x="1121" y="145"/>
                </a:cubicBezTo>
                <a:cubicBezTo>
                  <a:pt x="1121" y="144"/>
                  <a:pt x="1121" y="144"/>
                  <a:pt x="1121" y="144"/>
                </a:cubicBezTo>
                <a:cubicBezTo>
                  <a:pt x="1124" y="144"/>
                  <a:pt x="1126" y="144"/>
                  <a:pt x="1128" y="145"/>
                </a:cubicBezTo>
                <a:cubicBezTo>
                  <a:pt x="1127" y="145"/>
                  <a:pt x="1127" y="145"/>
                  <a:pt x="1127" y="145"/>
                </a:cubicBezTo>
                <a:cubicBezTo>
                  <a:pt x="1127" y="146"/>
                  <a:pt x="1128" y="147"/>
                  <a:pt x="1128" y="147"/>
                </a:cubicBezTo>
                <a:cubicBezTo>
                  <a:pt x="1127" y="147"/>
                  <a:pt x="1127" y="147"/>
                  <a:pt x="1127" y="147"/>
                </a:cubicBezTo>
                <a:cubicBezTo>
                  <a:pt x="1124" y="148"/>
                  <a:pt x="1124" y="147"/>
                  <a:pt x="1121" y="145"/>
                </a:cubicBezTo>
                <a:cubicBezTo>
                  <a:pt x="1119" y="148"/>
                  <a:pt x="1118" y="149"/>
                  <a:pt x="1115" y="150"/>
                </a:cubicBezTo>
                <a:cubicBezTo>
                  <a:pt x="1113" y="149"/>
                  <a:pt x="1112" y="148"/>
                  <a:pt x="1111" y="146"/>
                </a:cubicBezTo>
                <a:cubicBezTo>
                  <a:pt x="1110" y="146"/>
                  <a:pt x="1110" y="146"/>
                  <a:pt x="1110" y="146"/>
                </a:cubicBezTo>
                <a:cubicBezTo>
                  <a:pt x="1111" y="146"/>
                  <a:pt x="1112" y="145"/>
                  <a:pt x="1114" y="144"/>
                </a:cubicBezTo>
                <a:cubicBezTo>
                  <a:pt x="1113" y="142"/>
                  <a:pt x="1113" y="142"/>
                  <a:pt x="1113" y="141"/>
                </a:cubicBezTo>
                <a:cubicBezTo>
                  <a:pt x="1109" y="141"/>
                  <a:pt x="1105" y="141"/>
                  <a:pt x="1104" y="142"/>
                </a:cubicBezTo>
                <a:cubicBezTo>
                  <a:pt x="1102" y="142"/>
                  <a:pt x="1102" y="142"/>
                  <a:pt x="1102" y="142"/>
                </a:cubicBezTo>
                <a:cubicBezTo>
                  <a:pt x="1105" y="145"/>
                  <a:pt x="1105" y="145"/>
                  <a:pt x="1109" y="144"/>
                </a:cubicBezTo>
                <a:cubicBezTo>
                  <a:pt x="1109" y="146"/>
                  <a:pt x="1108" y="147"/>
                  <a:pt x="1108" y="148"/>
                </a:cubicBezTo>
                <a:cubicBezTo>
                  <a:pt x="1106" y="148"/>
                  <a:pt x="1105" y="149"/>
                  <a:pt x="1101" y="148"/>
                </a:cubicBezTo>
                <a:cubicBezTo>
                  <a:pt x="1095" y="146"/>
                  <a:pt x="1098" y="139"/>
                  <a:pt x="1088" y="143"/>
                </a:cubicBezTo>
                <a:cubicBezTo>
                  <a:pt x="1089" y="144"/>
                  <a:pt x="1090" y="144"/>
                  <a:pt x="1091" y="145"/>
                </a:cubicBezTo>
                <a:cubicBezTo>
                  <a:pt x="1089" y="146"/>
                  <a:pt x="1087" y="147"/>
                  <a:pt x="1084" y="148"/>
                </a:cubicBezTo>
                <a:cubicBezTo>
                  <a:pt x="1082" y="145"/>
                  <a:pt x="1082" y="145"/>
                  <a:pt x="1082" y="145"/>
                </a:cubicBezTo>
                <a:cubicBezTo>
                  <a:pt x="1081" y="144"/>
                  <a:pt x="1081" y="145"/>
                  <a:pt x="1082" y="143"/>
                </a:cubicBezTo>
                <a:cubicBezTo>
                  <a:pt x="1081" y="142"/>
                  <a:pt x="1081" y="142"/>
                  <a:pt x="1081" y="142"/>
                </a:cubicBezTo>
                <a:cubicBezTo>
                  <a:pt x="1078" y="142"/>
                  <a:pt x="1075" y="143"/>
                  <a:pt x="1074" y="143"/>
                </a:cubicBezTo>
                <a:cubicBezTo>
                  <a:pt x="1071" y="143"/>
                  <a:pt x="1071" y="143"/>
                  <a:pt x="1071" y="143"/>
                </a:cubicBezTo>
                <a:cubicBezTo>
                  <a:pt x="1072" y="145"/>
                  <a:pt x="1071" y="144"/>
                  <a:pt x="1073" y="145"/>
                </a:cubicBezTo>
                <a:cubicBezTo>
                  <a:pt x="1073" y="146"/>
                  <a:pt x="1072" y="146"/>
                  <a:pt x="1072" y="146"/>
                </a:cubicBezTo>
                <a:cubicBezTo>
                  <a:pt x="1072" y="147"/>
                  <a:pt x="1064" y="149"/>
                  <a:pt x="1063" y="149"/>
                </a:cubicBezTo>
                <a:cubicBezTo>
                  <a:pt x="1059" y="150"/>
                  <a:pt x="1057" y="147"/>
                  <a:pt x="1055" y="148"/>
                </a:cubicBezTo>
                <a:cubicBezTo>
                  <a:pt x="1049" y="148"/>
                  <a:pt x="1049" y="148"/>
                  <a:pt x="1049" y="148"/>
                </a:cubicBezTo>
                <a:cubicBezTo>
                  <a:pt x="1050" y="150"/>
                  <a:pt x="1051" y="151"/>
                  <a:pt x="1051" y="151"/>
                </a:cubicBezTo>
                <a:cubicBezTo>
                  <a:pt x="1052" y="154"/>
                  <a:pt x="1049" y="153"/>
                  <a:pt x="1050" y="156"/>
                </a:cubicBezTo>
                <a:cubicBezTo>
                  <a:pt x="1050" y="158"/>
                  <a:pt x="1050" y="158"/>
                  <a:pt x="1050" y="158"/>
                </a:cubicBezTo>
                <a:cubicBezTo>
                  <a:pt x="1043" y="158"/>
                  <a:pt x="1043" y="158"/>
                  <a:pt x="1043" y="158"/>
                </a:cubicBezTo>
                <a:cubicBezTo>
                  <a:pt x="1044" y="157"/>
                  <a:pt x="1045" y="156"/>
                  <a:pt x="1047" y="155"/>
                </a:cubicBezTo>
                <a:cubicBezTo>
                  <a:pt x="1047" y="154"/>
                  <a:pt x="1045" y="152"/>
                  <a:pt x="1045" y="148"/>
                </a:cubicBezTo>
                <a:cubicBezTo>
                  <a:pt x="1040" y="148"/>
                  <a:pt x="1037" y="147"/>
                  <a:pt x="1034" y="148"/>
                </a:cubicBezTo>
                <a:cubicBezTo>
                  <a:pt x="1033" y="148"/>
                  <a:pt x="1033" y="148"/>
                  <a:pt x="1033" y="148"/>
                </a:cubicBezTo>
                <a:cubicBezTo>
                  <a:pt x="1034" y="146"/>
                  <a:pt x="1035" y="145"/>
                  <a:pt x="1033" y="143"/>
                </a:cubicBezTo>
                <a:cubicBezTo>
                  <a:pt x="1033" y="141"/>
                  <a:pt x="1033" y="141"/>
                  <a:pt x="1033" y="141"/>
                </a:cubicBezTo>
                <a:cubicBezTo>
                  <a:pt x="1030" y="142"/>
                  <a:pt x="1030" y="143"/>
                  <a:pt x="1027" y="144"/>
                </a:cubicBezTo>
                <a:cubicBezTo>
                  <a:pt x="1027" y="145"/>
                  <a:pt x="1027" y="145"/>
                  <a:pt x="1028" y="145"/>
                </a:cubicBezTo>
                <a:cubicBezTo>
                  <a:pt x="1028" y="150"/>
                  <a:pt x="1028" y="150"/>
                  <a:pt x="1032" y="151"/>
                </a:cubicBezTo>
                <a:cubicBezTo>
                  <a:pt x="1031" y="155"/>
                  <a:pt x="1030" y="155"/>
                  <a:pt x="1029" y="159"/>
                </a:cubicBezTo>
                <a:cubicBezTo>
                  <a:pt x="1028" y="159"/>
                  <a:pt x="1028" y="159"/>
                  <a:pt x="1028" y="159"/>
                </a:cubicBezTo>
                <a:cubicBezTo>
                  <a:pt x="1027" y="158"/>
                  <a:pt x="1027" y="158"/>
                  <a:pt x="1027" y="158"/>
                </a:cubicBezTo>
                <a:cubicBezTo>
                  <a:pt x="1027" y="154"/>
                  <a:pt x="1027" y="154"/>
                  <a:pt x="1027" y="154"/>
                </a:cubicBezTo>
                <a:cubicBezTo>
                  <a:pt x="1023" y="154"/>
                  <a:pt x="1022" y="154"/>
                  <a:pt x="1021" y="155"/>
                </a:cubicBezTo>
                <a:cubicBezTo>
                  <a:pt x="1018" y="156"/>
                  <a:pt x="1014" y="160"/>
                  <a:pt x="1015" y="162"/>
                </a:cubicBezTo>
                <a:cubicBezTo>
                  <a:pt x="1015" y="163"/>
                  <a:pt x="1015" y="163"/>
                  <a:pt x="1015" y="163"/>
                </a:cubicBezTo>
                <a:cubicBezTo>
                  <a:pt x="1012" y="162"/>
                  <a:pt x="991" y="161"/>
                  <a:pt x="987" y="163"/>
                </a:cubicBezTo>
                <a:cubicBezTo>
                  <a:pt x="985" y="163"/>
                  <a:pt x="985" y="163"/>
                  <a:pt x="985" y="163"/>
                </a:cubicBezTo>
                <a:cubicBezTo>
                  <a:pt x="985" y="168"/>
                  <a:pt x="985" y="168"/>
                  <a:pt x="985" y="168"/>
                </a:cubicBezTo>
                <a:cubicBezTo>
                  <a:pt x="987" y="168"/>
                  <a:pt x="989" y="167"/>
                  <a:pt x="993" y="167"/>
                </a:cubicBezTo>
                <a:cubicBezTo>
                  <a:pt x="993" y="168"/>
                  <a:pt x="993" y="168"/>
                  <a:pt x="993" y="168"/>
                </a:cubicBezTo>
                <a:cubicBezTo>
                  <a:pt x="990" y="169"/>
                  <a:pt x="991" y="168"/>
                  <a:pt x="990" y="171"/>
                </a:cubicBezTo>
                <a:cubicBezTo>
                  <a:pt x="987" y="170"/>
                  <a:pt x="974" y="170"/>
                  <a:pt x="972" y="171"/>
                </a:cubicBezTo>
                <a:cubicBezTo>
                  <a:pt x="971" y="170"/>
                  <a:pt x="970" y="169"/>
                  <a:pt x="969" y="168"/>
                </a:cubicBezTo>
                <a:cubicBezTo>
                  <a:pt x="968" y="167"/>
                  <a:pt x="970" y="167"/>
                  <a:pt x="971" y="164"/>
                </a:cubicBezTo>
                <a:cubicBezTo>
                  <a:pt x="963" y="162"/>
                  <a:pt x="949" y="164"/>
                  <a:pt x="941" y="165"/>
                </a:cubicBezTo>
                <a:cubicBezTo>
                  <a:pt x="938" y="165"/>
                  <a:pt x="934" y="165"/>
                  <a:pt x="930" y="164"/>
                </a:cubicBezTo>
                <a:cubicBezTo>
                  <a:pt x="921" y="164"/>
                  <a:pt x="907" y="165"/>
                  <a:pt x="898" y="165"/>
                </a:cubicBezTo>
                <a:cubicBezTo>
                  <a:pt x="895" y="165"/>
                  <a:pt x="893" y="169"/>
                  <a:pt x="891" y="168"/>
                </a:cubicBezTo>
                <a:cubicBezTo>
                  <a:pt x="890" y="168"/>
                  <a:pt x="889" y="165"/>
                  <a:pt x="888" y="164"/>
                </a:cubicBezTo>
                <a:cubicBezTo>
                  <a:pt x="886" y="164"/>
                  <a:pt x="885" y="167"/>
                  <a:pt x="882" y="165"/>
                </a:cubicBezTo>
                <a:cubicBezTo>
                  <a:pt x="880" y="165"/>
                  <a:pt x="881" y="165"/>
                  <a:pt x="880" y="164"/>
                </a:cubicBezTo>
                <a:cubicBezTo>
                  <a:pt x="882" y="163"/>
                  <a:pt x="907" y="160"/>
                  <a:pt x="909" y="162"/>
                </a:cubicBezTo>
                <a:cubicBezTo>
                  <a:pt x="912" y="161"/>
                  <a:pt x="912" y="161"/>
                  <a:pt x="914" y="160"/>
                </a:cubicBezTo>
                <a:cubicBezTo>
                  <a:pt x="914" y="157"/>
                  <a:pt x="914" y="157"/>
                  <a:pt x="914" y="157"/>
                </a:cubicBezTo>
                <a:cubicBezTo>
                  <a:pt x="916" y="156"/>
                  <a:pt x="916" y="157"/>
                  <a:pt x="917" y="156"/>
                </a:cubicBezTo>
                <a:cubicBezTo>
                  <a:pt x="919" y="156"/>
                  <a:pt x="919" y="156"/>
                  <a:pt x="919" y="156"/>
                </a:cubicBezTo>
                <a:cubicBezTo>
                  <a:pt x="918" y="157"/>
                  <a:pt x="918" y="157"/>
                  <a:pt x="918" y="160"/>
                </a:cubicBezTo>
                <a:cubicBezTo>
                  <a:pt x="924" y="159"/>
                  <a:pt x="927" y="159"/>
                  <a:pt x="931" y="160"/>
                </a:cubicBezTo>
                <a:cubicBezTo>
                  <a:pt x="932" y="159"/>
                  <a:pt x="931" y="159"/>
                  <a:pt x="933" y="159"/>
                </a:cubicBezTo>
                <a:cubicBezTo>
                  <a:pt x="933" y="157"/>
                  <a:pt x="932" y="156"/>
                  <a:pt x="932" y="154"/>
                </a:cubicBezTo>
                <a:cubicBezTo>
                  <a:pt x="934" y="153"/>
                  <a:pt x="933" y="154"/>
                  <a:pt x="934" y="153"/>
                </a:cubicBezTo>
                <a:cubicBezTo>
                  <a:pt x="936" y="153"/>
                  <a:pt x="936" y="153"/>
                  <a:pt x="936" y="153"/>
                </a:cubicBezTo>
                <a:cubicBezTo>
                  <a:pt x="935" y="155"/>
                  <a:pt x="934" y="156"/>
                  <a:pt x="934" y="159"/>
                </a:cubicBezTo>
                <a:cubicBezTo>
                  <a:pt x="939" y="158"/>
                  <a:pt x="939" y="157"/>
                  <a:pt x="943" y="157"/>
                </a:cubicBezTo>
                <a:cubicBezTo>
                  <a:pt x="944" y="155"/>
                  <a:pt x="944" y="155"/>
                  <a:pt x="944" y="152"/>
                </a:cubicBezTo>
                <a:cubicBezTo>
                  <a:pt x="945" y="152"/>
                  <a:pt x="945" y="152"/>
                  <a:pt x="945" y="152"/>
                </a:cubicBezTo>
                <a:cubicBezTo>
                  <a:pt x="946" y="154"/>
                  <a:pt x="946" y="154"/>
                  <a:pt x="946" y="157"/>
                </a:cubicBezTo>
                <a:cubicBezTo>
                  <a:pt x="950" y="156"/>
                  <a:pt x="952" y="152"/>
                  <a:pt x="956" y="151"/>
                </a:cubicBezTo>
                <a:cubicBezTo>
                  <a:pt x="958" y="150"/>
                  <a:pt x="971" y="149"/>
                  <a:pt x="976" y="149"/>
                </a:cubicBezTo>
                <a:cubicBezTo>
                  <a:pt x="976" y="147"/>
                  <a:pt x="976" y="146"/>
                  <a:pt x="977" y="144"/>
                </a:cubicBezTo>
                <a:cubicBezTo>
                  <a:pt x="977" y="142"/>
                  <a:pt x="977" y="142"/>
                  <a:pt x="977" y="142"/>
                </a:cubicBezTo>
                <a:cubicBezTo>
                  <a:pt x="974" y="142"/>
                  <a:pt x="970" y="143"/>
                  <a:pt x="967" y="140"/>
                </a:cubicBezTo>
                <a:cubicBezTo>
                  <a:pt x="965" y="139"/>
                  <a:pt x="966" y="140"/>
                  <a:pt x="965" y="139"/>
                </a:cubicBezTo>
                <a:cubicBezTo>
                  <a:pt x="971" y="138"/>
                  <a:pt x="979" y="139"/>
                  <a:pt x="983" y="138"/>
                </a:cubicBezTo>
                <a:cubicBezTo>
                  <a:pt x="983" y="141"/>
                  <a:pt x="983" y="141"/>
                  <a:pt x="981" y="143"/>
                </a:cubicBezTo>
                <a:cubicBezTo>
                  <a:pt x="983" y="146"/>
                  <a:pt x="985" y="145"/>
                  <a:pt x="989" y="146"/>
                </a:cubicBezTo>
                <a:cubicBezTo>
                  <a:pt x="988" y="148"/>
                  <a:pt x="988" y="147"/>
                  <a:pt x="987" y="149"/>
                </a:cubicBezTo>
                <a:cubicBezTo>
                  <a:pt x="981" y="147"/>
                  <a:pt x="982" y="149"/>
                  <a:pt x="977" y="153"/>
                </a:cubicBezTo>
                <a:cubicBezTo>
                  <a:pt x="977" y="155"/>
                  <a:pt x="977" y="155"/>
                  <a:pt x="977" y="155"/>
                </a:cubicBezTo>
                <a:cubicBezTo>
                  <a:pt x="981" y="155"/>
                  <a:pt x="983" y="154"/>
                  <a:pt x="985" y="153"/>
                </a:cubicBezTo>
                <a:cubicBezTo>
                  <a:pt x="985" y="151"/>
                  <a:pt x="985" y="151"/>
                  <a:pt x="985" y="151"/>
                </a:cubicBezTo>
                <a:cubicBezTo>
                  <a:pt x="988" y="150"/>
                  <a:pt x="987" y="153"/>
                  <a:pt x="989" y="152"/>
                </a:cubicBezTo>
                <a:cubicBezTo>
                  <a:pt x="993" y="152"/>
                  <a:pt x="993" y="151"/>
                  <a:pt x="995" y="150"/>
                </a:cubicBezTo>
                <a:cubicBezTo>
                  <a:pt x="994" y="148"/>
                  <a:pt x="994" y="148"/>
                  <a:pt x="993" y="146"/>
                </a:cubicBezTo>
                <a:cubicBezTo>
                  <a:pt x="995" y="146"/>
                  <a:pt x="996" y="146"/>
                  <a:pt x="997" y="145"/>
                </a:cubicBezTo>
                <a:cubicBezTo>
                  <a:pt x="998" y="145"/>
                  <a:pt x="998" y="145"/>
                  <a:pt x="998" y="145"/>
                </a:cubicBezTo>
                <a:cubicBezTo>
                  <a:pt x="997" y="143"/>
                  <a:pt x="996" y="143"/>
                  <a:pt x="994" y="143"/>
                </a:cubicBezTo>
                <a:cubicBezTo>
                  <a:pt x="994" y="142"/>
                  <a:pt x="994" y="142"/>
                  <a:pt x="994" y="142"/>
                </a:cubicBezTo>
                <a:cubicBezTo>
                  <a:pt x="994" y="141"/>
                  <a:pt x="995" y="140"/>
                  <a:pt x="996" y="139"/>
                </a:cubicBezTo>
                <a:cubicBezTo>
                  <a:pt x="1005" y="133"/>
                  <a:pt x="1010" y="140"/>
                  <a:pt x="1017" y="141"/>
                </a:cubicBezTo>
                <a:cubicBezTo>
                  <a:pt x="1017" y="139"/>
                  <a:pt x="1017" y="139"/>
                  <a:pt x="1016" y="138"/>
                </a:cubicBezTo>
                <a:cubicBezTo>
                  <a:pt x="1016" y="136"/>
                  <a:pt x="1016" y="136"/>
                  <a:pt x="1016" y="136"/>
                </a:cubicBezTo>
                <a:cubicBezTo>
                  <a:pt x="1021" y="137"/>
                  <a:pt x="1032" y="138"/>
                  <a:pt x="1036" y="135"/>
                </a:cubicBezTo>
                <a:cubicBezTo>
                  <a:pt x="1037" y="136"/>
                  <a:pt x="1036" y="137"/>
                  <a:pt x="1036" y="140"/>
                </a:cubicBezTo>
                <a:cubicBezTo>
                  <a:pt x="1039" y="140"/>
                  <a:pt x="1040" y="141"/>
                  <a:pt x="1042" y="140"/>
                </a:cubicBezTo>
                <a:cubicBezTo>
                  <a:pt x="1044" y="140"/>
                  <a:pt x="1044" y="140"/>
                  <a:pt x="1044" y="140"/>
                </a:cubicBezTo>
                <a:cubicBezTo>
                  <a:pt x="1043" y="138"/>
                  <a:pt x="1043" y="138"/>
                  <a:pt x="1043" y="137"/>
                </a:cubicBezTo>
                <a:cubicBezTo>
                  <a:pt x="1044" y="134"/>
                  <a:pt x="1045" y="134"/>
                  <a:pt x="1047" y="131"/>
                </a:cubicBezTo>
                <a:cubicBezTo>
                  <a:pt x="1048" y="131"/>
                  <a:pt x="1048" y="131"/>
                  <a:pt x="1048" y="131"/>
                </a:cubicBezTo>
                <a:cubicBezTo>
                  <a:pt x="1048" y="136"/>
                  <a:pt x="1048" y="134"/>
                  <a:pt x="1047" y="139"/>
                </a:cubicBezTo>
                <a:cubicBezTo>
                  <a:pt x="1054" y="139"/>
                  <a:pt x="1050" y="140"/>
                  <a:pt x="1053" y="142"/>
                </a:cubicBezTo>
                <a:cubicBezTo>
                  <a:pt x="1057" y="139"/>
                  <a:pt x="1064" y="139"/>
                  <a:pt x="1067" y="137"/>
                </a:cubicBezTo>
                <a:cubicBezTo>
                  <a:pt x="1068" y="137"/>
                  <a:pt x="1068" y="137"/>
                  <a:pt x="1068" y="137"/>
                </a:cubicBezTo>
                <a:cubicBezTo>
                  <a:pt x="1066" y="132"/>
                  <a:pt x="1062" y="134"/>
                  <a:pt x="1058" y="135"/>
                </a:cubicBezTo>
                <a:cubicBezTo>
                  <a:pt x="1058" y="132"/>
                  <a:pt x="1059" y="132"/>
                  <a:pt x="1060" y="130"/>
                </a:cubicBezTo>
                <a:cubicBezTo>
                  <a:pt x="1066" y="130"/>
                  <a:pt x="1066" y="129"/>
                  <a:pt x="1072" y="129"/>
                </a:cubicBezTo>
                <a:cubicBezTo>
                  <a:pt x="1071" y="133"/>
                  <a:pt x="1070" y="133"/>
                  <a:pt x="1069" y="136"/>
                </a:cubicBezTo>
                <a:cubicBezTo>
                  <a:pt x="1071" y="137"/>
                  <a:pt x="1074" y="137"/>
                  <a:pt x="1075" y="137"/>
                </a:cubicBezTo>
                <a:cubicBezTo>
                  <a:pt x="1078" y="137"/>
                  <a:pt x="1080" y="137"/>
                  <a:pt x="1082" y="136"/>
                </a:cubicBezTo>
                <a:cubicBezTo>
                  <a:pt x="1082" y="132"/>
                  <a:pt x="1082" y="132"/>
                  <a:pt x="1082" y="132"/>
                </a:cubicBezTo>
                <a:cubicBezTo>
                  <a:pt x="1079" y="132"/>
                  <a:pt x="1077" y="132"/>
                  <a:pt x="1076" y="131"/>
                </a:cubicBezTo>
                <a:cubicBezTo>
                  <a:pt x="1074" y="131"/>
                  <a:pt x="1075" y="131"/>
                  <a:pt x="1074" y="130"/>
                </a:cubicBezTo>
                <a:cubicBezTo>
                  <a:pt x="1077" y="130"/>
                  <a:pt x="1078" y="129"/>
                  <a:pt x="1080" y="127"/>
                </a:cubicBezTo>
                <a:cubicBezTo>
                  <a:pt x="1080" y="126"/>
                  <a:pt x="1080" y="126"/>
                  <a:pt x="1079" y="125"/>
                </a:cubicBezTo>
                <a:cubicBezTo>
                  <a:pt x="1077" y="123"/>
                  <a:pt x="1077" y="125"/>
                  <a:pt x="1076" y="124"/>
                </a:cubicBezTo>
                <a:cubicBezTo>
                  <a:pt x="1075" y="123"/>
                  <a:pt x="1075" y="122"/>
                  <a:pt x="1075" y="120"/>
                </a:cubicBezTo>
                <a:cubicBezTo>
                  <a:pt x="1078" y="119"/>
                  <a:pt x="1078" y="120"/>
                  <a:pt x="1080" y="119"/>
                </a:cubicBezTo>
                <a:cubicBezTo>
                  <a:pt x="1083" y="118"/>
                  <a:pt x="1082" y="118"/>
                  <a:pt x="1082" y="114"/>
                </a:cubicBezTo>
                <a:cubicBezTo>
                  <a:pt x="1086" y="116"/>
                  <a:pt x="1088" y="118"/>
                  <a:pt x="1093" y="119"/>
                </a:cubicBezTo>
                <a:cubicBezTo>
                  <a:pt x="1093" y="120"/>
                  <a:pt x="1093" y="120"/>
                  <a:pt x="1093" y="120"/>
                </a:cubicBezTo>
                <a:cubicBezTo>
                  <a:pt x="1089" y="121"/>
                  <a:pt x="1087" y="122"/>
                  <a:pt x="1084" y="124"/>
                </a:cubicBezTo>
                <a:cubicBezTo>
                  <a:pt x="1085" y="128"/>
                  <a:pt x="1087" y="128"/>
                  <a:pt x="1085" y="131"/>
                </a:cubicBezTo>
                <a:cubicBezTo>
                  <a:pt x="1086" y="134"/>
                  <a:pt x="1086" y="136"/>
                  <a:pt x="1089" y="136"/>
                </a:cubicBezTo>
                <a:cubicBezTo>
                  <a:pt x="1090" y="136"/>
                  <a:pt x="1099" y="135"/>
                  <a:pt x="1101" y="133"/>
                </a:cubicBezTo>
                <a:cubicBezTo>
                  <a:pt x="1102" y="132"/>
                  <a:pt x="1102" y="131"/>
                  <a:pt x="1102" y="130"/>
                </a:cubicBezTo>
                <a:cubicBezTo>
                  <a:pt x="1107" y="131"/>
                  <a:pt x="1111" y="131"/>
                  <a:pt x="1116" y="131"/>
                </a:cubicBezTo>
                <a:cubicBezTo>
                  <a:pt x="1124" y="129"/>
                  <a:pt x="1135" y="128"/>
                  <a:pt x="1138" y="127"/>
                </a:cubicBezTo>
                <a:cubicBezTo>
                  <a:pt x="1143" y="127"/>
                  <a:pt x="1148" y="127"/>
                  <a:pt x="1151" y="126"/>
                </a:cubicBezTo>
                <a:cubicBezTo>
                  <a:pt x="1152" y="126"/>
                  <a:pt x="1152" y="126"/>
                  <a:pt x="1152" y="126"/>
                </a:cubicBezTo>
                <a:cubicBezTo>
                  <a:pt x="1151" y="125"/>
                  <a:pt x="1151" y="125"/>
                  <a:pt x="1149" y="125"/>
                </a:cubicBezTo>
                <a:cubicBezTo>
                  <a:pt x="1151" y="123"/>
                  <a:pt x="1151" y="124"/>
                  <a:pt x="1153" y="125"/>
                </a:cubicBezTo>
                <a:cubicBezTo>
                  <a:pt x="1154" y="123"/>
                  <a:pt x="1155" y="121"/>
                  <a:pt x="1155" y="120"/>
                </a:cubicBezTo>
                <a:cubicBezTo>
                  <a:pt x="1160" y="119"/>
                  <a:pt x="1169" y="117"/>
                  <a:pt x="1173" y="113"/>
                </a:cubicBezTo>
                <a:cubicBezTo>
                  <a:pt x="1174" y="113"/>
                  <a:pt x="1174" y="113"/>
                  <a:pt x="1174" y="113"/>
                </a:cubicBezTo>
                <a:cubicBezTo>
                  <a:pt x="1174" y="111"/>
                  <a:pt x="1174" y="111"/>
                  <a:pt x="1174" y="111"/>
                </a:cubicBezTo>
                <a:cubicBezTo>
                  <a:pt x="1169" y="111"/>
                  <a:pt x="1169" y="111"/>
                  <a:pt x="1164" y="111"/>
                </a:cubicBezTo>
                <a:cubicBezTo>
                  <a:pt x="1164" y="109"/>
                  <a:pt x="1164" y="109"/>
                  <a:pt x="1165" y="108"/>
                </a:cubicBezTo>
                <a:cubicBezTo>
                  <a:pt x="1165" y="106"/>
                  <a:pt x="1165" y="106"/>
                  <a:pt x="1165" y="106"/>
                </a:cubicBezTo>
                <a:cubicBezTo>
                  <a:pt x="1160" y="105"/>
                  <a:pt x="1159" y="108"/>
                  <a:pt x="1155" y="109"/>
                </a:cubicBezTo>
                <a:cubicBezTo>
                  <a:pt x="1152" y="109"/>
                  <a:pt x="1148" y="104"/>
                  <a:pt x="1146" y="106"/>
                </a:cubicBezTo>
                <a:cubicBezTo>
                  <a:pt x="1146" y="107"/>
                  <a:pt x="1145" y="108"/>
                  <a:pt x="1145" y="109"/>
                </a:cubicBezTo>
                <a:cubicBezTo>
                  <a:pt x="1143" y="110"/>
                  <a:pt x="1139" y="112"/>
                  <a:pt x="1137" y="112"/>
                </a:cubicBezTo>
                <a:cubicBezTo>
                  <a:pt x="1134" y="111"/>
                  <a:pt x="1128" y="110"/>
                  <a:pt x="1124" y="111"/>
                </a:cubicBezTo>
                <a:cubicBezTo>
                  <a:pt x="1123" y="112"/>
                  <a:pt x="1122" y="113"/>
                  <a:pt x="1121" y="113"/>
                </a:cubicBezTo>
                <a:cubicBezTo>
                  <a:pt x="1120" y="113"/>
                  <a:pt x="1116" y="110"/>
                  <a:pt x="1115" y="111"/>
                </a:cubicBezTo>
                <a:cubicBezTo>
                  <a:pt x="1115" y="113"/>
                  <a:pt x="1115" y="113"/>
                  <a:pt x="1115" y="113"/>
                </a:cubicBezTo>
                <a:cubicBezTo>
                  <a:pt x="1110" y="115"/>
                  <a:pt x="1109" y="110"/>
                  <a:pt x="1105" y="111"/>
                </a:cubicBezTo>
                <a:cubicBezTo>
                  <a:pt x="1104" y="112"/>
                  <a:pt x="1103" y="113"/>
                  <a:pt x="1102" y="114"/>
                </a:cubicBezTo>
                <a:cubicBezTo>
                  <a:pt x="1098" y="115"/>
                  <a:pt x="1097" y="110"/>
                  <a:pt x="1094" y="110"/>
                </a:cubicBezTo>
                <a:cubicBezTo>
                  <a:pt x="1091" y="110"/>
                  <a:pt x="1069" y="110"/>
                  <a:pt x="1066" y="111"/>
                </a:cubicBezTo>
                <a:cubicBezTo>
                  <a:pt x="1063" y="113"/>
                  <a:pt x="1064" y="112"/>
                  <a:pt x="1064" y="115"/>
                </a:cubicBezTo>
                <a:cubicBezTo>
                  <a:pt x="1062" y="115"/>
                  <a:pt x="1062" y="115"/>
                  <a:pt x="1062" y="115"/>
                </a:cubicBezTo>
                <a:cubicBezTo>
                  <a:pt x="1061" y="111"/>
                  <a:pt x="1060" y="110"/>
                  <a:pt x="1058" y="108"/>
                </a:cubicBezTo>
                <a:cubicBezTo>
                  <a:pt x="1055" y="107"/>
                  <a:pt x="1052" y="109"/>
                  <a:pt x="1047" y="109"/>
                </a:cubicBezTo>
                <a:cubicBezTo>
                  <a:pt x="1045" y="112"/>
                  <a:pt x="1046" y="113"/>
                  <a:pt x="1045" y="115"/>
                </a:cubicBezTo>
                <a:cubicBezTo>
                  <a:pt x="1045" y="116"/>
                  <a:pt x="1045" y="116"/>
                  <a:pt x="1045" y="116"/>
                </a:cubicBezTo>
                <a:cubicBezTo>
                  <a:pt x="1040" y="114"/>
                  <a:pt x="1041" y="111"/>
                  <a:pt x="1035" y="110"/>
                </a:cubicBezTo>
                <a:cubicBezTo>
                  <a:pt x="1035" y="109"/>
                  <a:pt x="1036" y="109"/>
                  <a:pt x="1036" y="108"/>
                </a:cubicBezTo>
                <a:cubicBezTo>
                  <a:pt x="1033" y="107"/>
                  <a:pt x="1029" y="108"/>
                  <a:pt x="1027" y="110"/>
                </a:cubicBezTo>
                <a:cubicBezTo>
                  <a:pt x="1024" y="109"/>
                  <a:pt x="1025" y="110"/>
                  <a:pt x="1024" y="108"/>
                </a:cubicBezTo>
                <a:cubicBezTo>
                  <a:pt x="1020" y="109"/>
                  <a:pt x="1011" y="113"/>
                  <a:pt x="1007" y="109"/>
                </a:cubicBezTo>
                <a:cubicBezTo>
                  <a:pt x="1003" y="110"/>
                  <a:pt x="1002" y="111"/>
                  <a:pt x="1000" y="114"/>
                </a:cubicBezTo>
                <a:cubicBezTo>
                  <a:pt x="997" y="114"/>
                  <a:pt x="998" y="112"/>
                  <a:pt x="995" y="112"/>
                </a:cubicBezTo>
                <a:cubicBezTo>
                  <a:pt x="994" y="113"/>
                  <a:pt x="994" y="114"/>
                  <a:pt x="993" y="115"/>
                </a:cubicBezTo>
                <a:cubicBezTo>
                  <a:pt x="989" y="115"/>
                  <a:pt x="986" y="115"/>
                  <a:pt x="982" y="114"/>
                </a:cubicBezTo>
                <a:cubicBezTo>
                  <a:pt x="977" y="116"/>
                  <a:pt x="977" y="116"/>
                  <a:pt x="977" y="116"/>
                </a:cubicBezTo>
                <a:cubicBezTo>
                  <a:pt x="976" y="115"/>
                  <a:pt x="975" y="115"/>
                  <a:pt x="974" y="114"/>
                </a:cubicBezTo>
                <a:cubicBezTo>
                  <a:pt x="967" y="116"/>
                  <a:pt x="958" y="121"/>
                  <a:pt x="950" y="116"/>
                </a:cubicBezTo>
                <a:cubicBezTo>
                  <a:pt x="949" y="116"/>
                  <a:pt x="949" y="116"/>
                  <a:pt x="949" y="116"/>
                </a:cubicBezTo>
                <a:cubicBezTo>
                  <a:pt x="949" y="115"/>
                  <a:pt x="949" y="115"/>
                  <a:pt x="949" y="115"/>
                </a:cubicBezTo>
                <a:cubicBezTo>
                  <a:pt x="958" y="115"/>
                  <a:pt x="967" y="114"/>
                  <a:pt x="976" y="113"/>
                </a:cubicBezTo>
                <a:cubicBezTo>
                  <a:pt x="976" y="110"/>
                  <a:pt x="976" y="110"/>
                  <a:pt x="976" y="110"/>
                </a:cubicBezTo>
                <a:cubicBezTo>
                  <a:pt x="968" y="110"/>
                  <a:pt x="951" y="111"/>
                  <a:pt x="949" y="109"/>
                </a:cubicBezTo>
                <a:cubicBezTo>
                  <a:pt x="947" y="111"/>
                  <a:pt x="948" y="109"/>
                  <a:pt x="947" y="112"/>
                </a:cubicBezTo>
                <a:cubicBezTo>
                  <a:pt x="946" y="112"/>
                  <a:pt x="946" y="112"/>
                  <a:pt x="945" y="111"/>
                </a:cubicBezTo>
                <a:cubicBezTo>
                  <a:pt x="944" y="110"/>
                  <a:pt x="945" y="111"/>
                  <a:pt x="944" y="109"/>
                </a:cubicBezTo>
                <a:cubicBezTo>
                  <a:pt x="948" y="108"/>
                  <a:pt x="952" y="109"/>
                  <a:pt x="955" y="108"/>
                </a:cubicBezTo>
                <a:cubicBezTo>
                  <a:pt x="957" y="108"/>
                  <a:pt x="957" y="108"/>
                  <a:pt x="957" y="108"/>
                </a:cubicBezTo>
                <a:cubicBezTo>
                  <a:pt x="957" y="104"/>
                  <a:pt x="957" y="104"/>
                  <a:pt x="957" y="104"/>
                </a:cubicBezTo>
                <a:cubicBezTo>
                  <a:pt x="952" y="104"/>
                  <a:pt x="941" y="105"/>
                  <a:pt x="939" y="107"/>
                </a:cubicBezTo>
                <a:cubicBezTo>
                  <a:pt x="938" y="106"/>
                  <a:pt x="937" y="106"/>
                  <a:pt x="936" y="106"/>
                </a:cubicBezTo>
                <a:cubicBezTo>
                  <a:pt x="935" y="105"/>
                  <a:pt x="935" y="104"/>
                  <a:pt x="935" y="104"/>
                </a:cubicBezTo>
                <a:cubicBezTo>
                  <a:pt x="946" y="99"/>
                  <a:pt x="962" y="100"/>
                  <a:pt x="975" y="99"/>
                </a:cubicBezTo>
                <a:cubicBezTo>
                  <a:pt x="975" y="96"/>
                  <a:pt x="975" y="96"/>
                  <a:pt x="975" y="96"/>
                </a:cubicBezTo>
                <a:cubicBezTo>
                  <a:pt x="970" y="96"/>
                  <a:pt x="967" y="93"/>
                  <a:pt x="964" y="94"/>
                </a:cubicBezTo>
                <a:cubicBezTo>
                  <a:pt x="962" y="93"/>
                  <a:pt x="963" y="95"/>
                  <a:pt x="962" y="91"/>
                </a:cubicBezTo>
                <a:cubicBezTo>
                  <a:pt x="960" y="92"/>
                  <a:pt x="960" y="92"/>
                  <a:pt x="959" y="92"/>
                </a:cubicBezTo>
                <a:cubicBezTo>
                  <a:pt x="957" y="92"/>
                  <a:pt x="955" y="92"/>
                  <a:pt x="954" y="91"/>
                </a:cubicBezTo>
                <a:cubicBezTo>
                  <a:pt x="953" y="90"/>
                  <a:pt x="953" y="91"/>
                  <a:pt x="954" y="89"/>
                </a:cubicBezTo>
                <a:cubicBezTo>
                  <a:pt x="953" y="88"/>
                  <a:pt x="953" y="88"/>
                  <a:pt x="953" y="88"/>
                </a:cubicBezTo>
                <a:cubicBezTo>
                  <a:pt x="946" y="88"/>
                  <a:pt x="948" y="90"/>
                  <a:pt x="945" y="93"/>
                </a:cubicBezTo>
                <a:cubicBezTo>
                  <a:pt x="945" y="91"/>
                  <a:pt x="944" y="91"/>
                  <a:pt x="945" y="89"/>
                </a:cubicBezTo>
                <a:cubicBezTo>
                  <a:pt x="944" y="83"/>
                  <a:pt x="939" y="88"/>
                  <a:pt x="934" y="86"/>
                </a:cubicBezTo>
                <a:cubicBezTo>
                  <a:pt x="929" y="85"/>
                  <a:pt x="929" y="84"/>
                  <a:pt x="927" y="81"/>
                </a:cubicBezTo>
                <a:cubicBezTo>
                  <a:pt x="925" y="81"/>
                  <a:pt x="925" y="81"/>
                  <a:pt x="925" y="81"/>
                </a:cubicBezTo>
                <a:cubicBezTo>
                  <a:pt x="925" y="80"/>
                  <a:pt x="925" y="80"/>
                  <a:pt x="925" y="80"/>
                </a:cubicBezTo>
                <a:cubicBezTo>
                  <a:pt x="932" y="81"/>
                  <a:pt x="954" y="82"/>
                  <a:pt x="956" y="80"/>
                </a:cubicBezTo>
                <a:cubicBezTo>
                  <a:pt x="957" y="80"/>
                  <a:pt x="957" y="80"/>
                  <a:pt x="957" y="80"/>
                </a:cubicBezTo>
                <a:cubicBezTo>
                  <a:pt x="955" y="75"/>
                  <a:pt x="950" y="75"/>
                  <a:pt x="948" y="71"/>
                </a:cubicBezTo>
                <a:cubicBezTo>
                  <a:pt x="942" y="71"/>
                  <a:pt x="938" y="69"/>
                  <a:pt x="933" y="70"/>
                </a:cubicBezTo>
                <a:cubicBezTo>
                  <a:pt x="933" y="72"/>
                  <a:pt x="933" y="72"/>
                  <a:pt x="933" y="72"/>
                </a:cubicBezTo>
                <a:cubicBezTo>
                  <a:pt x="931" y="72"/>
                  <a:pt x="931" y="72"/>
                  <a:pt x="931" y="72"/>
                </a:cubicBezTo>
                <a:cubicBezTo>
                  <a:pt x="929" y="71"/>
                  <a:pt x="920" y="69"/>
                  <a:pt x="918" y="70"/>
                </a:cubicBezTo>
                <a:cubicBezTo>
                  <a:pt x="918" y="70"/>
                  <a:pt x="916" y="73"/>
                  <a:pt x="916" y="74"/>
                </a:cubicBezTo>
                <a:cubicBezTo>
                  <a:pt x="915" y="74"/>
                  <a:pt x="910" y="73"/>
                  <a:pt x="907" y="74"/>
                </a:cubicBezTo>
                <a:cubicBezTo>
                  <a:pt x="907" y="77"/>
                  <a:pt x="906" y="76"/>
                  <a:pt x="909" y="77"/>
                </a:cubicBezTo>
                <a:cubicBezTo>
                  <a:pt x="908" y="80"/>
                  <a:pt x="908" y="80"/>
                  <a:pt x="908" y="80"/>
                </a:cubicBezTo>
                <a:cubicBezTo>
                  <a:pt x="906" y="80"/>
                  <a:pt x="905" y="81"/>
                  <a:pt x="904" y="81"/>
                </a:cubicBezTo>
                <a:cubicBezTo>
                  <a:pt x="902" y="79"/>
                  <a:pt x="903" y="80"/>
                  <a:pt x="900" y="79"/>
                </a:cubicBezTo>
                <a:cubicBezTo>
                  <a:pt x="900" y="78"/>
                  <a:pt x="900" y="77"/>
                  <a:pt x="901" y="75"/>
                </a:cubicBezTo>
                <a:cubicBezTo>
                  <a:pt x="898" y="75"/>
                  <a:pt x="896" y="78"/>
                  <a:pt x="891" y="76"/>
                </a:cubicBezTo>
                <a:cubicBezTo>
                  <a:pt x="889" y="76"/>
                  <a:pt x="886" y="74"/>
                  <a:pt x="883" y="74"/>
                </a:cubicBezTo>
                <a:cubicBezTo>
                  <a:pt x="882" y="73"/>
                  <a:pt x="882" y="72"/>
                  <a:pt x="882" y="71"/>
                </a:cubicBezTo>
                <a:cubicBezTo>
                  <a:pt x="881" y="71"/>
                  <a:pt x="881" y="71"/>
                  <a:pt x="881" y="71"/>
                </a:cubicBezTo>
                <a:cubicBezTo>
                  <a:pt x="882" y="70"/>
                  <a:pt x="882" y="69"/>
                  <a:pt x="883" y="69"/>
                </a:cubicBezTo>
                <a:cubicBezTo>
                  <a:pt x="881" y="66"/>
                  <a:pt x="883" y="68"/>
                  <a:pt x="880" y="67"/>
                </a:cubicBezTo>
                <a:cubicBezTo>
                  <a:pt x="880" y="70"/>
                  <a:pt x="880" y="70"/>
                  <a:pt x="880" y="70"/>
                </a:cubicBezTo>
                <a:cubicBezTo>
                  <a:pt x="878" y="69"/>
                  <a:pt x="874" y="70"/>
                  <a:pt x="871" y="71"/>
                </a:cubicBezTo>
                <a:cubicBezTo>
                  <a:pt x="871" y="70"/>
                  <a:pt x="871" y="70"/>
                  <a:pt x="871" y="70"/>
                </a:cubicBezTo>
                <a:cubicBezTo>
                  <a:pt x="870" y="70"/>
                  <a:pt x="870" y="70"/>
                  <a:pt x="870" y="70"/>
                </a:cubicBezTo>
                <a:cubicBezTo>
                  <a:pt x="870" y="69"/>
                  <a:pt x="871" y="68"/>
                  <a:pt x="871" y="68"/>
                </a:cubicBezTo>
                <a:cubicBezTo>
                  <a:pt x="871" y="66"/>
                  <a:pt x="871" y="66"/>
                  <a:pt x="871" y="66"/>
                </a:cubicBezTo>
                <a:cubicBezTo>
                  <a:pt x="870" y="66"/>
                  <a:pt x="870" y="66"/>
                  <a:pt x="870" y="66"/>
                </a:cubicBezTo>
                <a:cubicBezTo>
                  <a:pt x="868" y="68"/>
                  <a:pt x="868" y="67"/>
                  <a:pt x="868" y="70"/>
                </a:cubicBezTo>
                <a:cubicBezTo>
                  <a:pt x="865" y="69"/>
                  <a:pt x="862" y="68"/>
                  <a:pt x="859" y="67"/>
                </a:cubicBezTo>
                <a:cubicBezTo>
                  <a:pt x="855" y="67"/>
                  <a:pt x="854" y="71"/>
                  <a:pt x="853" y="75"/>
                </a:cubicBezTo>
                <a:cubicBezTo>
                  <a:pt x="851" y="75"/>
                  <a:pt x="851" y="75"/>
                  <a:pt x="850" y="74"/>
                </a:cubicBezTo>
                <a:cubicBezTo>
                  <a:pt x="849" y="73"/>
                  <a:pt x="849" y="74"/>
                  <a:pt x="849" y="72"/>
                </a:cubicBezTo>
                <a:cubicBezTo>
                  <a:pt x="846" y="71"/>
                  <a:pt x="842" y="71"/>
                  <a:pt x="839" y="71"/>
                </a:cubicBezTo>
                <a:cubicBezTo>
                  <a:pt x="838" y="69"/>
                  <a:pt x="836" y="68"/>
                  <a:pt x="835" y="66"/>
                </a:cubicBezTo>
                <a:cubicBezTo>
                  <a:pt x="834" y="66"/>
                  <a:pt x="834" y="66"/>
                  <a:pt x="834" y="66"/>
                </a:cubicBezTo>
                <a:cubicBezTo>
                  <a:pt x="834" y="65"/>
                  <a:pt x="834" y="65"/>
                  <a:pt x="834" y="65"/>
                </a:cubicBezTo>
                <a:cubicBezTo>
                  <a:pt x="843" y="65"/>
                  <a:pt x="856" y="65"/>
                  <a:pt x="858" y="64"/>
                </a:cubicBezTo>
                <a:cubicBezTo>
                  <a:pt x="860" y="64"/>
                  <a:pt x="860" y="64"/>
                  <a:pt x="860" y="64"/>
                </a:cubicBezTo>
                <a:cubicBezTo>
                  <a:pt x="860" y="61"/>
                  <a:pt x="860" y="61"/>
                  <a:pt x="860" y="61"/>
                </a:cubicBezTo>
                <a:cubicBezTo>
                  <a:pt x="856" y="61"/>
                  <a:pt x="859" y="61"/>
                  <a:pt x="856" y="62"/>
                </a:cubicBezTo>
                <a:cubicBezTo>
                  <a:pt x="856" y="62"/>
                  <a:pt x="856" y="61"/>
                  <a:pt x="855" y="60"/>
                </a:cubicBezTo>
                <a:cubicBezTo>
                  <a:pt x="854" y="60"/>
                  <a:pt x="854" y="60"/>
                  <a:pt x="854" y="60"/>
                </a:cubicBezTo>
                <a:cubicBezTo>
                  <a:pt x="856" y="59"/>
                  <a:pt x="856" y="59"/>
                  <a:pt x="858" y="58"/>
                </a:cubicBezTo>
                <a:cubicBezTo>
                  <a:pt x="865" y="55"/>
                  <a:pt x="869" y="62"/>
                  <a:pt x="878" y="60"/>
                </a:cubicBezTo>
                <a:cubicBezTo>
                  <a:pt x="902" y="57"/>
                  <a:pt x="915" y="62"/>
                  <a:pt x="935" y="62"/>
                </a:cubicBezTo>
                <a:cubicBezTo>
                  <a:pt x="934" y="57"/>
                  <a:pt x="931" y="58"/>
                  <a:pt x="935" y="56"/>
                </a:cubicBezTo>
                <a:cubicBezTo>
                  <a:pt x="935" y="54"/>
                  <a:pt x="935" y="54"/>
                  <a:pt x="935" y="54"/>
                </a:cubicBezTo>
                <a:cubicBezTo>
                  <a:pt x="933" y="54"/>
                  <a:pt x="933" y="54"/>
                  <a:pt x="932" y="55"/>
                </a:cubicBezTo>
                <a:cubicBezTo>
                  <a:pt x="929" y="54"/>
                  <a:pt x="930" y="54"/>
                  <a:pt x="928" y="53"/>
                </a:cubicBezTo>
                <a:cubicBezTo>
                  <a:pt x="928" y="52"/>
                  <a:pt x="928" y="52"/>
                  <a:pt x="927" y="52"/>
                </a:cubicBezTo>
                <a:cubicBezTo>
                  <a:pt x="929" y="50"/>
                  <a:pt x="928" y="51"/>
                  <a:pt x="929" y="49"/>
                </a:cubicBezTo>
                <a:cubicBezTo>
                  <a:pt x="932" y="50"/>
                  <a:pt x="931" y="50"/>
                  <a:pt x="934" y="51"/>
                </a:cubicBezTo>
                <a:cubicBezTo>
                  <a:pt x="934" y="50"/>
                  <a:pt x="934" y="50"/>
                  <a:pt x="934" y="50"/>
                </a:cubicBezTo>
                <a:cubicBezTo>
                  <a:pt x="935" y="50"/>
                  <a:pt x="935" y="50"/>
                  <a:pt x="935" y="50"/>
                </a:cubicBezTo>
                <a:cubicBezTo>
                  <a:pt x="934" y="47"/>
                  <a:pt x="933" y="47"/>
                  <a:pt x="932" y="45"/>
                </a:cubicBezTo>
                <a:cubicBezTo>
                  <a:pt x="930" y="45"/>
                  <a:pt x="930" y="45"/>
                  <a:pt x="929" y="46"/>
                </a:cubicBezTo>
                <a:cubicBezTo>
                  <a:pt x="927" y="46"/>
                  <a:pt x="927" y="46"/>
                  <a:pt x="927" y="46"/>
                </a:cubicBezTo>
                <a:cubicBezTo>
                  <a:pt x="928" y="45"/>
                  <a:pt x="929" y="45"/>
                  <a:pt x="929" y="44"/>
                </a:cubicBezTo>
                <a:cubicBezTo>
                  <a:pt x="925" y="38"/>
                  <a:pt x="917" y="43"/>
                  <a:pt x="910" y="41"/>
                </a:cubicBezTo>
                <a:cubicBezTo>
                  <a:pt x="902" y="39"/>
                  <a:pt x="880" y="44"/>
                  <a:pt x="871" y="38"/>
                </a:cubicBezTo>
                <a:cubicBezTo>
                  <a:pt x="868" y="39"/>
                  <a:pt x="867" y="39"/>
                  <a:pt x="866" y="39"/>
                </a:cubicBezTo>
                <a:cubicBezTo>
                  <a:pt x="867" y="42"/>
                  <a:pt x="867" y="42"/>
                  <a:pt x="869" y="43"/>
                </a:cubicBezTo>
                <a:cubicBezTo>
                  <a:pt x="870" y="44"/>
                  <a:pt x="873" y="43"/>
                  <a:pt x="876" y="42"/>
                </a:cubicBezTo>
                <a:cubicBezTo>
                  <a:pt x="875" y="44"/>
                  <a:pt x="874" y="45"/>
                  <a:pt x="872" y="46"/>
                </a:cubicBezTo>
                <a:cubicBezTo>
                  <a:pt x="871" y="47"/>
                  <a:pt x="871" y="46"/>
                  <a:pt x="869" y="45"/>
                </a:cubicBezTo>
                <a:cubicBezTo>
                  <a:pt x="868" y="46"/>
                  <a:pt x="867" y="47"/>
                  <a:pt x="866" y="48"/>
                </a:cubicBezTo>
                <a:cubicBezTo>
                  <a:pt x="865" y="48"/>
                  <a:pt x="865" y="49"/>
                  <a:pt x="865" y="49"/>
                </a:cubicBezTo>
                <a:cubicBezTo>
                  <a:pt x="860" y="46"/>
                  <a:pt x="860" y="45"/>
                  <a:pt x="854" y="47"/>
                </a:cubicBezTo>
                <a:cubicBezTo>
                  <a:pt x="854" y="46"/>
                  <a:pt x="854" y="46"/>
                  <a:pt x="854" y="46"/>
                </a:cubicBezTo>
                <a:cubicBezTo>
                  <a:pt x="853" y="46"/>
                  <a:pt x="853" y="46"/>
                  <a:pt x="853" y="46"/>
                </a:cubicBezTo>
                <a:cubicBezTo>
                  <a:pt x="854" y="45"/>
                  <a:pt x="854" y="45"/>
                  <a:pt x="856" y="45"/>
                </a:cubicBezTo>
                <a:cubicBezTo>
                  <a:pt x="856" y="41"/>
                  <a:pt x="854" y="40"/>
                  <a:pt x="850" y="39"/>
                </a:cubicBezTo>
                <a:cubicBezTo>
                  <a:pt x="849" y="40"/>
                  <a:pt x="849" y="40"/>
                  <a:pt x="849" y="40"/>
                </a:cubicBezTo>
                <a:cubicBezTo>
                  <a:pt x="850" y="43"/>
                  <a:pt x="850" y="43"/>
                  <a:pt x="853" y="44"/>
                </a:cubicBezTo>
                <a:cubicBezTo>
                  <a:pt x="851" y="46"/>
                  <a:pt x="851" y="47"/>
                  <a:pt x="849" y="48"/>
                </a:cubicBezTo>
                <a:cubicBezTo>
                  <a:pt x="846" y="50"/>
                  <a:pt x="841" y="44"/>
                  <a:pt x="837" y="46"/>
                </a:cubicBezTo>
                <a:cubicBezTo>
                  <a:pt x="835" y="48"/>
                  <a:pt x="814" y="54"/>
                  <a:pt x="807" y="49"/>
                </a:cubicBezTo>
                <a:cubicBezTo>
                  <a:pt x="805" y="50"/>
                  <a:pt x="805" y="50"/>
                  <a:pt x="804" y="53"/>
                </a:cubicBezTo>
                <a:cubicBezTo>
                  <a:pt x="798" y="50"/>
                  <a:pt x="788" y="52"/>
                  <a:pt x="782" y="53"/>
                </a:cubicBezTo>
                <a:cubicBezTo>
                  <a:pt x="782" y="56"/>
                  <a:pt x="782" y="56"/>
                  <a:pt x="782" y="56"/>
                </a:cubicBezTo>
                <a:cubicBezTo>
                  <a:pt x="781" y="57"/>
                  <a:pt x="781" y="57"/>
                  <a:pt x="781" y="57"/>
                </a:cubicBezTo>
                <a:cubicBezTo>
                  <a:pt x="774" y="57"/>
                  <a:pt x="774" y="55"/>
                  <a:pt x="770" y="54"/>
                </a:cubicBezTo>
                <a:cubicBezTo>
                  <a:pt x="767" y="53"/>
                  <a:pt x="764" y="56"/>
                  <a:pt x="762" y="56"/>
                </a:cubicBezTo>
                <a:cubicBezTo>
                  <a:pt x="760" y="57"/>
                  <a:pt x="757" y="55"/>
                  <a:pt x="756" y="56"/>
                </a:cubicBezTo>
                <a:cubicBezTo>
                  <a:pt x="756" y="56"/>
                  <a:pt x="754" y="58"/>
                  <a:pt x="754" y="58"/>
                </a:cubicBezTo>
                <a:cubicBezTo>
                  <a:pt x="751" y="60"/>
                  <a:pt x="746" y="56"/>
                  <a:pt x="745" y="56"/>
                </a:cubicBezTo>
                <a:cubicBezTo>
                  <a:pt x="740" y="56"/>
                  <a:pt x="740" y="58"/>
                  <a:pt x="738" y="61"/>
                </a:cubicBezTo>
                <a:cubicBezTo>
                  <a:pt x="735" y="61"/>
                  <a:pt x="734" y="61"/>
                  <a:pt x="732" y="60"/>
                </a:cubicBezTo>
                <a:cubicBezTo>
                  <a:pt x="731" y="60"/>
                  <a:pt x="731" y="60"/>
                  <a:pt x="731" y="60"/>
                </a:cubicBezTo>
                <a:cubicBezTo>
                  <a:pt x="732" y="58"/>
                  <a:pt x="733" y="58"/>
                  <a:pt x="735" y="56"/>
                </a:cubicBezTo>
                <a:cubicBezTo>
                  <a:pt x="735" y="55"/>
                  <a:pt x="735" y="55"/>
                  <a:pt x="735" y="55"/>
                </a:cubicBezTo>
                <a:cubicBezTo>
                  <a:pt x="732" y="55"/>
                  <a:pt x="731" y="55"/>
                  <a:pt x="728" y="55"/>
                </a:cubicBezTo>
                <a:cubicBezTo>
                  <a:pt x="727" y="55"/>
                  <a:pt x="728" y="59"/>
                  <a:pt x="728" y="59"/>
                </a:cubicBezTo>
                <a:cubicBezTo>
                  <a:pt x="727" y="61"/>
                  <a:pt x="726" y="59"/>
                  <a:pt x="725" y="62"/>
                </a:cubicBezTo>
                <a:cubicBezTo>
                  <a:pt x="721" y="62"/>
                  <a:pt x="722" y="61"/>
                  <a:pt x="719" y="59"/>
                </a:cubicBezTo>
                <a:cubicBezTo>
                  <a:pt x="719" y="57"/>
                  <a:pt x="720" y="56"/>
                  <a:pt x="720" y="54"/>
                </a:cubicBezTo>
                <a:cubicBezTo>
                  <a:pt x="718" y="54"/>
                  <a:pt x="717" y="54"/>
                  <a:pt x="715" y="55"/>
                </a:cubicBezTo>
                <a:cubicBezTo>
                  <a:pt x="713" y="55"/>
                  <a:pt x="713" y="55"/>
                  <a:pt x="713" y="55"/>
                </a:cubicBezTo>
                <a:cubicBezTo>
                  <a:pt x="714" y="58"/>
                  <a:pt x="714" y="57"/>
                  <a:pt x="715" y="58"/>
                </a:cubicBezTo>
                <a:cubicBezTo>
                  <a:pt x="711" y="60"/>
                  <a:pt x="696" y="62"/>
                  <a:pt x="691" y="59"/>
                </a:cubicBezTo>
                <a:cubicBezTo>
                  <a:pt x="690" y="61"/>
                  <a:pt x="689" y="64"/>
                  <a:pt x="688" y="65"/>
                </a:cubicBezTo>
                <a:cubicBezTo>
                  <a:pt x="686" y="66"/>
                  <a:pt x="685" y="65"/>
                  <a:pt x="683" y="66"/>
                </a:cubicBezTo>
                <a:cubicBezTo>
                  <a:pt x="679" y="60"/>
                  <a:pt x="652" y="60"/>
                  <a:pt x="649" y="60"/>
                </a:cubicBezTo>
                <a:cubicBezTo>
                  <a:pt x="650" y="62"/>
                  <a:pt x="650" y="65"/>
                  <a:pt x="651" y="66"/>
                </a:cubicBezTo>
                <a:cubicBezTo>
                  <a:pt x="654" y="67"/>
                  <a:pt x="662" y="65"/>
                  <a:pt x="664" y="66"/>
                </a:cubicBezTo>
                <a:cubicBezTo>
                  <a:pt x="665" y="67"/>
                  <a:pt x="665" y="68"/>
                  <a:pt x="666" y="70"/>
                </a:cubicBezTo>
                <a:cubicBezTo>
                  <a:pt x="669" y="71"/>
                  <a:pt x="674" y="69"/>
                  <a:pt x="677" y="69"/>
                </a:cubicBezTo>
                <a:cubicBezTo>
                  <a:pt x="683" y="69"/>
                  <a:pt x="688" y="70"/>
                  <a:pt x="696" y="73"/>
                </a:cubicBezTo>
                <a:cubicBezTo>
                  <a:pt x="705" y="75"/>
                  <a:pt x="728" y="69"/>
                  <a:pt x="733" y="68"/>
                </a:cubicBezTo>
                <a:cubicBezTo>
                  <a:pt x="737" y="67"/>
                  <a:pt x="744" y="69"/>
                  <a:pt x="747" y="67"/>
                </a:cubicBezTo>
                <a:cubicBezTo>
                  <a:pt x="748" y="66"/>
                  <a:pt x="748" y="66"/>
                  <a:pt x="748" y="64"/>
                </a:cubicBezTo>
                <a:cubicBezTo>
                  <a:pt x="753" y="65"/>
                  <a:pt x="752" y="67"/>
                  <a:pt x="755" y="68"/>
                </a:cubicBezTo>
                <a:cubicBezTo>
                  <a:pt x="764" y="68"/>
                  <a:pt x="772" y="67"/>
                  <a:pt x="781" y="67"/>
                </a:cubicBezTo>
                <a:cubicBezTo>
                  <a:pt x="782" y="66"/>
                  <a:pt x="783" y="65"/>
                  <a:pt x="783" y="64"/>
                </a:cubicBezTo>
                <a:cubicBezTo>
                  <a:pt x="790" y="62"/>
                  <a:pt x="798" y="67"/>
                  <a:pt x="804" y="63"/>
                </a:cubicBezTo>
                <a:cubicBezTo>
                  <a:pt x="805" y="62"/>
                  <a:pt x="805" y="62"/>
                  <a:pt x="805" y="60"/>
                </a:cubicBezTo>
                <a:cubicBezTo>
                  <a:pt x="808" y="60"/>
                  <a:pt x="808" y="60"/>
                  <a:pt x="808" y="60"/>
                </a:cubicBezTo>
                <a:cubicBezTo>
                  <a:pt x="808" y="57"/>
                  <a:pt x="808" y="57"/>
                  <a:pt x="808" y="57"/>
                </a:cubicBezTo>
                <a:cubicBezTo>
                  <a:pt x="809" y="59"/>
                  <a:pt x="809" y="61"/>
                  <a:pt x="809" y="64"/>
                </a:cubicBezTo>
                <a:cubicBezTo>
                  <a:pt x="809" y="64"/>
                  <a:pt x="810" y="65"/>
                  <a:pt x="810" y="65"/>
                </a:cubicBezTo>
                <a:cubicBezTo>
                  <a:pt x="819" y="65"/>
                  <a:pt x="822" y="65"/>
                  <a:pt x="832" y="65"/>
                </a:cubicBezTo>
                <a:cubicBezTo>
                  <a:pt x="832" y="68"/>
                  <a:pt x="832" y="68"/>
                  <a:pt x="832" y="68"/>
                </a:cubicBezTo>
                <a:cubicBezTo>
                  <a:pt x="828" y="69"/>
                  <a:pt x="825" y="69"/>
                  <a:pt x="822" y="71"/>
                </a:cubicBezTo>
                <a:cubicBezTo>
                  <a:pt x="822" y="71"/>
                  <a:pt x="822" y="72"/>
                  <a:pt x="821" y="73"/>
                </a:cubicBezTo>
                <a:cubicBezTo>
                  <a:pt x="819" y="73"/>
                  <a:pt x="818" y="70"/>
                  <a:pt x="817" y="71"/>
                </a:cubicBezTo>
                <a:cubicBezTo>
                  <a:pt x="815" y="71"/>
                  <a:pt x="811" y="73"/>
                  <a:pt x="810" y="74"/>
                </a:cubicBezTo>
                <a:cubicBezTo>
                  <a:pt x="807" y="74"/>
                  <a:pt x="800" y="71"/>
                  <a:pt x="798" y="72"/>
                </a:cubicBezTo>
                <a:cubicBezTo>
                  <a:pt x="797" y="72"/>
                  <a:pt x="796" y="72"/>
                  <a:pt x="795" y="73"/>
                </a:cubicBezTo>
                <a:cubicBezTo>
                  <a:pt x="795" y="78"/>
                  <a:pt x="796" y="76"/>
                  <a:pt x="796" y="81"/>
                </a:cubicBezTo>
                <a:cubicBezTo>
                  <a:pt x="800" y="81"/>
                  <a:pt x="810" y="82"/>
                  <a:pt x="811" y="81"/>
                </a:cubicBezTo>
                <a:cubicBezTo>
                  <a:pt x="815" y="82"/>
                  <a:pt x="817" y="86"/>
                  <a:pt x="817" y="89"/>
                </a:cubicBezTo>
                <a:cubicBezTo>
                  <a:pt x="817" y="91"/>
                  <a:pt x="817" y="91"/>
                  <a:pt x="817" y="91"/>
                </a:cubicBezTo>
                <a:cubicBezTo>
                  <a:pt x="811" y="90"/>
                  <a:pt x="809" y="86"/>
                  <a:pt x="806" y="87"/>
                </a:cubicBezTo>
                <a:cubicBezTo>
                  <a:pt x="802" y="87"/>
                  <a:pt x="801" y="87"/>
                  <a:pt x="800" y="91"/>
                </a:cubicBezTo>
                <a:cubicBezTo>
                  <a:pt x="796" y="90"/>
                  <a:pt x="797" y="88"/>
                  <a:pt x="791" y="88"/>
                </a:cubicBezTo>
                <a:cubicBezTo>
                  <a:pt x="790" y="87"/>
                  <a:pt x="790" y="85"/>
                  <a:pt x="789" y="84"/>
                </a:cubicBezTo>
                <a:cubicBezTo>
                  <a:pt x="788" y="83"/>
                  <a:pt x="789" y="84"/>
                  <a:pt x="787" y="83"/>
                </a:cubicBezTo>
                <a:cubicBezTo>
                  <a:pt x="786" y="86"/>
                  <a:pt x="785" y="86"/>
                  <a:pt x="783" y="89"/>
                </a:cubicBezTo>
                <a:cubicBezTo>
                  <a:pt x="781" y="89"/>
                  <a:pt x="781" y="89"/>
                  <a:pt x="781" y="89"/>
                </a:cubicBezTo>
                <a:cubicBezTo>
                  <a:pt x="781" y="88"/>
                  <a:pt x="781" y="88"/>
                  <a:pt x="781" y="88"/>
                </a:cubicBezTo>
                <a:cubicBezTo>
                  <a:pt x="782" y="87"/>
                  <a:pt x="783" y="87"/>
                  <a:pt x="784" y="87"/>
                </a:cubicBezTo>
                <a:cubicBezTo>
                  <a:pt x="784" y="85"/>
                  <a:pt x="784" y="85"/>
                  <a:pt x="784" y="85"/>
                </a:cubicBezTo>
                <a:cubicBezTo>
                  <a:pt x="777" y="85"/>
                  <a:pt x="771" y="85"/>
                  <a:pt x="767" y="84"/>
                </a:cubicBezTo>
                <a:cubicBezTo>
                  <a:pt x="763" y="84"/>
                  <a:pt x="763" y="85"/>
                  <a:pt x="761" y="87"/>
                </a:cubicBezTo>
                <a:cubicBezTo>
                  <a:pt x="761" y="88"/>
                  <a:pt x="761" y="88"/>
                  <a:pt x="761" y="88"/>
                </a:cubicBezTo>
                <a:cubicBezTo>
                  <a:pt x="760" y="87"/>
                  <a:pt x="759" y="85"/>
                  <a:pt x="759" y="84"/>
                </a:cubicBezTo>
                <a:cubicBezTo>
                  <a:pt x="758" y="83"/>
                  <a:pt x="759" y="84"/>
                  <a:pt x="757" y="83"/>
                </a:cubicBezTo>
                <a:cubicBezTo>
                  <a:pt x="756" y="84"/>
                  <a:pt x="756" y="87"/>
                  <a:pt x="755" y="88"/>
                </a:cubicBezTo>
                <a:cubicBezTo>
                  <a:pt x="753" y="89"/>
                  <a:pt x="750" y="89"/>
                  <a:pt x="749" y="90"/>
                </a:cubicBezTo>
                <a:cubicBezTo>
                  <a:pt x="742" y="89"/>
                  <a:pt x="742" y="87"/>
                  <a:pt x="736" y="85"/>
                </a:cubicBezTo>
                <a:cubicBezTo>
                  <a:pt x="736" y="83"/>
                  <a:pt x="737" y="81"/>
                  <a:pt x="737" y="79"/>
                </a:cubicBezTo>
                <a:cubicBezTo>
                  <a:pt x="734" y="79"/>
                  <a:pt x="731" y="80"/>
                  <a:pt x="729" y="80"/>
                </a:cubicBezTo>
                <a:cubicBezTo>
                  <a:pt x="728" y="82"/>
                  <a:pt x="728" y="82"/>
                  <a:pt x="728" y="84"/>
                </a:cubicBezTo>
                <a:cubicBezTo>
                  <a:pt x="724" y="83"/>
                  <a:pt x="724" y="85"/>
                  <a:pt x="719" y="86"/>
                </a:cubicBezTo>
                <a:cubicBezTo>
                  <a:pt x="719" y="85"/>
                  <a:pt x="718" y="82"/>
                  <a:pt x="717" y="81"/>
                </a:cubicBezTo>
                <a:cubicBezTo>
                  <a:pt x="715" y="80"/>
                  <a:pt x="713" y="82"/>
                  <a:pt x="711" y="83"/>
                </a:cubicBezTo>
                <a:cubicBezTo>
                  <a:pt x="706" y="79"/>
                  <a:pt x="698" y="74"/>
                  <a:pt x="690" y="76"/>
                </a:cubicBezTo>
                <a:cubicBezTo>
                  <a:pt x="687" y="77"/>
                  <a:pt x="687" y="81"/>
                  <a:pt x="682" y="80"/>
                </a:cubicBezTo>
                <a:cubicBezTo>
                  <a:pt x="680" y="80"/>
                  <a:pt x="678" y="78"/>
                  <a:pt x="677" y="77"/>
                </a:cubicBezTo>
                <a:cubicBezTo>
                  <a:pt x="674" y="82"/>
                  <a:pt x="673" y="77"/>
                  <a:pt x="669" y="78"/>
                </a:cubicBezTo>
                <a:cubicBezTo>
                  <a:pt x="668" y="78"/>
                  <a:pt x="668" y="81"/>
                  <a:pt x="665" y="80"/>
                </a:cubicBezTo>
                <a:cubicBezTo>
                  <a:pt x="663" y="79"/>
                  <a:pt x="661" y="76"/>
                  <a:pt x="659" y="74"/>
                </a:cubicBezTo>
                <a:cubicBezTo>
                  <a:pt x="657" y="77"/>
                  <a:pt x="656" y="79"/>
                  <a:pt x="657" y="82"/>
                </a:cubicBezTo>
                <a:cubicBezTo>
                  <a:pt x="653" y="82"/>
                  <a:pt x="651" y="82"/>
                  <a:pt x="648" y="80"/>
                </a:cubicBezTo>
                <a:cubicBezTo>
                  <a:pt x="646" y="80"/>
                  <a:pt x="646" y="80"/>
                  <a:pt x="646" y="80"/>
                </a:cubicBezTo>
                <a:cubicBezTo>
                  <a:pt x="649" y="78"/>
                  <a:pt x="651" y="79"/>
                  <a:pt x="653" y="79"/>
                </a:cubicBezTo>
                <a:cubicBezTo>
                  <a:pt x="653" y="77"/>
                  <a:pt x="652" y="74"/>
                  <a:pt x="652" y="72"/>
                </a:cubicBezTo>
                <a:cubicBezTo>
                  <a:pt x="640" y="71"/>
                  <a:pt x="627" y="71"/>
                  <a:pt x="618" y="69"/>
                </a:cubicBezTo>
                <a:cubicBezTo>
                  <a:pt x="616" y="68"/>
                  <a:pt x="615" y="70"/>
                  <a:pt x="614" y="70"/>
                </a:cubicBezTo>
                <a:cubicBezTo>
                  <a:pt x="608" y="70"/>
                  <a:pt x="603" y="70"/>
                  <a:pt x="598" y="67"/>
                </a:cubicBezTo>
                <a:cubicBezTo>
                  <a:pt x="595" y="68"/>
                  <a:pt x="596" y="69"/>
                  <a:pt x="593" y="70"/>
                </a:cubicBezTo>
                <a:cubicBezTo>
                  <a:pt x="593" y="70"/>
                  <a:pt x="571" y="67"/>
                  <a:pt x="571" y="67"/>
                </a:cubicBezTo>
                <a:cubicBezTo>
                  <a:pt x="568" y="67"/>
                  <a:pt x="569" y="68"/>
                  <a:pt x="567" y="69"/>
                </a:cubicBezTo>
                <a:cubicBezTo>
                  <a:pt x="568" y="71"/>
                  <a:pt x="566" y="69"/>
                  <a:pt x="569" y="71"/>
                </a:cubicBezTo>
                <a:cubicBezTo>
                  <a:pt x="568" y="71"/>
                  <a:pt x="561" y="72"/>
                  <a:pt x="557" y="73"/>
                </a:cubicBezTo>
                <a:cubicBezTo>
                  <a:pt x="557" y="75"/>
                  <a:pt x="557" y="74"/>
                  <a:pt x="556" y="75"/>
                </a:cubicBezTo>
                <a:cubicBezTo>
                  <a:pt x="556" y="76"/>
                  <a:pt x="556" y="76"/>
                  <a:pt x="556" y="76"/>
                </a:cubicBezTo>
                <a:cubicBezTo>
                  <a:pt x="554" y="75"/>
                  <a:pt x="554" y="74"/>
                  <a:pt x="552" y="73"/>
                </a:cubicBezTo>
                <a:cubicBezTo>
                  <a:pt x="549" y="71"/>
                  <a:pt x="546" y="73"/>
                  <a:pt x="543" y="73"/>
                </a:cubicBezTo>
                <a:cubicBezTo>
                  <a:pt x="541" y="72"/>
                  <a:pt x="535" y="68"/>
                  <a:pt x="533" y="69"/>
                </a:cubicBezTo>
                <a:cubicBezTo>
                  <a:pt x="532" y="70"/>
                  <a:pt x="531" y="71"/>
                  <a:pt x="530" y="72"/>
                </a:cubicBezTo>
                <a:cubicBezTo>
                  <a:pt x="529" y="72"/>
                  <a:pt x="529" y="72"/>
                  <a:pt x="529" y="72"/>
                </a:cubicBezTo>
                <a:cubicBezTo>
                  <a:pt x="529" y="71"/>
                  <a:pt x="530" y="70"/>
                  <a:pt x="530" y="70"/>
                </a:cubicBezTo>
                <a:cubicBezTo>
                  <a:pt x="525" y="70"/>
                  <a:pt x="524" y="72"/>
                  <a:pt x="519" y="71"/>
                </a:cubicBezTo>
                <a:cubicBezTo>
                  <a:pt x="519" y="73"/>
                  <a:pt x="518" y="75"/>
                  <a:pt x="517" y="76"/>
                </a:cubicBezTo>
                <a:cubicBezTo>
                  <a:pt x="515" y="76"/>
                  <a:pt x="515" y="76"/>
                  <a:pt x="515" y="76"/>
                </a:cubicBezTo>
                <a:cubicBezTo>
                  <a:pt x="516" y="74"/>
                  <a:pt x="517" y="74"/>
                  <a:pt x="518" y="72"/>
                </a:cubicBezTo>
                <a:cubicBezTo>
                  <a:pt x="517" y="71"/>
                  <a:pt x="517" y="71"/>
                  <a:pt x="517" y="71"/>
                </a:cubicBezTo>
                <a:cubicBezTo>
                  <a:pt x="510" y="71"/>
                  <a:pt x="507" y="72"/>
                  <a:pt x="504" y="75"/>
                </a:cubicBezTo>
                <a:cubicBezTo>
                  <a:pt x="503" y="75"/>
                  <a:pt x="503" y="75"/>
                  <a:pt x="502" y="74"/>
                </a:cubicBezTo>
                <a:cubicBezTo>
                  <a:pt x="502" y="74"/>
                  <a:pt x="504" y="68"/>
                  <a:pt x="503" y="67"/>
                </a:cubicBezTo>
                <a:cubicBezTo>
                  <a:pt x="502" y="64"/>
                  <a:pt x="501" y="65"/>
                  <a:pt x="497" y="65"/>
                </a:cubicBezTo>
                <a:cubicBezTo>
                  <a:pt x="497" y="64"/>
                  <a:pt x="497" y="63"/>
                  <a:pt x="498" y="62"/>
                </a:cubicBezTo>
                <a:cubicBezTo>
                  <a:pt x="487" y="62"/>
                  <a:pt x="487" y="62"/>
                  <a:pt x="487" y="62"/>
                </a:cubicBezTo>
                <a:cubicBezTo>
                  <a:pt x="487" y="60"/>
                  <a:pt x="487" y="60"/>
                  <a:pt x="487" y="60"/>
                </a:cubicBezTo>
                <a:cubicBezTo>
                  <a:pt x="485" y="60"/>
                  <a:pt x="485" y="60"/>
                  <a:pt x="485" y="60"/>
                </a:cubicBezTo>
                <a:cubicBezTo>
                  <a:pt x="483" y="61"/>
                  <a:pt x="482" y="64"/>
                  <a:pt x="478" y="62"/>
                </a:cubicBezTo>
                <a:cubicBezTo>
                  <a:pt x="475" y="62"/>
                  <a:pt x="475" y="62"/>
                  <a:pt x="475" y="62"/>
                </a:cubicBezTo>
                <a:cubicBezTo>
                  <a:pt x="477" y="66"/>
                  <a:pt x="480" y="67"/>
                  <a:pt x="483" y="69"/>
                </a:cubicBezTo>
                <a:cubicBezTo>
                  <a:pt x="485" y="70"/>
                  <a:pt x="489" y="67"/>
                  <a:pt x="491" y="65"/>
                </a:cubicBezTo>
                <a:cubicBezTo>
                  <a:pt x="495" y="65"/>
                  <a:pt x="495" y="66"/>
                  <a:pt x="497" y="70"/>
                </a:cubicBezTo>
                <a:cubicBezTo>
                  <a:pt x="500" y="70"/>
                  <a:pt x="500" y="70"/>
                  <a:pt x="500" y="70"/>
                </a:cubicBezTo>
                <a:cubicBezTo>
                  <a:pt x="500" y="72"/>
                  <a:pt x="500" y="72"/>
                  <a:pt x="501" y="73"/>
                </a:cubicBezTo>
                <a:cubicBezTo>
                  <a:pt x="497" y="79"/>
                  <a:pt x="479" y="77"/>
                  <a:pt x="470" y="76"/>
                </a:cubicBezTo>
                <a:cubicBezTo>
                  <a:pt x="470" y="74"/>
                  <a:pt x="470" y="75"/>
                  <a:pt x="469" y="74"/>
                </a:cubicBezTo>
                <a:cubicBezTo>
                  <a:pt x="466" y="72"/>
                  <a:pt x="462" y="78"/>
                  <a:pt x="456" y="74"/>
                </a:cubicBezTo>
                <a:cubicBezTo>
                  <a:pt x="455" y="74"/>
                  <a:pt x="455" y="74"/>
                  <a:pt x="455" y="74"/>
                </a:cubicBezTo>
                <a:cubicBezTo>
                  <a:pt x="455" y="75"/>
                  <a:pt x="455" y="75"/>
                  <a:pt x="455" y="75"/>
                </a:cubicBezTo>
                <a:cubicBezTo>
                  <a:pt x="454" y="74"/>
                  <a:pt x="453" y="74"/>
                  <a:pt x="452" y="73"/>
                </a:cubicBezTo>
                <a:cubicBezTo>
                  <a:pt x="446" y="73"/>
                  <a:pt x="444" y="74"/>
                  <a:pt x="439" y="74"/>
                </a:cubicBezTo>
                <a:cubicBezTo>
                  <a:pt x="439" y="76"/>
                  <a:pt x="439" y="76"/>
                  <a:pt x="439" y="76"/>
                </a:cubicBezTo>
                <a:cubicBezTo>
                  <a:pt x="447" y="77"/>
                  <a:pt x="455" y="79"/>
                  <a:pt x="466" y="79"/>
                </a:cubicBezTo>
                <a:cubicBezTo>
                  <a:pt x="460" y="83"/>
                  <a:pt x="455" y="81"/>
                  <a:pt x="450" y="80"/>
                </a:cubicBezTo>
                <a:cubicBezTo>
                  <a:pt x="450" y="82"/>
                  <a:pt x="450" y="82"/>
                  <a:pt x="450" y="82"/>
                </a:cubicBezTo>
                <a:cubicBezTo>
                  <a:pt x="446" y="83"/>
                  <a:pt x="433" y="80"/>
                  <a:pt x="425" y="81"/>
                </a:cubicBezTo>
                <a:cubicBezTo>
                  <a:pt x="412" y="83"/>
                  <a:pt x="378" y="82"/>
                  <a:pt x="366" y="79"/>
                </a:cubicBezTo>
                <a:cubicBezTo>
                  <a:pt x="360" y="78"/>
                  <a:pt x="349" y="81"/>
                  <a:pt x="343" y="77"/>
                </a:cubicBezTo>
                <a:cubicBezTo>
                  <a:pt x="343" y="76"/>
                  <a:pt x="343" y="77"/>
                  <a:pt x="343" y="75"/>
                </a:cubicBezTo>
                <a:cubicBezTo>
                  <a:pt x="353" y="71"/>
                  <a:pt x="383" y="75"/>
                  <a:pt x="396" y="74"/>
                </a:cubicBezTo>
                <a:cubicBezTo>
                  <a:pt x="396" y="72"/>
                  <a:pt x="396" y="72"/>
                  <a:pt x="396" y="72"/>
                </a:cubicBezTo>
                <a:cubicBezTo>
                  <a:pt x="394" y="72"/>
                  <a:pt x="395" y="72"/>
                  <a:pt x="394" y="72"/>
                </a:cubicBezTo>
                <a:cubicBezTo>
                  <a:pt x="393" y="71"/>
                  <a:pt x="392" y="70"/>
                  <a:pt x="392" y="70"/>
                </a:cubicBezTo>
                <a:cubicBezTo>
                  <a:pt x="392" y="68"/>
                  <a:pt x="393" y="68"/>
                  <a:pt x="392" y="64"/>
                </a:cubicBezTo>
                <a:cubicBezTo>
                  <a:pt x="392" y="63"/>
                  <a:pt x="393" y="63"/>
                  <a:pt x="394" y="62"/>
                </a:cubicBezTo>
                <a:cubicBezTo>
                  <a:pt x="395" y="62"/>
                  <a:pt x="397" y="63"/>
                  <a:pt x="399" y="63"/>
                </a:cubicBezTo>
                <a:cubicBezTo>
                  <a:pt x="399" y="60"/>
                  <a:pt x="399" y="60"/>
                  <a:pt x="399" y="60"/>
                </a:cubicBezTo>
                <a:cubicBezTo>
                  <a:pt x="396" y="60"/>
                  <a:pt x="394" y="59"/>
                  <a:pt x="391" y="58"/>
                </a:cubicBezTo>
                <a:cubicBezTo>
                  <a:pt x="390" y="59"/>
                  <a:pt x="390" y="60"/>
                  <a:pt x="389" y="61"/>
                </a:cubicBezTo>
                <a:cubicBezTo>
                  <a:pt x="383" y="61"/>
                  <a:pt x="383" y="61"/>
                  <a:pt x="383" y="61"/>
                </a:cubicBezTo>
                <a:cubicBezTo>
                  <a:pt x="381" y="62"/>
                  <a:pt x="380" y="64"/>
                  <a:pt x="377" y="65"/>
                </a:cubicBezTo>
                <a:cubicBezTo>
                  <a:pt x="378" y="67"/>
                  <a:pt x="380" y="67"/>
                  <a:pt x="382" y="68"/>
                </a:cubicBezTo>
                <a:cubicBezTo>
                  <a:pt x="382" y="68"/>
                  <a:pt x="382" y="69"/>
                  <a:pt x="381" y="70"/>
                </a:cubicBezTo>
                <a:cubicBezTo>
                  <a:pt x="376" y="70"/>
                  <a:pt x="367" y="71"/>
                  <a:pt x="364" y="69"/>
                </a:cubicBezTo>
                <a:cubicBezTo>
                  <a:pt x="364" y="68"/>
                  <a:pt x="364" y="68"/>
                  <a:pt x="363" y="66"/>
                </a:cubicBezTo>
                <a:cubicBezTo>
                  <a:pt x="358" y="65"/>
                  <a:pt x="356" y="63"/>
                  <a:pt x="352" y="62"/>
                </a:cubicBezTo>
                <a:cubicBezTo>
                  <a:pt x="352" y="60"/>
                  <a:pt x="352" y="59"/>
                  <a:pt x="351" y="58"/>
                </a:cubicBezTo>
                <a:cubicBezTo>
                  <a:pt x="352" y="56"/>
                  <a:pt x="353" y="57"/>
                  <a:pt x="354" y="55"/>
                </a:cubicBezTo>
                <a:cubicBezTo>
                  <a:pt x="354" y="55"/>
                  <a:pt x="358" y="55"/>
                  <a:pt x="356" y="56"/>
                </a:cubicBezTo>
                <a:cubicBezTo>
                  <a:pt x="355" y="56"/>
                  <a:pt x="355" y="56"/>
                  <a:pt x="355" y="56"/>
                </a:cubicBezTo>
                <a:cubicBezTo>
                  <a:pt x="360" y="57"/>
                  <a:pt x="358" y="57"/>
                  <a:pt x="360" y="58"/>
                </a:cubicBezTo>
                <a:cubicBezTo>
                  <a:pt x="360" y="59"/>
                  <a:pt x="378" y="57"/>
                  <a:pt x="385" y="57"/>
                </a:cubicBezTo>
                <a:cubicBezTo>
                  <a:pt x="385" y="55"/>
                  <a:pt x="385" y="55"/>
                  <a:pt x="385" y="55"/>
                </a:cubicBezTo>
                <a:cubicBezTo>
                  <a:pt x="385" y="54"/>
                  <a:pt x="384" y="54"/>
                  <a:pt x="384" y="54"/>
                </a:cubicBezTo>
                <a:cubicBezTo>
                  <a:pt x="373" y="54"/>
                  <a:pt x="366" y="54"/>
                  <a:pt x="359" y="56"/>
                </a:cubicBezTo>
                <a:cubicBezTo>
                  <a:pt x="352" y="51"/>
                  <a:pt x="325" y="49"/>
                  <a:pt x="316" y="49"/>
                </a:cubicBezTo>
                <a:cubicBezTo>
                  <a:pt x="317" y="45"/>
                  <a:pt x="318" y="44"/>
                  <a:pt x="321" y="42"/>
                </a:cubicBezTo>
                <a:cubicBezTo>
                  <a:pt x="322" y="41"/>
                  <a:pt x="325" y="43"/>
                  <a:pt x="326" y="44"/>
                </a:cubicBezTo>
                <a:cubicBezTo>
                  <a:pt x="327" y="43"/>
                  <a:pt x="329" y="41"/>
                  <a:pt x="329" y="42"/>
                </a:cubicBezTo>
                <a:cubicBezTo>
                  <a:pt x="331" y="42"/>
                  <a:pt x="331" y="42"/>
                  <a:pt x="331" y="42"/>
                </a:cubicBezTo>
                <a:cubicBezTo>
                  <a:pt x="331" y="45"/>
                  <a:pt x="331" y="45"/>
                  <a:pt x="331" y="45"/>
                </a:cubicBezTo>
                <a:cubicBezTo>
                  <a:pt x="336" y="45"/>
                  <a:pt x="338" y="44"/>
                  <a:pt x="341" y="42"/>
                </a:cubicBezTo>
                <a:cubicBezTo>
                  <a:pt x="344" y="43"/>
                  <a:pt x="343" y="43"/>
                  <a:pt x="345" y="45"/>
                </a:cubicBezTo>
                <a:cubicBezTo>
                  <a:pt x="346" y="45"/>
                  <a:pt x="346" y="46"/>
                  <a:pt x="346" y="46"/>
                </a:cubicBezTo>
                <a:cubicBezTo>
                  <a:pt x="348" y="42"/>
                  <a:pt x="357" y="48"/>
                  <a:pt x="360" y="48"/>
                </a:cubicBezTo>
                <a:cubicBezTo>
                  <a:pt x="361" y="48"/>
                  <a:pt x="364" y="45"/>
                  <a:pt x="366" y="44"/>
                </a:cubicBezTo>
                <a:cubicBezTo>
                  <a:pt x="369" y="43"/>
                  <a:pt x="370" y="48"/>
                  <a:pt x="373" y="46"/>
                </a:cubicBezTo>
                <a:cubicBezTo>
                  <a:pt x="377" y="46"/>
                  <a:pt x="377" y="46"/>
                  <a:pt x="377" y="46"/>
                </a:cubicBezTo>
                <a:cubicBezTo>
                  <a:pt x="377" y="44"/>
                  <a:pt x="377" y="44"/>
                  <a:pt x="377" y="44"/>
                </a:cubicBezTo>
                <a:cubicBezTo>
                  <a:pt x="373" y="44"/>
                  <a:pt x="374" y="44"/>
                  <a:pt x="371" y="44"/>
                </a:cubicBezTo>
                <a:cubicBezTo>
                  <a:pt x="372" y="43"/>
                  <a:pt x="371" y="43"/>
                  <a:pt x="372" y="42"/>
                </a:cubicBezTo>
                <a:cubicBezTo>
                  <a:pt x="370" y="39"/>
                  <a:pt x="365" y="40"/>
                  <a:pt x="359" y="38"/>
                </a:cubicBezTo>
                <a:cubicBezTo>
                  <a:pt x="359" y="36"/>
                  <a:pt x="359" y="36"/>
                  <a:pt x="359" y="36"/>
                </a:cubicBezTo>
                <a:cubicBezTo>
                  <a:pt x="357" y="35"/>
                  <a:pt x="354" y="38"/>
                  <a:pt x="353" y="38"/>
                </a:cubicBezTo>
                <a:cubicBezTo>
                  <a:pt x="344" y="32"/>
                  <a:pt x="331" y="32"/>
                  <a:pt x="320" y="33"/>
                </a:cubicBezTo>
                <a:cubicBezTo>
                  <a:pt x="320" y="29"/>
                  <a:pt x="320" y="29"/>
                  <a:pt x="324" y="28"/>
                </a:cubicBezTo>
                <a:cubicBezTo>
                  <a:pt x="325" y="27"/>
                  <a:pt x="325" y="28"/>
                  <a:pt x="326" y="29"/>
                </a:cubicBezTo>
                <a:cubicBezTo>
                  <a:pt x="330" y="28"/>
                  <a:pt x="330" y="27"/>
                  <a:pt x="333" y="25"/>
                </a:cubicBezTo>
                <a:cubicBezTo>
                  <a:pt x="330" y="19"/>
                  <a:pt x="321" y="24"/>
                  <a:pt x="319" y="25"/>
                </a:cubicBezTo>
                <a:cubicBezTo>
                  <a:pt x="318" y="23"/>
                  <a:pt x="319" y="23"/>
                  <a:pt x="316" y="22"/>
                </a:cubicBezTo>
                <a:cubicBezTo>
                  <a:pt x="317" y="21"/>
                  <a:pt x="317" y="21"/>
                  <a:pt x="317" y="19"/>
                </a:cubicBezTo>
                <a:cubicBezTo>
                  <a:pt x="313" y="20"/>
                  <a:pt x="313" y="21"/>
                  <a:pt x="309" y="22"/>
                </a:cubicBezTo>
                <a:cubicBezTo>
                  <a:pt x="307" y="23"/>
                  <a:pt x="297" y="20"/>
                  <a:pt x="294" y="20"/>
                </a:cubicBezTo>
                <a:cubicBezTo>
                  <a:pt x="292" y="19"/>
                  <a:pt x="286" y="22"/>
                  <a:pt x="279" y="21"/>
                </a:cubicBezTo>
                <a:cubicBezTo>
                  <a:pt x="279" y="23"/>
                  <a:pt x="279" y="23"/>
                  <a:pt x="279" y="23"/>
                </a:cubicBezTo>
                <a:cubicBezTo>
                  <a:pt x="283" y="24"/>
                  <a:pt x="306" y="26"/>
                  <a:pt x="307" y="25"/>
                </a:cubicBezTo>
                <a:cubicBezTo>
                  <a:pt x="310" y="27"/>
                  <a:pt x="309" y="25"/>
                  <a:pt x="309" y="28"/>
                </a:cubicBezTo>
                <a:cubicBezTo>
                  <a:pt x="313" y="28"/>
                  <a:pt x="313" y="27"/>
                  <a:pt x="315" y="25"/>
                </a:cubicBezTo>
                <a:cubicBezTo>
                  <a:pt x="318" y="27"/>
                  <a:pt x="315" y="27"/>
                  <a:pt x="318" y="29"/>
                </a:cubicBezTo>
                <a:cubicBezTo>
                  <a:pt x="318" y="31"/>
                  <a:pt x="318" y="31"/>
                  <a:pt x="318" y="31"/>
                </a:cubicBezTo>
                <a:cubicBezTo>
                  <a:pt x="316" y="31"/>
                  <a:pt x="315" y="30"/>
                  <a:pt x="313" y="30"/>
                </a:cubicBezTo>
                <a:cubicBezTo>
                  <a:pt x="313" y="32"/>
                  <a:pt x="313" y="32"/>
                  <a:pt x="313" y="32"/>
                </a:cubicBezTo>
                <a:cubicBezTo>
                  <a:pt x="311" y="32"/>
                  <a:pt x="311" y="32"/>
                  <a:pt x="311" y="32"/>
                </a:cubicBezTo>
                <a:cubicBezTo>
                  <a:pt x="310" y="31"/>
                  <a:pt x="312" y="29"/>
                  <a:pt x="308" y="29"/>
                </a:cubicBezTo>
                <a:cubicBezTo>
                  <a:pt x="306" y="29"/>
                  <a:pt x="299" y="32"/>
                  <a:pt x="296" y="31"/>
                </a:cubicBezTo>
                <a:cubicBezTo>
                  <a:pt x="296" y="31"/>
                  <a:pt x="292" y="29"/>
                  <a:pt x="291" y="29"/>
                </a:cubicBezTo>
                <a:cubicBezTo>
                  <a:pt x="291" y="30"/>
                  <a:pt x="290" y="30"/>
                  <a:pt x="290" y="31"/>
                </a:cubicBezTo>
                <a:cubicBezTo>
                  <a:pt x="285" y="32"/>
                  <a:pt x="278" y="28"/>
                  <a:pt x="274" y="29"/>
                </a:cubicBezTo>
                <a:cubicBezTo>
                  <a:pt x="271" y="30"/>
                  <a:pt x="270" y="32"/>
                  <a:pt x="264" y="32"/>
                </a:cubicBezTo>
                <a:cubicBezTo>
                  <a:pt x="264" y="32"/>
                  <a:pt x="263" y="33"/>
                  <a:pt x="263" y="33"/>
                </a:cubicBezTo>
                <a:cubicBezTo>
                  <a:pt x="263" y="34"/>
                  <a:pt x="264" y="35"/>
                  <a:pt x="264" y="36"/>
                </a:cubicBezTo>
                <a:cubicBezTo>
                  <a:pt x="267" y="36"/>
                  <a:pt x="269" y="37"/>
                  <a:pt x="272" y="37"/>
                </a:cubicBezTo>
                <a:cubicBezTo>
                  <a:pt x="272" y="40"/>
                  <a:pt x="272" y="40"/>
                  <a:pt x="272" y="40"/>
                </a:cubicBezTo>
                <a:cubicBezTo>
                  <a:pt x="280" y="40"/>
                  <a:pt x="280" y="40"/>
                  <a:pt x="280" y="40"/>
                </a:cubicBezTo>
                <a:cubicBezTo>
                  <a:pt x="280" y="41"/>
                  <a:pt x="280" y="41"/>
                  <a:pt x="280" y="41"/>
                </a:cubicBezTo>
                <a:cubicBezTo>
                  <a:pt x="278" y="43"/>
                  <a:pt x="279" y="41"/>
                  <a:pt x="278" y="43"/>
                </a:cubicBezTo>
                <a:cubicBezTo>
                  <a:pt x="274" y="43"/>
                  <a:pt x="265" y="40"/>
                  <a:pt x="261" y="40"/>
                </a:cubicBezTo>
                <a:cubicBezTo>
                  <a:pt x="254" y="41"/>
                  <a:pt x="239" y="43"/>
                  <a:pt x="235" y="42"/>
                </a:cubicBezTo>
                <a:cubicBezTo>
                  <a:pt x="229" y="41"/>
                  <a:pt x="223" y="45"/>
                  <a:pt x="219" y="42"/>
                </a:cubicBezTo>
                <a:cubicBezTo>
                  <a:pt x="216" y="42"/>
                  <a:pt x="215" y="43"/>
                  <a:pt x="213" y="43"/>
                </a:cubicBezTo>
                <a:cubicBezTo>
                  <a:pt x="215" y="46"/>
                  <a:pt x="221" y="46"/>
                  <a:pt x="224" y="45"/>
                </a:cubicBezTo>
                <a:cubicBezTo>
                  <a:pt x="223" y="47"/>
                  <a:pt x="225" y="46"/>
                  <a:pt x="222" y="47"/>
                </a:cubicBezTo>
                <a:cubicBezTo>
                  <a:pt x="222" y="49"/>
                  <a:pt x="222" y="49"/>
                  <a:pt x="222" y="49"/>
                </a:cubicBezTo>
                <a:cubicBezTo>
                  <a:pt x="231" y="49"/>
                  <a:pt x="239" y="50"/>
                  <a:pt x="248" y="50"/>
                </a:cubicBezTo>
                <a:cubicBezTo>
                  <a:pt x="248" y="51"/>
                  <a:pt x="248" y="51"/>
                  <a:pt x="248" y="51"/>
                </a:cubicBezTo>
                <a:cubicBezTo>
                  <a:pt x="244" y="51"/>
                  <a:pt x="242" y="52"/>
                  <a:pt x="237" y="52"/>
                </a:cubicBezTo>
                <a:cubicBezTo>
                  <a:pt x="237" y="55"/>
                  <a:pt x="237" y="55"/>
                  <a:pt x="237" y="55"/>
                </a:cubicBezTo>
                <a:cubicBezTo>
                  <a:pt x="234" y="55"/>
                  <a:pt x="232" y="55"/>
                  <a:pt x="231" y="56"/>
                </a:cubicBezTo>
                <a:cubicBezTo>
                  <a:pt x="229" y="57"/>
                  <a:pt x="230" y="56"/>
                  <a:pt x="230" y="57"/>
                </a:cubicBezTo>
                <a:cubicBezTo>
                  <a:pt x="227" y="59"/>
                  <a:pt x="226" y="59"/>
                  <a:pt x="223" y="59"/>
                </a:cubicBezTo>
                <a:cubicBezTo>
                  <a:pt x="223" y="57"/>
                  <a:pt x="223" y="59"/>
                  <a:pt x="223" y="56"/>
                </a:cubicBezTo>
                <a:cubicBezTo>
                  <a:pt x="222" y="55"/>
                  <a:pt x="222" y="55"/>
                  <a:pt x="221" y="55"/>
                </a:cubicBezTo>
                <a:cubicBezTo>
                  <a:pt x="216" y="55"/>
                  <a:pt x="216" y="55"/>
                  <a:pt x="216" y="55"/>
                </a:cubicBezTo>
                <a:cubicBezTo>
                  <a:pt x="217" y="57"/>
                  <a:pt x="217" y="57"/>
                  <a:pt x="219" y="57"/>
                </a:cubicBezTo>
                <a:cubicBezTo>
                  <a:pt x="219" y="58"/>
                  <a:pt x="218" y="59"/>
                  <a:pt x="217" y="59"/>
                </a:cubicBezTo>
                <a:cubicBezTo>
                  <a:pt x="217" y="62"/>
                  <a:pt x="217" y="61"/>
                  <a:pt x="219" y="62"/>
                </a:cubicBezTo>
                <a:cubicBezTo>
                  <a:pt x="222" y="64"/>
                  <a:pt x="236" y="64"/>
                  <a:pt x="243" y="64"/>
                </a:cubicBezTo>
                <a:cubicBezTo>
                  <a:pt x="243" y="65"/>
                  <a:pt x="243" y="65"/>
                  <a:pt x="243" y="65"/>
                </a:cubicBezTo>
                <a:cubicBezTo>
                  <a:pt x="238" y="66"/>
                  <a:pt x="238" y="66"/>
                  <a:pt x="234" y="65"/>
                </a:cubicBezTo>
                <a:cubicBezTo>
                  <a:pt x="233" y="66"/>
                  <a:pt x="233" y="67"/>
                  <a:pt x="233" y="69"/>
                </a:cubicBezTo>
                <a:cubicBezTo>
                  <a:pt x="232" y="68"/>
                  <a:pt x="231" y="66"/>
                  <a:pt x="230" y="65"/>
                </a:cubicBezTo>
                <a:cubicBezTo>
                  <a:pt x="225" y="66"/>
                  <a:pt x="223" y="70"/>
                  <a:pt x="219" y="66"/>
                </a:cubicBezTo>
                <a:cubicBezTo>
                  <a:pt x="216" y="67"/>
                  <a:pt x="214" y="68"/>
                  <a:pt x="214" y="71"/>
                </a:cubicBezTo>
                <a:cubicBezTo>
                  <a:pt x="211" y="69"/>
                  <a:pt x="213" y="70"/>
                  <a:pt x="210" y="70"/>
                </a:cubicBezTo>
                <a:cubicBezTo>
                  <a:pt x="212" y="68"/>
                  <a:pt x="211" y="68"/>
                  <a:pt x="214" y="68"/>
                </a:cubicBezTo>
                <a:cubicBezTo>
                  <a:pt x="214" y="67"/>
                  <a:pt x="214" y="67"/>
                  <a:pt x="214" y="67"/>
                </a:cubicBezTo>
                <a:cubicBezTo>
                  <a:pt x="213" y="67"/>
                  <a:pt x="213" y="67"/>
                  <a:pt x="213" y="67"/>
                </a:cubicBezTo>
                <a:cubicBezTo>
                  <a:pt x="211" y="66"/>
                  <a:pt x="193" y="66"/>
                  <a:pt x="188" y="66"/>
                </a:cubicBezTo>
                <a:cubicBezTo>
                  <a:pt x="189" y="69"/>
                  <a:pt x="190" y="68"/>
                  <a:pt x="191" y="71"/>
                </a:cubicBezTo>
                <a:cubicBezTo>
                  <a:pt x="195" y="70"/>
                  <a:pt x="198" y="70"/>
                  <a:pt x="202" y="70"/>
                </a:cubicBezTo>
                <a:cubicBezTo>
                  <a:pt x="202" y="72"/>
                  <a:pt x="202" y="72"/>
                  <a:pt x="202" y="72"/>
                </a:cubicBezTo>
                <a:cubicBezTo>
                  <a:pt x="203" y="72"/>
                  <a:pt x="203" y="72"/>
                  <a:pt x="203" y="72"/>
                </a:cubicBezTo>
                <a:cubicBezTo>
                  <a:pt x="204" y="71"/>
                  <a:pt x="206" y="69"/>
                  <a:pt x="209" y="70"/>
                </a:cubicBezTo>
                <a:cubicBezTo>
                  <a:pt x="211" y="70"/>
                  <a:pt x="215" y="74"/>
                  <a:pt x="218" y="74"/>
                </a:cubicBezTo>
                <a:cubicBezTo>
                  <a:pt x="222" y="75"/>
                  <a:pt x="229" y="70"/>
                  <a:pt x="235" y="73"/>
                </a:cubicBezTo>
                <a:cubicBezTo>
                  <a:pt x="237" y="73"/>
                  <a:pt x="237" y="73"/>
                  <a:pt x="237" y="73"/>
                </a:cubicBezTo>
                <a:cubicBezTo>
                  <a:pt x="236" y="76"/>
                  <a:pt x="237" y="75"/>
                  <a:pt x="234" y="76"/>
                </a:cubicBezTo>
                <a:cubicBezTo>
                  <a:pt x="232" y="77"/>
                  <a:pt x="217" y="78"/>
                  <a:pt x="216" y="75"/>
                </a:cubicBezTo>
                <a:cubicBezTo>
                  <a:pt x="214" y="76"/>
                  <a:pt x="213" y="76"/>
                  <a:pt x="212" y="76"/>
                </a:cubicBezTo>
                <a:cubicBezTo>
                  <a:pt x="212" y="78"/>
                  <a:pt x="212" y="78"/>
                  <a:pt x="213" y="79"/>
                </a:cubicBezTo>
                <a:cubicBezTo>
                  <a:pt x="210" y="83"/>
                  <a:pt x="199" y="80"/>
                  <a:pt x="192" y="81"/>
                </a:cubicBezTo>
                <a:cubicBezTo>
                  <a:pt x="194" y="84"/>
                  <a:pt x="196" y="82"/>
                  <a:pt x="197" y="87"/>
                </a:cubicBezTo>
                <a:cubicBezTo>
                  <a:pt x="199" y="86"/>
                  <a:pt x="204" y="85"/>
                  <a:pt x="206" y="84"/>
                </a:cubicBezTo>
                <a:cubicBezTo>
                  <a:pt x="210" y="85"/>
                  <a:pt x="214" y="87"/>
                  <a:pt x="216" y="90"/>
                </a:cubicBezTo>
                <a:cubicBezTo>
                  <a:pt x="219" y="89"/>
                  <a:pt x="218" y="89"/>
                  <a:pt x="219" y="88"/>
                </a:cubicBezTo>
                <a:cubicBezTo>
                  <a:pt x="221" y="91"/>
                  <a:pt x="221" y="92"/>
                  <a:pt x="223" y="93"/>
                </a:cubicBezTo>
                <a:cubicBezTo>
                  <a:pt x="223" y="94"/>
                  <a:pt x="223" y="94"/>
                  <a:pt x="223" y="94"/>
                </a:cubicBezTo>
                <a:cubicBezTo>
                  <a:pt x="219" y="93"/>
                  <a:pt x="220" y="93"/>
                  <a:pt x="215" y="93"/>
                </a:cubicBezTo>
                <a:cubicBezTo>
                  <a:pt x="214" y="94"/>
                  <a:pt x="214" y="94"/>
                  <a:pt x="214" y="94"/>
                </a:cubicBezTo>
                <a:cubicBezTo>
                  <a:pt x="214" y="98"/>
                  <a:pt x="214" y="98"/>
                  <a:pt x="214" y="98"/>
                </a:cubicBezTo>
                <a:cubicBezTo>
                  <a:pt x="201" y="98"/>
                  <a:pt x="183" y="96"/>
                  <a:pt x="177" y="99"/>
                </a:cubicBezTo>
                <a:cubicBezTo>
                  <a:pt x="173" y="99"/>
                  <a:pt x="173" y="99"/>
                  <a:pt x="173" y="99"/>
                </a:cubicBezTo>
                <a:cubicBezTo>
                  <a:pt x="173" y="101"/>
                  <a:pt x="174" y="103"/>
                  <a:pt x="174" y="105"/>
                </a:cubicBezTo>
                <a:cubicBezTo>
                  <a:pt x="173" y="105"/>
                  <a:pt x="171" y="107"/>
                  <a:pt x="170" y="108"/>
                </a:cubicBezTo>
                <a:cubicBezTo>
                  <a:pt x="165" y="110"/>
                  <a:pt x="164" y="104"/>
                  <a:pt x="162" y="109"/>
                </a:cubicBezTo>
                <a:cubicBezTo>
                  <a:pt x="158" y="109"/>
                  <a:pt x="159" y="110"/>
                  <a:pt x="159" y="107"/>
                </a:cubicBezTo>
                <a:cubicBezTo>
                  <a:pt x="156" y="106"/>
                  <a:pt x="156" y="106"/>
                  <a:pt x="152" y="107"/>
                </a:cubicBezTo>
                <a:cubicBezTo>
                  <a:pt x="152" y="110"/>
                  <a:pt x="152" y="110"/>
                  <a:pt x="152" y="110"/>
                </a:cubicBezTo>
                <a:cubicBezTo>
                  <a:pt x="157" y="110"/>
                  <a:pt x="180" y="112"/>
                  <a:pt x="183" y="113"/>
                </a:cubicBezTo>
                <a:cubicBezTo>
                  <a:pt x="184" y="113"/>
                  <a:pt x="184" y="113"/>
                  <a:pt x="184" y="113"/>
                </a:cubicBezTo>
                <a:cubicBezTo>
                  <a:pt x="183" y="116"/>
                  <a:pt x="183" y="116"/>
                  <a:pt x="184" y="118"/>
                </a:cubicBezTo>
                <a:cubicBezTo>
                  <a:pt x="182" y="118"/>
                  <a:pt x="180" y="117"/>
                  <a:pt x="178" y="117"/>
                </a:cubicBezTo>
                <a:cubicBezTo>
                  <a:pt x="178" y="115"/>
                  <a:pt x="178" y="115"/>
                  <a:pt x="178" y="115"/>
                </a:cubicBezTo>
                <a:cubicBezTo>
                  <a:pt x="174" y="114"/>
                  <a:pt x="168" y="120"/>
                  <a:pt x="167" y="121"/>
                </a:cubicBezTo>
                <a:cubicBezTo>
                  <a:pt x="167" y="121"/>
                  <a:pt x="154" y="117"/>
                  <a:pt x="152" y="117"/>
                </a:cubicBezTo>
                <a:cubicBezTo>
                  <a:pt x="137" y="120"/>
                  <a:pt x="127" y="120"/>
                  <a:pt x="115" y="120"/>
                </a:cubicBezTo>
                <a:cubicBezTo>
                  <a:pt x="115" y="122"/>
                  <a:pt x="116" y="124"/>
                  <a:pt x="115" y="126"/>
                </a:cubicBezTo>
                <a:cubicBezTo>
                  <a:pt x="114" y="130"/>
                  <a:pt x="111" y="129"/>
                  <a:pt x="112" y="135"/>
                </a:cubicBezTo>
                <a:cubicBezTo>
                  <a:pt x="108" y="136"/>
                  <a:pt x="102" y="138"/>
                  <a:pt x="99" y="140"/>
                </a:cubicBezTo>
                <a:cubicBezTo>
                  <a:pt x="99" y="141"/>
                  <a:pt x="99" y="141"/>
                  <a:pt x="98" y="143"/>
                </a:cubicBezTo>
                <a:cubicBezTo>
                  <a:pt x="96" y="143"/>
                  <a:pt x="96" y="143"/>
                  <a:pt x="96" y="143"/>
                </a:cubicBezTo>
                <a:cubicBezTo>
                  <a:pt x="95" y="144"/>
                  <a:pt x="95" y="144"/>
                  <a:pt x="95" y="146"/>
                </a:cubicBezTo>
                <a:cubicBezTo>
                  <a:pt x="93" y="147"/>
                  <a:pt x="91" y="147"/>
                  <a:pt x="90" y="147"/>
                </a:cubicBezTo>
                <a:cubicBezTo>
                  <a:pt x="90" y="150"/>
                  <a:pt x="90" y="150"/>
                  <a:pt x="90" y="150"/>
                </a:cubicBezTo>
                <a:cubicBezTo>
                  <a:pt x="95" y="151"/>
                  <a:pt x="96" y="152"/>
                  <a:pt x="100" y="151"/>
                </a:cubicBezTo>
                <a:cubicBezTo>
                  <a:pt x="102" y="153"/>
                  <a:pt x="101" y="152"/>
                  <a:pt x="103" y="153"/>
                </a:cubicBezTo>
                <a:cubicBezTo>
                  <a:pt x="102" y="155"/>
                  <a:pt x="103" y="154"/>
                  <a:pt x="99" y="155"/>
                </a:cubicBezTo>
                <a:cubicBezTo>
                  <a:pt x="100" y="158"/>
                  <a:pt x="98" y="162"/>
                  <a:pt x="97" y="163"/>
                </a:cubicBezTo>
                <a:cubicBezTo>
                  <a:pt x="95" y="167"/>
                  <a:pt x="90" y="168"/>
                  <a:pt x="85" y="169"/>
                </a:cubicBezTo>
                <a:cubicBezTo>
                  <a:pt x="86" y="172"/>
                  <a:pt x="86" y="174"/>
                  <a:pt x="88" y="176"/>
                </a:cubicBezTo>
                <a:cubicBezTo>
                  <a:pt x="87" y="178"/>
                  <a:pt x="87" y="179"/>
                  <a:pt x="85" y="180"/>
                </a:cubicBezTo>
                <a:cubicBezTo>
                  <a:pt x="83" y="182"/>
                  <a:pt x="77" y="183"/>
                  <a:pt x="73" y="183"/>
                </a:cubicBezTo>
                <a:cubicBezTo>
                  <a:pt x="73" y="185"/>
                  <a:pt x="73" y="185"/>
                  <a:pt x="73" y="185"/>
                </a:cubicBezTo>
                <a:cubicBezTo>
                  <a:pt x="76" y="186"/>
                  <a:pt x="75" y="185"/>
                  <a:pt x="79" y="185"/>
                </a:cubicBezTo>
                <a:cubicBezTo>
                  <a:pt x="77" y="187"/>
                  <a:pt x="74" y="187"/>
                  <a:pt x="72" y="189"/>
                </a:cubicBezTo>
                <a:cubicBezTo>
                  <a:pt x="68" y="192"/>
                  <a:pt x="70" y="194"/>
                  <a:pt x="64" y="196"/>
                </a:cubicBezTo>
                <a:cubicBezTo>
                  <a:pt x="65" y="199"/>
                  <a:pt x="67" y="202"/>
                  <a:pt x="71" y="203"/>
                </a:cubicBezTo>
                <a:cubicBezTo>
                  <a:pt x="69" y="205"/>
                  <a:pt x="67" y="205"/>
                  <a:pt x="64" y="206"/>
                </a:cubicBezTo>
                <a:cubicBezTo>
                  <a:pt x="64" y="208"/>
                  <a:pt x="64" y="207"/>
                  <a:pt x="63" y="208"/>
                </a:cubicBezTo>
                <a:cubicBezTo>
                  <a:pt x="65" y="209"/>
                  <a:pt x="66" y="209"/>
                  <a:pt x="68" y="209"/>
                </a:cubicBezTo>
                <a:cubicBezTo>
                  <a:pt x="67" y="211"/>
                  <a:pt x="67" y="211"/>
                  <a:pt x="65" y="212"/>
                </a:cubicBezTo>
                <a:cubicBezTo>
                  <a:pt x="67" y="215"/>
                  <a:pt x="67" y="213"/>
                  <a:pt x="70" y="213"/>
                </a:cubicBezTo>
                <a:cubicBezTo>
                  <a:pt x="70" y="214"/>
                  <a:pt x="70" y="214"/>
                  <a:pt x="70" y="214"/>
                </a:cubicBezTo>
                <a:cubicBezTo>
                  <a:pt x="67" y="214"/>
                  <a:pt x="67" y="214"/>
                  <a:pt x="67" y="214"/>
                </a:cubicBezTo>
                <a:cubicBezTo>
                  <a:pt x="67" y="217"/>
                  <a:pt x="67" y="217"/>
                  <a:pt x="67" y="217"/>
                </a:cubicBezTo>
                <a:cubicBezTo>
                  <a:pt x="69" y="217"/>
                  <a:pt x="70" y="217"/>
                  <a:pt x="71" y="216"/>
                </a:cubicBezTo>
                <a:cubicBezTo>
                  <a:pt x="74" y="216"/>
                  <a:pt x="74" y="216"/>
                  <a:pt x="74" y="216"/>
                </a:cubicBezTo>
                <a:cubicBezTo>
                  <a:pt x="73" y="219"/>
                  <a:pt x="73" y="218"/>
                  <a:pt x="72" y="219"/>
                </a:cubicBezTo>
                <a:cubicBezTo>
                  <a:pt x="73" y="223"/>
                  <a:pt x="73" y="222"/>
                  <a:pt x="75" y="225"/>
                </a:cubicBezTo>
                <a:cubicBezTo>
                  <a:pt x="78" y="224"/>
                  <a:pt x="78" y="224"/>
                  <a:pt x="79" y="222"/>
                </a:cubicBezTo>
                <a:cubicBezTo>
                  <a:pt x="80" y="223"/>
                  <a:pt x="80" y="222"/>
                  <a:pt x="80" y="224"/>
                </a:cubicBezTo>
                <a:cubicBezTo>
                  <a:pt x="81" y="224"/>
                  <a:pt x="81" y="224"/>
                  <a:pt x="81" y="224"/>
                </a:cubicBezTo>
                <a:cubicBezTo>
                  <a:pt x="81" y="226"/>
                  <a:pt x="81" y="225"/>
                  <a:pt x="80" y="226"/>
                </a:cubicBezTo>
                <a:cubicBezTo>
                  <a:pt x="79" y="227"/>
                  <a:pt x="80" y="226"/>
                  <a:pt x="78" y="227"/>
                </a:cubicBezTo>
                <a:cubicBezTo>
                  <a:pt x="78" y="230"/>
                  <a:pt x="78" y="230"/>
                  <a:pt x="78" y="230"/>
                </a:cubicBezTo>
                <a:cubicBezTo>
                  <a:pt x="80" y="231"/>
                  <a:pt x="80" y="231"/>
                  <a:pt x="83" y="232"/>
                </a:cubicBezTo>
                <a:cubicBezTo>
                  <a:pt x="84" y="233"/>
                  <a:pt x="83" y="232"/>
                  <a:pt x="84" y="233"/>
                </a:cubicBezTo>
                <a:cubicBezTo>
                  <a:pt x="84" y="236"/>
                  <a:pt x="84" y="236"/>
                  <a:pt x="83" y="237"/>
                </a:cubicBezTo>
                <a:cubicBezTo>
                  <a:pt x="78" y="237"/>
                  <a:pt x="79" y="237"/>
                  <a:pt x="75" y="236"/>
                </a:cubicBezTo>
                <a:cubicBezTo>
                  <a:pt x="74" y="237"/>
                  <a:pt x="74" y="237"/>
                  <a:pt x="74" y="237"/>
                </a:cubicBezTo>
                <a:cubicBezTo>
                  <a:pt x="76" y="240"/>
                  <a:pt x="79" y="239"/>
                  <a:pt x="80" y="240"/>
                </a:cubicBezTo>
                <a:cubicBezTo>
                  <a:pt x="81" y="240"/>
                  <a:pt x="82" y="241"/>
                  <a:pt x="82" y="241"/>
                </a:cubicBezTo>
                <a:cubicBezTo>
                  <a:pt x="82" y="243"/>
                  <a:pt x="82" y="245"/>
                  <a:pt x="81" y="246"/>
                </a:cubicBezTo>
                <a:cubicBezTo>
                  <a:pt x="80" y="250"/>
                  <a:pt x="74" y="253"/>
                  <a:pt x="69" y="253"/>
                </a:cubicBezTo>
                <a:cubicBezTo>
                  <a:pt x="69" y="256"/>
                  <a:pt x="69" y="256"/>
                  <a:pt x="69" y="256"/>
                </a:cubicBezTo>
                <a:cubicBezTo>
                  <a:pt x="65" y="256"/>
                  <a:pt x="65" y="256"/>
                  <a:pt x="63" y="254"/>
                </a:cubicBezTo>
                <a:cubicBezTo>
                  <a:pt x="60" y="255"/>
                  <a:pt x="61" y="255"/>
                  <a:pt x="59" y="256"/>
                </a:cubicBezTo>
                <a:cubicBezTo>
                  <a:pt x="60" y="259"/>
                  <a:pt x="63" y="260"/>
                  <a:pt x="67" y="260"/>
                </a:cubicBezTo>
                <a:cubicBezTo>
                  <a:pt x="65" y="263"/>
                  <a:pt x="60" y="263"/>
                  <a:pt x="59" y="267"/>
                </a:cubicBezTo>
                <a:cubicBezTo>
                  <a:pt x="57" y="271"/>
                  <a:pt x="62" y="272"/>
                  <a:pt x="54" y="275"/>
                </a:cubicBezTo>
                <a:cubicBezTo>
                  <a:pt x="55" y="277"/>
                  <a:pt x="54" y="276"/>
                  <a:pt x="55" y="277"/>
                </a:cubicBezTo>
                <a:cubicBezTo>
                  <a:pt x="55" y="278"/>
                  <a:pt x="55" y="278"/>
                  <a:pt x="55" y="278"/>
                </a:cubicBezTo>
                <a:cubicBezTo>
                  <a:pt x="57" y="277"/>
                  <a:pt x="55" y="278"/>
                  <a:pt x="56" y="276"/>
                </a:cubicBezTo>
                <a:cubicBezTo>
                  <a:pt x="57" y="277"/>
                  <a:pt x="58" y="278"/>
                  <a:pt x="59" y="279"/>
                </a:cubicBezTo>
                <a:cubicBezTo>
                  <a:pt x="59" y="280"/>
                  <a:pt x="59" y="280"/>
                  <a:pt x="60" y="283"/>
                </a:cubicBezTo>
                <a:cubicBezTo>
                  <a:pt x="56" y="287"/>
                  <a:pt x="56" y="289"/>
                  <a:pt x="49" y="288"/>
                </a:cubicBezTo>
                <a:cubicBezTo>
                  <a:pt x="49" y="289"/>
                  <a:pt x="49" y="289"/>
                  <a:pt x="48" y="289"/>
                </a:cubicBezTo>
                <a:cubicBezTo>
                  <a:pt x="50" y="292"/>
                  <a:pt x="55" y="293"/>
                  <a:pt x="57" y="292"/>
                </a:cubicBezTo>
                <a:cubicBezTo>
                  <a:pt x="59" y="293"/>
                  <a:pt x="60" y="297"/>
                  <a:pt x="61" y="297"/>
                </a:cubicBezTo>
                <a:cubicBezTo>
                  <a:pt x="59" y="300"/>
                  <a:pt x="54" y="301"/>
                  <a:pt x="51" y="303"/>
                </a:cubicBezTo>
                <a:cubicBezTo>
                  <a:pt x="51" y="304"/>
                  <a:pt x="51" y="304"/>
                  <a:pt x="51" y="304"/>
                </a:cubicBezTo>
                <a:cubicBezTo>
                  <a:pt x="51" y="306"/>
                  <a:pt x="50" y="302"/>
                  <a:pt x="50" y="302"/>
                </a:cubicBezTo>
                <a:cubicBezTo>
                  <a:pt x="47" y="302"/>
                  <a:pt x="44" y="303"/>
                  <a:pt x="42" y="303"/>
                </a:cubicBezTo>
                <a:cubicBezTo>
                  <a:pt x="42" y="305"/>
                  <a:pt x="42" y="305"/>
                  <a:pt x="42" y="305"/>
                </a:cubicBezTo>
                <a:cubicBezTo>
                  <a:pt x="45" y="305"/>
                  <a:pt x="50" y="305"/>
                  <a:pt x="52" y="306"/>
                </a:cubicBezTo>
                <a:cubicBezTo>
                  <a:pt x="55" y="305"/>
                  <a:pt x="53" y="306"/>
                  <a:pt x="53" y="303"/>
                </a:cubicBezTo>
                <a:cubicBezTo>
                  <a:pt x="59" y="307"/>
                  <a:pt x="64" y="307"/>
                  <a:pt x="66" y="312"/>
                </a:cubicBezTo>
                <a:cubicBezTo>
                  <a:pt x="67" y="312"/>
                  <a:pt x="67" y="312"/>
                  <a:pt x="67" y="312"/>
                </a:cubicBezTo>
                <a:cubicBezTo>
                  <a:pt x="66" y="313"/>
                  <a:pt x="59" y="316"/>
                  <a:pt x="57" y="317"/>
                </a:cubicBezTo>
                <a:cubicBezTo>
                  <a:pt x="57" y="320"/>
                  <a:pt x="57" y="320"/>
                  <a:pt x="57" y="320"/>
                </a:cubicBezTo>
                <a:cubicBezTo>
                  <a:pt x="62" y="319"/>
                  <a:pt x="61" y="319"/>
                  <a:pt x="65" y="320"/>
                </a:cubicBezTo>
                <a:cubicBezTo>
                  <a:pt x="65" y="330"/>
                  <a:pt x="59" y="325"/>
                  <a:pt x="53" y="329"/>
                </a:cubicBezTo>
                <a:cubicBezTo>
                  <a:pt x="52" y="330"/>
                  <a:pt x="52" y="330"/>
                  <a:pt x="52" y="332"/>
                </a:cubicBezTo>
                <a:cubicBezTo>
                  <a:pt x="56" y="332"/>
                  <a:pt x="59" y="331"/>
                  <a:pt x="61" y="330"/>
                </a:cubicBezTo>
                <a:cubicBezTo>
                  <a:pt x="63" y="330"/>
                  <a:pt x="63" y="330"/>
                  <a:pt x="63" y="330"/>
                </a:cubicBezTo>
                <a:cubicBezTo>
                  <a:pt x="63" y="331"/>
                  <a:pt x="63" y="332"/>
                  <a:pt x="62" y="333"/>
                </a:cubicBezTo>
                <a:cubicBezTo>
                  <a:pt x="57" y="334"/>
                  <a:pt x="58" y="333"/>
                  <a:pt x="53" y="336"/>
                </a:cubicBezTo>
                <a:cubicBezTo>
                  <a:pt x="53" y="338"/>
                  <a:pt x="53" y="337"/>
                  <a:pt x="54" y="338"/>
                </a:cubicBezTo>
                <a:cubicBezTo>
                  <a:pt x="53" y="343"/>
                  <a:pt x="52" y="343"/>
                  <a:pt x="48" y="342"/>
                </a:cubicBezTo>
                <a:cubicBezTo>
                  <a:pt x="48" y="344"/>
                  <a:pt x="47" y="344"/>
                  <a:pt x="47" y="347"/>
                </a:cubicBezTo>
                <a:cubicBezTo>
                  <a:pt x="49" y="347"/>
                  <a:pt x="49" y="347"/>
                  <a:pt x="50" y="346"/>
                </a:cubicBezTo>
                <a:cubicBezTo>
                  <a:pt x="52" y="349"/>
                  <a:pt x="51" y="351"/>
                  <a:pt x="51" y="354"/>
                </a:cubicBezTo>
                <a:cubicBezTo>
                  <a:pt x="53" y="353"/>
                  <a:pt x="52" y="353"/>
                  <a:pt x="54" y="352"/>
                </a:cubicBezTo>
                <a:cubicBezTo>
                  <a:pt x="58" y="362"/>
                  <a:pt x="67" y="358"/>
                  <a:pt x="67" y="368"/>
                </a:cubicBezTo>
                <a:cubicBezTo>
                  <a:pt x="63" y="369"/>
                  <a:pt x="59" y="370"/>
                  <a:pt x="57" y="373"/>
                </a:cubicBezTo>
                <a:cubicBezTo>
                  <a:pt x="55" y="373"/>
                  <a:pt x="55" y="373"/>
                  <a:pt x="55" y="373"/>
                </a:cubicBezTo>
                <a:cubicBezTo>
                  <a:pt x="54" y="370"/>
                  <a:pt x="53" y="371"/>
                  <a:pt x="52" y="370"/>
                </a:cubicBezTo>
                <a:cubicBezTo>
                  <a:pt x="49" y="371"/>
                  <a:pt x="49" y="371"/>
                  <a:pt x="47" y="373"/>
                </a:cubicBezTo>
                <a:cubicBezTo>
                  <a:pt x="47" y="374"/>
                  <a:pt x="47" y="374"/>
                  <a:pt x="47" y="374"/>
                </a:cubicBezTo>
                <a:cubicBezTo>
                  <a:pt x="50" y="373"/>
                  <a:pt x="48" y="375"/>
                  <a:pt x="49" y="373"/>
                </a:cubicBezTo>
                <a:cubicBezTo>
                  <a:pt x="50" y="374"/>
                  <a:pt x="50" y="375"/>
                  <a:pt x="51" y="378"/>
                </a:cubicBezTo>
                <a:cubicBezTo>
                  <a:pt x="52" y="378"/>
                  <a:pt x="53" y="377"/>
                  <a:pt x="54" y="376"/>
                </a:cubicBezTo>
                <a:cubicBezTo>
                  <a:pt x="56" y="378"/>
                  <a:pt x="58" y="383"/>
                  <a:pt x="59" y="386"/>
                </a:cubicBezTo>
                <a:cubicBezTo>
                  <a:pt x="58" y="387"/>
                  <a:pt x="59" y="386"/>
                  <a:pt x="58" y="387"/>
                </a:cubicBezTo>
                <a:cubicBezTo>
                  <a:pt x="58" y="390"/>
                  <a:pt x="58" y="390"/>
                  <a:pt x="58" y="390"/>
                </a:cubicBezTo>
                <a:cubicBezTo>
                  <a:pt x="58" y="389"/>
                  <a:pt x="59" y="388"/>
                  <a:pt x="60" y="388"/>
                </a:cubicBezTo>
                <a:cubicBezTo>
                  <a:pt x="62" y="396"/>
                  <a:pt x="65" y="395"/>
                  <a:pt x="72" y="398"/>
                </a:cubicBezTo>
                <a:cubicBezTo>
                  <a:pt x="73" y="399"/>
                  <a:pt x="74" y="401"/>
                  <a:pt x="76" y="402"/>
                </a:cubicBezTo>
                <a:cubicBezTo>
                  <a:pt x="85" y="407"/>
                  <a:pt x="101" y="403"/>
                  <a:pt x="113" y="399"/>
                </a:cubicBezTo>
                <a:cubicBezTo>
                  <a:pt x="118" y="397"/>
                  <a:pt x="129" y="402"/>
                  <a:pt x="135" y="399"/>
                </a:cubicBezTo>
                <a:cubicBezTo>
                  <a:pt x="135" y="397"/>
                  <a:pt x="135" y="397"/>
                  <a:pt x="135" y="397"/>
                </a:cubicBezTo>
                <a:cubicBezTo>
                  <a:pt x="141" y="397"/>
                  <a:pt x="146" y="398"/>
                  <a:pt x="151" y="398"/>
                </a:cubicBezTo>
                <a:cubicBezTo>
                  <a:pt x="155" y="398"/>
                  <a:pt x="174" y="399"/>
                  <a:pt x="180" y="395"/>
                </a:cubicBezTo>
                <a:cubicBezTo>
                  <a:pt x="181" y="395"/>
                  <a:pt x="181" y="395"/>
                  <a:pt x="181" y="395"/>
                </a:cubicBezTo>
                <a:cubicBezTo>
                  <a:pt x="179" y="393"/>
                  <a:pt x="181" y="394"/>
                  <a:pt x="177" y="394"/>
                </a:cubicBezTo>
                <a:cubicBezTo>
                  <a:pt x="178" y="393"/>
                  <a:pt x="178" y="393"/>
                  <a:pt x="178" y="392"/>
                </a:cubicBezTo>
                <a:cubicBezTo>
                  <a:pt x="178" y="390"/>
                  <a:pt x="178" y="390"/>
                  <a:pt x="178" y="390"/>
                </a:cubicBezTo>
                <a:cubicBezTo>
                  <a:pt x="184" y="390"/>
                  <a:pt x="184" y="390"/>
                  <a:pt x="184" y="390"/>
                </a:cubicBezTo>
                <a:cubicBezTo>
                  <a:pt x="184" y="388"/>
                  <a:pt x="184" y="388"/>
                  <a:pt x="184" y="388"/>
                </a:cubicBezTo>
                <a:cubicBezTo>
                  <a:pt x="180" y="388"/>
                  <a:pt x="180" y="388"/>
                  <a:pt x="180" y="388"/>
                </a:cubicBezTo>
                <a:cubicBezTo>
                  <a:pt x="181" y="385"/>
                  <a:pt x="180" y="386"/>
                  <a:pt x="183" y="387"/>
                </a:cubicBezTo>
                <a:cubicBezTo>
                  <a:pt x="182" y="385"/>
                  <a:pt x="182" y="386"/>
                  <a:pt x="182" y="385"/>
                </a:cubicBezTo>
                <a:cubicBezTo>
                  <a:pt x="183" y="383"/>
                  <a:pt x="192" y="379"/>
                  <a:pt x="195" y="380"/>
                </a:cubicBezTo>
                <a:cubicBezTo>
                  <a:pt x="196" y="380"/>
                  <a:pt x="198" y="383"/>
                  <a:pt x="202" y="382"/>
                </a:cubicBezTo>
                <a:cubicBezTo>
                  <a:pt x="203" y="382"/>
                  <a:pt x="207" y="380"/>
                  <a:pt x="208" y="380"/>
                </a:cubicBezTo>
                <a:cubicBezTo>
                  <a:pt x="210" y="381"/>
                  <a:pt x="211" y="382"/>
                  <a:pt x="215" y="381"/>
                </a:cubicBezTo>
                <a:cubicBezTo>
                  <a:pt x="215" y="381"/>
                  <a:pt x="215" y="380"/>
                  <a:pt x="216" y="380"/>
                </a:cubicBezTo>
                <a:cubicBezTo>
                  <a:pt x="216" y="381"/>
                  <a:pt x="215" y="383"/>
                  <a:pt x="217" y="382"/>
                </a:cubicBezTo>
                <a:cubicBezTo>
                  <a:pt x="222" y="380"/>
                  <a:pt x="232" y="379"/>
                  <a:pt x="235" y="378"/>
                </a:cubicBezTo>
                <a:cubicBezTo>
                  <a:pt x="239" y="378"/>
                  <a:pt x="237" y="381"/>
                  <a:pt x="241" y="378"/>
                </a:cubicBezTo>
                <a:cubicBezTo>
                  <a:pt x="249" y="378"/>
                  <a:pt x="249" y="378"/>
                  <a:pt x="249" y="378"/>
                </a:cubicBezTo>
                <a:cubicBezTo>
                  <a:pt x="249" y="377"/>
                  <a:pt x="249" y="377"/>
                  <a:pt x="250" y="376"/>
                </a:cubicBezTo>
                <a:cubicBezTo>
                  <a:pt x="250" y="373"/>
                  <a:pt x="250" y="373"/>
                  <a:pt x="250" y="373"/>
                </a:cubicBezTo>
                <a:cubicBezTo>
                  <a:pt x="248" y="374"/>
                  <a:pt x="248" y="374"/>
                  <a:pt x="247" y="375"/>
                </a:cubicBezTo>
                <a:cubicBezTo>
                  <a:pt x="241" y="375"/>
                  <a:pt x="241" y="375"/>
                  <a:pt x="241" y="375"/>
                </a:cubicBezTo>
                <a:cubicBezTo>
                  <a:pt x="243" y="374"/>
                  <a:pt x="243" y="375"/>
                  <a:pt x="243" y="372"/>
                </a:cubicBezTo>
                <a:cubicBezTo>
                  <a:pt x="240" y="372"/>
                  <a:pt x="240" y="372"/>
                  <a:pt x="240" y="372"/>
                </a:cubicBezTo>
                <a:cubicBezTo>
                  <a:pt x="240" y="374"/>
                  <a:pt x="240" y="373"/>
                  <a:pt x="240" y="375"/>
                </a:cubicBezTo>
                <a:cubicBezTo>
                  <a:pt x="238" y="374"/>
                  <a:pt x="239" y="375"/>
                  <a:pt x="237" y="373"/>
                </a:cubicBezTo>
                <a:cubicBezTo>
                  <a:pt x="232" y="375"/>
                  <a:pt x="233" y="376"/>
                  <a:pt x="223" y="376"/>
                </a:cubicBezTo>
                <a:cubicBezTo>
                  <a:pt x="223" y="375"/>
                  <a:pt x="223" y="375"/>
                  <a:pt x="222" y="374"/>
                </a:cubicBezTo>
                <a:cubicBezTo>
                  <a:pt x="225" y="372"/>
                  <a:pt x="233" y="370"/>
                  <a:pt x="234" y="369"/>
                </a:cubicBezTo>
                <a:cubicBezTo>
                  <a:pt x="236" y="370"/>
                  <a:pt x="235" y="368"/>
                  <a:pt x="236" y="372"/>
                </a:cubicBezTo>
                <a:cubicBezTo>
                  <a:pt x="242" y="370"/>
                  <a:pt x="248" y="368"/>
                  <a:pt x="255" y="369"/>
                </a:cubicBezTo>
                <a:cubicBezTo>
                  <a:pt x="255" y="365"/>
                  <a:pt x="255" y="365"/>
                  <a:pt x="255" y="365"/>
                </a:cubicBezTo>
                <a:cubicBezTo>
                  <a:pt x="256" y="365"/>
                  <a:pt x="256" y="365"/>
                  <a:pt x="257" y="364"/>
                </a:cubicBezTo>
                <a:cubicBezTo>
                  <a:pt x="260" y="365"/>
                  <a:pt x="258" y="364"/>
                  <a:pt x="259" y="367"/>
                </a:cubicBezTo>
                <a:cubicBezTo>
                  <a:pt x="264" y="367"/>
                  <a:pt x="268" y="368"/>
                  <a:pt x="272" y="369"/>
                </a:cubicBezTo>
                <a:cubicBezTo>
                  <a:pt x="279" y="370"/>
                  <a:pt x="285" y="367"/>
                  <a:pt x="295" y="367"/>
                </a:cubicBezTo>
                <a:cubicBezTo>
                  <a:pt x="295" y="362"/>
                  <a:pt x="295" y="362"/>
                  <a:pt x="295" y="362"/>
                </a:cubicBezTo>
                <a:cubicBezTo>
                  <a:pt x="291" y="362"/>
                  <a:pt x="291" y="362"/>
                  <a:pt x="291" y="362"/>
                </a:cubicBezTo>
                <a:cubicBezTo>
                  <a:pt x="300" y="356"/>
                  <a:pt x="305" y="363"/>
                  <a:pt x="316" y="359"/>
                </a:cubicBezTo>
                <a:cubicBezTo>
                  <a:pt x="331" y="355"/>
                  <a:pt x="354" y="360"/>
                  <a:pt x="369" y="357"/>
                </a:cubicBezTo>
                <a:cubicBezTo>
                  <a:pt x="369" y="358"/>
                  <a:pt x="370" y="358"/>
                  <a:pt x="370" y="358"/>
                </a:cubicBezTo>
                <a:cubicBezTo>
                  <a:pt x="368" y="363"/>
                  <a:pt x="366" y="368"/>
                  <a:pt x="364" y="373"/>
                </a:cubicBezTo>
                <a:cubicBezTo>
                  <a:pt x="361" y="373"/>
                  <a:pt x="361" y="373"/>
                  <a:pt x="361" y="373"/>
                </a:cubicBezTo>
                <a:cubicBezTo>
                  <a:pt x="362" y="372"/>
                  <a:pt x="363" y="371"/>
                  <a:pt x="363" y="371"/>
                </a:cubicBezTo>
                <a:cubicBezTo>
                  <a:pt x="362" y="370"/>
                  <a:pt x="361" y="370"/>
                  <a:pt x="360" y="370"/>
                </a:cubicBezTo>
                <a:cubicBezTo>
                  <a:pt x="359" y="372"/>
                  <a:pt x="360" y="372"/>
                  <a:pt x="358" y="373"/>
                </a:cubicBezTo>
                <a:cubicBezTo>
                  <a:pt x="358" y="376"/>
                  <a:pt x="358" y="376"/>
                  <a:pt x="358" y="376"/>
                </a:cubicBezTo>
                <a:cubicBezTo>
                  <a:pt x="360" y="377"/>
                  <a:pt x="362" y="377"/>
                  <a:pt x="364" y="377"/>
                </a:cubicBezTo>
                <a:cubicBezTo>
                  <a:pt x="363" y="378"/>
                  <a:pt x="364" y="378"/>
                  <a:pt x="362" y="378"/>
                </a:cubicBezTo>
                <a:cubicBezTo>
                  <a:pt x="363" y="382"/>
                  <a:pt x="363" y="383"/>
                  <a:pt x="366" y="384"/>
                </a:cubicBezTo>
                <a:cubicBezTo>
                  <a:pt x="366" y="385"/>
                  <a:pt x="366" y="387"/>
                  <a:pt x="365" y="389"/>
                </a:cubicBezTo>
                <a:cubicBezTo>
                  <a:pt x="368" y="389"/>
                  <a:pt x="368" y="389"/>
                  <a:pt x="368" y="389"/>
                </a:cubicBezTo>
                <a:cubicBezTo>
                  <a:pt x="365" y="391"/>
                  <a:pt x="362" y="390"/>
                  <a:pt x="360" y="394"/>
                </a:cubicBezTo>
                <a:cubicBezTo>
                  <a:pt x="357" y="393"/>
                  <a:pt x="357" y="393"/>
                  <a:pt x="355" y="391"/>
                </a:cubicBezTo>
                <a:cubicBezTo>
                  <a:pt x="346" y="391"/>
                  <a:pt x="346" y="391"/>
                  <a:pt x="346" y="391"/>
                </a:cubicBezTo>
                <a:cubicBezTo>
                  <a:pt x="347" y="392"/>
                  <a:pt x="347" y="393"/>
                  <a:pt x="347" y="394"/>
                </a:cubicBezTo>
                <a:cubicBezTo>
                  <a:pt x="357" y="394"/>
                  <a:pt x="368" y="398"/>
                  <a:pt x="373" y="395"/>
                </a:cubicBezTo>
                <a:cubicBezTo>
                  <a:pt x="375" y="398"/>
                  <a:pt x="375" y="398"/>
                  <a:pt x="378" y="398"/>
                </a:cubicBezTo>
                <a:cubicBezTo>
                  <a:pt x="378" y="402"/>
                  <a:pt x="378" y="402"/>
                  <a:pt x="378" y="402"/>
                </a:cubicBezTo>
                <a:cubicBezTo>
                  <a:pt x="371" y="402"/>
                  <a:pt x="374" y="405"/>
                  <a:pt x="370" y="408"/>
                </a:cubicBezTo>
                <a:cubicBezTo>
                  <a:pt x="368" y="408"/>
                  <a:pt x="358" y="409"/>
                  <a:pt x="356" y="409"/>
                </a:cubicBezTo>
                <a:cubicBezTo>
                  <a:pt x="356" y="411"/>
                  <a:pt x="356" y="410"/>
                  <a:pt x="357" y="411"/>
                </a:cubicBezTo>
                <a:cubicBezTo>
                  <a:pt x="359" y="413"/>
                  <a:pt x="357" y="412"/>
                  <a:pt x="360" y="411"/>
                </a:cubicBezTo>
                <a:cubicBezTo>
                  <a:pt x="360" y="413"/>
                  <a:pt x="360" y="413"/>
                  <a:pt x="360" y="413"/>
                </a:cubicBezTo>
                <a:cubicBezTo>
                  <a:pt x="362" y="415"/>
                  <a:pt x="362" y="413"/>
                  <a:pt x="363" y="412"/>
                </a:cubicBezTo>
                <a:cubicBezTo>
                  <a:pt x="364" y="414"/>
                  <a:pt x="363" y="414"/>
                  <a:pt x="364" y="416"/>
                </a:cubicBezTo>
                <a:cubicBezTo>
                  <a:pt x="364" y="417"/>
                  <a:pt x="364" y="418"/>
                  <a:pt x="363" y="419"/>
                </a:cubicBezTo>
                <a:cubicBezTo>
                  <a:pt x="358" y="419"/>
                  <a:pt x="359" y="419"/>
                  <a:pt x="355" y="418"/>
                </a:cubicBezTo>
                <a:cubicBezTo>
                  <a:pt x="355" y="421"/>
                  <a:pt x="355" y="421"/>
                  <a:pt x="355" y="421"/>
                </a:cubicBezTo>
                <a:cubicBezTo>
                  <a:pt x="356" y="421"/>
                  <a:pt x="356" y="421"/>
                  <a:pt x="359" y="422"/>
                </a:cubicBezTo>
                <a:cubicBezTo>
                  <a:pt x="359" y="423"/>
                  <a:pt x="359" y="423"/>
                  <a:pt x="359" y="423"/>
                </a:cubicBezTo>
                <a:cubicBezTo>
                  <a:pt x="353" y="424"/>
                  <a:pt x="351" y="425"/>
                  <a:pt x="345" y="426"/>
                </a:cubicBezTo>
                <a:cubicBezTo>
                  <a:pt x="345" y="427"/>
                  <a:pt x="345" y="426"/>
                  <a:pt x="344" y="427"/>
                </a:cubicBezTo>
                <a:cubicBezTo>
                  <a:pt x="347" y="429"/>
                  <a:pt x="352" y="430"/>
                  <a:pt x="357" y="430"/>
                </a:cubicBezTo>
                <a:cubicBezTo>
                  <a:pt x="357" y="431"/>
                  <a:pt x="357" y="431"/>
                  <a:pt x="357" y="431"/>
                </a:cubicBezTo>
                <a:cubicBezTo>
                  <a:pt x="353" y="432"/>
                  <a:pt x="346" y="436"/>
                  <a:pt x="343" y="436"/>
                </a:cubicBezTo>
                <a:cubicBezTo>
                  <a:pt x="344" y="438"/>
                  <a:pt x="344" y="438"/>
                  <a:pt x="344" y="439"/>
                </a:cubicBezTo>
                <a:cubicBezTo>
                  <a:pt x="348" y="442"/>
                  <a:pt x="355" y="441"/>
                  <a:pt x="361" y="440"/>
                </a:cubicBezTo>
                <a:cubicBezTo>
                  <a:pt x="361" y="443"/>
                  <a:pt x="361" y="443"/>
                  <a:pt x="361" y="445"/>
                </a:cubicBezTo>
                <a:cubicBezTo>
                  <a:pt x="359" y="446"/>
                  <a:pt x="360" y="446"/>
                  <a:pt x="357" y="445"/>
                </a:cubicBezTo>
                <a:cubicBezTo>
                  <a:pt x="356" y="446"/>
                  <a:pt x="356" y="446"/>
                  <a:pt x="356" y="446"/>
                </a:cubicBezTo>
                <a:cubicBezTo>
                  <a:pt x="356" y="448"/>
                  <a:pt x="356" y="447"/>
                  <a:pt x="357" y="448"/>
                </a:cubicBezTo>
                <a:cubicBezTo>
                  <a:pt x="360" y="450"/>
                  <a:pt x="362" y="449"/>
                  <a:pt x="364" y="450"/>
                </a:cubicBezTo>
                <a:cubicBezTo>
                  <a:pt x="366" y="451"/>
                  <a:pt x="365" y="450"/>
                  <a:pt x="366" y="451"/>
                </a:cubicBezTo>
                <a:cubicBezTo>
                  <a:pt x="363" y="453"/>
                  <a:pt x="359" y="454"/>
                  <a:pt x="356" y="457"/>
                </a:cubicBezTo>
                <a:cubicBezTo>
                  <a:pt x="354" y="458"/>
                  <a:pt x="354" y="458"/>
                  <a:pt x="353" y="460"/>
                </a:cubicBezTo>
                <a:cubicBezTo>
                  <a:pt x="353" y="461"/>
                  <a:pt x="353" y="461"/>
                  <a:pt x="353" y="461"/>
                </a:cubicBezTo>
                <a:cubicBezTo>
                  <a:pt x="357" y="461"/>
                  <a:pt x="361" y="462"/>
                  <a:pt x="362" y="460"/>
                </a:cubicBezTo>
                <a:cubicBezTo>
                  <a:pt x="365" y="461"/>
                  <a:pt x="363" y="459"/>
                  <a:pt x="364" y="461"/>
                </a:cubicBezTo>
                <a:cubicBezTo>
                  <a:pt x="365" y="461"/>
                  <a:pt x="365" y="461"/>
                  <a:pt x="365" y="461"/>
                </a:cubicBezTo>
                <a:cubicBezTo>
                  <a:pt x="364" y="464"/>
                  <a:pt x="364" y="464"/>
                  <a:pt x="363" y="466"/>
                </a:cubicBezTo>
                <a:cubicBezTo>
                  <a:pt x="359" y="467"/>
                  <a:pt x="343" y="470"/>
                  <a:pt x="341" y="468"/>
                </a:cubicBezTo>
                <a:cubicBezTo>
                  <a:pt x="338" y="468"/>
                  <a:pt x="337" y="468"/>
                  <a:pt x="336" y="467"/>
                </a:cubicBezTo>
                <a:cubicBezTo>
                  <a:pt x="335" y="466"/>
                  <a:pt x="336" y="466"/>
                  <a:pt x="335" y="465"/>
                </a:cubicBezTo>
                <a:cubicBezTo>
                  <a:pt x="335" y="464"/>
                  <a:pt x="335" y="464"/>
                  <a:pt x="335" y="464"/>
                </a:cubicBezTo>
                <a:cubicBezTo>
                  <a:pt x="341" y="463"/>
                  <a:pt x="348" y="463"/>
                  <a:pt x="352" y="460"/>
                </a:cubicBezTo>
                <a:cubicBezTo>
                  <a:pt x="353" y="460"/>
                  <a:pt x="353" y="460"/>
                  <a:pt x="353" y="460"/>
                </a:cubicBezTo>
                <a:cubicBezTo>
                  <a:pt x="350" y="454"/>
                  <a:pt x="343" y="460"/>
                  <a:pt x="338" y="457"/>
                </a:cubicBezTo>
                <a:cubicBezTo>
                  <a:pt x="336" y="457"/>
                  <a:pt x="336" y="457"/>
                  <a:pt x="336" y="457"/>
                </a:cubicBezTo>
                <a:cubicBezTo>
                  <a:pt x="336" y="454"/>
                  <a:pt x="336" y="454"/>
                  <a:pt x="338" y="452"/>
                </a:cubicBezTo>
                <a:cubicBezTo>
                  <a:pt x="341" y="447"/>
                  <a:pt x="349" y="452"/>
                  <a:pt x="354" y="448"/>
                </a:cubicBezTo>
                <a:cubicBezTo>
                  <a:pt x="355" y="448"/>
                  <a:pt x="355" y="448"/>
                  <a:pt x="355" y="448"/>
                </a:cubicBezTo>
                <a:cubicBezTo>
                  <a:pt x="355" y="446"/>
                  <a:pt x="355" y="446"/>
                  <a:pt x="355" y="446"/>
                </a:cubicBezTo>
                <a:cubicBezTo>
                  <a:pt x="350" y="446"/>
                  <a:pt x="349" y="447"/>
                  <a:pt x="344" y="446"/>
                </a:cubicBezTo>
                <a:cubicBezTo>
                  <a:pt x="346" y="449"/>
                  <a:pt x="344" y="447"/>
                  <a:pt x="347" y="448"/>
                </a:cubicBezTo>
                <a:cubicBezTo>
                  <a:pt x="347" y="449"/>
                  <a:pt x="347" y="449"/>
                  <a:pt x="347" y="449"/>
                </a:cubicBezTo>
                <a:cubicBezTo>
                  <a:pt x="344" y="449"/>
                  <a:pt x="341" y="447"/>
                  <a:pt x="340" y="444"/>
                </a:cubicBezTo>
                <a:cubicBezTo>
                  <a:pt x="337" y="446"/>
                  <a:pt x="335" y="448"/>
                  <a:pt x="331" y="449"/>
                </a:cubicBezTo>
                <a:cubicBezTo>
                  <a:pt x="326" y="450"/>
                  <a:pt x="323" y="447"/>
                  <a:pt x="320" y="449"/>
                </a:cubicBezTo>
                <a:cubicBezTo>
                  <a:pt x="315" y="449"/>
                  <a:pt x="316" y="449"/>
                  <a:pt x="316" y="452"/>
                </a:cubicBezTo>
                <a:cubicBezTo>
                  <a:pt x="316" y="452"/>
                  <a:pt x="315" y="453"/>
                  <a:pt x="315" y="453"/>
                </a:cubicBezTo>
                <a:cubicBezTo>
                  <a:pt x="311" y="452"/>
                  <a:pt x="313" y="451"/>
                  <a:pt x="311" y="450"/>
                </a:cubicBezTo>
                <a:cubicBezTo>
                  <a:pt x="309" y="449"/>
                  <a:pt x="308" y="452"/>
                  <a:pt x="307" y="452"/>
                </a:cubicBezTo>
                <a:cubicBezTo>
                  <a:pt x="299" y="454"/>
                  <a:pt x="295" y="451"/>
                  <a:pt x="290" y="452"/>
                </a:cubicBezTo>
                <a:cubicBezTo>
                  <a:pt x="283" y="454"/>
                  <a:pt x="285" y="457"/>
                  <a:pt x="277" y="455"/>
                </a:cubicBezTo>
                <a:cubicBezTo>
                  <a:pt x="277" y="455"/>
                  <a:pt x="277" y="455"/>
                  <a:pt x="276" y="456"/>
                </a:cubicBezTo>
                <a:cubicBezTo>
                  <a:pt x="276" y="460"/>
                  <a:pt x="276" y="460"/>
                  <a:pt x="276" y="460"/>
                </a:cubicBezTo>
                <a:cubicBezTo>
                  <a:pt x="282" y="460"/>
                  <a:pt x="279" y="461"/>
                  <a:pt x="285" y="462"/>
                </a:cubicBezTo>
                <a:cubicBezTo>
                  <a:pt x="285" y="463"/>
                  <a:pt x="285" y="463"/>
                  <a:pt x="285" y="463"/>
                </a:cubicBezTo>
                <a:cubicBezTo>
                  <a:pt x="284" y="464"/>
                  <a:pt x="283" y="464"/>
                  <a:pt x="282" y="464"/>
                </a:cubicBezTo>
                <a:cubicBezTo>
                  <a:pt x="282" y="465"/>
                  <a:pt x="282" y="465"/>
                  <a:pt x="282" y="465"/>
                </a:cubicBezTo>
                <a:cubicBezTo>
                  <a:pt x="281" y="467"/>
                  <a:pt x="281" y="463"/>
                  <a:pt x="281" y="463"/>
                </a:cubicBezTo>
                <a:cubicBezTo>
                  <a:pt x="277" y="464"/>
                  <a:pt x="278" y="464"/>
                  <a:pt x="276" y="466"/>
                </a:cubicBezTo>
                <a:cubicBezTo>
                  <a:pt x="276" y="468"/>
                  <a:pt x="276" y="468"/>
                  <a:pt x="276" y="468"/>
                </a:cubicBezTo>
                <a:cubicBezTo>
                  <a:pt x="286" y="468"/>
                  <a:pt x="294" y="465"/>
                  <a:pt x="300" y="463"/>
                </a:cubicBezTo>
                <a:cubicBezTo>
                  <a:pt x="305" y="464"/>
                  <a:pt x="317" y="463"/>
                  <a:pt x="320" y="461"/>
                </a:cubicBezTo>
                <a:cubicBezTo>
                  <a:pt x="321" y="461"/>
                  <a:pt x="321" y="461"/>
                  <a:pt x="321" y="461"/>
                </a:cubicBezTo>
                <a:cubicBezTo>
                  <a:pt x="321" y="460"/>
                  <a:pt x="321" y="460"/>
                  <a:pt x="321" y="460"/>
                </a:cubicBezTo>
                <a:cubicBezTo>
                  <a:pt x="320" y="460"/>
                  <a:pt x="319" y="461"/>
                  <a:pt x="318" y="461"/>
                </a:cubicBezTo>
                <a:cubicBezTo>
                  <a:pt x="316" y="460"/>
                  <a:pt x="317" y="460"/>
                  <a:pt x="314" y="460"/>
                </a:cubicBezTo>
                <a:cubicBezTo>
                  <a:pt x="315" y="458"/>
                  <a:pt x="314" y="459"/>
                  <a:pt x="315" y="458"/>
                </a:cubicBezTo>
                <a:cubicBezTo>
                  <a:pt x="316" y="456"/>
                  <a:pt x="317" y="456"/>
                  <a:pt x="319" y="455"/>
                </a:cubicBezTo>
                <a:cubicBezTo>
                  <a:pt x="321" y="458"/>
                  <a:pt x="322" y="457"/>
                  <a:pt x="322" y="461"/>
                </a:cubicBezTo>
                <a:cubicBezTo>
                  <a:pt x="324" y="460"/>
                  <a:pt x="323" y="460"/>
                  <a:pt x="325" y="461"/>
                </a:cubicBezTo>
                <a:cubicBezTo>
                  <a:pt x="326" y="462"/>
                  <a:pt x="326" y="462"/>
                  <a:pt x="328" y="463"/>
                </a:cubicBezTo>
                <a:cubicBezTo>
                  <a:pt x="328" y="464"/>
                  <a:pt x="328" y="464"/>
                  <a:pt x="328" y="464"/>
                </a:cubicBezTo>
                <a:cubicBezTo>
                  <a:pt x="326" y="466"/>
                  <a:pt x="323" y="469"/>
                  <a:pt x="322" y="472"/>
                </a:cubicBezTo>
                <a:cubicBezTo>
                  <a:pt x="314" y="471"/>
                  <a:pt x="300" y="466"/>
                  <a:pt x="293" y="468"/>
                </a:cubicBezTo>
                <a:cubicBezTo>
                  <a:pt x="293" y="468"/>
                  <a:pt x="290" y="471"/>
                  <a:pt x="290" y="471"/>
                </a:cubicBezTo>
                <a:cubicBezTo>
                  <a:pt x="278" y="475"/>
                  <a:pt x="267" y="478"/>
                  <a:pt x="260" y="477"/>
                </a:cubicBezTo>
                <a:cubicBezTo>
                  <a:pt x="260" y="482"/>
                  <a:pt x="258" y="484"/>
                  <a:pt x="258" y="487"/>
                </a:cubicBezTo>
                <a:cubicBezTo>
                  <a:pt x="252" y="489"/>
                  <a:pt x="254" y="491"/>
                  <a:pt x="248" y="489"/>
                </a:cubicBezTo>
                <a:cubicBezTo>
                  <a:pt x="247" y="490"/>
                  <a:pt x="248" y="489"/>
                  <a:pt x="246" y="490"/>
                </a:cubicBezTo>
                <a:cubicBezTo>
                  <a:pt x="247" y="494"/>
                  <a:pt x="249" y="495"/>
                  <a:pt x="253" y="494"/>
                </a:cubicBezTo>
                <a:cubicBezTo>
                  <a:pt x="252" y="496"/>
                  <a:pt x="252" y="497"/>
                  <a:pt x="252" y="499"/>
                </a:cubicBezTo>
                <a:cubicBezTo>
                  <a:pt x="249" y="499"/>
                  <a:pt x="248" y="500"/>
                  <a:pt x="247" y="500"/>
                </a:cubicBezTo>
                <a:cubicBezTo>
                  <a:pt x="247" y="502"/>
                  <a:pt x="247" y="503"/>
                  <a:pt x="248" y="504"/>
                </a:cubicBezTo>
                <a:cubicBezTo>
                  <a:pt x="248" y="507"/>
                  <a:pt x="248" y="507"/>
                  <a:pt x="246" y="509"/>
                </a:cubicBezTo>
                <a:cubicBezTo>
                  <a:pt x="244" y="510"/>
                  <a:pt x="244" y="509"/>
                  <a:pt x="240" y="509"/>
                </a:cubicBezTo>
                <a:cubicBezTo>
                  <a:pt x="240" y="509"/>
                  <a:pt x="240" y="509"/>
                  <a:pt x="239" y="510"/>
                </a:cubicBezTo>
                <a:cubicBezTo>
                  <a:pt x="241" y="513"/>
                  <a:pt x="245" y="514"/>
                  <a:pt x="248" y="514"/>
                </a:cubicBezTo>
                <a:cubicBezTo>
                  <a:pt x="247" y="515"/>
                  <a:pt x="246" y="515"/>
                  <a:pt x="244" y="515"/>
                </a:cubicBezTo>
                <a:cubicBezTo>
                  <a:pt x="244" y="518"/>
                  <a:pt x="244" y="518"/>
                  <a:pt x="244" y="518"/>
                </a:cubicBezTo>
                <a:cubicBezTo>
                  <a:pt x="249" y="520"/>
                  <a:pt x="253" y="521"/>
                  <a:pt x="257" y="525"/>
                </a:cubicBezTo>
                <a:cubicBezTo>
                  <a:pt x="258" y="525"/>
                  <a:pt x="258" y="525"/>
                  <a:pt x="258" y="525"/>
                </a:cubicBezTo>
                <a:cubicBezTo>
                  <a:pt x="256" y="530"/>
                  <a:pt x="252" y="528"/>
                  <a:pt x="247" y="527"/>
                </a:cubicBezTo>
                <a:cubicBezTo>
                  <a:pt x="248" y="530"/>
                  <a:pt x="249" y="529"/>
                  <a:pt x="250" y="532"/>
                </a:cubicBezTo>
                <a:cubicBezTo>
                  <a:pt x="249" y="533"/>
                  <a:pt x="249" y="533"/>
                  <a:pt x="249" y="534"/>
                </a:cubicBezTo>
                <a:cubicBezTo>
                  <a:pt x="243" y="536"/>
                  <a:pt x="242" y="536"/>
                  <a:pt x="237" y="533"/>
                </a:cubicBezTo>
                <a:cubicBezTo>
                  <a:pt x="237" y="534"/>
                  <a:pt x="236" y="535"/>
                  <a:pt x="236" y="535"/>
                </a:cubicBezTo>
                <a:cubicBezTo>
                  <a:pt x="236" y="537"/>
                  <a:pt x="236" y="536"/>
                  <a:pt x="237" y="537"/>
                </a:cubicBezTo>
                <a:cubicBezTo>
                  <a:pt x="238" y="538"/>
                  <a:pt x="237" y="538"/>
                  <a:pt x="239" y="537"/>
                </a:cubicBezTo>
                <a:cubicBezTo>
                  <a:pt x="240" y="541"/>
                  <a:pt x="240" y="543"/>
                  <a:pt x="242" y="547"/>
                </a:cubicBezTo>
                <a:cubicBezTo>
                  <a:pt x="239" y="547"/>
                  <a:pt x="240" y="547"/>
                  <a:pt x="238" y="549"/>
                </a:cubicBezTo>
                <a:cubicBezTo>
                  <a:pt x="236" y="549"/>
                  <a:pt x="235" y="548"/>
                  <a:pt x="235" y="548"/>
                </a:cubicBezTo>
                <a:cubicBezTo>
                  <a:pt x="231" y="550"/>
                  <a:pt x="229" y="554"/>
                  <a:pt x="225" y="556"/>
                </a:cubicBezTo>
                <a:cubicBezTo>
                  <a:pt x="227" y="559"/>
                  <a:pt x="234" y="565"/>
                  <a:pt x="237" y="566"/>
                </a:cubicBezTo>
                <a:cubicBezTo>
                  <a:pt x="237" y="568"/>
                  <a:pt x="237" y="567"/>
                  <a:pt x="237" y="568"/>
                </a:cubicBezTo>
                <a:cubicBezTo>
                  <a:pt x="235" y="571"/>
                  <a:pt x="234" y="571"/>
                  <a:pt x="233" y="574"/>
                </a:cubicBezTo>
                <a:cubicBezTo>
                  <a:pt x="224" y="574"/>
                  <a:pt x="220" y="571"/>
                  <a:pt x="214" y="571"/>
                </a:cubicBezTo>
                <a:cubicBezTo>
                  <a:pt x="214" y="572"/>
                  <a:pt x="213" y="572"/>
                  <a:pt x="213" y="572"/>
                </a:cubicBezTo>
                <a:cubicBezTo>
                  <a:pt x="214" y="575"/>
                  <a:pt x="218" y="576"/>
                  <a:pt x="219" y="578"/>
                </a:cubicBezTo>
                <a:cubicBezTo>
                  <a:pt x="220" y="580"/>
                  <a:pt x="218" y="583"/>
                  <a:pt x="219" y="585"/>
                </a:cubicBezTo>
                <a:cubicBezTo>
                  <a:pt x="224" y="584"/>
                  <a:pt x="235" y="577"/>
                  <a:pt x="242" y="583"/>
                </a:cubicBezTo>
                <a:cubicBezTo>
                  <a:pt x="244" y="583"/>
                  <a:pt x="244" y="583"/>
                  <a:pt x="244" y="583"/>
                </a:cubicBezTo>
                <a:cubicBezTo>
                  <a:pt x="243" y="586"/>
                  <a:pt x="243" y="587"/>
                  <a:pt x="245" y="589"/>
                </a:cubicBezTo>
                <a:cubicBezTo>
                  <a:pt x="243" y="598"/>
                  <a:pt x="236" y="592"/>
                  <a:pt x="234" y="601"/>
                </a:cubicBezTo>
                <a:cubicBezTo>
                  <a:pt x="231" y="599"/>
                  <a:pt x="229" y="598"/>
                  <a:pt x="226" y="598"/>
                </a:cubicBezTo>
                <a:cubicBezTo>
                  <a:pt x="226" y="601"/>
                  <a:pt x="226" y="601"/>
                  <a:pt x="226" y="601"/>
                </a:cubicBezTo>
                <a:cubicBezTo>
                  <a:pt x="228" y="602"/>
                  <a:pt x="230" y="603"/>
                  <a:pt x="232" y="603"/>
                </a:cubicBezTo>
                <a:cubicBezTo>
                  <a:pt x="234" y="605"/>
                  <a:pt x="234" y="604"/>
                  <a:pt x="237" y="602"/>
                </a:cubicBezTo>
                <a:cubicBezTo>
                  <a:pt x="240" y="607"/>
                  <a:pt x="244" y="612"/>
                  <a:pt x="248" y="615"/>
                </a:cubicBezTo>
                <a:cubicBezTo>
                  <a:pt x="248" y="617"/>
                  <a:pt x="248" y="617"/>
                  <a:pt x="248" y="617"/>
                </a:cubicBezTo>
                <a:cubicBezTo>
                  <a:pt x="247" y="618"/>
                  <a:pt x="248" y="617"/>
                  <a:pt x="247" y="619"/>
                </a:cubicBezTo>
                <a:cubicBezTo>
                  <a:pt x="244" y="618"/>
                  <a:pt x="241" y="618"/>
                  <a:pt x="238" y="618"/>
                </a:cubicBezTo>
                <a:cubicBezTo>
                  <a:pt x="240" y="627"/>
                  <a:pt x="249" y="634"/>
                  <a:pt x="257" y="636"/>
                </a:cubicBezTo>
                <a:cubicBezTo>
                  <a:pt x="256" y="638"/>
                  <a:pt x="255" y="640"/>
                  <a:pt x="254" y="642"/>
                </a:cubicBezTo>
                <a:cubicBezTo>
                  <a:pt x="251" y="643"/>
                  <a:pt x="248" y="643"/>
                  <a:pt x="247" y="643"/>
                </a:cubicBezTo>
                <a:cubicBezTo>
                  <a:pt x="243" y="644"/>
                  <a:pt x="242" y="647"/>
                  <a:pt x="241" y="651"/>
                </a:cubicBezTo>
                <a:cubicBezTo>
                  <a:pt x="237" y="651"/>
                  <a:pt x="237" y="651"/>
                  <a:pt x="237" y="651"/>
                </a:cubicBezTo>
                <a:cubicBezTo>
                  <a:pt x="238" y="653"/>
                  <a:pt x="238" y="654"/>
                  <a:pt x="238" y="655"/>
                </a:cubicBezTo>
                <a:cubicBezTo>
                  <a:pt x="233" y="658"/>
                  <a:pt x="233" y="659"/>
                  <a:pt x="231" y="665"/>
                </a:cubicBezTo>
                <a:cubicBezTo>
                  <a:pt x="229" y="666"/>
                  <a:pt x="229" y="665"/>
                  <a:pt x="226" y="666"/>
                </a:cubicBezTo>
                <a:cubicBezTo>
                  <a:pt x="226" y="667"/>
                  <a:pt x="226" y="667"/>
                  <a:pt x="225" y="668"/>
                </a:cubicBezTo>
                <a:cubicBezTo>
                  <a:pt x="227" y="670"/>
                  <a:pt x="227" y="671"/>
                  <a:pt x="231" y="672"/>
                </a:cubicBezTo>
                <a:cubicBezTo>
                  <a:pt x="231" y="672"/>
                  <a:pt x="230" y="672"/>
                  <a:pt x="230" y="672"/>
                </a:cubicBezTo>
                <a:cubicBezTo>
                  <a:pt x="230" y="674"/>
                  <a:pt x="230" y="674"/>
                  <a:pt x="230" y="674"/>
                </a:cubicBezTo>
                <a:cubicBezTo>
                  <a:pt x="227" y="673"/>
                  <a:pt x="228" y="673"/>
                  <a:pt x="225" y="672"/>
                </a:cubicBezTo>
                <a:cubicBezTo>
                  <a:pt x="225" y="675"/>
                  <a:pt x="225" y="676"/>
                  <a:pt x="226" y="677"/>
                </a:cubicBezTo>
                <a:cubicBezTo>
                  <a:pt x="236" y="683"/>
                  <a:pt x="254" y="684"/>
                  <a:pt x="269" y="687"/>
                </a:cubicBezTo>
                <a:cubicBezTo>
                  <a:pt x="271" y="686"/>
                  <a:pt x="272" y="686"/>
                  <a:pt x="274" y="686"/>
                </a:cubicBezTo>
                <a:cubicBezTo>
                  <a:pt x="289" y="689"/>
                  <a:pt x="313" y="688"/>
                  <a:pt x="331" y="686"/>
                </a:cubicBezTo>
                <a:cubicBezTo>
                  <a:pt x="333" y="686"/>
                  <a:pt x="338" y="687"/>
                  <a:pt x="340" y="688"/>
                </a:cubicBezTo>
                <a:cubicBezTo>
                  <a:pt x="343" y="688"/>
                  <a:pt x="359" y="686"/>
                  <a:pt x="360" y="686"/>
                </a:cubicBezTo>
                <a:cubicBezTo>
                  <a:pt x="364" y="685"/>
                  <a:pt x="372" y="685"/>
                  <a:pt x="374" y="686"/>
                </a:cubicBezTo>
                <a:cubicBezTo>
                  <a:pt x="374" y="686"/>
                  <a:pt x="374" y="686"/>
                  <a:pt x="375" y="687"/>
                </a:cubicBezTo>
                <a:cubicBezTo>
                  <a:pt x="376" y="686"/>
                  <a:pt x="377" y="685"/>
                  <a:pt x="378" y="684"/>
                </a:cubicBezTo>
                <a:cubicBezTo>
                  <a:pt x="381" y="683"/>
                  <a:pt x="384" y="685"/>
                  <a:pt x="386" y="685"/>
                </a:cubicBezTo>
                <a:cubicBezTo>
                  <a:pt x="398" y="683"/>
                  <a:pt x="416" y="683"/>
                  <a:pt x="425" y="681"/>
                </a:cubicBezTo>
                <a:cubicBezTo>
                  <a:pt x="440" y="681"/>
                  <a:pt x="440" y="681"/>
                  <a:pt x="440" y="681"/>
                </a:cubicBezTo>
                <a:cubicBezTo>
                  <a:pt x="462" y="676"/>
                  <a:pt x="479" y="681"/>
                  <a:pt x="496" y="672"/>
                </a:cubicBezTo>
                <a:cubicBezTo>
                  <a:pt x="497" y="671"/>
                  <a:pt x="498" y="673"/>
                  <a:pt x="499" y="674"/>
                </a:cubicBezTo>
                <a:cubicBezTo>
                  <a:pt x="500" y="674"/>
                  <a:pt x="502" y="674"/>
                  <a:pt x="503" y="673"/>
                </a:cubicBezTo>
                <a:cubicBezTo>
                  <a:pt x="504" y="672"/>
                  <a:pt x="504" y="672"/>
                  <a:pt x="504" y="672"/>
                </a:cubicBezTo>
                <a:cubicBezTo>
                  <a:pt x="504" y="671"/>
                  <a:pt x="502" y="670"/>
                  <a:pt x="501" y="670"/>
                </a:cubicBezTo>
                <a:cubicBezTo>
                  <a:pt x="501" y="670"/>
                  <a:pt x="501" y="670"/>
                  <a:pt x="501" y="670"/>
                </a:cubicBezTo>
                <a:cubicBezTo>
                  <a:pt x="502" y="667"/>
                  <a:pt x="504" y="666"/>
                  <a:pt x="507" y="665"/>
                </a:cubicBezTo>
                <a:cubicBezTo>
                  <a:pt x="508" y="667"/>
                  <a:pt x="509" y="667"/>
                  <a:pt x="508" y="669"/>
                </a:cubicBezTo>
                <a:cubicBezTo>
                  <a:pt x="510" y="673"/>
                  <a:pt x="531" y="674"/>
                  <a:pt x="534" y="672"/>
                </a:cubicBezTo>
                <a:cubicBezTo>
                  <a:pt x="537" y="671"/>
                  <a:pt x="536" y="672"/>
                  <a:pt x="536" y="670"/>
                </a:cubicBezTo>
                <a:cubicBezTo>
                  <a:pt x="542" y="672"/>
                  <a:pt x="545" y="668"/>
                  <a:pt x="554" y="670"/>
                </a:cubicBezTo>
                <a:cubicBezTo>
                  <a:pt x="559" y="671"/>
                  <a:pt x="563" y="669"/>
                  <a:pt x="571" y="668"/>
                </a:cubicBezTo>
                <a:cubicBezTo>
                  <a:pt x="577" y="666"/>
                  <a:pt x="585" y="670"/>
                  <a:pt x="590" y="669"/>
                </a:cubicBezTo>
                <a:cubicBezTo>
                  <a:pt x="591" y="669"/>
                  <a:pt x="593" y="669"/>
                  <a:pt x="594" y="668"/>
                </a:cubicBezTo>
                <a:cubicBezTo>
                  <a:pt x="594" y="666"/>
                  <a:pt x="594" y="666"/>
                  <a:pt x="594" y="666"/>
                </a:cubicBezTo>
                <a:cubicBezTo>
                  <a:pt x="599" y="664"/>
                  <a:pt x="606" y="668"/>
                  <a:pt x="609" y="667"/>
                </a:cubicBezTo>
                <a:cubicBezTo>
                  <a:pt x="611" y="666"/>
                  <a:pt x="612" y="665"/>
                  <a:pt x="614" y="665"/>
                </a:cubicBezTo>
                <a:cubicBezTo>
                  <a:pt x="618" y="665"/>
                  <a:pt x="623" y="666"/>
                  <a:pt x="627" y="666"/>
                </a:cubicBezTo>
                <a:cubicBezTo>
                  <a:pt x="637" y="665"/>
                  <a:pt x="649" y="664"/>
                  <a:pt x="656" y="662"/>
                </a:cubicBezTo>
                <a:cubicBezTo>
                  <a:pt x="658" y="661"/>
                  <a:pt x="659" y="665"/>
                  <a:pt x="660" y="664"/>
                </a:cubicBezTo>
                <a:cubicBezTo>
                  <a:pt x="678" y="658"/>
                  <a:pt x="702" y="670"/>
                  <a:pt x="710" y="654"/>
                </a:cubicBezTo>
                <a:cubicBezTo>
                  <a:pt x="712" y="654"/>
                  <a:pt x="712" y="654"/>
                  <a:pt x="712" y="654"/>
                </a:cubicBezTo>
                <a:cubicBezTo>
                  <a:pt x="713" y="656"/>
                  <a:pt x="714" y="657"/>
                  <a:pt x="714" y="660"/>
                </a:cubicBezTo>
                <a:cubicBezTo>
                  <a:pt x="718" y="660"/>
                  <a:pt x="727" y="662"/>
                  <a:pt x="730" y="661"/>
                </a:cubicBezTo>
                <a:cubicBezTo>
                  <a:pt x="730" y="661"/>
                  <a:pt x="731" y="658"/>
                  <a:pt x="731" y="658"/>
                </a:cubicBezTo>
                <a:cubicBezTo>
                  <a:pt x="734" y="657"/>
                  <a:pt x="737" y="660"/>
                  <a:pt x="739" y="659"/>
                </a:cubicBezTo>
                <a:cubicBezTo>
                  <a:pt x="745" y="658"/>
                  <a:pt x="754" y="652"/>
                  <a:pt x="760" y="655"/>
                </a:cubicBezTo>
                <a:cubicBezTo>
                  <a:pt x="762" y="657"/>
                  <a:pt x="761" y="655"/>
                  <a:pt x="762" y="658"/>
                </a:cubicBezTo>
                <a:cubicBezTo>
                  <a:pt x="762" y="658"/>
                  <a:pt x="763" y="657"/>
                  <a:pt x="764" y="656"/>
                </a:cubicBezTo>
                <a:cubicBezTo>
                  <a:pt x="768" y="662"/>
                  <a:pt x="771" y="653"/>
                  <a:pt x="778" y="655"/>
                </a:cubicBezTo>
                <a:cubicBezTo>
                  <a:pt x="779" y="656"/>
                  <a:pt x="779" y="658"/>
                  <a:pt x="780" y="658"/>
                </a:cubicBezTo>
                <a:cubicBezTo>
                  <a:pt x="782" y="660"/>
                  <a:pt x="799" y="658"/>
                  <a:pt x="800" y="656"/>
                </a:cubicBezTo>
                <a:cubicBezTo>
                  <a:pt x="802" y="655"/>
                  <a:pt x="801" y="655"/>
                  <a:pt x="801" y="654"/>
                </a:cubicBezTo>
                <a:cubicBezTo>
                  <a:pt x="803" y="652"/>
                  <a:pt x="803" y="652"/>
                  <a:pt x="805" y="651"/>
                </a:cubicBezTo>
                <a:cubicBezTo>
                  <a:pt x="806" y="650"/>
                  <a:pt x="805" y="650"/>
                  <a:pt x="807" y="650"/>
                </a:cubicBezTo>
                <a:cubicBezTo>
                  <a:pt x="808" y="652"/>
                  <a:pt x="809" y="653"/>
                  <a:pt x="809" y="656"/>
                </a:cubicBezTo>
                <a:cubicBezTo>
                  <a:pt x="821" y="659"/>
                  <a:pt x="837" y="655"/>
                  <a:pt x="849" y="654"/>
                </a:cubicBezTo>
                <a:cubicBezTo>
                  <a:pt x="854" y="653"/>
                  <a:pt x="866" y="655"/>
                  <a:pt x="871" y="654"/>
                </a:cubicBezTo>
                <a:cubicBezTo>
                  <a:pt x="876" y="653"/>
                  <a:pt x="892" y="650"/>
                  <a:pt x="898" y="650"/>
                </a:cubicBezTo>
                <a:cubicBezTo>
                  <a:pt x="900" y="650"/>
                  <a:pt x="902" y="652"/>
                  <a:pt x="905" y="652"/>
                </a:cubicBezTo>
                <a:cubicBezTo>
                  <a:pt x="907" y="651"/>
                  <a:pt x="915" y="648"/>
                  <a:pt x="920" y="647"/>
                </a:cubicBezTo>
                <a:cubicBezTo>
                  <a:pt x="923" y="646"/>
                  <a:pt x="926" y="649"/>
                  <a:pt x="930" y="647"/>
                </a:cubicBezTo>
                <a:cubicBezTo>
                  <a:pt x="944" y="640"/>
                  <a:pt x="959" y="638"/>
                  <a:pt x="971" y="638"/>
                </a:cubicBezTo>
                <a:cubicBezTo>
                  <a:pt x="974" y="639"/>
                  <a:pt x="978" y="636"/>
                  <a:pt x="979" y="636"/>
                </a:cubicBezTo>
                <a:cubicBezTo>
                  <a:pt x="983" y="635"/>
                  <a:pt x="986" y="638"/>
                  <a:pt x="991" y="637"/>
                </a:cubicBezTo>
                <a:cubicBezTo>
                  <a:pt x="998" y="635"/>
                  <a:pt x="1004" y="634"/>
                  <a:pt x="1011" y="634"/>
                </a:cubicBezTo>
                <a:cubicBezTo>
                  <a:pt x="1016" y="634"/>
                  <a:pt x="1022" y="628"/>
                  <a:pt x="1028" y="632"/>
                </a:cubicBezTo>
                <a:cubicBezTo>
                  <a:pt x="1030" y="631"/>
                  <a:pt x="1029" y="632"/>
                  <a:pt x="1029" y="630"/>
                </a:cubicBezTo>
                <a:cubicBezTo>
                  <a:pt x="1042" y="634"/>
                  <a:pt x="1059" y="619"/>
                  <a:pt x="1073" y="615"/>
                </a:cubicBezTo>
                <a:cubicBezTo>
                  <a:pt x="1073" y="611"/>
                  <a:pt x="1073" y="612"/>
                  <a:pt x="1071" y="610"/>
                </a:cubicBezTo>
                <a:cubicBezTo>
                  <a:pt x="1073" y="609"/>
                  <a:pt x="1074" y="608"/>
                  <a:pt x="1076" y="606"/>
                </a:cubicBezTo>
                <a:cubicBezTo>
                  <a:pt x="1089" y="607"/>
                  <a:pt x="1096" y="606"/>
                  <a:pt x="1108" y="601"/>
                </a:cubicBezTo>
                <a:cubicBezTo>
                  <a:pt x="1110" y="602"/>
                  <a:pt x="1108" y="603"/>
                  <a:pt x="1109" y="603"/>
                </a:cubicBezTo>
                <a:cubicBezTo>
                  <a:pt x="1112" y="602"/>
                  <a:pt x="1114" y="603"/>
                  <a:pt x="1117" y="602"/>
                </a:cubicBezTo>
                <a:cubicBezTo>
                  <a:pt x="1121" y="602"/>
                  <a:pt x="1126" y="599"/>
                  <a:pt x="1130" y="599"/>
                </a:cubicBezTo>
                <a:cubicBezTo>
                  <a:pt x="1132" y="598"/>
                  <a:pt x="1131" y="601"/>
                  <a:pt x="1133" y="601"/>
                </a:cubicBezTo>
                <a:cubicBezTo>
                  <a:pt x="1134" y="600"/>
                  <a:pt x="1137" y="597"/>
                  <a:pt x="1138" y="598"/>
                </a:cubicBezTo>
                <a:cubicBezTo>
                  <a:pt x="1138" y="600"/>
                  <a:pt x="1138" y="600"/>
                  <a:pt x="1138" y="600"/>
                </a:cubicBezTo>
                <a:cubicBezTo>
                  <a:pt x="1144" y="596"/>
                  <a:pt x="1145" y="600"/>
                  <a:pt x="1152" y="598"/>
                </a:cubicBezTo>
                <a:cubicBezTo>
                  <a:pt x="1157" y="596"/>
                  <a:pt x="1163" y="593"/>
                  <a:pt x="1168" y="593"/>
                </a:cubicBezTo>
                <a:cubicBezTo>
                  <a:pt x="1182" y="594"/>
                  <a:pt x="1205" y="589"/>
                  <a:pt x="1209" y="576"/>
                </a:cubicBezTo>
                <a:cubicBezTo>
                  <a:pt x="1210" y="575"/>
                  <a:pt x="1210" y="576"/>
                  <a:pt x="1210" y="574"/>
                </a:cubicBezTo>
                <a:lnTo>
                  <a:pt x="1209" y="574"/>
                </a:lnTo>
                <a:close/>
                <a:moveTo>
                  <a:pt x="1154" y="320"/>
                </a:moveTo>
                <a:cubicBezTo>
                  <a:pt x="1153" y="320"/>
                  <a:pt x="1153" y="320"/>
                  <a:pt x="1152" y="320"/>
                </a:cubicBezTo>
                <a:cubicBezTo>
                  <a:pt x="1154" y="320"/>
                  <a:pt x="1153" y="320"/>
                  <a:pt x="1154" y="320"/>
                </a:cubicBezTo>
                <a:close/>
                <a:moveTo>
                  <a:pt x="1098" y="127"/>
                </a:moveTo>
                <a:cubicBezTo>
                  <a:pt x="1102" y="127"/>
                  <a:pt x="1102" y="127"/>
                  <a:pt x="1102" y="127"/>
                </a:cubicBezTo>
                <a:cubicBezTo>
                  <a:pt x="1100" y="129"/>
                  <a:pt x="1099" y="129"/>
                  <a:pt x="1098" y="127"/>
                </a:cubicBezTo>
                <a:close/>
                <a:moveTo>
                  <a:pt x="1129" y="125"/>
                </a:moveTo>
                <a:cubicBezTo>
                  <a:pt x="1127" y="125"/>
                  <a:pt x="1127" y="125"/>
                  <a:pt x="1127" y="125"/>
                </a:cubicBezTo>
                <a:cubicBezTo>
                  <a:pt x="1127" y="126"/>
                  <a:pt x="1127" y="126"/>
                  <a:pt x="1127" y="126"/>
                </a:cubicBezTo>
                <a:cubicBezTo>
                  <a:pt x="1126" y="126"/>
                  <a:pt x="1126" y="126"/>
                  <a:pt x="1126" y="126"/>
                </a:cubicBezTo>
                <a:cubicBezTo>
                  <a:pt x="1126" y="126"/>
                  <a:pt x="1127" y="125"/>
                  <a:pt x="1127" y="124"/>
                </a:cubicBezTo>
                <a:cubicBezTo>
                  <a:pt x="1129" y="124"/>
                  <a:pt x="1129" y="124"/>
                  <a:pt x="1129" y="124"/>
                </a:cubicBezTo>
                <a:lnTo>
                  <a:pt x="1129" y="125"/>
                </a:lnTo>
                <a:close/>
                <a:moveTo>
                  <a:pt x="1121" y="116"/>
                </a:moveTo>
                <a:cubicBezTo>
                  <a:pt x="1125" y="116"/>
                  <a:pt x="1125" y="117"/>
                  <a:pt x="1125" y="114"/>
                </a:cubicBezTo>
                <a:cubicBezTo>
                  <a:pt x="1128" y="116"/>
                  <a:pt x="1144" y="116"/>
                  <a:pt x="1147" y="114"/>
                </a:cubicBezTo>
                <a:cubicBezTo>
                  <a:pt x="1149" y="114"/>
                  <a:pt x="1149" y="115"/>
                  <a:pt x="1151" y="115"/>
                </a:cubicBezTo>
                <a:cubicBezTo>
                  <a:pt x="1149" y="118"/>
                  <a:pt x="1149" y="118"/>
                  <a:pt x="1150" y="122"/>
                </a:cubicBezTo>
                <a:cubicBezTo>
                  <a:pt x="1148" y="122"/>
                  <a:pt x="1149" y="122"/>
                  <a:pt x="1148" y="123"/>
                </a:cubicBezTo>
                <a:cubicBezTo>
                  <a:pt x="1147" y="123"/>
                  <a:pt x="1147" y="123"/>
                  <a:pt x="1147" y="123"/>
                </a:cubicBezTo>
                <a:cubicBezTo>
                  <a:pt x="1147" y="121"/>
                  <a:pt x="1148" y="120"/>
                  <a:pt x="1148" y="117"/>
                </a:cubicBezTo>
                <a:cubicBezTo>
                  <a:pt x="1144" y="117"/>
                  <a:pt x="1127" y="118"/>
                  <a:pt x="1126" y="119"/>
                </a:cubicBezTo>
                <a:cubicBezTo>
                  <a:pt x="1123" y="120"/>
                  <a:pt x="1122" y="123"/>
                  <a:pt x="1121" y="125"/>
                </a:cubicBezTo>
                <a:cubicBezTo>
                  <a:pt x="1120" y="125"/>
                  <a:pt x="1120" y="125"/>
                  <a:pt x="1118" y="126"/>
                </a:cubicBezTo>
                <a:cubicBezTo>
                  <a:pt x="1119" y="123"/>
                  <a:pt x="1119" y="120"/>
                  <a:pt x="1119" y="118"/>
                </a:cubicBezTo>
                <a:cubicBezTo>
                  <a:pt x="1113" y="119"/>
                  <a:pt x="1111" y="119"/>
                  <a:pt x="1107" y="123"/>
                </a:cubicBezTo>
                <a:cubicBezTo>
                  <a:pt x="1105" y="121"/>
                  <a:pt x="1106" y="123"/>
                  <a:pt x="1106" y="120"/>
                </a:cubicBezTo>
                <a:cubicBezTo>
                  <a:pt x="1104" y="120"/>
                  <a:pt x="1104" y="120"/>
                  <a:pt x="1104" y="120"/>
                </a:cubicBezTo>
                <a:cubicBezTo>
                  <a:pt x="1104" y="121"/>
                  <a:pt x="1104" y="121"/>
                  <a:pt x="1103" y="124"/>
                </a:cubicBezTo>
                <a:cubicBezTo>
                  <a:pt x="1099" y="123"/>
                  <a:pt x="1100" y="121"/>
                  <a:pt x="1096" y="120"/>
                </a:cubicBezTo>
                <a:cubicBezTo>
                  <a:pt x="1103" y="114"/>
                  <a:pt x="1113" y="121"/>
                  <a:pt x="1121" y="116"/>
                </a:cubicBezTo>
                <a:close/>
                <a:moveTo>
                  <a:pt x="1061" y="120"/>
                </a:moveTo>
                <a:cubicBezTo>
                  <a:pt x="1066" y="119"/>
                  <a:pt x="1066" y="119"/>
                  <a:pt x="1072" y="119"/>
                </a:cubicBezTo>
                <a:cubicBezTo>
                  <a:pt x="1072" y="124"/>
                  <a:pt x="1072" y="124"/>
                  <a:pt x="1072" y="124"/>
                </a:cubicBezTo>
                <a:cubicBezTo>
                  <a:pt x="1071" y="124"/>
                  <a:pt x="1071" y="125"/>
                  <a:pt x="1070" y="126"/>
                </a:cubicBezTo>
                <a:cubicBezTo>
                  <a:pt x="1066" y="125"/>
                  <a:pt x="1064" y="123"/>
                  <a:pt x="1062" y="125"/>
                </a:cubicBezTo>
                <a:cubicBezTo>
                  <a:pt x="1061" y="125"/>
                  <a:pt x="1061" y="125"/>
                  <a:pt x="1061" y="125"/>
                </a:cubicBezTo>
                <a:lnTo>
                  <a:pt x="1061" y="120"/>
                </a:lnTo>
                <a:close/>
                <a:moveTo>
                  <a:pt x="1049" y="121"/>
                </a:moveTo>
                <a:cubicBezTo>
                  <a:pt x="1052" y="121"/>
                  <a:pt x="1052" y="121"/>
                  <a:pt x="1053" y="120"/>
                </a:cubicBezTo>
                <a:cubicBezTo>
                  <a:pt x="1055" y="120"/>
                  <a:pt x="1055" y="120"/>
                  <a:pt x="1055" y="120"/>
                </a:cubicBezTo>
                <a:cubicBezTo>
                  <a:pt x="1055" y="122"/>
                  <a:pt x="1055" y="122"/>
                  <a:pt x="1054" y="123"/>
                </a:cubicBezTo>
                <a:cubicBezTo>
                  <a:pt x="1053" y="123"/>
                  <a:pt x="1053" y="123"/>
                  <a:pt x="1051" y="122"/>
                </a:cubicBezTo>
                <a:cubicBezTo>
                  <a:pt x="1049" y="122"/>
                  <a:pt x="1049" y="122"/>
                  <a:pt x="1049" y="122"/>
                </a:cubicBezTo>
                <a:lnTo>
                  <a:pt x="1049" y="121"/>
                </a:lnTo>
                <a:close/>
                <a:moveTo>
                  <a:pt x="1041" y="123"/>
                </a:moveTo>
                <a:cubicBezTo>
                  <a:pt x="1041" y="121"/>
                  <a:pt x="1041" y="121"/>
                  <a:pt x="1041" y="121"/>
                </a:cubicBezTo>
                <a:cubicBezTo>
                  <a:pt x="1046" y="121"/>
                  <a:pt x="1046" y="121"/>
                  <a:pt x="1046" y="121"/>
                </a:cubicBezTo>
                <a:cubicBezTo>
                  <a:pt x="1046" y="124"/>
                  <a:pt x="1046" y="124"/>
                  <a:pt x="1046" y="124"/>
                </a:cubicBezTo>
                <a:cubicBezTo>
                  <a:pt x="1044" y="124"/>
                  <a:pt x="1045" y="124"/>
                  <a:pt x="1044" y="125"/>
                </a:cubicBezTo>
                <a:cubicBezTo>
                  <a:pt x="1042" y="124"/>
                  <a:pt x="1042" y="124"/>
                  <a:pt x="1041" y="124"/>
                </a:cubicBezTo>
                <a:cubicBezTo>
                  <a:pt x="1041" y="123"/>
                  <a:pt x="1040" y="123"/>
                  <a:pt x="1040" y="123"/>
                </a:cubicBezTo>
                <a:lnTo>
                  <a:pt x="1041" y="123"/>
                </a:lnTo>
                <a:close/>
                <a:moveTo>
                  <a:pt x="1032" y="122"/>
                </a:moveTo>
                <a:cubicBezTo>
                  <a:pt x="1033" y="122"/>
                  <a:pt x="1033" y="122"/>
                  <a:pt x="1033" y="122"/>
                </a:cubicBezTo>
                <a:cubicBezTo>
                  <a:pt x="1033" y="124"/>
                  <a:pt x="1033" y="124"/>
                  <a:pt x="1033" y="124"/>
                </a:cubicBezTo>
                <a:cubicBezTo>
                  <a:pt x="1031" y="124"/>
                  <a:pt x="1031" y="124"/>
                  <a:pt x="1031" y="124"/>
                </a:cubicBezTo>
                <a:cubicBezTo>
                  <a:pt x="1031" y="123"/>
                  <a:pt x="1031" y="122"/>
                  <a:pt x="1030" y="121"/>
                </a:cubicBezTo>
                <a:cubicBezTo>
                  <a:pt x="1032" y="121"/>
                  <a:pt x="1031" y="121"/>
                  <a:pt x="1032" y="122"/>
                </a:cubicBezTo>
                <a:close/>
                <a:moveTo>
                  <a:pt x="1011" y="121"/>
                </a:moveTo>
                <a:cubicBezTo>
                  <a:pt x="1014" y="121"/>
                  <a:pt x="1016" y="122"/>
                  <a:pt x="1017" y="121"/>
                </a:cubicBezTo>
                <a:cubicBezTo>
                  <a:pt x="1019" y="121"/>
                  <a:pt x="1019" y="121"/>
                  <a:pt x="1019" y="121"/>
                </a:cubicBezTo>
                <a:cubicBezTo>
                  <a:pt x="1017" y="125"/>
                  <a:pt x="1014" y="124"/>
                  <a:pt x="1014" y="127"/>
                </a:cubicBezTo>
                <a:cubicBezTo>
                  <a:pt x="1012" y="128"/>
                  <a:pt x="1012" y="128"/>
                  <a:pt x="1011" y="128"/>
                </a:cubicBezTo>
                <a:cubicBezTo>
                  <a:pt x="1011" y="127"/>
                  <a:pt x="1011" y="127"/>
                  <a:pt x="1011" y="127"/>
                </a:cubicBezTo>
                <a:cubicBezTo>
                  <a:pt x="1009" y="126"/>
                  <a:pt x="1012" y="125"/>
                  <a:pt x="1009" y="123"/>
                </a:cubicBezTo>
                <a:cubicBezTo>
                  <a:pt x="1009" y="122"/>
                  <a:pt x="1010" y="121"/>
                  <a:pt x="1011" y="121"/>
                </a:cubicBezTo>
                <a:close/>
                <a:moveTo>
                  <a:pt x="1007" y="122"/>
                </a:moveTo>
                <a:cubicBezTo>
                  <a:pt x="1007" y="123"/>
                  <a:pt x="1007" y="123"/>
                  <a:pt x="1007" y="123"/>
                </a:cubicBezTo>
                <a:cubicBezTo>
                  <a:pt x="1005" y="123"/>
                  <a:pt x="1005" y="123"/>
                  <a:pt x="1005" y="123"/>
                </a:cubicBezTo>
                <a:cubicBezTo>
                  <a:pt x="1003" y="124"/>
                  <a:pt x="1004" y="123"/>
                  <a:pt x="1002" y="122"/>
                </a:cubicBezTo>
                <a:lnTo>
                  <a:pt x="1007" y="122"/>
                </a:lnTo>
                <a:close/>
                <a:moveTo>
                  <a:pt x="992" y="122"/>
                </a:moveTo>
                <a:cubicBezTo>
                  <a:pt x="996" y="122"/>
                  <a:pt x="996" y="122"/>
                  <a:pt x="996" y="122"/>
                </a:cubicBezTo>
                <a:cubicBezTo>
                  <a:pt x="995" y="123"/>
                  <a:pt x="993" y="123"/>
                  <a:pt x="992" y="124"/>
                </a:cubicBezTo>
                <a:lnTo>
                  <a:pt x="992" y="122"/>
                </a:lnTo>
                <a:close/>
                <a:moveTo>
                  <a:pt x="981" y="122"/>
                </a:moveTo>
                <a:cubicBezTo>
                  <a:pt x="983" y="122"/>
                  <a:pt x="985" y="122"/>
                  <a:pt x="987" y="123"/>
                </a:cubicBezTo>
                <a:cubicBezTo>
                  <a:pt x="987" y="124"/>
                  <a:pt x="987" y="124"/>
                  <a:pt x="987" y="124"/>
                </a:cubicBezTo>
                <a:cubicBezTo>
                  <a:pt x="982" y="124"/>
                  <a:pt x="981" y="124"/>
                  <a:pt x="976" y="124"/>
                </a:cubicBezTo>
                <a:cubicBezTo>
                  <a:pt x="977" y="123"/>
                  <a:pt x="980" y="122"/>
                  <a:pt x="981" y="122"/>
                </a:cubicBezTo>
                <a:close/>
                <a:moveTo>
                  <a:pt x="955" y="120"/>
                </a:moveTo>
                <a:cubicBezTo>
                  <a:pt x="955" y="120"/>
                  <a:pt x="956" y="120"/>
                  <a:pt x="957" y="121"/>
                </a:cubicBezTo>
                <a:cubicBezTo>
                  <a:pt x="957" y="125"/>
                  <a:pt x="957" y="125"/>
                  <a:pt x="957" y="125"/>
                </a:cubicBezTo>
                <a:cubicBezTo>
                  <a:pt x="952" y="125"/>
                  <a:pt x="952" y="124"/>
                  <a:pt x="955" y="120"/>
                </a:cubicBezTo>
                <a:close/>
                <a:moveTo>
                  <a:pt x="950" y="119"/>
                </a:moveTo>
                <a:cubicBezTo>
                  <a:pt x="948" y="120"/>
                  <a:pt x="948" y="120"/>
                  <a:pt x="946" y="119"/>
                </a:cubicBezTo>
                <a:lnTo>
                  <a:pt x="950" y="119"/>
                </a:lnTo>
                <a:close/>
                <a:moveTo>
                  <a:pt x="945" y="114"/>
                </a:moveTo>
                <a:cubicBezTo>
                  <a:pt x="946" y="114"/>
                  <a:pt x="946" y="114"/>
                  <a:pt x="946" y="114"/>
                </a:cubicBezTo>
                <a:cubicBezTo>
                  <a:pt x="946" y="116"/>
                  <a:pt x="946" y="116"/>
                  <a:pt x="946" y="116"/>
                </a:cubicBezTo>
                <a:cubicBezTo>
                  <a:pt x="945" y="116"/>
                  <a:pt x="945" y="116"/>
                  <a:pt x="945" y="116"/>
                </a:cubicBezTo>
                <a:lnTo>
                  <a:pt x="945" y="114"/>
                </a:lnTo>
                <a:close/>
                <a:moveTo>
                  <a:pt x="948" y="126"/>
                </a:moveTo>
                <a:cubicBezTo>
                  <a:pt x="948" y="128"/>
                  <a:pt x="948" y="128"/>
                  <a:pt x="948" y="128"/>
                </a:cubicBezTo>
                <a:cubicBezTo>
                  <a:pt x="946" y="128"/>
                  <a:pt x="946" y="128"/>
                  <a:pt x="944" y="126"/>
                </a:cubicBezTo>
                <a:lnTo>
                  <a:pt x="948" y="126"/>
                </a:lnTo>
                <a:close/>
                <a:moveTo>
                  <a:pt x="941" y="152"/>
                </a:moveTo>
                <a:cubicBezTo>
                  <a:pt x="939" y="153"/>
                  <a:pt x="939" y="153"/>
                  <a:pt x="938" y="152"/>
                </a:cubicBezTo>
                <a:lnTo>
                  <a:pt x="941" y="152"/>
                </a:lnTo>
                <a:close/>
                <a:moveTo>
                  <a:pt x="900" y="122"/>
                </a:moveTo>
                <a:cubicBezTo>
                  <a:pt x="899" y="122"/>
                  <a:pt x="899" y="122"/>
                  <a:pt x="899" y="122"/>
                </a:cubicBezTo>
                <a:cubicBezTo>
                  <a:pt x="899" y="121"/>
                  <a:pt x="900" y="120"/>
                  <a:pt x="900" y="119"/>
                </a:cubicBezTo>
                <a:cubicBezTo>
                  <a:pt x="901" y="120"/>
                  <a:pt x="901" y="119"/>
                  <a:pt x="902" y="120"/>
                </a:cubicBezTo>
                <a:cubicBezTo>
                  <a:pt x="901" y="120"/>
                  <a:pt x="900" y="121"/>
                  <a:pt x="900" y="122"/>
                </a:cubicBezTo>
                <a:close/>
                <a:moveTo>
                  <a:pt x="905" y="119"/>
                </a:moveTo>
                <a:cubicBezTo>
                  <a:pt x="907" y="119"/>
                  <a:pt x="907" y="119"/>
                  <a:pt x="907" y="119"/>
                </a:cubicBezTo>
                <a:cubicBezTo>
                  <a:pt x="906" y="120"/>
                  <a:pt x="906" y="120"/>
                  <a:pt x="905" y="119"/>
                </a:cubicBezTo>
                <a:close/>
                <a:moveTo>
                  <a:pt x="912" y="114"/>
                </a:moveTo>
                <a:cubicBezTo>
                  <a:pt x="911" y="117"/>
                  <a:pt x="911" y="115"/>
                  <a:pt x="909" y="113"/>
                </a:cubicBezTo>
                <a:cubicBezTo>
                  <a:pt x="913" y="113"/>
                  <a:pt x="913" y="113"/>
                  <a:pt x="913" y="113"/>
                </a:cubicBezTo>
                <a:cubicBezTo>
                  <a:pt x="913" y="114"/>
                  <a:pt x="912" y="114"/>
                  <a:pt x="912" y="114"/>
                </a:cubicBezTo>
                <a:close/>
                <a:moveTo>
                  <a:pt x="919" y="123"/>
                </a:moveTo>
                <a:cubicBezTo>
                  <a:pt x="918" y="123"/>
                  <a:pt x="918" y="123"/>
                  <a:pt x="918" y="123"/>
                </a:cubicBezTo>
                <a:cubicBezTo>
                  <a:pt x="918" y="121"/>
                  <a:pt x="918" y="121"/>
                  <a:pt x="918" y="121"/>
                </a:cubicBezTo>
                <a:cubicBezTo>
                  <a:pt x="919" y="121"/>
                  <a:pt x="919" y="121"/>
                  <a:pt x="919" y="121"/>
                </a:cubicBezTo>
                <a:lnTo>
                  <a:pt x="919" y="123"/>
                </a:lnTo>
                <a:close/>
                <a:moveTo>
                  <a:pt x="928" y="157"/>
                </a:moveTo>
                <a:cubicBezTo>
                  <a:pt x="931" y="157"/>
                  <a:pt x="931" y="157"/>
                  <a:pt x="931" y="157"/>
                </a:cubicBezTo>
                <a:cubicBezTo>
                  <a:pt x="929" y="158"/>
                  <a:pt x="930" y="158"/>
                  <a:pt x="928" y="157"/>
                </a:cubicBezTo>
                <a:close/>
                <a:moveTo>
                  <a:pt x="928" y="104"/>
                </a:moveTo>
                <a:cubicBezTo>
                  <a:pt x="930" y="104"/>
                  <a:pt x="929" y="104"/>
                  <a:pt x="930" y="105"/>
                </a:cubicBezTo>
                <a:cubicBezTo>
                  <a:pt x="931" y="105"/>
                  <a:pt x="931" y="105"/>
                  <a:pt x="931" y="105"/>
                </a:cubicBezTo>
                <a:cubicBezTo>
                  <a:pt x="931" y="105"/>
                  <a:pt x="930" y="105"/>
                  <a:pt x="930" y="106"/>
                </a:cubicBezTo>
                <a:cubicBezTo>
                  <a:pt x="929" y="106"/>
                  <a:pt x="928" y="106"/>
                  <a:pt x="927" y="106"/>
                </a:cubicBezTo>
                <a:cubicBezTo>
                  <a:pt x="925" y="106"/>
                  <a:pt x="925" y="106"/>
                  <a:pt x="925" y="106"/>
                </a:cubicBezTo>
                <a:cubicBezTo>
                  <a:pt x="926" y="105"/>
                  <a:pt x="927" y="104"/>
                  <a:pt x="928" y="104"/>
                </a:cubicBezTo>
                <a:close/>
                <a:moveTo>
                  <a:pt x="925" y="155"/>
                </a:moveTo>
                <a:cubicBezTo>
                  <a:pt x="927" y="154"/>
                  <a:pt x="928" y="154"/>
                  <a:pt x="929" y="153"/>
                </a:cubicBezTo>
                <a:cubicBezTo>
                  <a:pt x="930" y="153"/>
                  <a:pt x="930" y="153"/>
                  <a:pt x="930" y="153"/>
                </a:cubicBezTo>
                <a:cubicBezTo>
                  <a:pt x="929" y="155"/>
                  <a:pt x="928" y="155"/>
                  <a:pt x="926" y="157"/>
                </a:cubicBezTo>
                <a:cubicBezTo>
                  <a:pt x="925" y="157"/>
                  <a:pt x="925" y="157"/>
                  <a:pt x="925" y="157"/>
                </a:cubicBezTo>
                <a:lnTo>
                  <a:pt x="925" y="155"/>
                </a:lnTo>
                <a:close/>
                <a:moveTo>
                  <a:pt x="922" y="125"/>
                </a:moveTo>
                <a:cubicBezTo>
                  <a:pt x="919" y="123"/>
                  <a:pt x="921" y="124"/>
                  <a:pt x="920" y="122"/>
                </a:cubicBezTo>
                <a:cubicBezTo>
                  <a:pt x="920" y="122"/>
                  <a:pt x="921" y="122"/>
                  <a:pt x="922" y="123"/>
                </a:cubicBezTo>
                <a:lnTo>
                  <a:pt x="922" y="125"/>
                </a:lnTo>
                <a:close/>
                <a:moveTo>
                  <a:pt x="920" y="113"/>
                </a:moveTo>
                <a:cubicBezTo>
                  <a:pt x="918" y="113"/>
                  <a:pt x="919" y="113"/>
                  <a:pt x="918" y="112"/>
                </a:cubicBezTo>
                <a:cubicBezTo>
                  <a:pt x="919" y="113"/>
                  <a:pt x="919" y="112"/>
                  <a:pt x="920" y="113"/>
                </a:cubicBezTo>
                <a:close/>
                <a:moveTo>
                  <a:pt x="910" y="105"/>
                </a:moveTo>
                <a:cubicBezTo>
                  <a:pt x="913" y="105"/>
                  <a:pt x="915" y="105"/>
                  <a:pt x="917" y="107"/>
                </a:cubicBezTo>
                <a:cubicBezTo>
                  <a:pt x="919" y="107"/>
                  <a:pt x="918" y="107"/>
                  <a:pt x="919" y="108"/>
                </a:cubicBezTo>
                <a:cubicBezTo>
                  <a:pt x="918" y="108"/>
                  <a:pt x="918" y="109"/>
                  <a:pt x="917" y="109"/>
                </a:cubicBezTo>
                <a:cubicBezTo>
                  <a:pt x="916" y="109"/>
                  <a:pt x="916" y="109"/>
                  <a:pt x="916" y="109"/>
                </a:cubicBezTo>
                <a:cubicBezTo>
                  <a:pt x="916" y="109"/>
                  <a:pt x="917" y="108"/>
                  <a:pt x="917" y="108"/>
                </a:cubicBezTo>
                <a:cubicBezTo>
                  <a:pt x="912" y="108"/>
                  <a:pt x="907" y="111"/>
                  <a:pt x="903" y="108"/>
                </a:cubicBezTo>
                <a:cubicBezTo>
                  <a:pt x="901" y="107"/>
                  <a:pt x="902" y="107"/>
                  <a:pt x="901" y="107"/>
                </a:cubicBezTo>
                <a:cubicBezTo>
                  <a:pt x="903" y="106"/>
                  <a:pt x="908" y="106"/>
                  <a:pt x="910" y="105"/>
                </a:cubicBezTo>
                <a:close/>
                <a:moveTo>
                  <a:pt x="897" y="114"/>
                </a:moveTo>
                <a:cubicBezTo>
                  <a:pt x="900" y="113"/>
                  <a:pt x="904" y="113"/>
                  <a:pt x="906" y="111"/>
                </a:cubicBezTo>
                <a:cubicBezTo>
                  <a:pt x="906" y="112"/>
                  <a:pt x="907" y="113"/>
                  <a:pt x="908" y="113"/>
                </a:cubicBezTo>
                <a:cubicBezTo>
                  <a:pt x="908" y="115"/>
                  <a:pt x="908" y="115"/>
                  <a:pt x="908" y="115"/>
                </a:cubicBezTo>
                <a:cubicBezTo>
                  <a:pt x="905" y="115"/>
                  <a:pt x="901" y="115"/>
                  <a:pt x="901" y="115"/>
                </a:cubicBezTo>
                <a:cubicBezTo>
                  <a:pt x="897" y="115"/>
                  <a:pt x="897" y="115"/>
                  <a:pt x="897" y="115"/>
                </a:cubicBezTo>
                <a:lnTo>
                  <a:pt x="897" y="114"/>
                </a:lnTo>
                <a:close/>
                <a:moveTo>
                  <a:pt x="894" y="125"/>
                </a:moveTo>
                <a:cubicBezTo>
                  <a:pt x="893" y="126"/>
                  <a:pt x="893" y="126"/>
                  <a:pt x="892" y="128"/>
                </a:cubicBezTo>
                <a:cubicBezTo>
                  <a:pt x="889" y="128"/>
                  <a:pt x="889" y="128"/>
                  <a:pt x="888" y="126"/>
                </a:cubicBezTo>
                <a:cubicBezTo>
                  <a:pt x="887" y="125"/>
                  <a:pt x="887" y="124"/>
                  <a:pt x="887" y="122"/>
                </a:cubicBezTo>
                <a:cubicBezTo>
                  <a:pt x="891" y="123"/>
                  <a:pt x="891" y="123"/>
                  <a:pt x="894" y="125"/>
                </a:cubicBezTo>
                <a:close/>
                <a:moveTo>
                  <a:pt x="916" y="53"/>
                </a:moveTo>
                <a:cubicBezTo>
                  <a:pt x="920" y="53"/>
                  <a:pt x="920" y="53"/>
                  <a:pt x="920" y="53"/>
                </a:cubicBezTo>
                <a:cubicBezTo>
                  <a:pt x="920" y="54"/>
                  <a:pt x="920" y="54"/>
                  <a:pt x="920" y="54"/>
                </a:cubicBezTo>
                <a:cubicBezTo>
                  <a:pt x="920" y="54"/>
                  <a:pt x="921" y="56"/>
                  <a:pt x="922" y="56"/>
                </a:cubicBezTo>
                <a:cubicBezTo>
                  <a:pt x="919" y="59"/>
                  <a:pt x="917" y="58"/>
                  <a:pt x="914" y="58"/>
                </a:cubicBezTo>
                <a:cubicBezTo>
                  <a:pt x="914" y="57"/>
                  <a:pt x="914" y="57"/>
                  <a:pt x="914" y="57"/>
                </a:cubicBezTo>
                <a:cubicBezTo>
                  <a:pt x="913" y="57"/>
                  <a:pt x="915" y="56"/>
                  <a:pt x="916" y="53"/>
                </a:cubicBezTo>
                <a:close/>
                <a:moveTo>
                  <a:pt x="899" y="45"/>
                </a:moveTo>
                <a:cubicBezTo>
                  <a:pt x="897" y="45"/>
                  <a:pt x="898" y="45"/>
                  <a:pt x="897" y="44"/>
                </a:cubicBezTo>
                <a:cubicBezTo>
                  <a:pt x="899" y="45"/>
                  <a:pt x="898" y="44"/>
                  <a:pt x="899" y="45"/>
                </a:cubicBezTo>
                <a:close/>
                <a:moveTo>
                  <a:pt x="883" y="44"/>
                </a:moveTo>
                <a:cubicBezTo>
                  <a:pt x="883" y="46"/>
                  <a:pt x="883" y="46"/>
                  <a:pt x="883" y="46"/>
                </a:cubicBezTo>
                <a:cubicBezTo>
                  <a:pt x="880" y="45"/>
                  <a:pt x="879" y="45"/>
                  <a:pt x="877" y="43"/>
                </a:cubicBezTo>
                <a:cubicBezTo>
                  <a:pt x="879" y="44"/>
                  <a:pt x="881" y="44"/>
                  <a:pt x="883" y="44"/>
                </a:cubicBezTo>
                <a:close/>
                <a:moveTo>
                  <a:pt x="710" y="70"/>
                </a:moveTo>
                <a:cubicBezTo>
                  <a:pt x="710" y="71"/>
                  <a:pt x="710" y="71"/>
                  <a:pt x="710" y="71"/>
                </a:cubicBezTo>
                <a:cubicBezTo>
                  <a:pt x="707" y="70"/>
                  <a:pt x="706" y="69"/>
                  <a:pt x="703" y="68"/>
                </a:cubicBezTo>
                <a:cubicBezTo>
                  <a:pt x="703" y="65"/>
                  <a:pt x="703" y="65"/>
                  <a:pt x="704" y="63"/>
                </a:cubicBezTo>
                <a:cubicBezTo>
                  <a:pt x="706" y="64"/>
                  <a:pt x="708" y="65"/>
                  <a:pt x="710" y="66"/>
                </a:cubicBezTo>
                <a:cubicBezTo>
                  <a:pt x="709" y="67"/>
                  <a:pt x="708" y="67"/>
                  <a:pt x="708" y="68"/>
                </a:cubicBezTo>
                <a:cubicBezTo>
                  <a:pt x="709" y="70"/>
                  <a:pt x="707" y="68"/>
                  <a:pt x="710" y="70"/>
                </a:cubicBezTo>
                <a:close/>
                <a:moveTo>
                  <a:pt x="219" y="61"/>
                </a:moveTo>
                <a:cubicBezTo>
                  <a:pt x="219" y="61"/>
                  <a:pt x="219" y="60"/>
                  <a:pt x="219" y="59"/>
                </a:cubicBezTo>
                <a:cubicBezTo>
                  <a:pt x="219" y="59"/>
                  <a:pt x="220" y="60"/>
                  <a:pt x="219" y="61"/>
                </a:cubicBezTo>
                <a:close/>
                <a:moveTo>
                  <a:pt x="215" y="71"/>
                </a:moveTo>
                <a:cubicBezTo>
                  <a:pt x="216" y="71"/>
                  <a:pt x="216" y="71"/>
                  <a:pt x="217" y="72"/>
                </a:cubicBezTo>
                <a:cubicBezTo>
                  <a:pt x="215" y="71"/>
                  <a:pt x="216" y="71"/>
                  <a:pt x="215" y="71"/>
                </a:cubicBezTo>
                <a:close/>
                <a:moveTo>
                  <a:pt x="196" y="81"/>
                </a:moveTo>
                <a:cubicBezTo>
                  <a:pt x="199" y="82"/>
                  <a:pt x="198" y="81"/>
                  <a:pt x="200" y="83"/>
                </a:cubicBezTo>
                <a:cubicBezTo>
                  <a:pt x="198" y="82"/>
                  <a:pt x="197" y="82"/>
                  <a:pt x="196" y="81"/>
                </a:cubicBezTo>
                <a:close/>
                <a:moveTo>
                  <a:pt x="78" y="201"/>
                </a:moveTo>
                <a:cubicBezTo>
                  <a:pt x="73" y="201"/>
                  <a:pt x="73" y="201"/>
                  <a:pt x="73" y="201"/>
                </a:cubicBezTo>
                <a:cubicBezTo>
                  <a:pt x="73" y="200"/>
                  <a:pt x="73" y="199"/>
                  <a:pt x="74" y="197"/>
                </a:cubicBezTo>
                <a:cubicBezTo>
                  <a:pt x="76" y="197"/>
                  <a:pt x="76" y="197"/>
                  <a:pt x="78" y="197"/>
                </a:cubicBezTo>
                <a:cubicBezTo>
                  <a:pt x="79" y="197"/>
                  <a:pt x="78" y="197"/>
                  <a:pt x="79" y="197"/>
                </a:cubicBezTo>
                <a:cubicBezTo>
                  <a:pt x="80" y="197"/>
                  <a:pt x="80" y="197"/>
                  <a:pt x="80" y="197"/>
                </a:cubicBezTo>
                <a:cubicBezTo>
                  <a:pt x="79" y="199"/>
                  <a:pt x="79" y="200"/>
                  <a:pt x="78" y="201"/>
                </a:cubicBezTo>
                <a:close/>
                <a:moveTo>
                  <a:pt x="334" y="58"/>
                </a:moveTo>
                <a:cubicBezTo>
                  <a:pt x="336" y="58"/>
                  <a:pt x="336" y="58"/>
                  <a:pt x="336" y="58"/>
                </a:cubicBezTo>
                <a:cubicBezTo>
                  <a:pt x="340" y="56"/>
                  <a:pt x="341" y="61"/>
                  <a:pt x="344" y="58"/>
                </a:cubicBezTo>
                <a:cubicBezTo>
                  <a:pt x="348" y="58"/>
                  <a:pt x="348" y="58"/>
                  <a:pt x="348" y="58"/>
                </a:cubicBezTo>
                <a:cubicBezTo>
                  <a:pt x="348" y="60"/>
                  <a:pt x="347" y="63"/>
                  <a:pt x="345" y="65"/>
                </a:cubicBezTo>
                <a:cubicBezTo>
                  <a:pt x="345" y="66"/>
                  <a:pt x="343" y="66"/>
                  <a:pt x="343" y="67"/>
                </a:cubicBezTo>
                <a:cubicBezTo>
                  <a:pt x="341" y="65"/>
                  <a:pt x="341" y="65"/>
                  <a:pt x="341" y="62"/>
                </a:cubicBezTo>
                <a:cubicBezTo>
                  <a:pt x="338" y="62"/>
                  <a:pt x="336" y="62"/>
                  <a:pt x="334" y="61"/>
                </a:cubicBezTo>
                <a:lnTo>
                  <a:pt x="334" y="58"/>
                </a:lnTo>
                <a:close/>
                <a:moveTo>
                  <a:pt x="320" y="56"/>
                </a:moveTo>
                <a:cubicBezTo>
                  <a:pt x="321" y="56"/>
                  <a:pt x="320" y="55"/>
                  <a:pt x="322" y="56"/>
                </a:cubicBezTo>
                <a:cubicBezTo>
                  <a:pt x="325" y="56"/>
                  <a:pt x="324" y="56"/>
                  <a:pt x="325" y="55"/>
                </a:cubicBezTo>
                <a:cubicBezTo>
                  <a:pt x="329" y="55"/>
                  <a:pt x="329" y="56"/>
                  <a:pt x="333" y="56"/>
                </a:cubicBezTo>
                <a:cubicBezTo>
                  <a:pt x="332" y="59"/>
                  <a:pt x="332" y="59"/>
                  <a:pt x="330" y="60"/>
                </a:cubicBezTo>
                <a:cubicBezTo>
                  <a:pt x="329" y="61"/>
                  <a:pt x="327" y="61"/>
                  <a:pt x="325" y="60"/>
                </a:cubicBezTo>
                <a:cubicBezTo>
                  <a:pt x="323" y="60"/>
                  <a:pt x="321" y="60"/>
                  <a:pt x="319" y="59"/>
                </a:cubicBezTo>
                <a:cubicBezTo>
                  <a:pt x="319" y="57"/>
                  <a:pt x="319" y="57"/>
                  <a:pt x="320" y="56"/>
                </a:cubicBezTo>
                <a:close/>
                <a:moveTo>
                  <a:pt x="325" y="74"/>
                </a:moveTo>
                <a:cubicBezTo>
                  <a:pt x="325" y="75"/>
                  <a:pt x="325" y="75"/>
                  <a:pt x="325" y="75"/>
                </a:cubicBezTo>
                <a:cubicBezTo>
                  <a:pt x="324" y="77"/>
                  <a:pt x="324" y="76"/>
                  <a:pt x="324" y="77"/>
                </a:cubicBezTo>
                <a:cubicBezTo>
                  <a:pt x="323" y="76"/>
                  <a:pt x="323" y="75"/>
                  <a:pt x="323" y="74"/>
                </a:cubicBezTo>
                <a:lnTo>
                  <a:pt x="325" y="74"/>
                </a:lnTo>
                <a:close/>
                <a:moveTo>
                  <a:pt x="302" y="54"/>
                </a:moveTo>
                <a:cubicBezTo>
                  <a:pt x="306" y="54"/>
                  <a:pt x="307" y="55"/>
                  <a:pt x="311" y="55"/>
                </a:cubicBezTo>
                <a:cubicBezTo>
                  <a:pt x="312" y="55"/>
                  <a:pt x="312" y="55"/>
                  <a:pt x="312" y="56"/>
                </a:cubicBezTo>
                <a:cubicBezTo>
                  <a:pt x="311" y="58"/>
                  <a:pt x="311" y="58"/>
                  <a:pt x="310" y="60"/>
                </a:cubicBezTo>
                <a:cubicBezTo>
                  <a:pt x="309" y="60"/>
                  <a:pt x="309" y="60"/>
                  <a:pt x="308" y="59"/>
                </a:cubicBezTo>
                <a:cubicBezTo>
                  <a:pt x="298" y="59"/>
                  <a:pt x="298" y="59"/>
                  <a:pt x="298" y="59"/>
                </a:cubicBezTo>
                <a:cubicBezTo>
                  <a:pt x="299" y="57"/>
                  <a:pt x="300" y="56"/>
                  <a:pt x="302" y="54"/>
                </a:cubicBezTo>
                <a:close/>
                <a:moveTo>
                  <a:pt x="307" y="275"/>
                </a:moveTo>
                <a:cubicBezTo>
                  <a:pt x="306" y="275"/>
                  <a:pt x="306" y="275"/>
                  <a:pt x="306" y="275"/>
                </a:cubicBezTo>
                <a:cubicBezTo>
                  <a:pt x="305" y="275"/>
                  <a:pt x="305" y="276"/>
                  <a:pt x="305" y="276"/>
                </a:cubicBezTo>
                <a:cubicBezTo>
                  <a:pt x="305" y="274"/>
                  <a:pt x="305" y="274"/>
                  <a:pt x="305" y="274"/>
                </a:cubicBezTo>
                <a:cubicBezTo>
                  <a:pt x="306" y="275"/>
                  <a:pt x="306" y="274"/>
                  <a:pt x="307" y="275"/>
                </a:cubicBezTo>
                <a:close/>
                <a:moveTo>
                  <a:pt x="289" y="53"/>
                </a:moveTo>
                <a:cubicBezTo>
                  <a:pt x="290" y="53"/>
                  <a:pt x="289" y="54"/>
                  <a:pt x="290" y="53"/>
                </a:cubicBezTo>
                <a:cubicBezTo>
                  <a:pt x="294" y="53"/>
                  <a:pt x="294" y="54"/>
                  <a:pt x="295" y="56"/>
                </a:cubicBezTo>
                <a:cubicBezTo>
                  <a:pt x="296" y="56"/>
                  <a:pt x="296" y="56"/>
                  <a:pt x="296" y="56"/>
                </a:cubicBezTo>
                <a:cubicBezTo>
                  <a:pt x="295" y="57"/>
                  <a:pt x="294" y="58"/>
                  <a:pt x="293" y="59"/>
                </a:cubicBezTo>
                <a:cubicBezTo>
                  <a:pt x="289" y="58"/>
                  <a:pt x="289" y="57"/>
                  <a:pt x="288" y="53"/>
                </a:cubicBezTo>
                <a:lnTo>
                  <a:pt x="289" y="53"/>
                </a:lnTo>
                <a:close/>
                <a:moveTo>
                  <a:pt x="262" y="284"/>
                </a:moveTo>
                <a:cubicBezTo>
                  <a:pt x="254" y="289"/>
                  <a:pt x="238" y="288"/>
                  <a:pt x="227" y="286"/>
                </a:cubicBezTo>
                <a:cubicBezTo>
                  <a:pt x="228" y="285"/>
                  <a:pt x="228" y="286"/>
                  <a:pt x="229" y="283"/>
                </a:cubicBezTo>
                <a:cubicBezTo>
                  <a:pt x="235" y="282"/>
                  <a:pt x="247" y="284"/>
                  <a:pt x="253" y="281"/>
                </a:cubicBezTo>
                <a:cubicBezTo>
                  <a:pt x="255" y="282"/>
                  <a:pt x="260" y="282"/>
                  <a:pt x="260" y="283"/>
                </a:cubicBezTo>
                <a:cubicBezTo>
                  <a:pt x="262" y="283"/>
                  <a:pt x="261" y="283"/>
                  <a:pt x="262" y="284"/>
                </a:cubicBezTo>
                <a:close/>
                <a:moveTo>
                  <a:pt x="243" y="44"/>
                </a:moveTo>
                <a:cubicBezTo>
                  <a:pt x="246" y="45"/>
                  <a:pt x="248" y="46"/>
                  <a:pt x="251" y="44"/>
                </a:cubicBezTo>
                <a:cubicBezTo>
                  <a:pt x="253" y="44"/>
                  <a:pt x="253" y="44"/>
                  <a:pt x="253" y="44"/>
                </a:cubicBezTo>
                <a:cubicBezTo>
                  <a:pt x="253" y="45"/>
                  <a:pt x="253" y="45"/>
                  <a:pt x="253" y="45"/>
                </a:cubicBezTo>
                <a:cubicBezTo>
                  <a:pt x="252" y="45"/>
                  <a:pt x="252" y="46"/>
                  <a:pt x="252" y="46"/>
                </a:cubicBezTo>
                <a:cubicBezTo>
                  <a:pt x="247" y="46"/>
                  <a:pt x="245" y="46"/>
                  <a:pt x="243" y="44"/>
                </a:cubicBezTo>
                <a:close/>
                <a:moveTo>
                  <a:pt x="221" y="192"/>
                </a:moveTo>
                <a:cubicBezTo>
                  <a:pt x="220" y="194"/>
                  <a:pt x="219" y="195"/>
                  <a:pt x="219" y="197"/>
                </a:cubicBezTo>
                <a:cubicBezTo>
                  <a:pt x="215" y="197"/>
                  <a:pt x="216" y="197"/>
                  <a:pt x="214" y="197"/>
                </a:cubicBezTo>
                <a:cubicBezTo>
                  <a:pt x="214" y="194"/>
                  <a:pt x="214" y="194"/>
                  <a:pt x="214" y="194"/>
                </a:cubicBezTo>
                <a:cubicBezTo>
                  <a:pt x="210" y="194"/>
                  <a:pt x="210" y="195"/>
                  <a:pt x="209" y="197"/>
                </a:cubicBezTo>
                <a:cubicBezTo>
                  <a:pt x="208" y="197"/>
                  <a:pt x="209" y="195"/>
                  <a:pt x="208" y="194"/>
                </a:cubicBezTo>
                <a:cubicBezTo>
                  <a:pt x="207" y="193"/>
                  <a:pt x="199" y="193"/>
                  <a:pt x="197" y="195"/>
                </a:cubicBezTo>
                <a:cubicBezTo>
                  <a:pt x="197" y="197"/>
                  <a:pt x="197" y="197"/>
                  <a:pt x="197" y="197"/>
                </a:cubicBezTo>
                <a:cubicBezTo>
                  <a:pt x="195" y="197"/>
                  <a:pt x="195" y="197"/>
                  <a:pt x="195" y="197"/>
                </a:cubicBezTo>
                <a:cubicBezTo>
                  <a:pt x="195" y="195"/>
                  <a:pt x="195" y="195"/>
                  <a:pt x="195" y="195"/>
                </a:cubicBezTo>
                <a:cubicBezTo>
                  <a:pt x="193" y="195"/>
                  <a:pt x="193" y="195"/>
                  <a:pt x="191" y="196"/>
                </a:cubicBezTo>
                <a:cubicBezTo>
                  <a:pt x="193" y="199"/>
                  <a:pt x="195" y="198"/>
                  <a:pt x="197" y="201"/>
                </a:cubicBezTo>
                <a:cubicBezTo>
                  <a:pt x="201" y="201"/>
                  <a:pt x="208" y="200"/>
                  <a:pt x="213" y="200"/>
                </a:cubicBezTo>
                <a:cubicBezTo>
                  <a:pt x="214" y="200"/>
                  <a:pt x="218" y="203"/>
                  <a:pt x="219" y="202"/>
                </a:cubicBezTo>
                <a:cubicBezTo>
                  <a:pt x="220" y="201"/>
                  <a:pt x="221" y="200"/>
                  <a:pt x="221" y="199"/>
                </a:cubicBezTo>
                <a:cubicBezTo>
                  <a:pt x="229" y="196"/>
                  <a:pt x="235" y="199"/>
                  <a:pt x="242" y="201"/>
                </a:cubicBezTo>
                <a:cubicBezTo>
                  <a:pt x="242" y="202"/>
                  <a:pt x="242" y="202"/>
                  <a:pt x="242" y="202"/>
                </a:cubicBezTo>
                <a:cubicBezTo>
                  <a:pt x="237" y="203"/>
                  <a:pt x="234" y="201"/>
                  <a:pt x="225" y="201"/>
                </a:cubicBezTo>
                <a:cubicBezTo>
                  <a:pt x="225" y="204"/>
                  <a:pt x="225" y="204"/>
                  <a:pt x="225" y="204"/>
                </a:cubicBezTo>
                <a:cubicBezTo>
                  <a:pt x="228" y="204"/>
                  <a:pt x="228" y="204"/>
                  <a:pt x="228" y="204"/>
                </a:cubicBezTo>
                <a:cubicBezTo>
                  <a:pt x="228" y="204"/>
                  <a:pt x="229" y="205"/>
                  <a:pt x="229" y="205"/>
                </a:cubicBezTo>
                <a:cubicBezTo>
                  <a:pt x="229" y="206"/>
                  <a:pt x="228" y="206"/>
                  <a:pt x="228" y="207"/>
                </a:cubicBezTo>
                <a:cubicBezTo>
                  <a:pt x="225" y="208"/>
                  <a:pt x="221" y="208"/>
                  <a:pt x="219" y="210"/>
                </a:cubicBezTo>
                <a:cubicBezTo>
                  <a:pt x="218" y="209"/>
                  <a:pt x="218" y="208"/>
                  <a:pt x="218" y="207"/>
                </a:cubicBezTo>
                <a:cubicBezTo>
                  <a:pt x="217" y="207"/>
                  <a:pt x="217" y="208"/>
                  <a:pt x="217" y="208"/>
                </a:cubicBezTo>
                <a:cubicBezTo>
                  <a:pt x="214" y="208"/>
                  <a:pt x="213" y="208"/>
                  <a:pt x="212" y="209"/>
                </a:cubicBezTo>
                <a:cubicBezTo>
                  <a:pt x="212" y="214"/>
                  <a:pt x="212" y="214"/>
                  <a:pt x="212" y="214"/>
                </a:cubicBezTo>
                <a:cubicBezTo>
                  <a:pt x="215" y="215"/>
                  <a:pt x="217" y="217"/>
                  <a:pt x="220" y="218"/>
                </a:cubicBezTo>
                <a:cubicBezTo>
                  <a:pt x="224" y="218"/>
                  <a:pt x="239" y="218"/>
                  <a:pt x="244" y="222"/>
                </a:cubicBezTo>
                <a:cubicBezTo>
                  <a:pt x="249" y="222"/>
                  <a:pt x="249" y="222"/>
                  <a:pt x="249" y="222"/>
                </a:cubicBezTo>
                <a:cubicBezTo>
                  <a:pt x="249" y="223"/>
                  <a:pt x="249" y="223"/>
                  <a:pt x="249" y="223"/>
                </a:cubicBezTo>
                <a:cubicBezTo>
                  <a:pt x="241" y="225"/>
                  <a:pt x="225" y="224"/>
                  <a:pt x="216" y="220"/>
                </a:cubicBezTo>
                <a:cubicBezTo>
                  <a:pt x="214" y="223"/>
                  <a:pt x="215" y="223"/>
                  <a:pt x="215" y="225"/>
                </a:cubicBezTo>
                <a:cubicBezTo>
                  <a:pt x="214" y="225"/>
                  <a:pt x="213" y="226"/>
                  <a:pt x="212" y="226"/>
                </a:cubicBezTo>
                <a:cubicBezTo>
                  <a:pt x="211" y="227"/>
                  <a:pt x="211" y="226"/>
                  <a:pt x="208" y="226"/>
                </a:cubicBezTo>
                <a:cubicBezTo>
                  <a:pt x="208" y="226"/>
                  <a:pt x="208" y="225"/>
                  <a:pt x="207" y="225"/>
                </a:cubicBezTo>
                <a:cubicBezTo>
                  <a:pt x="207" y="220"/>
                  <a:pt x="207" y="220"/>
                  <a:pt x="207" y="220"/>
                </a:cubicBezTo>
                <a:cubicBezTo>
                  <a:pt x="201" y="220"/>
                  <a:pt x="202" y="221"/>
                  <a:pt x="202" y="226"/>
                </a:cubicBezTo>
                <a:cubicBezTo>
                  <a:pt x="199" y="225"/>
                  <a:pt x="196" y="222"/>
                  <a:pt x="194" y="222"/>
                </a:cubicBezTo>
                <a:cubicBezTo>
                  <a:pt x="193" y="223"/>
                  <a:pt x="193" y="223"/>
                  <a:pt x="192" y="224"/>
                </a:cubicBezTo>
                <a:cubicBezTo>
                  <a:pt x="191" y="224"/>
                  <a:pt x="191" y="224"/>
                  <a:pt x="191" y="224"/>
                </a:cubicBezTo>
                <a:cubicBezTo>
                  <a:pt x="182" y="220"/>
                  <a:pt x="182" y="220"/>
                  <a:pt x="182" y="220"/>
                </a:cubicBezTo>
                <a:cubicBezTo>
                  <a:pt x="179" y="220"/>
                  <a:pt x="179" y="221"/>
                  <a:pt x="178" y="221"/>
                </a:cubicBezTo>
                <a:cubicBezTo>
                  <a:pt x="178" y="222"/>
                  <a:pt x="178" y="223"/>
                  <a:pt x="179" y="224"/>
                </a:cubicBezTo>
                <a:cubicBezTo>
                  <a:pt x="183" y="225"/>
                  <a:pt x="186" y="224"/>
                  <a:pt x="190" y="226"/>
                </a:cubicBezTo>
                <a:cubicBezTo>
                  <a:pt x="187" y="228"/>
                  <a:pt x="170" y="228"/>
                  <a:pt x="168" y="227"/>
                </a:cubicBezTo>
                <a:cubicBezTo>
                  <a:pt x="169" y="226"/>
                  <a:pt x="168" y="226"/>
                  <a:pt x="170" y="225"/>
                </a:cubicBezTo>
                <a:cubicBezTo>
                  <a:pt x="170" y="223"/>
                  <a:pt x="170" y="223"/>
                  <a:pt x="170" y="223"/>
                </a:cubicBezTo>
                <a:cubicBezTo>
                  <a:pt x="167" y="222"/>
                  <a:pt x="152" y="223"/>
                  <a:pt x="150" y="224"/>
                </a:cubicBezTo>
                <a:cubicBezTo>
                  <a:pt x="150" y="223"/>
                  <a:pt x="149" y="222"/>
                  <a:pt x="149" y="221"/>
                </a:cubicBezTo>
                <a:cubicBezTo>
                  <a:pt x="149" y="218"/>
                  <a:pt x="148" y="220"/>
                  <a:pt x="150" y="218"/>
                </a:cubicBezTo>
                <a:cubicBezTo>
                  <a:pt x="157" y="215"/>
                  <a:pt x="161" y="222"/>
                  <a:pt x="165" y="221"/>
                </a:cubicBezTo>
                <a:cubicBezTo>
                  <a:pt x="166" y="221"/>
                  <a:pt x="168" y="218"/>
                  <a:pt x="169" y="217"/>
                </a:cubicBezTo>
                <a:cubicBezTo>
                  <a:pt x="172" y="216"/>
                  <a:pt x="177" y="218"/>
                  <a:pt x="181" y="217"/>
                </a:cubicBezTo>
                <a:cubicBezTo>
                  <a:pt x="181" y="214"/>
                  <a:pt x="181" y="214"/>
                  <a:pt x="181" y="214"/>
                </a:cubicBezTo>
                <a:cubicBezTo>
                  <a:pt x="172" y="215"/>
                  <a:pt x="160" y="217"/>
                  <a:pt x="156" y="214"/>
                </a:cubicBezTo>
                <a:cubicBezTo>
                  <a:pt x="154" y="214"/>
                  <a:pt x="154" y="214"/>
                  <a:pt x="154" y="214"/>
                </a:cubicBezTo>
                <a:cubicBezTo>
                  <a:pt x="155" y="215"/>
                  <a:pt x="155" y="215"/>
                  <a:pt x="155" y="215"/>
                </a:cubicBezTo>
                <a:cubicBezTo>
                  <a:pt x="155" y="216"/>
                  <a:pt x="155" y="216"/>
                  <a:pt x="155" y="216"/>
                </a:cubicBezTo>
                <a:cubicBezTo>
                  <a:pt x="152" y="215"/>
                  <a:pt x="145" y="213"/>
                  <a:pt x="143" y="214"/>
                </a:cubicBezTo>
                <a:cubicBezTo>
                  <a:pt x="141" y="213"/>
                  <a:pt x="139" y="211"/>
                  <a:pt x="138" y="209"/>
                </a:cubicBezTo>
                <a:cubicBezTo>
                  <a:pt x="140" y="208"/>
                  <a:pt x="141" y="208"/>
                  <a:pt x="143" y="207"/>
                </a:cubicBezTo>
                <a:cubicBezTo>
                  <a:pt x="145" y="206"/>
                  <a:pt x="148" y="208"/>
                  <a:pt x="150" y="207"/>
                </a:cubicBezTo>
                <a:cubicBezTo>
                  <a:pt x="151" y="208"/>
                  <a:pt x="151" y="208"/>
                  <a:pt x="151" y="210"/>
                </a:cubicBezTo>
                <a:cubicBezTo>
                  <a:pt x="156" y="210"/>
                  <a:pt x="156" y="210"/>
                  <a:pt x="156" y="210"/>
                </a:cubicBezTo>
                <a:cubicBezTo>
                  <a:pt x="156" y="205"/>
                  <a:pt x="158" y="205"/>
                  <a:pt x="157" y="202"/>
                </a:cubicBezTo>
                <a:cubicBezTo>
                  <a:pt x="159" y="201"/>
                  <a:pt x="171" y="201"/>
                  <a:pt x="171" y="201"/>
                </a:cubicBezTo>
                <a:cubicBezTo>
                  <a:pt x="172" y="203"/>
                  <a:pt x="172" y="204"/>
                  <a:pt x="172" y="205"/>
                </a:cubicBezTo>
                <a:cubicBezTo>
                  <a:pt x="174" y="202"/>
                  <a:pt x="186" y="202"/>
                  <a:pt x="191" y="202"/>
                </a:cubicBezTo>
                <a:cubicBezTo>
                  <a:pt x="192" y="201"/>
                  <a:pt x="191" y="201"/>
                  <a:pt x="192" y="200"/>
                </a:cubicBezTo>
                <a:cubicBezTo>
                  <a:pt x="192" y="199"/>
                  <a:pt x="192" y="199"/>
                  <a:pt x="192" y="199"/>
                </a:cubicBezTo>
                <a:cubicBezTo>
                  <a:pt x="189" y="200"/>
                  <a:pt x="191" y="199"/>
                  <a:pt x="189" y="201"/>
                </a:cubicBezTo>
                <a:cubicBezTo>
                  <a:pt x="188" y="201"/>
                  <a:pt x="188" y="201"/>
                  <a:pt x="188" y="201"/>
                </a:cubicBezTo>
                <a:cubicBezTo>
                  <a:pt x="188" y="197"/>
                  <a:pt x="188" y="197"/>
                  <a:pt x="188" y="197"/>
                </a:cubicBezTo>
                <a:cubicBezTo>
                  <a:pt x="185" y="198"/>
                  <a:pt x="186" y="198"/>
                  <a:pt x="184" y="199"/>
                </a:cubicBezTo>
                <a:cubicBezTo>
                  <a:pt x="184" y="199"/>
                  <a:pt x="180" y="197"/>
                  <a:pt x="178" y="200"/>
                </a:cubicBezTo>
                <a:cubicBezTo>
                  <a:pt x="177" y="199"/>
                  <a:pt x="177" y="197"/>
                  <a:pt x="177" y="195"/>
                </a:cubicBezTo>
                <a:cubicBezTo>
                  <a:pt x="175" y="195"/>
                  <a:pt x="175" y="197"/>
                  <a:pt x="174" y="197"/>
                </a:cubicBezTo>
                <a:cubicBezTo>
                  <a:pt x="170" y="200"/>
                  <a:pt x="169" y="194"/>
                  <a:pt x="167" y="195"/>
                </a:cubicBezTo>
                <a:cubicBezTo>
                  <a:pt x="163" y="196"/>
                  <a:pt x="161" y="197"/>
                  <a:pt x="158" y="198"/>
                </a:cubicBezTo>
                <a:cubicBezTo>
                  <a:pt x="157" y="198"/>
                  <a:pt x="157" y="197"/>
                  <a:pt x="156" y="197"/>
                </a:cubicBezTo>
                <a:cubicBezTo>
                  <a:pt x="156" y="196"/>
                  <a:pt x="155" y="196"/>
                  <a:pt x="155" y="196"/>
                </a:cubicBezTo>
                <a:cubicBezTo>
                  <a:pt x="157" y="194"/>
                  <a:pt x="159" y="193"/>
                  <a:pt x="161" y="192"/>
                </a:cubicBezTo>
                <a:cubicBezTo>
                  <a:pt x="158" y="187"/>
                  <a:pt x="151" y="191"/>
                  <a:pt x="145" y="192"/>
                </a:cubicBezTo>
                <a:cubicBezTo>
                  <a:pt x="145" y="195"/>
                  <a:pt x="145" y="195"/>
                  <a:pt x="145" y="195"/>
                </a:cubicBezTo>
                <a:cubicBezTo>
                  <a:pt x="149" y="195"/>
                  <a:pt x="149" y="195"/>
                  <a:pt x="149" y="195"/>
                </a:cubicBezTo>
                <a:cubicBezTo>
                  <a:pt x="149" y="197"/>
                  <a:pt x="149" y="197"/>
                  <a:pt x="149" y="197"/>
                </a:cubicBezTo>
                <a:cubicBezTo>
                  <a:pt x="148" y="198"/>
                  <a:pt x="148" y="198"/>
                  <a:pt x="148" y="198"/>
                </a:cubicBezTo>
                <a:cubicBezTo>
                  <a:pt x="145" y="198"/>
                  <a:pt x="143" y="198"/>
                  <a:pt x="142" y="197"/>
                </a:cubicBezTo>
                <a:cubicBezTo>
                  <a:pt x="139" y="196"/>
                  <a:pt x="139" y="197"/>
                  <a:pt x="140" y="194"/>
                </a:cubicBezTo>
                <a:cubicBezTo>
                  <a:pt x="133" y="192"/>
                  <a:pt x="129" y="194"/>
                  <a:pt x="124" y="190"/>
                </a:cubicBezTo>
                <a:cubicBezTo>
                  <a:pt x="123" y="190"/>
                  <a:pt x="123" y="190"/>
                  <a:pt x="123" y="190"/>
                </a:cubicBezTo>
                <a:cubicBezTo>
                  <a:pt x="123" y="189"/>
                  <a:pt x="123" y="189"/>
                  <a:pt x="123" y="189"/>
                </a:cubicBezTo>
                <a:cubicBezTo>
                  <a:pt x="128" y="189"/>
                  <a:pt x="133" y="188"/>
                  <a:pt x="138" y="188"/>
                </a:cubicBezTo>
                <a:cubicBezTo>
                  <a:pt x="139" y="185"/>
                  <a:pt x="139" y="186"/>
                  <a:pt x="140" y="182"/>
                </a:cubicBezTo>
                <a:cubicBezTo>
                  <a:pt x="133" y="182"/>
                  <a:pt x="133" y="182"/>
                  <a:pt x="133" y="182"/>
                </a:cubicBezTo>
                <a:cubicBezTo>
                  <a:pt x="133" y="179"/>
                  <a:pt x="133" y="179"/>
                  <a:pt x="133" y="179"/>
                </a:cubicBezTo>
                <a:cubicBezTo>
                  <a:pt x="141" y="178"/>
                  <a:pt x="148" y="176"/>
                  <a:pt x="152" y="180"/>
                </a:cubicBezTo>
                <a:cubicBezTo>
                  <a:pt x="158" y="180"/>
                  <a:pt x="158" y="179"/>
                  <a:pt x="161" y="177"/>
                </a:cubicBezTo>
                <a:cubicBezTo>
                  <a:pt x="161" y="173"/>
                  <a:pt x="160" y="174"/>
                  <a:pt x="161" y="172"/>
                </a:cubicBezTo>
                <a:cubicBezTo>
                  <a:pt x="159" y="171"/>
                  <a:pt x="157" y="171"/>
                  <a:pt x="155" y="170"/>
                </a:cubicBezTo>
                <a:cubicBezTo>
                  <a:pt x="155" y="170"/>
                  <a:pt x="156" y="169"/>
                  <a:pt x="156" y="169"/>
                </a:cubicBezTo>
                <a:cubicBezTo>
                  <a:pt x="158" y="164"/>
                  <a:pt x="163" y="171"/>
                  <a:pt x="169" y="170"/>
                </a:cubicBezTo>
                <a:cubicBezTo>
                  <a:pt x="167" y="172"/>
                  <a:pt x="166" y="172"/>
                  <a:pt x="166" y="176"/>
                </a:cubicBezTo>
                <a:cubicBezTo>
                  <a:pt x="178" y="174"/>
                  <a:pt x="174" y="165"/>
                  <a:pt x="181" y="179"/>
                </a:cubicBezTo>
                <a:cubicBezTo>
                  <a:pt x="184" y="179"/>
                  <a:pt x="184" y="179"/>
                  <a:pt x="184" y="179"/>
                </a:cubicBezTo>
                <a:cubicBezTo>
                  <a:pt x="185" y="176"/>
                  <a:pt x="185" y="176"/>
                  <a:pt x="185" y="175"/>
                </a:cubicBezTo>
                <a:cubicBezTo>
                  <a:pt x="187" y="174"/>
                  <a:pt x="189" y="175"/>
                  <a:pt x="192" y="176"/>
                </a:cubicBezTo>
                <a:cubicBezTo>
                  <a:pt x="191" y="176"/>
                  <a:pt x="192" y="176"/>
                  <a:pt x="190" y="177"/>
                </a:cubicBezTo>
                <a:cubicBezTo>
                  <a:pt x="191" y="182"/>
                  <a:pt x="192" y="179"/>
                  <a:pt x="192" y="184"/>
                </a:cubicBezTo>
                <a:cubicBezTo>
                  <a:pt x="196" y="185"/>
                  <a:pt x="199" y="185"/>
                  <a:pt x="202" y="185"/>
                </a:cubicBezTo>
                <a:cubicBezTo>
                  <a:pt x="202" y="188"/>
                  <a:pt x="202" y="188"/>
                  <a:pt x="202" y="188"/>
                </a:cubicBezTo>
                <a:cubicBezTo>
                  <a:pt x="199" y="188"/>
                  <a:pt x="199" y="188"/>
                  <a:pt x="199" y="188"/>
                </a:cubicBezTo>
                <a:cubicBezTo>
                  <a:pt x="199" y="191"/>
                  <a:pt x="199" y="191"/>
                  <a:pt x="199" y="191"/>
                </a:cubicBezTo>
                <a:cubicBezTo>
                  <a:pt x="209" y="191"/>
                  <a:pt x="214" y="191"/>
                  <a:pt x="221" y="192"/>
                </a:cubicBezTo>
                <a:close/>
                <a:moveTo>
                  <a:pt x="239" y="215"/>
                </a:moveTo>
                <a:cubicBezTo>
                  <a:pt x="239" y="217"/>
                  <a:pt x="239" y="217"/>
                  <a:pt x="239" y="217"/>
                </a:cubicBezTo>
                <a:cubicBezTo>
                  <a:pt x="237" y="216"/>
                  <a:pt x="237" y="216"/>
                  <a:pt x="236" y="214"/>
                </a:cubicBezTo>
                <a:cubicBezTo>
                  <a:pt x="237" y="215"/>
                  <a:pt x="238" y="215"/>
                  <a:pt x="239" y="215"/>
                </a:cubicBezTo>
                <a:close/>
                <a:moveTo>
                  <a:pt x="231" y="205"/>
                </a:moveTo>
                <a:cubicBezTo>
                  <a:pt x="232" y="206"/>
                  <a:pt x="232" y="205"/>
                  <a:pt x="233" y="206"/>
                </a:cubicBezTo>
                <a:cubicBezTo>
                  <a:pt x="231" y="205"/>
                  <a:pt x="232" y="206"/>
                  <a:pt x="231" y="205"/>
                </a:cubicBezTo>
                <a:close/>
                <a:moveTo>
                  <a:pt x="233" y="218"/>
                </a:moveTo>
                <a:cubicBezTo>
                  <a:pt x="231" y="218"/>
                  <a:pt x="232" y="218"/>
                  <a:pt x="231" y="217"/>
                </a:cubicBezTo>
                <a:cubicBezTo>
                  <a:pt x="232" y="218"/>
                  <a:pt x="232" y="218"/>
                  <a:pt x="233" y="218"/>
                </a:cubicBezTo>
                <a:close/>
                <a:moveTo>
                  <a:pt x="227" y="210"/>
                </a:moveTo>
                <a:cubicBezTo>
                  <a:pt x="230" y="210"/>
                  <a:pt x="230" y="210"/>
                  <a:pt x="230" y="210"/>
                </a:cubicBezTo>
                <a:cubicBezTo>
                  <a:pt x="229" y="212"/>
                  <a:pt x="229" y="212"/>
                  <a:pt x="228" y="214"/>
                </a:cubicBezTo>
                <a:cubicBezTo>
                  <a:pt x="226" y="214"/>
                  <a:pt x="226" y="214"/>
                  <a:pt x="226" y="214"/>
                </a:cubicBezTo>
                <a:cubicBezTo>
                  <a:pt x="228" y="210"/>
                  <a:pt x="226" y="213"/>
                  <a:pt x="227" y="210"/>
                </a:cubicBezTo>
                <a:close/>
                <a:moveTo>
                  <a:pt x="223" y="210"/>
                </a:moveTo>
                <a:cubicBezTo>
                  <a:pt x="223" y="214"/>
                  <a:pt x="223" y="214"/>
                  <a:pt x="223" y="214"/>
                </a:cubicBezTo>
                <a:cubicBezTo>
                  <a:pt x="221" y="213"/>
                  <a:pt x="221" y="213"/>
                  <a:pt x="220" y="213"/>
                </a:cubicBezTo>
                <a:cubicBezTo>
                  <a:pt x="220" y="212"/>
                  <a:pt x="220" y="212"/>
                  <a:pt x="219" y="212"/>
                </a:cubicBezTo>
                <a:cubicBezTo>
                  <a:pt x="220" y="212"/>
                  <a:pt x="220" y="212"/>
                  <a:pt x="220" y="212"/>
                </a:cubicBezTo>
                <a:cubicBezTo>
                  <a:pt x="220" y="210"/>
                  <a:pt x="220" y="210"/>
                  <a:pt x="220" y="210"/>
                </a:cubicBezTo>
                <a:lnTo>
                  <a:pt x="223" y="210"/>
                </a:lnTo>
                <a:close/>
                <a:moveTo>
                  <a:pt x="204" y="275"/>
                </a:moveTo>
                <a:cubicBezTo>
                  <a:pt x="214" y="275"/>
                  <a:pt x="214" y="275"/>
                  <a:pt x="214" y="275"/>
                </a:cubicBezTo>
                <a:cubicBezTo>
                  <a:pt x="210" y="278"/>
                  <a:pt x="209" y="275"/>
                  <a:pt x="206" y="277"/>
                </a:cubicBezTo>
                <a:cubicBezTo>
                  <a:pt x="204" y="276"/>
                  <a:pt x="205" y="278"/>
                  <a:pt x="204" y="275"/>
                </a:cubicBezTo>
                <a:close/>
                <a:moveTo>
                  <a:pt x="189" y="253"/>
                </a:moveTo>
                <a:cubicBezTo>
                  <a:pt x="189" y="253"/>
                  <a:pt x="189" y="253"/>
                  <a:pt x="188" y="252"/>
                </a:cubicBezTo>
                <a:cubicBezTo>
                  <a:pt x="188" y="250"/>
                  <a:pt x="188" y="250"/>
                  <a:pt x="188" y="250"/>
                </a:cubicBezTo>
                <a:cubicBezTo>
                  <a:pt x="191" y="249"/>
                  <a:pt x="196" y="249"/>
                  <a:pt x="198" y="248"/>
                </a:cubicBezTo>
                <a:cubicBezTo>
                  <a:pt x="201" y="248"/>
                  <a:pt x="205" y="247"/>
                  <a:pt x="206" y="249"/>
                </a:cubicBezTo>
                <a:cubicBezTo>
                  <a:pt x="208" y="249"/>
                  <a:pt x="207" y="249"/>
                  <a:pt x="208" y="250"/>
                </a:cubicBezTo>
                <a:cubicBezTo>
                  <a:pt x="207" y="251"/>
                  <a:pt x="207" y="250"/>
                  <a:pt x="206" y="252"/>
                </a:cubicBezTo>
                <a:cubicBezTo>
                  <a:pt x="203" y="252"/>
                  <a:pt x="203" y="250"/>
                  <a:pt x="203" y="250"/>
                </a:cubicBezTo>
                <a:cubicBezTo>
                  <a:pt x="203" y="250"/>
                  <a:pt x="190" y="253"/>
                  <a:pt x="189" y="253"/>
                </a:cubicBezTo>
                <a:close/>
                <a:moveTo>
                  <a:pt x="187" y="251"/>
                </a:moveTo>
                <a:cubicBezTo>
                  <a:pt x="186" y="251"/>
                  <a:pt x="186" y="251"/>
                  <a:pt x="185" y="250"/>
                </a:cubicBezTo>
                <a:cubicBezTo>
                  <a:pt x="187" y="251"/>
                  <a:pt x="186" y="251"/>
                  <a:pt x="187" y="251"/>
                </a:cubicBezTo>
                <a:close/>
                <a:moveTo>
                  <a:pt x="179" y="249"/>
                </a:moveTo>
                <a:cubicBezTo>
                  <a:pt x="185" y="249"/>
                  <a:pt x="185" y="249"/>
                  <a:pt x="185" y="249"/>
                </a:cubicBezTo>
                <a:cubicBezTo>
                  <a:pt x="184" y="250"/>
                  <a:pt x="181" y="250"/>
                  <a:pt x="179" y="249"/>
                </a:cubicBezTo>
                <a:close/>
                <a:moveTo>
                  <a:pt x="174" y="239"/>
                </a:moveTo>
                <a:cubicBezTo>
                  <a:pt x="174" y="239"/>
                  <a:pt x="172" y="243"/>
                  <a:pt x="172" y="242"/>
                </a:cubicBezTo>
                <a:cubicBezTo>
                  <a:pt x="170" y="241"/>
                  <a:pt x="172" y="240"/>
                  <a:pt x="172" y="239"/>
                </a:cubicBezTo>
                <a:lnTo>
                  <a:pt x="174" y="239"/>
                </a:lnTo>
                <a:close/>
                <a:moveTo>
                  <a:pt x="162" y="230"/>
                </a:moveTo>
                <a:cubicBezTo>
                  <a:pt x="161" y="230"/>
                  <a:pt x="162" y="230"/>
                  <a:pt x="160" y="231"/>
                </a:cubicBezTo>
                <a:cubicBezTo>
                  <a:pt x="159" y="229"/>
                  <a:pt x="159" y="230"/>
                  <a:pt x="158" y="228"/>
                </a:cubicBezTo>
                <a:cubicBezTo>
                  <a:pt x="156" y="227"/>
                  <a:pt x="157" y="228"/>
                  <a:pt x="156" y="227"/>
                </a:cubicBezTo>
                <a:cubicBezTo>
                  <a:pt x="158" y="226"/>
                  <a:pt x="160" y="226"/>
                  <a:pt x="161" y="225"/>
                </a:cubicBezTo>
                <a:cubicBezTo>
                  <a:pt x="162" y="225"/>
                  <a:pt x="164" y="226"/>
                  <a:pt x="166" y="226"/>
                </a:cubicBezTo>
                <a:cubicBezTo>
                  <a:pt x="166" y="227"/>
                  <a:pt x="166" y="227"/>
                  <a:pt x="166" y="227"/>
                </a:cubicBezTo>
                <a:cubicBezTo>
                  <a:pt x="163" y="228"/>
                  <a:pt x="163" y="228"/>
                  <a:pt x="162" y="230"/>
                </a:cubicBezTo>
                <a:close/>
                <a:moveTo>
                  <a:pt x="163" y="241"/>
                </a:moveTo>
                <a:cubicBezTo>
                  <a:pt x="163" y="242"/>
                  <a:pt x="163" y="242"/>
                  <a:pt x="163" y="242"/>
                </a:cubicBezTo>
                <a:cubicBezTo>
                  <a:pt x="161" y="242"/>
                  <a:pt x="161" y="242"/>
                  <a:pt x="161" y="242"/>
                </a:cubicBezTo>
                <a:cubicBezTo>
                  <a:pt x="159" y="243"/>
                  <a:pt x="160" y="243"/>
                  <a:pt x="158" y="241"/>
                </a:cubicBezTo>
                <a:lnTo>
                  <a:pt x="163" y="241"/>
                </a:lnTo>
                <a:close/>
                <a:moveTo>
                  <a:pt x="155" y="229"/>
                </a:moveTo>
                <a:cubicBezTo>
                  <a:pt x="153" y="230"/>
                  <a:pt x="153" y="229"/>
                  <a:pt x="151" y="232"/>
                </a:cubicBezTo>
                <a:cubicBezTo>
                  <a:pt x="146" y="232"/>
                  <a:pt x="146" y="232"/>
                  <a:pt x="146" y="232"/>
                </a:cubicBezTo>
                <a:cubicBezTo>
                  <a:pt x="146" y="231"/>
                  <a:pt x="146" y="231"/>
                  <a:pt x="146" y="231"/>
                </a:cubicBezTo>
                <a:cubicBezTo>
                  <a:pt x="148" y="230"/>
                  <a:pt x="151" y="228"/>
                  <a:pt x="152" y="227"/>
                </a:cubicBezTo>
                <a:cubicBezTo>
                  <a:pt x="153" y="227"/>
                  <a:pt x="154" y="228"/>
                  <a:pt x="155" y="229"/>
                </a:cubicBezTo>
                <a:close/>
                <a:moveTo>
                  <a:pt x="132" y="211"/>
                </a:moveTo>
                <a:cubicBezTo>
                  <a:pt x="132" y="212"/>
                  <a:pt x="132" y="212"/>
                  <a:pt x="132" y="212"/>
                </a:cubicBezTo>
                <a:cubicBezTo>
                  <a:pt x="130" y="212"/>
                  <a:pt x="129" y="212"/>
                  <a:pt x="128" y="213"/>
                </a:cubicBezTo>
                <a:cubicBezTo>
                  <a:pt x="124" y="210"/>
                  <a:pt x="125" y="210"/>
                  <a:pt x="126" y="207"/>
                </a:cubicBezTo>
                <a:cubicBezTo>
                  <a:pt x="131" y="207"/>
                  <a:pt x="131" y="207"/>
                  <a:pt x="131" y="207"/>
                </a:cubicBezTo>
                <a:cubicBezTo>
                  <a:pt x="131" y="208"/>
                  <a:pt x="131" y="208"/>
                  <a:pt x="131" y="208"/>
                </a:cubicBezTo>
                <a:cubicBezTo>
                  <a:pt x="131" y="209"/>
                  <a:pt x="132" y="210"/>
                  <a:pt x="132" y="211"/>
                </a:cubicBezTo>
                <a:close/>
                <a:moveTo>
                  <a:pt x="148" y="168"/>
                </a:moveTo>
                <a:cubicBezTo>
                  <a:pt x="149" y="170"/>
                  <a:pt x="148" y="169"/>
                  <a:pt x="149" y="170"/>
                </a:cubicBezTo>
                <a:cubicBezTo>
                  <a:pt x="145" y="177"/>
                  <a:pt x="136" y="172"/>
                  <a:pt x="131" y="177"/>
                </a:cubicBezTo>
                <a:cubicBezTo>
                  <a:pt x="129" y="177"/>
                  <a:pt x="129" y="177"/>
                  <a:pt x="129" y="177"/>
                </a:cubicBezTo>
                <a:cubicBezTo>
                  <a:pt x="130" y="172"/>
                  <a:pt x="134" y="171"/>
                  <a:pt x="137" y="167"/>
                </a:cubicBezTo>
                <a:cubicBezTo>
                  <a:pt x="139" y="167"/>
                  <a:pt x="139" y="167"/>
                  <a:pt x="139" y="167"/>
                </a:cubicBezTo>
                <a:cubicBezTo>
                  <a:pt x="139" y="169"/>
                  <a:pt x="138" y="169"/>
                  <a:pt x="138" y="171"/>
                </a:cubicBezTo>
                <a:cubicBezTo>
                  <a:pt x="143" y="171"/>
                  <a:pt x="144" y="169"/>
                  <a:pt x="148" y="168"/>
                </a:cubicBezTo>
                <a:close/>
                <a:moveTo>
                  <a:pt x="197" y="179"/>
                </a:moveTo>
                <a:cubicBezTo>
                  <a:pt x="198" y="179"/>
                  <a:pt x="198" y="179"/>
                  <a:pt x="199" y="179"/>
                </a:cubicBezTo>
                <a:cubicBezTo>
                  <a:pt x="197" y="179"/>
                  <a:pt x="198" y="179"/>
                  <a:pt x="197" y="179"/>
                </a:cubicBezTo>
                <a:close/>
                <a:moveTo>
                  <a:pt x="203" y="189"/>
                </a:moveTo>
                <a:cubicBezTo>
                  <a:pt x="205" y="190"/>
                  <a:pt x="204" y="189"/>
                  <a:pt x="205" y="190"/>
                </a:cubicBezTo>
                <a:cubicBezTo>
                  <a:pt x="204" y="189"/>
                  <a:pt x="204" y="190"/>
                  <a:pt x="203" y="189"/>
                </a:cubicBezTo>
                <a:close/>
                <a:moveTo>
                  <a:pt x="214" y="174"/>
                </a:moveTo>
                <a:cubicBezTo>
                  <a:pt x="215" y="174"/>
                  <a:pt x="215" y="174"/>
                  <a:pt x="215" y="174"/>
                </a:cubicBezTo>
                <a:cubicBezTo>
                  <a:pt x="215" y="176"/>
                  <a:pt x="215" y="176"/>
                  <a:pt x="215" y="176"/>
                </a:cubicBezTo>
                <a:cubicBezTo>
                  <a:pt x="214" y="176"/>
                  <a:pt x="214" y="176"/>
                  <a:pt x="214" y="176"/>
                </a:cubicBezTo>
                <a:lnTo>
                  <a:pt x="214" y="174"/>
                </a:lnTo>
                <a:close/>
                <a:moveTo>
                  <a:pt x="146" y="136"/>
                </a:moveTo>
                <a:cubicBezTo>
                  <a:pt x="144" y="135"/>
                  <a:pt x="145" y="136"/>
                  <a:pt x="144" y="135"/>
                </a:cubicBezTo>
                <a:cubicBezTo>
                  <a:pt x="145" y="136"/>
                  <a:pt x="145" y="135"/>
                  <a:pt x="146" y="136"/>
                </a:cubicBezTo>
                <a:close/>
                <a:moveTo>
                  <a:pt x="124" y="153"/>
                </a:moveTo>
                <a:cubicBezTo>
                  <a:pt x="128" y="152"/>
                  <a:pt x="134" y="149"/>
                  <a:pt x="137" y="148"/>
                </a:cubicBezTo>
                <a:cubicBezTo>
                  <a:pt x="141" y="147"/>
                  <a:pt x="142" y="150"/>
                  <a:pt x="147" y="148"/>
                </a:cubicBezTo>
                <a:cubicBezTo>
                  <a:pt x="147" y="147"/>
                  <a:pt x="148" y="146"/>
                  <a:pt x="149" y="145"/>
                </a:cubicBezTo>
                <a:cubicBezTo>
                  <a:pt x="152" y="146"/>
                  <a:pt x="155" y="147"/>
                  <a:pt x="158" y="147"/>
                </a:cubicBezTo>
                <a:cubicBezTo>
                  <a:pt x="167" y="146"/>
                  <a:pt x="173" y="144"/>
                  <a:pt x="179" y="142"/>
                </a:cubicBezTo>
                <a:cubicBezTo>
                  <a:pt x="179" y="140"/>
                  <a:pt x="179" y="140"/>
                  <a:pt x="179" y="140"/>
                </a:cubicBezTo>
                <a:cubicBezTo>
                  <a:pt x="178" y="139"/>
                  <a:pt x="178" y="139"/>
                  <a:pt x="178" y="139"/>
                </a:cubicBezTo>
                <a:cubicBezTo>
                  <a:pt x="171" y="139"/>
                  <a:pt x="164" y="140"/>
                  <a:pt x="160" y="143"/>
                </a:cubicBezTo>
                <a:cubicBezTo>
                  <a:pt x="160" y="143"/>
                  <a:pt x="160" y="143"/>
                  <a:pt x="161" y="144"/>
                </a:cubicBezTo>
                <a:cubicBezTo>
                  <a:pt x="157" y="146"/>
                  <a:pt x="153" y="141"/>
                  <a:pt x="149" y="144"/>
                </a:cubicBezTo>
                <a:cubicBezTo>
                  <a:pt x="147" y="144"/>
                  <a:pt x="148" y="143"/>
                  <a:pt x="148" y="145"/>
                </a:cubicBezTo>
                <a:cubicBezTo>
                  <a:pt x="141" y="146"/>
                  <a:pt x="137" y="146"/>
                  <a:pt x="133" y="142"/>
                </a:cubicBezTo>
                <a:cubicBezTo>
                  <a:pt x="133" y="141"/>
                  <a:pt x="133" y="141"/>
                  <a:pt x="132" y="139"/>
                </a:cubicBezTo>
                <a:cubicBezTo>
                  <a:pt x="137" y="138"/>
                  <a:pt x="138" y="138"/>
                  <a:pt x="140" y="135"/>
                </a:cubicBezTo>
                <a:cubicBezTo>
                  <a:pt x="142" y="136"/>
                  <a:pt x="141" y="135"/>
                  <a:pt x="142" y="138"/>
                </a:cubicBezTo>
                <a:cubicBezTo>
                  <a:pt x="144" y="138"/>
                  <a:pt x="147" y="137"/>
                  <a:pt x="149" y="137"/>
                </a:cubicBezTo>
                <a:cubicBezTo>
                  <a:pt x="149" y="134"/>
                  <a:pt x="150" y="135"/>
                  <a:pt x="148" y="134"/>
                </a:cubicBezTo>
                <a:cubicBezTo>
                  <a:pt x="148" y="130"/>
                  <a:pt x="149" y="131"/>
                  <a:pt x="152" y="129"/>
                </a:cubicBezTo>
                <a:cubicBezTo>
                  <a:pt x="153" y="129"/>
                  <a:pt x="167" y="130"/>
                  <a:pt x="170" y="129"/>
                </a:cubicBezTo>
                <a:cubicBezTo>
                  <a:pt x="170" y="127"/>
                  <a:pt x="170" y="126"/>
                  <a:pt x="171" y="125"/>
                </a:cubicBezTo>
                <a:cubicBezTo>
                  <a:pt x="174" y="123"/>
                  <a:pt x="180" y="121"/>
                  <a:pt x="183" y="121"/>
                </a:cubicBezTo>
                <a:cubicBezTo>
                  <a:pt x="182" y="122"/>
                  <a:pt x="182" y="121"/>
                  <a:pt x="181" y="122"/>
                </a:cubicBezTo>
                <a:cubicBezTo>
                  <a:pt x="182" y="125"/>
                  <a:pt x="183" y="126"/>
                  <a:pt x="185" y="127"/>
                </a:cubicBezTo>
                <a:cubicBezTo>
                  <a:pt x="185" y="131"/>
                  <a:pt x="185" y="131"/>
                  <a:pt x="185" y="131"/>
                </a:cubicBezTo>
                <a:cubicBezTo>
                  <a:pt x="188" y="131"/>
                  <a:pt x="188" y="131"/>
                  <a:pt x="188" y="131"/>
                </a:cubicBezTo>
                <a:cubicBezTo>
                  <a:pt x="188" y="128"/>
                  <a:pt x="189" y="129"/>
                  <a:pt x="186" y="127"/>
                </a:cubicBezTo>
                <a:cubicBezTo>
                  <a:pt x="186" y="126"/>
                  <a:pt x="186" y="126"/>
                  <a:pt x="186" y="126"/>
                </a:cubicBezTo>
                <a:cubicBezTo>
                  <a:pt x="189" y="127"/>
                  <a:pt x="189" y="127"/>
                  <a:pt x="190" y="127"/>
                </a:cubicBezTo>
                <a:cubicBezTo>
                  <a:pt x="193" y="129"/>
                  <a:pt x="192" y="131"/>
                  <a:pt x="198" y="132"/>
                </a:cubicBezTo>
                <a:cubicBezTo>
                  <a:pt x="197" y="135"/>
                  <a:pt x="195" y="135"/>
                  <a:pt x="195" y="139"/>
                </a:cubicBezTo>
                <a:cubicBezTo>
                  <a:pt x="198" y="139"/>
                  <a:pt x="198" y="139"/>
                  <a:pt x="198" y="139"/>
                </a:cubicBezTo>
                <a:cubicBezTo>
                  <a:pt x="197" y="141"/>
                  <a:pt x="195" y="141"/>
                  <a:pt x="197" y="142"/>
                </a:cubicBezTo>
                <a:cubicBezTo>
                  <a:pt x="197" y="143"/>
                  <a:pt x="197" y="143"/>
                  <a:pt x="197" y="143"/>
                </a:cubicBezTo>
                <a:cubicBezTo>
                  <a:pt x="192" y="140"/>
                  <a:pt x="190" y="140"/>
                  <a:pt x="184" y="140"/>
                </a:cubicBezTo>
                <a:cubicBezTo>
                  <a:pt x="184" y="143"/>
                  <a:pt x="184" y="143"/>
                  <a:pt x="184" y="143"/>
                </a:cubicBezTo>
                <a:cubicBezTo>
                  <a:pt x="187" y="143"/>
                  <a:pt x="188" y="142"/>
                  <a:pt x="192" y="143"/>
                </a:cubicBezTo>
                <a:cubicBezTo>
                  <a:pt x="198" y="144"/>
                  <a:pt x="206" y="147"/>
                  <a:pt x="212" y="147"/>
                </a:cubicBezTo>
                <a:cubicBezTo>
                  <a:pt x="211" y="149"/>
                  <a:pt x="212" y="148"/>
                  <a:pt x="211" y="149"/>
                </a:cubicBezTo>
                <a:cubicBezTo>
                  <a:pt x="209" y="150"/>
                  <a:pt x="204" y="149"/>
                  <a:pt x="202" y="151"/>
                </a:cubicBezTo>
                <a:cubicBezTo>
                  <a:pt x="200" y="151"/>
                  <a:pt x="200" y="151"/>
                  <a:pt x="200" y="151"/>
                </a:cubicBezTo>
                <a:cubicBezTo>
                  <a:pt x="200" y="154"/>
                  <a:pt x="200" y="154"/>
                  <a:pt x="200" y="154"/>
                </a:cubicBezTo>
                <a:cubicBezTo>
                  <a:pt x="204" y="154"/>
                  <a:pt x="208" y="155"/>
                  <a:pt x="211" y="157"/>
                </a:cubicBezTo>
                <a:cubicBezTo>
                  <a:pt x="212" y="157"/>
                  <a:pt x="212" y="157"/>
                  <a:pt x="213" y="158"/>
                </a:cubicBezTo>
                <a:cubicBezTo>
                  <a:pt x="211" y="161"/>
                  <a:pt x="210" y="165"/>
                  <a:pt x="209" y="169"/>
                </a:cubicBezTo>
                <a:cubicBezTo>
                  <a:pt x="205" y="169"/>
                  <a:pt x="205" y="169"/>
                  <a:pt x="205" y="169"/>
                </a:cubicBezTo>
                <a:cubicBezTo>
                  <a:pt x="205" y="172"/>
                  <a:pt x="205" y="172"/>
                  <a:pt x="205" y="172"/>
                </a:cubicBezTo>
                <a:cubicBezTo>
                  <a:pt x="209" y="172"/>
                  <a:pt x="209" y="172"/>
                  <a:pt x="209" y="172"/>
                </a:cubicBezTo>
                <a:cubicBezTo>
                  <a:pt x="210" y="174"/>
                  <a:pt x="210" y="175"/>
                  <a:pt x="212" y="176"/>
                </a:cubicBezTo>
                <a:cubicBezTo>
                  <a:pt x="209" y="178"/>
                  <a:pt x="205" y="180"/>
                  <a:pt x="200" y="179"/>
                </a:cubicBezTo>
                <a:cubicBezTo>
                  <a:pt x="199" y="176"/>
                  <a:pt x="197" y="176"/>
                  <a:pt x="199" y="174"/>
                </a:cubicBezTo>
                <a:cubicBezTo>
                  <a:pt x="200" y="172"/>
                  <a:pt x="200" y="172"/>
                  <a:pt x="202" y="171"/>
                </a:cubicBezTo>
                <a:cubicBezTo>
                  <a:pt x="202" y="171"/>
                  <a:pt x="202" y="171"/>
                  <a:pt x="202" y="171"/>
                </a:cubicBezTo>
                <a:cubicBezTo>
                  <a:pt x="202" y="169"/>
                  <a:pt x="202" y="169"/>
                  <a:pt x="202" y="169"/>
                </a:cubicBezTo>
                <a:cubicBezTo>
                  <a:pt x="199" y="169"/>
                  <a:pt x="190" y="170"/>
                  <a:pt x="190" y="170"/>
                </a:cubicBezTo>
                <a:cubicBezTo>
                  <a:pt x="188" y="170"/>
                  <a:pt x="187" y="170"/>
                  <a:pt x="186" y="169"/>
                </a:cubicBezTo>
                <a:cubicBezTo>
                  <a:pt x="185" y="169"/>
                  <a:pt x="185" y="169"/>
                  <a:pt x="185" y="169"/>
                </a:cubicBezTo>
                <a:cubicBezTo>
                  <a:pt x="185" y="167"/>
                  <a:pt x="185" y="167"/>
                  <a:pt x="185" y="167"/>
                </a:cubicBezTo>
                <a:cubicBezTo>
                  <a:pt x="188" y="167"/>
                  <a:pt x="192" y="167"/>
                  <a:pt x="193" y="166"/>
                </a:cubicBezTo>
                <a:cubicBezTo>
                  <a:pt x="195" y="165"/>
                  <a:pt x="194" y="165"/>
                  <a:pt x="196" y="164"/>
                </a:cubicBezTo>
                <a:cubicBezTo>
                  <a:pt x="196" y="162"/>
                  <a:pt x="196" y="162"/>
                  <a:pt x="196" y="162"/>
                </a:cubicBezTo>
                <a:cubicBezTo>
                  <a:pt x="194" y="163"/>
                  <a:pt x="193" y="163"/>
                  <a:pt x="191" y="163"/>
                </a:cubicBezTo>
                <a:cubicBezTo>
                  <a:pt x="192" y="163"/>
                  <a:pt x="192" y="163"/>
                  <a:pt x="194" y="162"/>
                </a:cubicBezTo>
                <a:cubicBezTo>
                  <a:pt x="194" y="161"/>
                  <a:pt x="194" y="161"/>
                  <a:pt x="194" y="161"/>
                </a:cubicBezTo>
                <a:cubicBezTo>
                  <a:pt x="189" y="161"/>
                  <a:pt x="189" y="162"/>
                  <a:pt x="186" y="163"/>
                </a:cubicBezTo>
                <a:cubicBezTo>
                  <a:pt x="183" y="163"/>
                  <a:pt x="179" y="163"/>
                  <a:pt x="175" y="162"/>
                </a:cubicBezTo>
                <a:cubicBezTo>
                  <a:pt x="175" y="165"/>
                  <a:pt x="175" y="165"/>
                  <a:pt x="175" y="165"/>
                </a:cubicBezTo>
                <a:cubicBezTo>
                  <a:pt x="177" y="166"/>
                  <a:pt x="179" y="166"/>
                  <a:pt x="183" y="166"/>
                </a:cubicBezTo>
                <a:cubicBezTo>
                  <a:pt x="183" y="167"/>
                  <a:pt x="183" y="167"/>
                  <a:pt x="183" y="167"/>
                </a:cubicBezTo>
                <a:cubicBezTo>
                  <a:pt x="176" y="168"/>
                  <a:pt x="176" y="168"/>
                  <a:pt x="169" y="168"/>
                </a:cubicBezTo>
                <a:cubicBezTo>
                  <a:pt x="170" y="163"/>
                  <a:pt x="171" y="165"/>
                  <a:pt x="174" y="162"/>
                </a:cubicBezTo>
                <a:cubicBezTo>
                  <a:pt x="175" y="162"/>
                  <a:pt x="175" y="162"/>
                  <a:pt x="175" y="162"/>
                </a:cubicBezTo>
                <a:cubicBezTo>
                  <a:pt x="175" y="161"/>
                  <a:pt x="175" y="161"/>
                  <a:pt x="175" y="161"/>
                </a:cubicBezTo>
                <a:cubicBezTo>
                  <a:pt x="167" y="161"/>
                  <a:pt x="165" y="164"/>
                  <a:pt x="159" y="162"/>
                </a:cubicBezTo>
                <a:cubicBezTo>
                  <a:pt x="155" y="162"/>
                  <a:pt x="149" y="161"/>
                  <a:pt x="143" y="161"/>
                </a:cubicBezTo>
                <a:cubicBezTo>
                  <a:pt x="142" y="159"/>
                  <a:pt x="143" y="160"/>
                  <a:pt x="142" y="159"/>
                </a:cubicBezTo>
                <a:cubicBezTo>
                  <a:pt x="146" y="155"/>
                  <a:pt x="156" y="154"/>
                  <a:pt x="162" y="153"/>
                </a:cubicBezTo>
                <a:cubicBezTo>
                  <a:pt x="162" y="150"/>
                  <a:pt x="162" y="150"/>
                  <a:pt x="162" y="150"/>
                </a:cubicBezTo>
                <a:cubicBezTo>
                  <a:pt x="157" y="150"/>
                  <a:pt x="157" y="150"/>
                  <a:pt x="157" y="153"/>
                </a:cubicBezTo>
                <a:cubicBezTo>
                  <a:pt x="153" y="152"/>
                  <a:pt x="154" y="151"/>
                  <a:pt x="151" y="153"/>
                </a:cubicBezTo>
                <a:cubicBezTo>
                  <a:pt x="147" y="153"/>
                  <a:pt x="148" y="152"/>
                  <a:pt x="148" y="155"/>
                </a:cubicBezTo>
                <a:cubicBezTo>
                  <a:pt x="139" y="153"/>
                  <a:pt x="138" y="157"/>
                  <a:pt x="128" y="157"/>
                </a:cubicBezTo>
                <a:cubicBezTo>
                  <a:pt x="127" y="156"/>
                  <a:pt x="126" y="155"/>
                  <a:pt x="125" y="154"/>
                </a:cubicBezTo>
                <a:cubicBezTo>
                  <a:pt x="124" y="154"/>
                  <a:pt x="124" y="154"/>
                  <a:pt x="124" y="154"/>
                </a:cubicBezTo>
                <a:lnTo>
                  <a:pt x="124" y="153"/>
                </a:lnTo>
                <a:close/>
                <a:moveTo>
                  <a:pt x="150" y="144"/>
                </a:moveTo>
                <a:cubicBezTo>
                  <a:pt x="152" y="144"/>
                  <a:pt x="151" y="144"/>
                  <a:pt x="152" y="144"/>
                </a:cubicBezTo>
                <a:cubicBezTo>
                  <a:pt x="151" y="144"/>
                  <a:pt x="151" y="144"/>
                  <a:pt x="150" y="144"/>
                </a:cubicBezTo>
                <a:close/>
                <a:moveTo>
                  <a:pt x="124" y="180"/>
                </a:moveTo>
                <a:cubicBezTo>
                  <a:pt x="128" y="180"/>
                  <a:pt x="128" y="180"/>
                  <a:pt x="128" y="180"/>
                </a:cubicBezTo>
                <a:cubicBezTo>
                  <a:pt x="126" y="181"/>
                  <a:pt x="123" y="183"/>
                  <a:pt x="122" y="183"/>
                </a:cubicBezTo>
                <a:cubicBezTo>
                  <a:pt x="122" y="182"/>
                  <a:pt x="122" y="182"/>
                  <a:pt x="122" y="182"/>
                </a:cubicBezTo>
                <a:cubicBezTo>
                  <a:pt x="121" y="182"/>
                  <a:pt x="121" y="182"/>
                  <a:pt x="121" y="182"/>
                </a:cubicBezTo>
                <a:cubicBezTo>
                  <a:pt x="122" y="182"/>
                  <a:pt x="123" y="181"/>
                  <a:pt x="124" y="180"/>
                </a:cubicBezTo>
                <a:close/>
                <a:moveTo>
                  <a:pt x="129" y="229"/>
                </a:moveTo>
                <a:cubicBezTo>
                  <a:pt x="128" y="231"/>
                  <a:pt x="126" y="228"/>
                  <a:pt x="123" y="231"/>
                </a:cubicBezTo>
                <a:cubicBezTo>
                  <a:pt x="122" y="231"/>
                  <a:pt x="122" y="231"/>
                  <a:pt x="122" y="231"/>
                </a:cubicBezTo>
                <a:cubicBezTo>
                  <a:pt x="122" y="229"/>
                  <a:pt x="122" y="229"/>
                  <a:pt x="122" y="229"/>
                </a:cubicBezTo>
                <a:cubicBezTo>
                  <a:pt x="123" y="228"/>
                  <a:pt x="127" y="228"/>
                  <a:pt x="128" y="227"/>
                </a:cubicBezTo>
                <a:cubicBezTo>
                  <a:pt x="128" y="227"/>
                  <a:pt x="128" y="227"/>
                  <a:pt x="129" y="228"/>
                </a:cubicBezTo>
                <a:cubicBezTo>
                  <a:pt x="129" y="228"/>
                  <a:pt x="129" y="228"/>
                  <a:pt x="130" y="229"/>
                </a:cubicBezTo>
                <a:lnTo>
                  <a:pt x="129" y="229"/>
                </a:lnTo>
                <a:close/>
                <a:moveTo>
                  <a:pt x="131" y="221"/>
                </a:moveTo>
                <a:cubicBezTo>
                  <a:pt x="128" y="222"/>
                  <a:pt x="128" y="222"/>
                  <a:pt x="127" y="224"/>
                </a:cubicBezTo>
                <a:cubicBezTo>
                  <a:pt x="125" y="224"/>
                  <a:pt x="125" y="224"/>
                  <a:pt x="125" y="224"/>
                </a:cubicBezTo>
                <a:cubicBezTo>
                  <a:pt x="126" y="223"/>
                  <a:pt x="126" y="221"/>
                  <a:pt x="127" y="220"/>
                </a:cubicBezTo>
                <a:cubicBezTo>
                  <a:pt x="131" y="220"/>
                  <a:pt x="131" y="220"/>
                  <a:pt x="131" y="220"/>
                </a:cubicBezTo>
                <a:lnTo>
                  <a:pt x="131" y="221"/>
                </a:lnTo>
                <a:close/>
                <a:moveTo>
                  <a:pt x="141" y="231"/>
                </a:moveTo>
                <a:cubicBezTo>
                  <a:pt x="137" y="230"/>
                  <a:pt x="135" y="230"/>
                  <a:pt x="133" y="229"/>
                </a:cubicBezTo>
                <a:cubicBezTo>
                  <a:pt x="132" y="229"/>
                  <a:pt x="132" y="229"/>
                  <a:pt x="132" y="229"/>
                </a:cubicBezTo>
                <a:cubicBezTo>
                  <a:pt x="132" y="228"/>
                  <a:pt x="132" y="228"/>
                  <a:pt x="132" y="228"/>
                </a:cubicBezTo>
                <a:cubicBezTo>
                  <a:pt x="136" y="228"/>
                  <a:pt x="138" y="227"/>
                  <a:pt x="140" y="226"/>
                </a:cubicBezTo>
                <a:cubicBezTo>
                  <a:pt x="141" y="226"/>
                  <a:pt x="143" y="226"/>
                  <a:pt x="144" y="227"/>
                </a:cubicBezTo>
                <a:cubicBezTo>
                  <a:pt x="144" y="228"/>
                  <a:pt x="144" y="228"/>
                  <a:pt x="144" y="228"/>
                </a:cubicBezTo>
                <a:cubicBezTo>
                  <a:pt x="141" y="229"/>
                  <a:pt x="142" y="228"/>
                  <a:pt x="141" y="231"/>
                </a:cubicBezTo>
                <a:close/>
                <a:moveTo>
                  <a:pt x="164" y="393"/>
                </a:moveTo>
                <a:cubicBezTo>
                  <a:pt x="162" y="393"/>
                  <a:pt x="162" y="393"/>
                  <a:pt x="161" y="392"/>
                </a:cubicBezTo>
                <a:cubicBezTo>
                  <a:pt x="160" y="391"/>
                  <a:pt x="160" y="392"/>
                  <a:pt x="160" y="390"/>
                </a:cubicBezTo>
                <a:cubicBezTo>
                  <a:pt x="162" y="389"/>
                  <a:pt x="164" y="387"/>
                  <a:pt x="166" y="386"/>
                </a:cubicBezTo>
                <a:cubicBezTo>
                  <a:pt x="170" y="386"/>
                  <a:pt x="169" y="386"/>
                  <a:pt x="168" y="391"/>
                </a:cubicBezTo>
                <a:cubicBezTo>
                  <a:pt x="169" y="391"/>
                  <a:pt x="170" y="391"/>
                  <a:pt x="171" y="390"/>
                </a:cubicBezTo>
                <a:cubicBezTo>
                  <a:pt x="172" y="388"/>
                  <a:pt x="172" y="387"/>
                  <a:pt x="171" y="385"/>
                </a:cubicBezTo>
                <a:cubicBezTo>
                  <a:pt x="173" y="385"/>
                  <a:pt x="173" y="385"/>
                  <a:pt x="174" y="386"/>
                </a:cubicBezTo>
                <a:cubicBezTo>
                  <a:pt x="175" y="387"/>
                  <a:pt x="174" y="388"/>
                  <a:pt x="173" y="390"/>
                </a:cubicBezTo>
                <a:cubicBezTo>
                  <a:pt x="177" y="390"/>
                  <a:pt x="177" y="390"/>
                  <a:pt x="177" y="390"/>
                </a:cubicBezTo>
                <a:cubicBezTo>
                  <a:pt x="174" y="396"/>
                  <a:pt x="167" y="392"/>
                  <a:pt x="164" y="393"/>
                </a:cubicBezTo>
                <a:close/>
                <a:moveTo>
                  <a:pt x="175" y="390"/>
                </a:moveTo>
                <a:cubicBezTo>
                  <a:pt x="175" y="388"/>
                  <a:pt x="175" y="388"/>
                  <a:pt x="175" y="388"/>
                </a:cubicBezTo>
                <a:cubicBezTo>
                  <a:pt x="176" y="388"/>
                  <a:pt x="176" y="388"/>
                  <a:pt x="176" y="388"/>
                </a:cubicBezTo>
                <a:cubicBezTo>
                  <a:pt x="176" y="390"/>
                  <a:pt x="176" y="390"/>
                  <a:pt x="176" y="390"/>
                </a:cubicBezTo>
                <a:lnTo>
                  <a:pt x="175" y="390"/>
                </a:lnTo>
                <a:close/>
                <a:moveTo>
                  <a:pt x="189" y="374"/>
                </a:moveTo>
                <a:cubicBezTo>
                  <a:pt x="187" y="377"/>
                  <a:pt x="186" y="375"/>
                  <a:pt x="184" y="376"/>
                </a:cubicBezTo>
                <a:cubicBezTo>
                  <a:pt x="182" y="376"/>
                  <a:pt x="182" y="376"/>
                  <a:pt x="182" y="376"/>
                </a:cubicBezTo>
                <a:cubicBezTo>
                  <a:pt x="182" y="374"/>
                  <a:pt x="183" y="373"/>
                  <a:pt x="184" y="372"/>
                </a:cubicBezTo>
                <a:cubicBezTo>
                  <a:pt x="189" y="372"/>
                  <a:pt x="189" y="372"/>
                  <a:pt x="189" y="372"/>
                </a:cubicBezTo>
                <a:cubicBezTo>
                  <a:pt x="189" y="374"/>
                  <a:pt x="190" y="373"/>
                  <a:pt x="189" y="374"/>
                </a:cubicBezTo>
                <a:close/>
                <a:moveTo>
                  <a:pt x="210" y="375"/>
                </a:moveTo>
                <a:cubicBezTo>
                  <a:pt x="209" y="377"/>
                  <a:pt x="206" y="377"/>
                  <a:pt x="201" y="377"/>
                </a:cubicBezTo>
                <a:cubicBezTo>
                  <a:pt x="201" y="373"/>
                  <a:pt x="201" y="373"/>
                  <a:pt x="201" y="373"/>
                </a:cubicBezTo>
                <a:cubicBezTo>
                  <a:pt x="201" y="372"/>
                  <a:pt x="201" y="372"/>
                  <a:pt x="202" y="372"/>
                </a:cubicBezTo>
                <a:cubicBezTo>
                  <a:pt x="205" y="371"/>
                  <a:pt x="208" y="370"/>
                  <a:pt x="212" y="371"/>
                </a:cubicBezTo>
                <a:cubicBezTo>
                  <a:pt x="211" y="373"/>
                  <a:pt x="211" y="374"/>
                  <a:pt x="210" y="375"/>
                </a:cubicBezTo>
                <a:close/>
                <a:moveTo>
                  <a:pt x="266" y="361"/>
                </a:moveTo>
                <a:cubicBezTo>
                  <a:pt x="266" y="362"/>
                  <a:pt x="266" y="362"/>
                  <a:pt x="266" y="362"/>
                </a:cubicBezTo>
                <a:cubicBezTo>
                  <a:pt x="265" y="362"/>
                  <a:pt x="265" y="362"/>
                  <a:pt x="265" y="362"/>
                </a:cubicBezTo>
                <a:cubicBezTo>
                  <a:pt x="265" y="359"/>
                  <a:pt x="264" y="360"/>
                  <a:pt x="266" y="357"/>
                </a:cubicBezTo>
                <a:cubicBezTo>
                  <a:pt x="267" y="358"/>
                  <a:pt x="267" y="358"/>
                  <a:pt x="268" y="358"/>
                </a:cubicBezTo>
                <a:cubicBezTo>
                  <a:pt x="269" y="358"/>
                  <a:pt x="269" y="358"/>
                  <a:pt x="269" y="358"/>
                </a:cubicBezTo>
                <a:cubicBezTo>
                  <a:pt x="268" y="359"/>
                  <a:pt x="267" y="360"/>
                  <a:pt x="266" y="361"/>
                </a:cubicBezTo>
                <a:close/>
                <a:moveTo>
                  <a:pt x="357" y="342"/>
                </a:moveTo>
                <a:cubicBezTo>
                  <a:pt x="355" y="343"/>
                  <a:pt x="352" y="342"/>
                  <a:pt x="349" y="344"/>
                </a:cubicBezTo>
                <a:cubicBezTo>
                  <a:pt x="346" y="344"/>
                  <a:pt x="342" y="344"/>
                  <a:pt x="340" y="343"/>
                </a:cubicBezTo>
                <a:cubicBezTo>
                  <a:pt x="339" y="343"/>
                  <a:pt x="339" y="343"/>
                  <a:pt x="339" y="343"/>
                </a:cubicBezTo>
                <a:cubicBezTo>
                  <a:pt x="341" y="338"/>
                  <a:pt x="345" y="340"/>
                  <a:pt x="347" y="337"/>
                </a:cubicBezTo>
                <a:cubicBezTo>
                  <a:pt x="348" y="337"/>
                  <a:pt x="348" y="337"/>
                  <a:pt x="348" y="337"/>
                </a:cubicBezTo>
                <a:cubicBezTo>
                  <a:pt x="350" y="339"/>
                  <a:pt x="352" y="338"/>
                  <a:pt x="356" y="338"/>
                </a:cubicBezTo>
                <a:cubicBezTo>
                  <a:pt x="356" y="338"/>
                  <a:pt x="356" y="339"/>
                  <a:pt x="357" y="340"/>
                </a:cubicBezTo>
                <a:cubicBezTo>
                  <a:pt x="358" y="340"/>
                  <a:pt x="358" y="340"/>
                  <a:pt x="358" y="340"/>
                </a:cubicBezTo>
                <a:cubicBezTo>
                  <a:pt x="357" y="342"/>
                  <a:pt x="357" y="341"/>
                  <a:pt x="357" y="342"/>
                </a:cubicBezTo>
                <a:close/>
                <a:moveTo>
                  <a:pt x="362" y="342"/>
                </a:moveTo>
                <a:cubicBezTo>
                  <a:pt x="362" y="343"/>
                  <a:pt x="362" y="343"/>
                  <a:pt x="362" y="343"/>
                </a:cubicBezTo>
                <a:cubicBezTo>
                  <a:pt x="361" y="343"/>
                  <a:pt x="361" y="343"/>
                  <a:pt x="361" y="343"/>
                </a:cubicBezTo>
                <a:cubicBezTo>
                  <a:pt x="362" y="342"/>
                  <a:pt x="362" y="341"/>
                  <a:pt x="362" y="340"/>
                </a:cubicBezTo>
                <a:cubicBezTo>
                  <a:pt x="363" y="342"/>
                  <a:pt x="364" y="341"/>
                  <a:pt x="362" y="342"/>
                </a:cubicBezTo>
                <a:close/>
                <a:moveTo>
                  <a:pt x="365" y="326"/>
                </a:moveTo>
                <a:cubicBezTo>
                  <a:pt x="363" y="327"/>
                  <a:pt x="358" y="328"/>
                  <a:pt x="357" y="330"/>
                </a:cubicBezTo>
                <a:cubicBezTo>
                  <a:pt x="354" y="329"/>
                  <a:pt x="354" y="329"/>
                  <a:pt x="353" y="326"/>
                </a:cubicBezTo>
                <a:cubicBezTo>
                  <a:pt x="348" y="327"/>
                  <a:pt x="347" y="331"/>
                  <a:pt x="345" y="334"/>
                </a:cubicBezTo>
                <a:cubicBezTo>
                  <a:pt x="343" y="334"/>
                  <a:pt x="342" y="334"/>
                  <a:pt x="340" y="335"/>
                </a:cubicBezTo>
                <a:cubicBezTo>
                  <a:pt x="338" y="333"/>
                  <a:pt x="338" y="333"/>
                  <a:pt x="336" y="333"/>
                </a:cubicBezTo>
                <a:cubicBezTo>
                  <a:pt x="336" y="330"/>
                  <a:pt x="336" y="330"/>
                  <a:pt x="336" y="330"/>
                </a:cubicBezTo>
                <a:cubicBezTo>
                  <a:pt x="333" y="330"/>
                  <a:pt x="333" y="330"/>
                  <a:pt x="333" y="330"/>
                </a:cubicBezTo>
                <a:cubicBezTo>
                  <a:pt x="333" y="335"/>
                  <a:pt x="333" y="335"/>
                  <a:pt x="333" y="335"/>
                </a:cubicBezTo>
                <a:cubicBezTo>
                  <a:pt x="332" y="334"/>
                  <a:pt x="332" y="333"/>
                  <a:pt x="331" y="333"/>
                </a:cubicBezTo>
                <a:cubicBezTo>
                  <a:pt x="331" y="333"/>
                  <a:pt x="330" y="334"/>
                  <a:pt x="329" y="335"/>
                </a:cubicBezTo>
                <a:cubicBezTo>
                  <a:pt x="329" y="335"/>
                  <a:pt x="329" y="335"/>
                  <a:pt x="328" y="336"/>
                </a:cubicBezTo>
                <a:cubicBezTo>
                  <a:pt x="330" y="337"/>
                  <a:pt x="331" y="338"/>
                  <a:pt x="333" y="338"/>
                </a:cubicBezTo>
                <a:cubicBezTo>
                  <a:pt x="332" y="340"/>
                  <a:pt x="332" y="340"/>
                  <a:pt x="331" y="342"/>
                </a:cubicBezTo>
                <a:cubicBezTo>
                  <a:pt x="327" y="343"/>
                  <a:pt x="323" y="346"/>
                  <a:pt x="318" y="344"/>
                </a:cubicBezTo>
                <a:cubicBezTo>
                  <a:pt x="317" y="344"/>
                  <a:pt x="317" y="342"/>
                  <a:pt x="313" y="342"/>
                </a:cubicBezTo>
                <a:cubicBezTo>
                  <a:pt x="311" y="343"/>
                  <a:pt x="306" y="346"/>
                  <a:pt x="301" y="344"/>
                </a:cubicBezTo>
                <a:cubicBezTo>
                  <a:pt x="299" y="343"/>
                  <a:pt x="296" y="341"/>
                  <a:pt x="293" y="340"/>
                </a:cubicBezTo>
                <a:cubicBezTo>
                  <a:pt x="287" y="344"/>
                  <a:pt x="284" y="344"/>
                  <a:pt x="272" y="344"/>
                </a:cubicBezTo>
                <a:cubicBezTo>
                  <a:pt x="272" y="340"/>
                  <a:pt x="272" y="340"/>
                  <a:pt x="272" y="340"/>
                </a:cubicBezTo>
                <a:cubicBezTo>
                  <a:pt x="284" y="338"/>
                  <a:pt x="294" y="341"/>
                  <a:pt x="301" y="336"/>
                </a:cubicBezTo>
                <a:cubicBezTo>
                  <a:pt x="301" y="336"/>
                  <a:pt x="305" y="338"/>
                  <a:pt x="306" y="338"/>
                </a:cubicBezTo>
                <a:cubicBezTo>
                  <a:pt x="307" y="339"/>
                  <a:pt x="313" y="338"/>
                  <a:pt x="314" y="338"/>
                </a:cubicBezTo>
                <a:cubicBezTo>
                  <a:pt x="319" y="337"/>
                  <a:pt x="319" y="338"/>
                  <a:pt x="321" y="335"/>
                </a:cubicBezTo>
                <a:cubicBezTo>
                  <a:pt x="322" y="333"/>
                  <a:pt x="321" y="332"/>
                  <a:pt x="322" y="331"/>
                </a:cubicBezTo>
                <a:cubicBezTo>
                  <a:pt x="322" y="329"/>
                  <a:pt x="322" y="329"/>
                  <a:pt x="322" y="329"/>
                </a:cubicBezTo>
                <a:cubicBezTo>
                  <a:pt x="319" y="329"/>
                  <a:pt x="317" y="330"/>
                  <a:pt x="315" y="329"/>
                </a:cubicBezTo>
                <a:cubicBezTo>
                  <a:pt x="313" y="328"/>
                  <a:pt x="314" y="329"/>
                  <a:pt x="314" y="327"/>
                </a:cubicBezTo>
                <a:cubicBezTo>
                  <a:pt x="313" y="324"/>
                  <a:pt x="313" y="325"/>
                  <a:pt x="312" y="322"/>
                </a:cubicBezTo>
                <a:cubicBezTo>
                  <a:pt x="309" y="323"/>
                  <a:pt x="309" y="322"/>
                  <a:pt x="308" y="326"/>
                </a:cubicBezTo>
                <a:cubicBezTo>
                  <a:pt x="308" y="326"/>
                  <a:pt x="307" y="325"/>
                  <a:pt x="307" y="324"/>
                </a:cubicBezTo>
                <a:cubicBezTo>
                  <a:pt x="303" y="322"/>
                  <a:pt x="303" y="325"/>
                  <a:pt x="300" y="327"/>
                </a:cubicBezTo>
                <a:cubicBezTo>
                  <a:pt x="298" y="329"/>
                  <a:pt x="290" y="326"/>
                  <a:pt x="289" y="325"/>
                </a:cubicBezTo>
                <a:cubicBezTo>
                  <a:pt x="288" y="327"/>
                  <a:pt x="287" y="329"/>
                  <a:pt x="286" y="331"/>
                </a:cubicBezTo>
                <a:cubicBezTo>
                  <a:pt x="282" y="332"/>
                  <a:pt x="276" y="330"/>
                  <a:pt x="275" y="330"/>
                </a:cubicBezTo>
                <a:cubicBezTo>
                  <a:pt x="258" y="333"/>
                  <a:pt x="242" y="331"/>
                  <a:pt x="225" y="331"/>
                </a:cubicBezTo>
                <a:cubicBezTo>
                  <a:pt x="225" y="328"/>
                  <a:pt x="225" y="328"/>
                  <a:pt x="225" y="328"/>
                </a:cubicBezTo>
                <a:cubicBezTo>
                  <a:pt x="228" y="327"/>
                  <a:pt x="232" y="327"/>
                  <a:pt x="237" y="327"/>
                </a:cubicBezTo>
                <a:cubicBezTo>
                  <a:pt x="237" y="324"/>
                  <a:pt x="237" y="324"/>
                  <a:pt x="237" y="324"/>
                </a:cubicBezTo>
                <a:cubicBezTo>
                  <a:pt x="232" y="324"/>
                  <a:pt x="232" y="324"/>
                  <a:pt x="227" y="324"/>
                </a:cubicBezTo>
                <a:cubicBezTo>
                  <a:pt x="227" y="321"/>
                  <a:pt x="227" y="321"/>
                  <a:pt x="227" y="321"/>
                </a:cubicBezTo>
                <a:cubicBezTo>
                  <a:pt x="223" y="322"/>
                  <a:pt x="224" y="323"/>
                  <a:pt x="221" y="324"/>
                </a:cubicBezTo>
                <a:cubicBezTo>
                  <a:pt x="219" y="325"/>
                  <a:pt x="215" y="325"/>
                  <a:pt x="214" y="321"/>
                </a:cubicBezTo>
                <a:cubicBezTo>
                  <a:pt x="209" y="322"/>
                  <a:pt x="208" y="325"/>
                  <a:pt x="205" y="328"/>
                </a:cubicBezTo>
                <a:cubicBezTo>
                  <a:pt x="203" y="327"/>
                  <a:pt x="203" y="326"/>
                  <a:pt x="202" y="324"/>
                </a:cubicBezTo>
                <a:cubicBezTo>
                  <a:pt x="199" y="325"/>
                  <a:pt x="196" y="325"/>
                  <a:pt x="193" y="325"/>
                </a:cubicBezTo>
                <a:cubicBezTo>
                  <a:pt x="193" y="328"/>
                  <a:pt x="193" y="328"/>
                  <a:pt x="193" y="328"/>
                </a:cubicBezTo>
                <a:cubicBezTo>
                  <a:pt x="197" y="328"/>
                  <a:pt x="197" y="328"/>
                  <a:pt x="197" y="328"/>
                </a:cubicBezTo>
                <a:cubicBezTo>
                  <a:pt x="197" y="329"/>
                  <a:pt x="197" y="329"/>
                  <a:pt x="197" y="329"/>
                </a:cubicBezTo>
                <a:cubicBezTo>
                  <a:pt x="195" y="330"/>
                  <a:pt x="193" y="331"/>
                  <a:pt x="192" y="334"/>
                </a:cubicBezTo>
                <a:cubicBezTo>
                  <a:pt x="191" y="333"/>
                  <a:pt x="189" y="333"/>
                  <a:pt x="188" y="332"/>
                </a:cubicBezTo>
                <a:cubicBezTo>
                  <a:pt x="187" y="330"/>
                  <a:pt x="189" y="329"/>
                  <a:pt x="188" y="327"/>
                </a:cubicBezTo>
                <a:cubicBezTo>
                  <a:pt x="187" y="326"/>
                  <a:pt x="186" y="327"/>
                  <a:pt x="184" y="326"/>
                </a:cubicBezTo>
                <a:cubicBezTo>
                  <a:pt x="182" y="327"/>
                  <a:pt x="183" y="328"/>
                  <a:pt x="182" y="329"/>
                </a:cubicBezTo>
                <a:cubicBezTo>
                  <a:pt x="178" y="332"/>
                  <a:pt x="169" y="334"/>
                  <a:pt x="165" y="331"/>
                </a:cubicBezTo>
                <a:cubicBezTo>
                  <a:pt x="164" y="331"/>
                  <a:pt x="164" y="331"/>
                  <a:pt x="164" y="331"/>
                </a:cubicBezTo>
                <a:cubicBezTo>
                  <a:pt x="165" y="330"/>
                  <a:pt x="168" y="330"/>
                  <a:pt x="170" y="329"/>
                </a:cubicBezTo>
                <a:cubicBezTo>
                  <a:pt x="170" y="327"/>
                  <a:pt x="170" y="327"/>
                  <a:pt x="170" y="327"/>
                </a:cubicBezTo>
                <a:cubicBezTo>
                  <a:pt x="170" y="327"/>
                  <a:pt x="170" y="326"/>
                  <a:pt x="169" y="326"/>
                </a:cubicBezTo>
                <a:cubicBezTo>
                  <a:pt x="161" y="327"/>
                  <a:pt x="149" y="325"/>
                  <a:pt x="144" y="327"/>
                </a:cubicBezTo>
                <a:cubicBezTo>
                  <a:pt x="144" y="326"/>
                  <a:pt x="144" y="326"/>
                  <a:pt x="144" y="326"/>
                </a:cubicBezTo>
                <a:cubicBezTo>
                  <a:pt x="143" y="326"/>
                  <a:pt x="143" y="326"/>
                  <a:pt x="143" y="325"/>
                </a:cubicBezTo>
                <a:cubicBezTo>
                  <a:pt x="147" y="324"/>
                  <a:pt x="153" y="326"/>
                  <a:pt x="157" y="322"/>
                </a:cubicBezTo>
                <a:cubicBezTo>
                  <a:pt x="159" y="323"/>
                  <a:pt x="158" y="323"/>
                  <a:pt x="160" y="324"/>
                </a:cubicBezTo>
                <a:cubicBezTo>
                  <a:pt x="160" y="325"/>
                  <a:pt x="161" y="325"/>
                  <a:pt x="161" y="325"/>
                </a:cubicBezTo>
                <a:cubicBezTo>
                  <a:pt x="161" y="324"/>
                  <a:pt x="161" y="324"/>
                  <a:pt x="161" y="324"/>
                </a:cubicBezTo>
                <a:cubicBezTo>
                  <a:pt x="164" y="323"/>
                  <a:pt x="164" y="322"/>
                  <a:pt x="165" y="319"/>
                </a:cubicBezTo>
                <a:cubicBezTo>
                  <a:pt x="169" y="319"/>
                  <a:pt x="171" y="320"/>
                  <a:pt x="173" y="322"/>
                </a:cubicBezTo>
                <a:cubicBezTo>
                  <a:pt x="177" y="321"/>
                  <a:pt x="175" y="320"/>
                  <a:pt x="177" y="319"/>
                </a:cubicBezTo>
                <a:cubicBezTo>
                  <a:pt x="182" y="315"/>
                  <a:pt x="198" y="318"/>
                  <a:pt x="202" y="317"/>
                </a:cubicBezTo>
                <a:cubicBezTo>
                  <a:pt x="204" y="316"/>
                  <a:pt x="209" y="313"/>
                  <a:pt x="211" y="313"/>
                </a:cubicBezTo>
                <a:cubicBezTo>
                  <a:pt x="213" y="313"/>
                  <a:pt x="218" y="315"/>
                  <a:pt x="221" y="314"/>
                </a:cubicBezTo>
                <a:cubicBezTo>
                  <a:pt x="233" y="311"/>
                  <a:pt x="242" y="310"/>
                  <a:pt x="254" y="312"/>
                </a:cubicBezTo>
                <a:cubicBezTo>
                  <a:pt x="261" y="313"/>
                  <a:pt x="264" y="310"/>
                  <a:pt x="272" y="312"/>
                </a:cubicBezTo>
                <a:cubicBezTo>
                  <a:pt x="274" y="312"/>
                  <a:pt x="278" y="315"/>
                  <a:pt x="279" y="316"/>
                </a:cubicBezTo>
                <a:cubicBezTo>
                  <a:pt x="283" y="317"/>
                  <a:pt x="288" y="313"/>
                  <a:pt x="290" y="312"/>
                </a:cubicBezTo>
                <a:cubicBezTo>
                  <a:pt x="291" y="313"/>
                  <a:pt x="292" y="313"/>
                  <a:pt x="293" y="314"/>
                </a:cubicBezTo>
                <a:cubicBezTo>
                  <a:pt x="298" y="315"/>
                  <a:pt x="300" y="311"/>
                  <a:pt x="304" y="312"/>
                </a:cubicBezTo>
                <a:cubicBezTo>
                  <a:pt x="305" y="312"/>
                  <a:pt x="305" y="312"/>
                  <a:pt x="305" y="312"/>
                </a:cubicBezTo>
                <a:cubicBezTo>
                  <a:pt x="317" y="315"/>
                  <a:pt x="323" y="317"/>
                  <a:pt x="335" y="316"/>
                </a:cubicBezTo>
                <a:cubicBezTo>
                  <a:pt x="335" y="318"/>
                  <a:pt x="336" y="320"/>
                  <a:pt x="336" y="322"/>
                </a:cubicBezTo>
                <a:cubicBezTo>
                  <a:pt x="339" y="321"/>
                  <a:pt x="339" y="321"/>
                  <a:pt x="340" y="318"/>
                </a:cubicBezTo>
                <a:cubicBezTo>
                  <a:pt x="340" y="318"/>
                  <a:pt x="340" y="318"/>
                  <a:pt x="341" y="319"/>
                </a:cubicBezTo>
                <a:cubicBezTo>
                  <a:pt x="343" y="319"/>
                  <a:pt x="343" y="319"/>
                  <a:pt x="343" y="319"/>
                </a:cubicBezTo>
                <a:cubicBezTo>
                  <a:pt x="342" y="319"/>
                  <a:pt x="342" y="319"/>
                  <a:pt x="342" y="320"/>
                </a:cubicBezTo>
                <a:cubicBezTo>
                  <a:pt x="340" y="322"/>
                  <a:pt x="342" y="320"/>
                  <a:pt x="340" y="321"/>
                </a:cubicBezTo>
                <a:cubicBezTo>
                  <a:pt x="340" y="323"/>
                  <a:pt x="340" y="323"/>
                  <a:pt x="340" y="323"/>
                </a:cubicBezTo>
                <a:cubicBezTo>
                  <a:pt x="343" y="323"/>
                  <a:pt x="344" y="321"/>
                  <a:pt x="347" y="321"/>
                </a:cubicBezTo>
                <a:cubicBezTo>
                  <a:pt x="349" y="321"/>
                  <a:pt x="352" y="324"/>
                  <a:pt x="353" y="324"/>
                </a:cubicBezTo>
                <a:cubicBezTo>
                  <a:pt x="356" y="325"/>
                  <a:pt x="356" y="322"/>
                  <a:pt x="357" y="321"/>
                </a:cubicBezTo>
                <a:cubicBezTo>
                  <a:pt x="360" y="320"/>
                  <a:pt x="359" y="324"/>
                  <a:pt x="360" y="324"/>
                </a:cubicBezTo>
                <a:cubicBezTo>
                  <a:pt x="360" y="324"/>
                  <a:pt x="364" y="323"/>
                  <a:pt x="365" y="323"/>
                </a:cubicBezTo>
                <a:lnTo>
                  <a:pt x="365" y="326"/>
                </a:lnTo>
                <a:close/>
                <a:moveTo>
                  <a:pt x="224" y="323"/>
                </a:moveTo>
                <a:cubicBezTo>
                  <a:pt x="226" y="324"/>
                  <a:pt x="225" y="323"/>
                  <a:pt x="226" y="324"/>
                </a:cubicBezTo>
                <a:cubicBezTo>
                  <a:pt x="224" y="324"/>
                  <a:pt x="225" y="324"/>
                  <a:pt x="224" y="323"/>
                </a:cubicBezTo>
                <a:close/>
                <a:moveTo>
                  <a:pt x="219" y="582"/>
                </a:moveTo>
                <a:cubicBezTo>
                  <a:pt x="221" y="582"/>
                  <a:pt x="220" y="582"/>
                  <a:pt x="221" y="583"/>
                </a:cubicBezTo>
                <a:cubicBezTo>
                  <a:pt x="220" y="582"/>
                  <a:pt x="220" y="582"/>
                  <a:pt x="219" y="582"/>
                </a:cubicBezTo>
                <a:close/>
                <a:moveTo>
                  <a:pt x="237" y="676"/>
                </a:moveTo>
                <a:cubicBezTo>
                  <a:pt x="233" y="676"/>
                  <a:pt x="233" y="676"/>
                  <a:pt x="233" y="676"/>
                </a:cubicBezTo>
                <a:cubicBezTo>
                  <a:pt x="234" y="674"/>
                  <a:pt x="234" y="675"/>
                  <a:pt x="235" y="672"/>
                </a:cubicBezTo>
                <a:cubicBezTo>
                  <a:pt x="238" y="672"/>
                  <a:pt x="238" y="672"/>
                  <a:pt x="238" y="672"/>
                </a:cubicBezTo>
                <a:cubicBezTo>
                  <a:pt x="238" y="674"/>
                  <a:pt x="238" y="675"/>
                  <a:pt x="237" y="676"/>
                </a:cubicBezTo>
                <a:close/>
                <a:moveTo>
                  <a:pt x="285" y="527"/>
                </a:moveTo>
                <a:cubicBezTo>
                  <a:pt x="283" y="526"/>
                  <a:pt x="284" y="527"/>
                  <a:pt x="284" y="525"/>
                </a:cubicBezTo>
                <a:cubicBezTo>
                  <a:pt x="285" y="525"/>
                  <a:pt x="285" y="525"/>
                  <a:pt x="286" y="526"/>
                </a:cubicBezTo>
                <a:cubicBezTo>
                  <a:pt x="285" y="526"/>
                  <a:pt x="285" y="526"/>
                  <a:pt x="285" y="527"/>
                </a:cubicBezTo>
                <a:close/>
                <a:moveTo>
                  <a:pt x="400" y="477"/>
                </a:moveTo>
                <a:cubicBezTo>
                  <a:pt x="402" y="476"/>
                  <a:pt x="402" y="476"/>
                  <a:pt x="403" y="476"/>
                </a:cubicBezTo>
                <a:cubicBezTo>
                  <a:pt x="405" y="477"/>
                  <a:pt x="408" y="479"/>
                  <a:pt x="409" y="481"/>
                </a:cubicBezTo>
                <a:cubicBezTo>
                  <a:pt x="409" y="482"/>
                  <a:pt x="409" y="482"/>
                  <a:pt x="410" y="482"/>
                </a:cubicBezTo>
                <a:cubicBezTo>
                  <a:pt x="409" y="482"/>
                  <a:pt x="409" y="482"/>
                  <a:pt x="409" y="482"/>
                </a:cubicBezTo>
                <a:cubicBezTo>
                  <a:pt x="408" y="483"/>
                  <a:pt x="408" y="484"/>
                  <a:pt x="408" y="485"/>
                </a:cubicBezTo>
                <a:cubicBezTo>
                  <a:pt x="405" y="486"/>
                  <a:pt x="404" y="485"/>
                  <a:pt x="402" y="487"/>
                </a:cubicBezTo>
                <a:cubicBezTo>
                  <a:pt x="399" y="486"/>
                  <a:pt x="399" y="485"/>
                  <a:pt x="396" y="484"/>
                </a:cubicBezTo>
                <a:cubicBezTo>
                  <a:pt x="397" y="480"/>
                  <a:pt x="399" y="480"/>
                  <a:pt x="400" y="477"/>
                </a:cubicBezTo>
                <a:close/>
                <a:moveTo>
                  <a:pt x="411" y="500"/>
                </a:moveTo>
                <a:cubicBezTo>
                  <a:pt x="410" y="500"/>
                  <a:pt x="410" y="500"/>
                  <a:pt x="410" y="500"/>
                </a:cubicBezTo>
                <a:cubicBezTo>
                  <a:pt x="410" y="503"/>
                  <a:pt x="410" y="503"/>
                  <a:pt x="410" y="503"/>
                </a:cubicBezTo>
                <a:cubicBezTo>
                  <a:pt x="408" y="504"/>
                  <a:pt x="409" y="503"/>
                  <a:pt x="408" y="504"/>
                </a:cubicBezTo>
                <a:cubicBezTo>
                  <a:pt x="406" y="504"/>
                  <a:pt x="406" y="504"/>
                  <a:pt x="405" y="503"/>
                </a:cubicBezTo>
                <a:cubicBezTo>
                  <a:pt x="404" y="503"/>
                  <a:pt x="404" y="503"/>
                  <a:pt x="404" y="503"/>
                </a:cubicBezTo>
                <a:cubicBezTo>
                  <a:pt x="406" y="500"/>
                  <a:pt x="408" y="500"/>
                  <a:pt x="408" y="497"/>
                </a:cubicBezTo>
                <a:cubicBezTo>
                  <a:pt x="408" y="498"/>
                  <a:pt x="409" y="499"/>
                  <a:pt x="410" y="499"/>
                </a:cubicBezTo>
                <a:cubicBezTo>
                  <a:pt x="410" y="500"/>
                  <a:pt x="410" y="500"/>
                  <a:pt x="411" y="500"/>
                </a:cubicBezTo>
                <a:close/>
                <a:moveTo>
                  <a:pt x="387" y="354"/>
                </a:moveTo>
                <a:cubicBezTo>
                  <a:pt x="388" y="354"/>
                  <a:pt x="388" y="354"/>
                  <a:pt x="389" y="355"/>
                </a:cubicBezTo>
                <a:cubicBezTo>
                  <a:pt x="388" y="357"/>
                  <a:pt x="388" y="357"/>
                  <a:pt x="387" y="359"/>
                </a:cubicBezTo>
                <a:cubicBezTo>
                  <a:pt x="384" y="358"/>
                  <a:pt x="386" y="360"/>
                  <a:pt x="384" y="357"/>
                </a:cubicBezTo>
                <a:cubicBezTo>
                  <a:pt x="383" y="357"/>
                  <a:pt x="383" y="357"/>
                  <a:pt x="382" y="356"/>
                </a:cubicBezTo>
                <a:cubicBezTo>
                  <a:pt x="385" y="356"/>
                  <a:pt x="386" y="355"/>
                  <a:pt x="387" y="354"/>
                </a:cubicBezTo>
                <a:close/>
                <a:moveTo>
                  <a:pt x="382" y="459"/>
                </a:moveTo>
                <a:cubicBezTo>
                  <a:pt x="385" y="459"/>
                  <a:pt x="387" y="459"/>
                  <a:pt x="388" y="458"/>
                </a:cubicBezTo>
                <a:cubicBezTo>
                  <a:pt x="389" y="458"/>
                  <a:pt x="390" y="458"/>
                  <a:pt x="391" y="459"/>
                </a:cubicBezTo>
                <a:cubicBezTo>
                  <a:pt x="390" y="459"/>
                  <a:pt x="388" y="460"/>
                  <a:pt x="387" y="461"/>
                </a:cubicBezTo>
                <a:cubicBezTo>
                  <a:pt x="385" y="460"/>
                  <a:pt x="384" y="460"/>
                  <a:pt x="383" y="460"/>
                </a:cubicBezTo>
                <a:cubicBezTo>
                  <a:pt x="382" y="460"/>
                  <a:pt x="382" y="460"/>
                  <a:pt x="382" y="460"/>
                </a:cubicBezTo>
                <a:lnTo>
                  <a:pt x="382" y="459"/>
                </a:lnTo>
                <a:close/>
                <a:moveTo>
                  <a:pt x="378" y="460"/>
                </a:moveTo>
                <a:cubicBezTo>
                  <a:pt x="380" y="460"/>
                  <a:pt x="380" y="460"/>
                  <a:pt x="380" y="460"/>
                </a:cubicBezTo>
                <a:cubicBezTo>
                  <a:pt x="380" y="461"/>
                  <a:pt x="380" y="461"/>
                  <a:pt x="379" y="462"/>
                </a:cubicBezTo>
                <a:cubicBezTo>
                  <a:pt x="377" y="462"/>
                  <a:pt x="378" y="462"/>
                  <a:pt x="377" y="461"/>
                </a:cubicBezTo>
                <a:cubicBezTo>
                  <a:pt x="375" y="460"/>
                  <a:pt x="377" y="461"/>
                  <a:pt x="378" y="460"/>
                </a:cubicBezTo>
                <a:close/>
                <a:moveTo>
                  <a:pt x="381" y="468"/>
                </a:moveTo>
                <a:cubicBezTo>
                  <a:pt x="385" y="468"/>
                  <a:pt x="385" y="468"/>
                  <a:pt x="385" y="468"/>
                </a:cubicBezTo>
                <a:cubicBezTo>
                  <a:pt x="385" y="469"/>
                  <a:pt x="385" y="469"/>
                  <a:pt x="385" y="469"/>
                </a:cubicBezTo>
                <a:cubicBezTo>
                  <a:pt x="383" y="470"/>
                  <a:pt x="380" y="472"/>
                  <a:pt x="378" y="474"/>
                </a:cubicBezTo>
                <a:cubicBezTo>
                  <a:pt x="374" y="473"/>
                  <a:pt x="378" y="473"/>
                  <a:pt x="375" y="472"/>
                </a:cubicBezTo>
                <a:cubicBezTo>
                  <a:pt x="377" y="470"/>
                  <a:pt x="379" y="470"/>
                  <a:pt x="381" y="468"/>
                </a:cubicBezTo>
                <a:close/>
                <a:moveTo>
                  <a:pt x="368" y="478"/>
                </a:moveTo>
                <a:cubicBezTo>
                  <a:pt x="373" y="476"/>
                  <a:pt x="380" y="474"/>
                  <a:pt x="384" y="473"/>
                </a:cubicBezTo>
                <a:cubicBezTo>
                  <a:pt x="384" y="474"/>
                  <a:pt x="384" y="474"/>
                  <a:pt x="384" y="474"/>
                </a:cubicBezTo>
                <a:cubicBezTo>
                  <a:pt x="385" y="475"/>
                  <a:pt x="385" y="478"/>
                  <a:pt x="383" y="479"/>
                </a:cubicBezTo>
                <a:cubicBezTo>
                  <a:pt x="384" y="480"/>
                  <a:pt x="385" y="481"/>
                  <a:pt x="386" y="482"/>
                </a:cubicBezTo>
                <a:cubicBezTo>
                  <a:pt x="381" y="484"/>
                  <a:pt x="381" y="487"/>
                  <a:pt x="380" y="491"/>
                </a:cubicBezTo>
                <a:cubicBezTo>
                  <a:pt x="375" y="491"/>
                  <a:pt x="374" y="489"/>
                  <a:pt x="370" y="489"/>
                </a:cubicBezTo>
                <a:cubicBezTo>
                  <a:pt x="371" y="486"/>
                  <a:pt x="371" y="486"/>
                  <a:pt x="373" y="485"/>
                </a:cubicBezTo>
                <a:cubicBezTo>
                  <a:pt x="372" y="483"/>
                  <a:pt x="373" y="483"/>
                  <a:pt x="372" y="482"/>
                </a:cubicBezTo>
                <a:cubicBezTo>
                  <a:pt x="372" y="480"/>
                  <a:pt x="372" y="480"/>
                  <a:pt x="372" y="480"/>
                </a:cubicBezTo>
                <a:cubicBezTo>
                  <a:pt x="368" y="480"/>
                  <a:pt x="368" y="480"/>
                  <a:pt x="368" y="480"/>
                </a:cubicBezTo>
                <a:lnTo>
                  <a:pt x="368" y="478"/>
                </a:lnTo>
                <a:close/>
                <a:moveTo>
                  <a:pt x="365" y="445"/>
                </a:moveTo>
                <a:cubicBezTo>
                  <a:pt x="362" y="445"/>
                  <a:pt x="362" y="445"/>
                  <a:pt x="362" y="445"/>
                </a:cubicBezTo>
                <a:cubicBezTo>
                  <a:pt x="362" y="444"/>
                  <a:pt x="362" y="444"/>
                  <a:pt x="362" y="444"/>
                </a:cubicBezTo>
                <a:cubicBezTo>
                  <a:pt x="364" y="444"/>
                  <a:pt x="363" y="444"/>
                  <a:pt x="364" y="443"/>
                </a:cubicBezTo>
                <a:cubicBezTo>
                  <a:pt x="366" y="444"/>
                  <a:pt x="365" y="444"/>
                  <a:pt x="366" y="444"/>
                </a:cubicBezTo>
                <a:cubicBezTo>
                  <a:pt x="366" y="445"/>
                  <a:pt x="366" y="445"/>
                  <a:pt x="365" y="445"/>
                </a:cubicBezTo>
                <a:close/>
                <a:moveTo>
                  <a:pt x="360" y="478"/>
                </a:moveTo>
                <a:cubicBezTo>
                  <a:pt x="362" y="478"/>
                  <a:pt x="362" y="477"/>
                  <a:pt x="363" y="477"/>
                </a:cubicBezTo>
                <a:cubicBezTo>
                  <a:pt x="364" y="477"/>
                  <a:pt x="365" y="477"/>
                  <a:pt x="366" y="478"/>
                </a:cubicBezTo>
                <a:cubicBezTo>
                  <a:pt x="366" y="478"/>
                  <a:pt x="366" y="478"/>
                  <a:pt x="366" y="478"/>
                </a:cubicBezTo>
                <a:cubicBezTo>
                  <a:pt x="365" y="479"/>
                  <a:pt x="365" y="479"/>
                  <a:pt x="364" y="479"/>
                </a:cubicBezTo>
                <a:cubicBezTo>
                  <a:pt x="360" y="479"/>
                  <a:pt x="360" y="479"/>
                  <a:pt x="360" y="479"/>
                </a:cubicBezTo>
                <a:lnTo>
                  <a:pt x="360" y="478"/>
                </a:lnTo>
                <a:close/>
                <a:moveTo>
                  <a:pt x="338" y="490"/>
                </a:moveTo>
                <a:cubicBezTo>
                  <a:pt x="342" y="490"/>
                  <a:pt x="342" y="490"/>
                  <a:pt x="342" y="490"/>
                </a:cubicBezTo>
                <a:cubicBezTo>
                  <a:pt x="342" y="491"/>
                  <a:pt x="342" y="491"/>
                  <a:pt x="342" y="491"/>
                </a:cubicBezTo>
                <a:cubicBezTo>
                  <a:pt x="341" y="491"/>
                  <a:pt x="340" y="491"/>
                  <a:pt x="339" y="492"/>
                </a:cubicBezTo>
                <a:cubicBezTo>
                  <a:pt x="338" y="493"/>
                  <a:pt x="339" y="493"/>
                  <a:pt x="338" y="494"/>
                </a:cubicBezTo>
                <a:cubicBezTo>
                  <a:pt x="337" y="491"/>
                  <a:pt x="337" y="492"/>
                  <a:pt x="338" y="490"/>
                </a:cubicBezTo>
                <a:close/>
                <a:moveTo>
                  <a:pt x="325" y="505"/>
                </a:moveTo>
                <a:cubicBezTo>
                  <a:pt x="330" y="505"/>
                  <a:pt x="330" y="505"/>
                  <a:pt x="330" y="505"/>
                </a:cubicBezTo>
                <a:cubicBezTo>
                  <a:pt x="331" y="503"/>
                  <a:pt x="330" y="503"/>
                  <a:pt x="331" y="502"/>
                </a:cubicBezTo>
                <a:cubicBezTo>
                  <a:pt x="331" y="500"/>
                  <a:pt x="331" y="500"/>
                  <a:pt x="331" y="500"/>
                </a:cubicBezTo>
                <a:cubicBezTo>
                  <a:pt x="333" y="501"/>
                  <a:pt x="334" y="502"/>
                  <a:pt x="336" y="502"/>
                </a:cubicBezTo>
                <a:cubicBezTo>
                  <a:pt x="337" y="500"/>
                  <a:pt x="338" y="500"/>
                  <a:pt x="340" y="497"/>
                </a:cubicBezTo>
                <a:cubicBezTo>
                  <a:pt x="345" y="497"/>
                  <a:pt x="345" y="497"/>
                  <a:pt x="349" y="497"/>
                </a:cubicBezTo>
                <a:cubicBezTo>
                  <a:pt x="350" y="502"/>
                  <a:pt x="353" y="502"/>
                  <a:pt x="350" y="505"/>
                </a:cubicBezTo>
                <a:cubicBezTo>
                  <a:pt x="351" y="506"/>
                  <a:pt x="350" y="505"/>
                  <a:pt x="352" y="506"/>
                </a:cubicBezTo>
                <a:cubicBezTo>
                  <a:pt x="347" y="509"/>
                  <a:pt x="328" y="511"/>
                  <a:pt x="325" y="510"/>
                </a:cubicBezTo>
                <a:cubicBezTo>
                  <a:pt x="322" y="510"/>
                  <a:pt x="322" y="510"/>
                  <a:pt x="322" y="510"/>
                </a:cubicBezTo>
                <a:cubicBezTo>
                  <a:pt x="323" y="508"/>
                  <a:pt x="324" y="507"/>
                  <a:pt x="325" y="505"/>
                </a:cubicBezTo>
                <a:close/>
                <a:moveTo>
                  <a:pt x="355" y="512"/>
                </a:moveTo>
                <a:cubicBezTo>
                  <a:pt x="355" y="515"/>
                  <a:pt x="355" y="515"/>
                  <a:pt x="355" y="515"/>
                </a:cubicBezTo>
                <a:cubicBezTo>
                  <a:pt x="352" y="515"/>
                  <a:pt x="351" y="517"/>
                  <a:pt x="348" y="516"/>
                </a:cubicBezTo>
                <a:cubicBezTo>
                  <a:pt x="342" y="516"/>
                  <a:pt x="331" y="514"/>
                  <a:pt x="325" y="515"/>
                </a:cubicBezTo>
                <a:cubicBezTo>
                  <a:pt x="325" y="513"/>
                  <a:pt x="325" y="513"/>
                  <a:pt x="325" y="513"/>
                </a:cubicBezTo>
                <a:cubicBezTo>
                  <a:pt x="335" y="511"/>
                  <a:pt x="344" y="511"/>
                  <a:pt x="355" y="512"/>
                </a:cubicBezTo>
                <a:close/>
                <a:moveTo>
                  <a:pt x="293" y="507"/>
                </a:moveTo>
                <a:cubicBezTo>
                  <a:pt x="293" y="507"/>
                  <a:pt x="293" y="508"/>
                  <a:pt x="292" y="508"/>
                </a:cubicBezTo>
                <a:cubicBezTo>
                  <a:pt x="292" y="506"/>
                  <a:pt x="292" y="506"/>
                  <a:pt x="292" y="506"/>
                </a:cubicBezTo>
                <a:cubicBezTo>
                  <a:pt x="294" y="507"/>
                  <a:pt x="293" y="506"/>
                  <a:pt x="294" y="507"/>
                </a:cubicBezTo>
                <a:lnTo>
                  <a:pt x="293" y="507"/>
                </a:lnTo>
                <a:close/>
                <a:moveTo>
                  <a:pt x="297" y="675"/>
                </a:moveTo>
                <a:cubicBezTo>
                  <a:pt x="297" y="677"/>
                  <a:pt x="297" y="677"/>
                  <a:pt x="297" y="677"/>
                </a:cubicBezTo>
                <a:cubicBezTo>
                  <a:pt x="296" y="677"/>
                  <a:pt x="296" y="677"/>
                  <a:pt x="296" y="677"/>
                </a:cubicBezTo>
                <a:cubicBezTo>
                  <a:pt x="296" y="676"/>
                  <a:pt x="297" y="675"/>
                  <a:pt x="297" y="674"/>
                </a:cubicBezTo>
                <a:cubicBezTo>
                  <a:pt x="297" y="675"/>
                  <a:pt x="298" y="675"/>
                  <a:pt x="298" y="675"/>
                </a:cubicBezTo>
                <a:lnTo>
                  <a:pt x="297" y="675"/>
                </a:lnTo>
                <a:close/>
                <a:moveTo>
                  <a:pt x="306" y="525"/>
                </a:moveTo>
                <a:cubicBezTo>
                  <a:pt x="303" y="526"/>
                  <a:pt x="304" y="525"/>
                  <a:pt x="303" y="528"/>
                </a:cubicBezTo>
                <a:cubicBezTo>
                  <a:pt x="300" y="528"/>
                  <a:pt x="300" y="528"/>
                  <a:pt x="300" y="528"/>
                </a:cubicBezTo>
                <a:cubicBezTo>
                  <a:pt x="301" y="526"/>
                  <a:pt x="302" y="525"/>
                  <a:pt x="303" y="523"/>
                </a:cubicBezTo>
                <a:cubicBezTo>
                  <a:pt x="304" y="523"/>
                  <a:pt x="305" y="524"/>
                  <a:pt x="306" y="524"/>
                </a:cubicBezTo>
                <a:lnTo>
                  <a:pt x="306" y="525"/>
                </a:lnTo>
                <a:close/>
                <a:moveTo>
                  <a:pt x="320" y="520"/>
                </a:moveTo>
                <a:cubicBezTo>
                  <a:pt x="320" y="521"/>
                  <a:pt x="321" y="521"/>
                  <a:pt x="322" y="522"/>
                </a:cubicBezTo>
                <a:cubicBezTo>
                  <a:pt x="324" y="522"/>
                  <a:pt x="324" y="522"/>
                  <a:pt x="325" y="521"/>
                </a:cubicBezTo>
                <a:cubicBezTo>
                  <a:pt x="327" y="521"/>
                  <a:pt x="327" y="521"/>
                  <a:pt x="327" y="521"/>
                </a:cubicBezTo>
                <a:cubicBezTo>
                  <a:pt x="327" y="523"/>
                  <a:pt x="327" y="524"/>
                  <a:pt x="326" y="526"/>
                </a:cubicBezTo>
                <a:cubicBezTo>
                  <a:pt x="323" y="527"/>
                  <a:pt x="320" y="529"/>
                  <a:pt x="317" y="527"/>
                </a:cubicBezTo>
                <a:cubicBezTo>
                  <a:pt x="315" y="526"/>
                  <a:pt x="316" y="527"/>
                  <a:pt x="315" y="526"/>
                </a:cubicBezTo>
                <a:cubicBezTo>
                  <a:pt x="317" y="524"/>
                  <a:pt x="319" y="522"/>
                  <a:pt x="320" y="520"/>
                </a:cubicBezTo>
                <a:close/>
                <a:moveTo>
                  <a:pt x="362" y="675"/>
                </a:moveTo>
                <a:cubicBezTo>
                  <a:pt x="360" y="675"/>
                  <a:pt x="361" y="675"/>
                  <a:pt x="360" y="674"/>
                </a:cubicBezTo>
                <a:cubicBezTo>
                  <a:pt x="351" y="674"/>
                  <a:pt x="351" y="674"/>
                  <a:pt x="351" y="674"/>
                </a:cubicBezTo>
                <a:cubicBezTo>
                  <a:pt x="352" y="673"/>
                  <a:pt x="352" y="674"/>
                  <a:pt x="353" y="671"/>
                </a:cubicBezTo>
                <a:cubicBezTo>
                  <a:pt x="357" y="671"/>
                  <a:pt x="359" y="670"/>
                  <a:pt x="361" y="670"/>
                </a:cubicBezTo>
                <a:cubicBezTo>
                  <a:pt x="362" y="670"/>
                  <a:pt x="362" y="670"/>
                  <a:pt x="363" y="671"/>
                </a:cubicBezTo>
                <a:cubicBezTo>
                  <a:pt x="363" y="672"/>
                  <a:pt x="363" y="674"/>
                  <a:pt x="362" y="675"/>
                </a:cubicBezTo>
                <a:close/>
                <a:moveTo>
                  <a:pt x="370" y="673"/>
                </a:moveTo>
                <a:cubicBezTo>
                  <a:pt x="369" y="673"/>
                  <a:pt x="369" y="673"/>
                  <a:pt x="369" y="673"/>
                </a:cubicBezTo>
                <a:cubicBezTo>
                  <a:pt x="369" y="672"/>
                  <a:pt x="368" y="672"/>
                  <a:pt x="368" y="671"/>
                </a:cubicBezTo>
                <a:cubicBezTo>
                  <a:pt x="370" y="671"/>
                  <a:pt x="370" y="671"/>
                  <a:pt x="370" y="671"/>
                </a:cubicBezTo>
                <a:lnTo>
                  <a:pt x="370" y="673"/>
                </a:lnTo>
                <a:close/>
                <a:moveTo>
                  <a:pt x="376" y="535"/>
                </a:moveTo>
                <a:cubicBezTo>
                  <a:pt x="372" y="535"/>
                  <a:pt x="372" y="535"/>
                  <a:pt x="370" y="533"/>
                </a:cubicBezTo>
                <a:cubicBezTo>
                  <a:pt x="368" y="532"/>
                  <a:pt x="370" y="533"/>
                  <a:pt x="371" y="531"/>
                </a:cubicBezTo>
                <a:cubicBezTo>
                  <a:pt x="373" y="532"/>
                  <a:pt x="375" y="532"/>
                  <a:pt x="378" y="532"/>
                </a:cubicBezTo>
                <a:cubicBezTo>
                  <a:pt x="377" y="534"/>
                  <a:pt x="377" y="533"/>
                  <a:pt x="376" y="535"/>
                </a:cubicBezTo>
                <a:close/>
                <a:moveTo>
                  <a:pt x="383" y="678"/>
                </a:moveTo>
                <a:cubicBezTo>
                  <a:pt x="381" y="678"/>
                  <a:pt x="380" y="678"/>
                  <a:pt x="378" y="677"/>
                </a:cubicBezTo>
                <a:cubicBezTo>
                  <a:pt x="378" y="677"/>
                  <a:pt x="378" y="677"/>
                  <a:pt x="378" y="676"/>
                </a:cubicBezTo>
                <a:cubicBezTo>
                  <a:pt x="379" y="676"/>
                  <a:pt x="379" y="675"/>
                  <a:pt x="380" y="674"/>
                </a:cubicBezTo>
                <a:cubicBezTo>
                  <a:pt x="384" y="674"/>
                  <a:pt x="384" y="674"/>
                  <a:pt x="384" y="674"/>
                </a:cubicBezTo>
                <a:cubicBezTo>
                  <a:pt x="384" y="676"/>
                  <a:pt x="384" y="677"/>
                  <a:pt x="383" y="678"/>
                </a:cubicBezTo>
                <a:close/>
                <a:moveTo>
                  <a:pt x="404" y="671"/>
                </a:moveTo>
                <a:cubicBezTo>
                  <a:pt x="403" y="672"/>
                  <a:pt x="401" y="673"/>
                  <a:pt x="397" y="673"/>
                </a:cubicBezTo>
                <a:cubicBezTo>
                  <a:pt x="397" y="676"/>
                  <a:pt x="397" y="676"/>
                  <a:pt x="397" y="676"/>
                </a:cubicBezTo>
                <a:cubicBezTo>
                  <a:pt x="396" y="675"/>
                  <a:pt x="395" y="674"/>
                  <a:pt x="394" y="672"/>
                </a:cubicBezTo>
                <a:cubicBezTo>
                  <a:pt x="393" y="671"/>
                  <a:pt x="393" y="672"/>
                  <a:pt x="393" y="671"/>
                </a:cubicBezTo>
                <a:cubicBezTo>
                  <a:pt x="396" y="668"/>
                  <a:pt x="400" y="664"/>
                  <a:pt x="403" y="661"/>
                </a:cubicBezTo>
                <a:cubicBezTo>
                  <a:pt x="405" y="661"/>
                  <a:pt x="405" y="661"/>
                  <a:pt x="405" y="661"/>
                </a:cubicBezTo>
                <a:cubicBezTo>
                  <a:pt x="406" y="663"/>
                  <a:pt x="405" y="662"/>
                  <a:pt x="406" y="663"/>
                </a:cubicBezTo>
                <a:cubicBezTo>
                  <a:pt x="406" y="667"/>
                  <a:pt x="406" y="669"/>
                  <a:pt x="404" y="671"/>
                </a:cubicBezTo>
                <a:close/>
                <a:moveTo>
                  <a:pt x="416" y="522"/>
                </a:moveTo>
                <a:cubicBezTo>
                  <a:pt x="414" y="523"/>
                  <a:pt x="409" y="523"/>
                  <a:pt x="408" y="524"/>
                </a:cubicBezTo>
                <a:cubicBezTo>
                  <a:pt x="407" y="525"/>
                  <a:pt x="406" y="526"/>
                  <a:pt x="405" y="527"/>
                </a:cubicBezTo>
                <a:cubicBezTo>
                  <a:pt x="386" y="527"/>
                  <a:pt x="386" y="527"/>
                  <a:pt x="386" y="527"/>
                </a:cubicBezTo>
                <a:cubicBezTo>
                  <a:pt x="374" y="530"/>
                  <a:pt x="358" y="528"/>
                  <a:pt x="348" y="531"/>
                </a:cubicBezTo>
                <a:cubicBezTo>
                  <a:pt x="341" y="533"/>
                  <a:pt x="338" y="525"/>
                  <a:pt x="333" y="526"/>
                </a:cubicBezTo>
                <a:cubicBezTo>
                  <a:pt x="330" y="526"/>
                  <a:pt x="330" y="526"/>
                  <a:pt x="330" y="526"/>
                </a:cubicBezTo>
                <a:cubicBezTo>
                  <a:pt x="331" y="527"/>
                  <a:pt x="330" y="527"/>
                  <a:pt x="331" y="528"/>
                </a:cubicBezTo>
                <a:cubicBezTo>
                  <a:pt x="331" y="532"/>
                  <a:pt x="330" y="531"/>
                  <a:pt x="329" y="534"/>
                </a:cubicBezTo>
                <a:cubicBezTo>
                  <a:pt x="325" y="535"/>
                  <a:pt x="323" y="535"/>
                  <a:pt x="318" y="534"/>
                </a:cubicBezTo>
                <a:cubicBezTo>
                  <a:pt x="318" y="534"/>
                  <a:pt x="317" y="534"/>
                  <a:pt x="317" y="533"/>
                </a:cubicBezTo>
                <a:cubicBezTo>
                  <a:pt x="317" y="531"/>
                  <a:pt x="317" y="531"/>
                  <a:pt x="318" y="530"/>
                </a:cubicBezTo>
                <a:cubicBezTo>
                  <a:pt x="322" y="530"/>
                  <a:pt x="324" y="530"/>
                  <a:pt x="326" y="531"/>
                </a:cubicBezTo>
                <a:cubicBezTo>
                  <a:pt x="329" y="527"/>
                  <a:pt x="330" y="526"/>
                  <a:pt x="331" y="521"/>
                </a:cubicBezTo>
                <a:cubicBezTo>
                  <a:pt x="336" y="521"/>
                  <a:pt x="340" y="521"/>
                  <a:pt x="343" y="519"/>
                </a:cubicBezTo>
                <a:cubicBezTo>
                  <a:pt x="345" y="521"/>
                  <a:pt x="343" y="519"/>
                  <a:pt x="343" y="522"/>
                </a:cubicBezTo>
                <a:cubicBezTo>
                  <a:pt x="350" y="522"/>
                  <a:pt x="357" y="521"/>
                  <a:pt x="363" y="516"/>
                </a:cubicBezTo>
                <a:cubicBezTo>
                  <a:pt x="364" y="516"/>
                  <a:pt x="364" y="516"/>
                  <a:pt x="364" y="516"/>
                </a:cubicBezTo>
                <a:cubicBezTo>
                  <a:pt x="363" y="514"/>
                  <a:pt x="362" y="514"/>
                  <a:pt x="360" y="513"/>
                </a:cubicBezTo>
                <a:cubicBezTo>
                  <a:pt x="360" y="512"/>
                  <a:pt x="360" y="512"/>
                  <a:pt x="360" y="512"/>
                </a:cubicBezTo>
                <a:cubicBezTo>
                  <a:pt x="360" y="512"/>
                  <a:pt x="360" y="512"/>
                  <a:pt x="360" y="512"/>
                </a:cubicBezTo>
                <a:cubicBezTo>
                  <a:pt x="360" y="510"/>
                  <a:pt x="360" y="510"/>
                  <a:pt x="360" y="510"/>
                </a:cubicBezTo>
                <a:cubicBezTo>
                  <a:pt x="363" y="509"/>
                  <a:pt x="365" y="509"/>
                  <a:pt x="371" y="509"/>
                </a:cubicBezTo>
                <a:cubicBezTo>
                  <a:pt x="367" y="506"/>
                  <a:pt x="363" y="508"/>
                  <a:pt x="360" y="506"/>
                </a:cubicBezTo>
                <a:cubicBezTo>
                  <a:pt x="358" y="506"/>
                  <a:pt x="358" y="506"/>
                  <a:pt x="358" y="506"/>
                </a:cubicBezTo>
                <a:cubicBezTo>
                  <a:pt x="358" y="501"/>
                  <a:pt x="360" y="502"/>
                  <a:pt x="361" y="498"/>
                </a:cubicBezTo>
                <a:cubicBezTo>
                  <a:pt x="364" y="499"/>
                  <a:pt x="365" y="500"/>
                  <a:pt x="367" y="499"/>
                </a:cubicBezTo>
                <a:cubicBezTo>
                  <a:pt x="369" y="501"/>
                  <a:pt x="369" y="501"/>
                  <a:pt x="370" y="504"/>
                </a:cubicBezTo>
                <a:cubicBezTo>
                  <a:pt x="370" y="505"/>
                  <a:pt x="370" y="504"/>
                  <a:pt x="369" y="505"/>
                </a:cubicBezTo>
                <a:cubicBezTo>
                  <a:pt x="370" y="506"/>
                  <a:pt x="372" y="506"/>
                  <a:pt x="375" y="506"/>
                </a:cubicBezTo>
                <a:cubicBezTo>
                  <a:pt x="375" y="502"/>
                  <a:pt x="377" y="501"/>
                  <a:pt x="377" y="498"/>
                </a:cubicBezTo>
                <a:cubicBezTo>
                  <a:pt x="379" y="497"/>
                  <a:pt x="378" y="498"/>
                  <a:pt x="379" y="496"/>
                </a:cubicBezTo>
                <a:cubicBezTo>
                  <a:pt x="381" y="496"/>
                  <a:pt x="383" y="496"/>
                  <a:pt x="385" y="496"/>
                </a:cubicBezTo>
                <a:cubicBezTo>
                  <a:pt x="385" y="499"/>
                  <a:pt x="385" y="499"/>
                  <a:pt x="385" y="499"/>
                </a:cubicBezTo>
                <a:cubicBezTo>
                  <a:pt x="390" y="499"/>
                  <a:pt x="390" y="497"/>
                  <a:pt x="394" y="496"/>
                </a:cubicBezTo>
                <a:cubicBezTo>
                  <a:pt x="395" y="496"/>
                  <a:pt x="394" y="496"/>
                  <a:pt x="395" y="496"/>
                </a:cubicBezTo>
                <a:cubicBezTo>
                  <a:pt x="395" y="499"/>
                  <a:pt x="395" y="499"/>
                  <a:pt x="395" y="499"/>
                </a:cubicBezTo>
                <a:cubicBezTo>
                  <a:pt x="399" y="499"/>
                  <a:pt x="400" y="499"/>
                  <a:pt x="401" y="496"/>
                </a:cubicBezTo>
                <a:cubicBezTo>
                  <a:pt x="402" y="496"/>
                  <a:pt x="402" y="496"/>
                  <a:pt x="402" y="496"/>
                </a:cubicBezTo>
                <a:cubicBezTo>
                  <a:pt x="402" y="500"/>
                  <a:pt x="401" y="500"/>
                  <a:pt x="400" y="503"/>
                </a:cubicBezTo>
                <a:cubicBezTo>
                  <a:pt x="395" y="504"/>
                  <a:pt x="395" y="504"/>
                  <a:pt x="391" y="501"/>
                </a:cubicBezTo>
                <a:cubicBezTo>
                  <a:pt x="389" y="503"/>
                  <a:pt x="387" y="504"/>
                  <a:pt x="384" y="505"/>
                </a:cubicBezTo>
                <a:cubicBezTo>
                  <a:pt x="386" y="509"/>
                  <a:pt x="386" y="508"/>
                  <a:pt x="389" y="509"/>
                </a:cubicBezTo>
                <a:cubicBezTo>
                  <a:pt x="389" y="511"/>
                  <a:pt x="389" y="511"/>
                  <a:pt x="389" y="511"/>
                </a:cubicBezTo>
                <a:cubicBezTo>
                  <a:pt x="388" y="512"/>
                  <a:pt x="389" y="511"/>
                  <a:pt x="388" y="513"/>
                </a:cubicBezTo>
                <a:cubicBezTo>
                  <a:pt x="385" y="512"/>
                  <a:pt x="386" y="513"/>
                  <a:pt x="385" y="511"/>
                </a:cubicBezTo>
                <a:cubicBezTo>
                  <a:pt x="381" y="511"/>
                  <a:pt x="380" y="512"/>
                  <a:pt x="378" y="515"/>
                </a:cubicBezTo>
                <a:cubicBezTo>
                  <a:pt x="378" y="515"/>
                  <a:pt x="378" y="515"/>
                  <a:pt x="378" y="515"/>
                </a:cubicBezTo>
                <a:cubicBezTo>
                  <a:pt x="379" y="518"/>
                  <a:pt x="379" y="518"/>
                  <a:pt x="380" y="520"/>
                </a:cubicBezTo>
                <a:cubicBezTo>
                  <a:pt x="385" y="519"/>
                  <a:pt x="385" y="518"/>
                  <a:pt x="386" y="514"/>
                </a:cubicBezTo>
                <a:cubicBezTo>
                  <a:pt x="390" y="514"/>
                  <a:pt x="395" y="514"/>
                  <a:pt x="397" y="513"/>
                </a:cubicBezTo>
                <a:cubicBezTo>
                  <a:pt x="397" y="512"/>
                  <a:pt x="398" y="512"/>
                  <a:pt x="396" y="512"/>
                </a:cubicBezTo>
                <a:cubicBezTo>
                  <a:pt x="396" y="511"/>
                  <a:pt x="396" y="511"/>
                  <a:pt x="396" y="511"/>
                </a:cubicBezTo>
                <a:cubicBezTo>
                  <a:pt x="398" y="511"/>
                  <a:pt x="398" y="511"/>
                  <a:pt x="399" y="512"/>
                </a:cubicBezTo>
                <a:cubicBezTo>
                  <a:pt x="404" y="512"/>
                  <a:pt x="405" y="512"/>
                  <a:pt x="408" y="513"/>
                </a:cubicBezTo>
                <a:cubicBezTo>
                  <a:pt x="408" y="514"/>
                  <a:pt x="408" y="514"/>
                  <a:pt x="408" y="514"/>
                </a:cubicBezTo>
                <a:cubicBezTo>
                  <a:pt x="400" y="514"/>
                  <a:pt x="400" y="514"/>
                  <a:pt x="400" y="514"/>
                </a:cubicBezTo>
                <a:cubicBezTo>
                  <a:pt x="400" y="517"/>
                  <a:pt x="400" y="517"/>
                  <a:pt x="400" y="517"/>
                </a:cubicBezTo>
                <a:cubicBezTo>
                  <a:pt x="407" y="517"/>
                  <a:pt x="409" y="518"/>
                  <a:pt x="416" y="519"/>
                </a:cubicBezTo>
                <a:lnTo>
                  <a:pt x="416" y="522"/>
                </a:lnTo>
                <a:close/>
                <a:moveTo>
                  <a:pt x="422" y="525"/>
                </a:moveTo>
                <a:cubicBezTo>
                  <a:pt x="421" y="525"/>
                  <a:pt x="421" y="525"/>
                  <a:pt x="421" y="525"/>
                </a:cubicBezTo>
                <a:cubicBezTo>
                  <a:pt x="421" y="524"/>
                  <a:pt x="422" y="523"/>
                  <a:pt x="422" y="522"/>
                </a:cubicBezTo>
                <a:cubicBezTo>
                  <a:pt x="424" y="522"/>
                  <a:pt x="424" y="522"/>
                  <a:pt x="424" y="522"/>
                </a:cubicBezTo>
                <a:cubicBezTo>
                  <a:pt x="423" y="525"/>
                  <a:pt x="423" y="523"/>
                  <a:pt x="422" y="525"/>
                </a:cubicBezTo>
                <a:close/>
                <a:moveTo>
                  <a:pt x="440" y="669"/>
                </a:moveTo>
                <a:cubicBezTo>
                  <a:pt x="438" y="669"/>
                  <a:pt x="438" y="669"/>
                  <a:pt x="438" y="669"/>
                </a:cubicBezTo>
                <a:cubicBezTo>
                  <a:pt x="438" y="668"/>
                  <a:pt x="437" y="668"/>
                  <a:pt x="437" y="668"/>
                </a:cubicBezTo>
                <a:cubicBezTo>
                  <a:pt x="438" y="665"/>
                  <a:pt x="438" y="665"/>
                  <a:pt x="439" y="663"/>
                </a:cubicBezTo>
                <a:cubicBezTo>
                  <a:pt x="441" y="664"/>
                  <a:pt x="440" y="663"/>
                  <a:pt x="441" y="664"/>
                </a:cubicBezTo>
                <a:cubicBezTo>
                  <a:pt x="442" y="664"/>
                  <a:pt x="442" y="664"/>
                  <a:pt x="442" y="664"/>
                </a:cubicBezTo>
                <a:cubicBezTo>
                  <a:pt x="441" y="666"/>
                  <a:pt x="440" y="666"/>
                  <a:pt x="440" y="669"/>
                </a:cubicBezTo>
                <a:close/>
                <a:moveTo>
                  <a:pt x="447" y="668"/>
                </a:moveTo>
                <a:cubicBezTo>
                  <a:pt x="443" y="668"/>
                  <a:pt x="443" y="668"/>
                  <a:pt x="443" y="668"/>
                </a:cubicBezTo>
                <a:cubicBezTo>
                  <a:pt x="443" y="665"/>
                  <a:pt x="443" y="665"/>
                  <a:pt x="443" y="665"/>
                </a:cubicBezTo>
                <a:cubicBezTo>
                  <a:pt x="444" y="664"/>
                  <a:pt x="445" y="664"/>
                  <a:pt x="447" y="663"/>
                </a:cubicBezTo>
                <a:cubicBezTo>
                  <a:pt x="447" y="664"/>
                  <a:pt x="447" y="665"/>
                  <a:pt x="448" y="666"/>
                </a:cubicBezTo>
                <a:cubicBezTo>
                  <a:pt x="447" y="667"/>
                  <a:pt x="447" y="666"/>
                  <a:pt x="447" y="668"/>
                </a:cubicBezTo>
                <a:close/>
                <a:moveTo>
                  <a:pt x="472" y="79"/>
                </a:moveTo>
                <a:cubicBezTo>
                  <a:pt x="475" y="79"/>
                  <a:pt x="475" y="79"/>
                  <a:pt x="475" y="79"/>
                </a:cubicBezTo>
                <a:cubicBezTo>
                  <a:pt x="475" y="80"/>
                  <a:pt x="475" y="80"/>
                  <a:pt x="475" y="80"/>
                </a:cubicBezTo>
                <a:cubicBezTo>
                  <a:pt x="473" y="81"/>
                  <a:pt x="473" y="81"/>
                  <a:pt x="471" y="82"/>
                </a:cubicBezTo>
                <a:cubicBezTo>
                  <a:pt x="471" y="81"/>
                  <a:pt x="471" y="81"/>
                  <a:pt x="471" y="81"/>
                </a:cubicBezTo>
                <a:cubicBezTo>
                  <a:pt x="469" y="81"/>
                  <a:pt x="469" y="81"/>
                  <a:pt x="469" y="81"/>
                </a:cubicBezTo>
                <a:cubicBezTo>
                  <a:pt x="470" y="80"/>
                  <a:pt x="471" y="80"/>
                  <a:pt x="472" y="79"/>
                </a:cubicBezTo>
                <a:close/>
                <a:moveTo>
                  <a:pt x="472" y="663"/>
                </a:moveTo>
                <a:cubicBezTo>
                  <a:pt x="472" y="664"/>
                  <a:pt x="472" y="664"/>
                  <a:pt x="472" y="664"/>
                </a:cubicBezTo>
                <a:cubicBezTo>
                  <a:pt x="472" y="664"/>
                  <a:pt x="472" y="665"/>
                  <a:pt x="471" y="665"/>
                </a:cubicBezTo>
                <a:cubicBezTo>
                  <a:pt x="469" y="664"/>
                  <a:pt x="470" y="665"/>
                  <a:pt x="469" y="663"/>
                </a:cubicBezTo>
                <a:lnTo>
                  <a:pt x="472" y="663"/>
                </a:lnTo>
                <a:close/>
                <a:moveTo>
                  <a:pt x="480" y="670"/>
                </a:moveTo>
                <a:cubicBezTo>
                  <a:pt x="478" y="671"/>
                  <a:pt x="479" y="670"/>
                  <a:pt x="478" y="672"/>
                </a:cubicBezTo>
                <a:cubicBezTo>
                  <a:pt x="476" y="673"/>
                  <a:pt x="477" y="673"/>
                  <a:pt x="476" y="673"/>
                </a:cubicBezTo>
                <a:cubicBezTo>
                  <a:pt x="472" y="673"/>
                  <a:pt x="472" y="673"/>
                  <a:pt x="470" y="672"/>
                </a:cubicBezTo>
                <a:cubicBezTo>
                  <a:pt x="469" y="672"/>
                  <a:pt x="469" y="672"/>
                  <a:pt x="469" y="672"/>
                </a:cubicBezTo>
                <a:cubicBezTo>
                  <a:pt x="471" y="670"/>
                  <a:pt x="472" y="668"/>
                  <a:pt x="474" y="667"/>
                </a:cubicBezTo>
                <a:cubicBezTo>
                  <a:pt x="477" y="668"/>
                  <a:pt x="476" y="668"/>
                  <a:pt x="480" y="669"/>
                </a:cubicBezTo>
                <a:lnTo>
                  <a:pt x="480" y="670"/>
                </a:lnTo>
                <a:close/>
                <a:moveTo>
                  <a:pt x="483" y="662"/>
                </a:moveTo>
                <a:cubicBezTo>
                  <a:pt x="482" y="665"/>
                  <a:pt x="481" y="665"/>
                  <a:pt x="478" y="666"/>
                </a:cubicBezTo>
                <a:cubicBezTo>
                  <a:pt x="478" y="665"/>
                  <a:pt x="478" y="665"/>
                  <a:pt x="478" y="665"/>
                </a:cubicBezTo>
                <a:cubicBezTo>
                  <a:pt x="478" y="665"/>
                  <a:pt x="477" y="664"/>
                  <a:pt x="477" y="664"/>
                </a:cubicBezTo>
                <a:cubicBezTo>
                  <a:pt x="479" y="663"/>
                  <a:pt x="482" y="661"/>
                  <a:pt x="483" y="659"/>
                </a:cubicBezTo>
                <a:cubicBezTo>
                  <a:pt x="484" y="661"/>
                  <a:pt x="484" y="660"/>
                  <a:pt x="483" y="662"/>
                </a:cubicBezTo>
                <a:close/>
                <a:moveTo>
                  <a:pt x="489" y="664"/>
                </a:moveTo>
                <a:cubicBezTo>
                  <a:pt x="486" y="664"/>
                  <a:pt x="486" y="664"/>
                  <a:pt x="486" y="664"/>
                </a:cubicBezTo>
                <a:cubicBezTo>
                  <a:pt x="488" y="662"/>
                  <a:pt x="489" y="660"/>
                  <a:pt x="490" y="657"/>
                </a:cubicBezTo>
                <a:cubicBezTo>
                  <a:pt x="491" y="657"/>
                  <a:pt x="491" y="657"/>
                  <a:pt x="491" y="657"/>
                </a:cubicBezTo>
                <a:cubicBezTo>
                  <a:pt x="491" y="661"/>
                  <a:pt x="490" y="661"/>
                  <a:pt x="489" y="664"/>
                </a:cubicBezTo>
                <a:close/>
                <a:moveTo>
                  <a:pt x="493" y="670"/>
                </a:moveTo>
                <a:cubicBezTo>
                  <a:pt x="492" y="669"/>
                  <a:pt x="492" y="669"/>
                  <a:pt x="492" y="667"/>
                </a:cubicBezTo>
                <a:cubicBezTo>
                  <a:pt x="493" y="667"/>
                  <a:pt x="493" y="667"/>
                  <a:pt x="493" y="667"/>
                </a:cubicBezTo>
                <a:lnTo>
                  <a:pt x="493" y="670"/>
                </a:lnTo>
                <a:close/>
                <a:moveTo>
                  <a:pt x="498" y="68"/>
                </a:moveTo>
                <a:cubicBezTo>
                  <a:pt x="501" y="68"/>
                  <a:pt x="501" y="68"/>
                  <a:pt x="501" y="68"/>
                </a:cubicBezTo>
                <a:cubicBezTo>
                  <a:pt x="499" y="69"/>
                  <a:pt x="499" y="69"/>
                  <a:pt x="498" y="68"/>
                </a:cubicBezTo>
                <a:close/>
                <a:moveTo>
                  <a:pt x="508" y="516"/>
                </a:moveTo>
                <a:cubicBezTo>
                  <a:pt x="506" y="517"/>
                  <a:pt x="507" y="517"/>
                  <a:pt x="506" y="517"/>
                </a:cubicBezTo>
                <a:cubicBezTo>
                  <a:pt x="502" y="517"/>
                  <a:pt x="504" y="517"/>
                  <a:pt x="502" y="514"/>
                </a:cubicBezTo>
                <a:cubicBezTo>
                  <a:pt x="504" y="514"/>
                  <a:pt x="504" y="513"/>
                  <a:pt x="505" y="513"/>
                </a:cubicBezTo>
                <a:cubicBezTo>
                  <a:pt x="507" y="514"/>
                  <a:pt x="506" y="513"/>
                  <a:pt x="507" y="515"/>
                </a:cubicBezTo>
                <a:cubicBezTo>
                  <a:pt x="508" y="515"/>
                  <a:pt x="508" y="515"/>
                  <a:pt x="508" y="515"/>
                </a:cubicBezTo>
                <a:lnTo>
                  <a:pt x="508" y="516"/>
                </a:lnTo>
                <a:close/>
                <a:moveTo>
                  <a:pt x="511" y="516"/>
                </a:moveTo>
                <a:cubicBezTo>
                  <a:pt x="510" y="518"/>
                  <a:pt x="511" y="517"/>
                  <a:pt x="510" y="518"/>
                </a:cubicBezTo>
                <a:cubicBezTo>
                  <a:pt x="510" y="517"/>
                  <a:pt x="510" y="517"/>
                  <a:pt x="510" y="517"/>
                </a:cubicBezTo>
                <a:cubicBezTo>
                  <a:pt x="509" y="516"/>
                  <a:pt x="510" y="516"/>
                  <a:pt x="511" y="513"/>
                </a:cubicBezTo>
                <a:cubicBezTo>
                  <a:pt x="513" y="513"/>
                  <a:pt x="513" y="513"/>
                  <a:pt x="513" y="513"/>
                </a:cubicBezTo>
                <a:cubicBezTo>
                  <a:pt x="512" y="515"/>
                  <a:pt x="512" y="515"/>
                  <a:pt x="511" y="516"/>
                </a:cubicBezTo>
                <a:close/>
                <a:moveTo>
                  <a:pt x="513" y="74"/>
                </a:moveTo>
                <a:cubicBezTo>
                  <a:pt x="512" y="75"/>
                  <a:pt x="511" y="75"/>
                  <a:pt x="510" y="75"/>
                </a:cubicBezTo>
                <a:cubicBezTo>
                  <a:pt x="510" y="74"/>
                  <a:pt x="510" y="74"/>
                  <a:pt x="510" y="74"/>
                </a:cubicBezTo>
                <a:cubicBezTo>
                  <a:pt x="513" y="74"/>
                  <a:pt x="513" y="74"/>
                  <a:pt x="513" y="74"/>
                </a:cubicBezTo>
                <a:close/>
                <a:moveTo>
                  <a:pt x="524" y="74"/>
                </a:moveTo>
                <a:cubicBezTo>
                  <a:pt x="530" y="74"/>
                  <a:pt x="530" y="74"/>
                  <a:pt x="530" y="74"/>
                </a:cubicBezTo>
                <a:cubicBezTo>
                  <a:pt x="530" y="75"/>
                  <a:pt x="530" y="75"/>
                  <a:pt x="530" y="75"/>
                </a:cubicBezTo>
                <a:cubicBezTo>
                  <a:pt x="530" y="76"/>
                  <a:pt x="529" y="76"/>
                  <a:pt x="529" y="76"/>
                </a:cubicBezTo>
                <a:cubicBezTo>
                  <a:pt x="526" y="76"/>
                  <a:pt x="526" y="76"/>
                  <a:pt x="524" y="74"/>
                </a:cubicBezTo>
                <a:close/>
                <a:moveTo>
                  <a:pt x="543" y="665"/>
                </a:moveTo>
                <a:cubicBezTo>
                  <a:pt x="540" y="665"/>
                  <a:pt x="540" y="666"/>
                  <a:pt x="538" y="665"/>
                </a:cubicBezTo>
                <a:cubicBezTo>
                  <a:pt x="536" y="664"/>
                  <a:pt x="536" y="664"/>
                  <a:pt x="536" y="660"/>
                </a:cubicBezTo>
                <a:cubicBezTo>
                  <a:pt x="534" y="660"/>
                  <a:pt x="532" y="660"/>
                  <a:pt x="531" y="659"/>
                </a:cubicBezTo>
                <a:cubicBezTo>
                  <a:pt x="531" y="661"/>
                  <a:pt x="531" y="662"/>
                  <a:pt x="532" y="663"/>
                </a:cubicBezTo>
                <a:cubicBezTo>
                  <a:pt x="532" y="665"/>
                  <a:pt x="532" y="665"/>
                  <a:pt x="532" y="665"/>
                </a:cubicBezTo>
                <a:cubicBezTo>
                  <a:pt x="530" y="664"/>
                  <a:pt x="530" y="662"/>
                  <a:pt x="529" y="660"/>
                </a:cubicBezTo>
                <a:cubicBezTo>
                  <a:pt x="533" y="658"/>
                  <a:pt x="539" y="656"/>
                  <a:pt x="541" y="654"/>
                </a:cubicBezTo>
                <a:cubicBezTo>
                  <a:pt x="542" y="655"/>
                  <a:pt x="542" y="654"/>
                  <a:pt x="542" y="655"/>
                </a:cubicBezTo>
                <a:cubicBezTo>
                  <a:pt x="543" y="657"/>
                  <a:pt x="542" y="659"/>
                  <a:pt x="540" y="660"/>
                </a:cubicBezTo>
                <a:cubicBezTo>
                  <a:pt x="541" y="661"/>
                  <a:pt x="541" y="661"/>
                  <a:pt x="541" y="662"/>
                </a:cubicBezTo>
                <a:cubicBezTo>
                  <a:pt x="544" y="661"/>
                  <a:pt x="543" y="663"/>
                  <a:pt x="544" y="660"/>
                </a:cubicBezTo>
                <a:cubicBezTo>
                  <a:pt x="545" y="660"/>
                  <a:pt x="545" y="660"/>
                  <a:pt x="545" y="660"/>
                </a:cubicBezTo>
                <a:cubicBezTo>
                  <a:pt x="544" y="663"/>
                  <a:pt x="544" y="662"/>
                  <a:pt x="543" y="665"/>
                </a:cubicBezTo>
                <a:close/>
                <a:moveTo>
                  <a:pt x="556" y="514"/>
                </a:moveTo>
                <a:cubicBezTo>
                  <a:pt x="556" y="511"/>
                  <a:pt x="556" y="513"/>
                  <a:pt x="557" y="510"/>
                </a:cubicBezTo>
                <a:cubicBezTo>
                  <a:pt x="561" y="510"/>
                  <a:pt x="561" y="510"/>
                  <a:pt x="561" y="510"/>
                </a:cubicBezTo>
                <a:cubicBezTo>
                  <a:pt x="561" y="512"/>
                  <a:pt x="561" y="512"/>
                  <a:pt x="561" y="512"/>
                </a:cubicBezTo>
                <a:cubicBezTo>
                  <a:pt x="562" y="513"/>
                  <a:pt x="561" y="513"/>
                  <a:pt x="562" y="515"/>
                </a:cubicBezTo>
                <a:cubicBezTo>
                  <a:pt x="560" y="515"/>
                  <a:pt x="558" y="515"/>
                  <a:pt x="556" y="514"/>
                </a:cubicBezTo>
                <a:close/>
                <a:moveTo>
                  <a:pt x="625" y="90"/>
                </a:moveTo>
                <a:cubicBezTo>
                  <a:pt x="623" y="89"/>
                  <a:pt x="624" y="89"/>
                  <a:pt x="623" y="87"/>
                </a:cubicBezTo>
                <a:cubicBezTo>
                  <a:pt x="624" y="87"/>
                  <a:pt x="624" y="87"/>
                  <a:pt x="624" y="88"/>
                </a:cubicBezTo>
                <a:cubicBezTo>
                  <a:pt x="625" y="88"/>
                  <a:pt x="625" y="88"/>
                  <a:pt x="625" y="88"/>
                </a:cubicBezTo>
                <a:lnTo>
                  <a:pt x="625" y="90"/>
                </a:lnTo>
                <a:close/>
                <a:moveTo>
                  <a:pt x="629" y="88"/>
                </a:moveTo>
                <a:cubicBezTo>
                  <a:pt x="632" y="88"/>
                  <a:pt x="632" y="88"/>
                  <a:pt x="632" y="88"/>
                </a:cubicBezTo>
                <a:cubicBezTo>
                  <a:pt x="630" y="89"/>
                  <a:pt x="631" y="89"/>
                  <a:pt x="629" y="88"/>
                </a:cubicBezTo>
                <a:close/>
                <a:moveTo>
                  <a:pt x="1028" y="347"/>
                </a:moveTo>
                <a:cubicBezTo>
                  <a:pt x="1029" y="348"/>
                  <a:pt x="1029" y="347"/>
                  <a:pt x="1029" y="348"/>
                </a:cubicBezTo>
                <a:cubicBezTo>
                  <a:pt x="1028" y="347"/>
                  <a:pt x="1029" y="348"/>
                  <a:pt x="1028" y="347"/>
                </a:cubicBezTo>
                <a:close/>
                <a:moveTo>
                  <a:pt x="1038" y="344"/>
                </a:moveTo>
                <a:cubicBezTo>
                  <a:pt x="1038" y="346"/>
                  <a:pt x="1038" y="346"/>
                  <a:pt x="1038" y="346"/>
                </a:cubicBezTo>
                <a:cubicBezTo>
                  <a:pt x="1036" y="345"/>
                  <a:pt x="1034" y="344"/>
                  <a:pt x="1032" y="343"/>
                </a:cubicBezTo>
                <a:cubicBezTo>
                  <a:pt x="1032" y="343"/>
                  <a:pt x="1032" y="343"/>
                  <a:pt x="1031" y="342"/>
                </a:cubicBezTo>
                <a:cubicBezTo>
                  <a:pt x="1032" y="342"/>
                  <a:pt x="1032" y="342"/>
                  <a:pt x="1032" y="342"/>
                </a:cubicBezTo>
                <a:cubicBezTo>
                  <a:pt x="1034" y="340"/>
                  <a:pt x="1035" y="340"/>
                  <a:pt x="1037" y="338"/>
                </a:cubicBezTo>
                <a:cubicBezTo>
                  <a:pt x="1037" y="339"/>
                  <a:pt x="1038" y="339"/>
                  <a:pt x="1038" y="339"/>
                </a:cubicBezTo>
                <a:cubicBezTo>
                  <a:pt x="1039" y="340"/>
                  <a:pt x="1037" y="343"/>
                  <a:pt x="1038" y="344"/>
                </a:cubicBezTo>
                <a:close/>
                <a:moveTo>
                  <a:pt x="1029" y="334"/>
                </a:moveTo>
                <a:cubicBezTo>
                  <a:pt x="1032" y="332"/>
                  <a:pt x="1033" y="332"/>
                  <a:pt x="1034" y="330"/>
                </a:cubicBezTo>
                <a:cubicBezTo>
                  <a:pt x="1036" y="330"/>
                  <a:pt x="1036" y="331"/>
                  <a:pt x="1039" y="331"/>
                </a:cubicBezTo>
                <a:cubicBezTo>
                  <a:pt x="1039" y="332"/>
                  <a:pt x="1039" y="332"/>
                  <a:pt x="1039" y="332"/>
                </a:cubicBezTo>
                <a:cubicBezTo>
                  <a:pt x="1037" y="333"/>
                  <a:pt x="1036" y="335"/>
                  <a:pt x="1035" y="337"/>
                </a:cubicBezTo>
                <a:cubicBezTo>
                  <a:pt x="1031" y="336"/>
                  <a:pt x="1032" y="335"/>
                  <a:pt x="1029" y="334"/>
                </a:cubicBezTo>
                <a:close/>
                <a:moveTo>
                  <a:pt x="1042" y="348"/>
                </a:moveTo>
                <a:cubicBezTo>
                  <a:pt x="1041" y="348"/>
                  <a:pt x="1041" y="349"/>
                  <a:pt x="1041" y="349"/>
                </a:cubicBezTo>
                <a:cubicBezTo>
                  <a:pt x="1039" y="349"/>
                  <a:pt x="1039" y="349"/>
                  <a:pt x="1039" y="349"/>
                </a:cubicBezTo>
                <a:cubicBezTo>
                  <a:pt x="1039" y="347"/>
                  <a:pt x="1039" y="347"/>
                  <a:pt x="1039" y="347"/>
                </a:cubicBezTo>
                <a:cubicBezTo>
                  <a:pt x="1042" y="347"/>
                  <a:pt x="1042" y="347"/>
                  <a:pt x="1042" y="347"/>
                </a:cubicBezTo>
                <a:lnTo>
                  <a:pt x="1042" y="348"/>
                </a:lnTo>
                <a:close/>
                <a:moveTo>
                  <a:pt x="1049" y="341"/>
                </a:moveTo>
                <a:cubicBezTo>
                  <a:pt x="1048" y="344"/>
                  <a:pt x="1047" y="343"/>
                  <a:pt x="1046" y="346"/>
                </a:cubicBezTo>
                <a:cubicBezTo>
                  <a:pt x="1042" y="346"/>
                  <a:pt x="1043" y="347"/>
                  <a:pt x="1042" y="344"/>
                </a:cubicBezTo>
                <a:cubicBezTo>
                  <a:pt x="1041" y="343"/>
                  <a:pt x="1041" y="344"/>
                  <a:pt x="1041" y="342"/>
                </a:cubicBezTo>
                <a:cubicBezTo>
                  <a:pt x="1044" y="341"/>
                  <a:pt x="1045" y="341"/>
                  <a:pt x="1047" y="338"/>
                </a:cubicBezTo>
                <a:cubicBezTo>
                  <a:pt x="1049" y="338"/>
                  <a:pt x="1049" y="338"/>
                  <a:pt x="1049" y="338"/>
                </a:cubicBezTo>
                <a:cubicBezTo>
                  <a:pt x="1049" y="341"/>
                  <a:pt x="1050" y="340"/>
                  <a:pt x="1049" y="341"/>
                </a:cubicBezTo>
                <a:close/>
                <a:moveTo>
                  <a:pt x="1040" y="335"/>
                </a:moveTo>
                <a:cubicBezTo>
                  <a:pt x="1041" y="331"/>
                  <a:pt x="1041" y="332"/>
                  <a:pt x="1042" y="328"/>
                </a:cubicBezTo>
                <a:cubicBezTo>
                  <a:pt x="1045" y="328"/>
                  <a:pt x="1045" y="328"/>
                  <a:pt x="1045" y="328"/>
                </a:cubicBezTo>
                <a:cubicBezTo>
                  <a:pt x="1046" y="331"/>
                  <a:pt x="1045" y="330"/>
                  <a:pt x="1047" y="331"/>
                </a:cubicBezTo>
                <a:cubicBezTo>
                  <a:pt x="1047" y="334"/>
                  <a:pt x="1048" y="334"/>
                  <a:pt x="1045" y="335"/>
                </a:cubicBezTo>
                <a:cubicBezTo>
                  <a:pt x="1043" y="336"/>
                  <a:pt x="1043" y="335"/>
                  <a:pt x="1040" y="335"/>
                </a:cubicBezTo>
                <a:close/>
                <a:moveTo>
                  <a:pt x="1061" y="343"/>
                </a:moveTo>
                <a:cubicBezTo>
                  <a:pt x="1060" y="345"/>
                  <a:pt x="1059" y="346"/>
                  <a:pt x="1058" y="347"/>
                </a:cubicBezTo>
                <a:cubicBezTo>
                  <a:pt x="1057" y="346"/>
                  <a:pt x="1055" y="347"/>
                  <a:pt x="1054" y="347"/>
                </a:cubicBezTo>
                <a:cubicBezTo>
                  <a:pt x="1052" y="347"/>
                  <a:pt x="1052" y="347"/>
                  <a:pt x="1052" y="347"/>
                </a:cubicBezTo>
                <a:cubicBezTo>
                  <a:pt x="1056" y="341"/>
                  <a:pt x="1052" y="341"/>
                  <a:pt x="1053" y="339"/>
                </a:cubicBezTo>
                <a:cubicBezTo>
                  <a:pt x="1054" y="337"/>
                  <a:pt x="1060" y="336"/>
                  <a:pt x="1054" y="333"/>
                </a:cubicBezTo>
                <a:cubicBezTo>
                  <a:pt x="1055" y="328"/>
                  <a:pt x="1055" y="329"/>
                  <a:pt x="1058" y="327"/>
                </a:cubicBezTo>
                <a:cubicBezTo>
                  <a:pt x="1059" y="327"/>
                  <a:pt x="1060" y="328"/>
                  <a:pt x="1062" y="328"/>
                </a:cubicBezTo>
                <a:cubicBezTo>
                  <a:pt x="1060" y="333"/>
                  <a:pt x="1058" y="339"/>
                  <a:pt x="1061" y="343"/>
                </a:cubicBezTo>
                <a:close/>
                <a:moveTo>
                  <a:pt x="1083" y="338"/>
                </a:moveTo>
                <a:cubicBezTo>
                  <a:pt x="1079" y="339"/>
                  <a:pt x="1078" y="338"/>
                  <a:pt x="1076" y="342"/>
                </a:cubicBezTo>
                <a:cubicBezTo>
                  <a:pt x="1075" y="342"/>
                  <a:pt x="1075" y="342"/>
                  <a:pt x="1075" y="342"/>
                </a:cubicBezTo>
                <a:cubicBezTo>
                  <a:pt x="1076" y="340"/>
                  <a:pt x="1076" y="341"/>
                  <a:pt x="1077" y="338"/>
                </a:cubicBezTo>
                <a:cubicBezTo>
                  <a:pt x="1071" y="338"/>
                  <a:pt x="1071" y="338"/>
                  <a:pt x="1071" y="338"/>
                </a:cubicBezTo>
                <a:cubicBezTo>
                  <a:pt x="1071" y="336"/>
                  <a:pt x="1071" y="336"/>
                  <a:pt x="1071" y="336"/>
                </a:cubicBezTo>
                <a:cubicBezTo>
                  <a:pt x="1074" y="335"/>
                  <a:pt x="1079" y="335"/>
                  <a:pt x="1082" y="333"/>
                </a:cubicBezTo>
                <a:cubicBezTo>
                  <a:pt x="1083" y="333"/>
                  <a:pt x="1083" y="333"/>
                  <a:pt x="1083" y="333"/>
                </a:cubicBezTo>
                <a:cubicBezTo>
                  <a:pt x="1083" y="335"/>
                  <a:pt x="1083" y="336"/>
                  <a:pt x="1082" y="338"/>
                </a:cubicBezTo>
                <a:cubicBezTo>
                  <a:pt x="1083" y="338"/>
                  <a:pt x="1083" y="338"/>
                  <a:pt x="1083" y="338"/>
                </a:cubicBezTo>
                <a:close/>
                <a:moveTo>
                  <a:pt x="1067" y="332"/>
                </a:moveTo>
                <a:cubicBezTo>
                  <a:pt x="1067" y="331"/>
                  <a:pt x="1067" y="331"/>
                  <a:pt x="1067" y="331"/>
                </a:cubicBezTo>
                <a:cubicBezTo>
                  <a:pt x="1069" y="330"/>
                  <a:pt x="1068" y="331"/>
                  <a:pt x="1069" y="330"/>
                </a:cubicBezTo>
                <a:cubicBezTo>
                  <a:pt x="1071" y="330"/>
                  <a:pt x="1071" y="330"/>
                  <a:pt x="1071" y="330"/>
                </a:cubicBezTo>
                <a:cubicBezTo>
                  <a:pt x="1071" y="332"/>
                  <a:pt x="1071" y="332"/>
                  <a:pt x="1071" y="332"/>
                </a:cubicBezTo>
                <a:lnTo>
                  <a:pt x="1067" y="332"/>
                </a:lnTo>
                <a:close/>
                <a:moveTo>
                  <a:pt x="1075" y="312"/>
                </a:moveTo>
                <a:cubicBezTo>
                  <a:pt x="1076" y="309"/>
                  <a:pt x="1077" y="309"/>
                  <a:pt x="1081" y="309"/>
                </a:cubicBezTo>
                <a:cubicBezTo>
                  <a:pt x="1080" y="311"/>
                  <a:pt x="1080" y="312"/>
                  <a:pt x="1080" y="313"/>
                </a:cubicBezTo>
                <a:cubicBezTo>
                  <a:pt x="1079" y="314"/>
                  <a:pt x="1079" y="315"/>
                  <a:pt x="1079" y="316"/>
                </a:cubicBezTo>
                <a:cubicBezTo>
                  <a:pt x="1075" y="316"/>
                  <a:pt x="1075" y="316"/>
                  <a:pt x="1075" y="316"/>
                </a:cubicBezTo>
                <a:cubicBezTo>
                  <a:pt x="1075" y="313"/>
                  <a:pt x="1074" y="313"/>
                  <a:pt x="1075" y="312"/>
                </a:cubicBezTo>
                <a:close/>
                <a:moveTo>
                  <a:pt x="1084" y="330"/>
                </a:moveTo>
                <a:cubicBezTo>
                  <a:pt x="1082" y="330"/>
                  <a:pt x="1082" y="330"/>
                  <a:pt x="1082" y="330"/>
                </a:cubicBezTo>
                <a:cubicBezTo>
                  <a:pt x="1082" y="328"/>
                  <a:pt x="1082" y="328"/>
                  <a:pt x="1082" y="326"/>
                </a:cubicBezTo>
                <a:cubicBezTo>
                  <a:pt x="1085" y="327"/>
                  <a:pt x="1083" y="326"/>
                  <a:pt x="1084" y="328"/>
                </a:cubicBezTo>
                <a:cubicBezTo>
                  <a:pt x="1085" y="328"/>
                  <a:pt x="1085" y="329"/>
                  <a:pt x="1085" y="329"/>
                </a:cubicBezTo>
                <a:cubicBezTo>
                  <a:pt x="1085" y="329"/>
                  <a:pt x="1085" y="330"/>
                  <a:pt x="1084" y="330"/>
                </a:cubicBezTo>
                <a:close/>
                <a:moveTo>
                  <a:pt x="1084" y="313"/>
                </a:moveTo>
                <a:cubicBezTo>
                  <a:pt x="1084" y="310"/>
                  <a:pt x="1084" y="310"/>
                  <a:pt x="1084" y="310"/>
                </a:cubicBezTo>
                <a:cubicBezTo>
                  <a:pt x="1087" y="310"/>
                  <a:pt x="1088" y="310"/>
                  <a:pt x="1089" y="309"/>
                </a:cubicBezTo>
                <a:cubicBezTo>
                  <a:pt x="1089" y="310"/>
                  <a:pt x="1090" y="310"/>
                  <a:pt x="1090" y="311"/>
                </a:cubicBezTo>
                <a:cubicBezTo>
                  <a:pt x="1089" y="311"/>
                  <a:pt x="1089" y="311"/>
                  <a:pt x="1089" y="311"/>
                </a:cubicBezTo>
                <a:cubicBezTo>
                  <a:pt x="1088" y="313"/>
                  <a:pt x="1088" y="313"/>
                  <a:pt x="1084" y="313"/>
                </a:cubicBezTo>
                <a:close/>
                <a:moveTo>
                  <a:pt x="1092" y="335"/>
                </a:moveTo>
                <a:cubicBezTo>
                  <a:pt x="1090" y="335"/>
                  <a:pt x="1090" y="335"/>
                  <a:pt x="1090" y="335"/>
                </a:cubicBezTo>
                <a:cubicBezTo>
                  <a:pt x="1090" y="333"/>
                  <a:pt x="1090" y="333"/>
                  <a:pt x="1090" y="333"/>
                </a:cubicBezTo>
                <a:cubicBezTo>
                  <a:pt x="1092" y="333"/>
                  <a:pt x="1092" y="333"/>
                  <a:pt x="1092" y="333"/>
                </a:cubicBezTo>
                <a:lnTo>
                  <a:pt x="1092" y="335"/>
                </a:lnTo>
                <a:close/>
                <a:moveTo>
                  <a:pt x="1107" y="335"/>
                </a:moveTo>
                <a:cubicBezTo>
                  <a:pt x="1107" y="335"/>
                  <a:pt x="1106" y="335"/>
                  <a:pt x="1106" y="336"/>
                </a:cubicBezTo>
                <a:cubicBezTo>
                  <a:pt x="1105" y="333"/>
                  <a:pt x="1105" y="333"/>
                  <a:pt x="1101" y="333"/>
                </a:cubicBezTo>
                <a:cubicBezTo>
                  <a:pt x="1101" y="331"/>
                  <a:pt x="1101" y="332"/>
                  <a:pt x="1100" y="331"/>
                </a:cubicBezTo>
                <a:cubicBezTo>
                  <a:pt x="1100" y="330"/>
                  <a:pt x="1100" y="330"/>
                  <a:pt x="1100" y="330"/>
                </a:cubicBezTo>
                <a:cubicBezTo>
                  <a:pt x="1105" y="329"/>
                  <a:pt x="1108" y="329"/>
                  <a:pt x="1110" y="326"/>
                </a:cubicBezTo>
                <a:cubicBezTo>
                  <a:pt x="1112" y="326"/>
                  <a:pt x="1112" y="326"/>
                  <a:pt x="1112" y="326"/>
                </a:cubicBezTo>
                <a:cubicBezTo>
                  <a:pt x="1111" y="330"/>
                  <a:pt x="1110" y="333"/>
                  <a:pt x="1107" y="335"/>
                </a:cubicBezTo>
                <a:close/>
                <a:moveTo>
                  <a:pt x="1127" y="324"/>
                </a:moveTo>
                <a:cubicBezTo>
                  <a:pt x="1127" y="325"/>
                  <a:pt x="1126" y="325"/>
                  <a:pt x="1126" y="325"/>
                </a:cubicBezTo>
                <a:cubicBezTo>
                  <a:pt x="1124" y="324"/>
                  <a:pt x="1124" y="325"/>
                  <a:pt x="1123" y="323"/>
                </a:cubicBezTo>
                <a:cubicBezTo>
                  <a:pt x="1127" y="323"/>
                  <a:pt x="1127" y="323"/>
                  <a:pt x="1127" y="323"/>
                </a:cubicBezTo>
                <a:lnTo>
                  <a:pt x="1127" y="324"/>
                </a:lnTo>
                <a:close/>
                <a:moveTo>
                  <a:pt x="1133" y="322"/>
                </a:moveTo>
                <a:cubicBezTo>
                  <a:pt x="1132" y="323"/>
                  <a:pt x="1131" y="324"/>
                  <a:pt x="1130" y="325"/>
                </a:cubicBezTo>
                <a:cubicBezTo>
                  <a:pt x="1130" y="324"/>
                  <a:pt x="1130" y="324"/>
                  <a:pt x="1130" y="324"/>
                </a:cubicBezTo>
                <a:cubicBezTo>
                  <a:pt x="1129" y="323"/>
                  <a:pt x="1130" y="324"/>
                  <a:pt x="1130" y="321"/>
                </a:cubicBezTo>
                <a:cubicBezTo>
                  <a:pt x="1133" y="321"/>
                  <a:pt x="1133" y="321"/>
                  <a:pt x="1133" y="321"/>
                </a:cubicBezTo>
                <a:lnTo>
                  <a:pt x="1133" y="322"/>
                </a:lnTo>
                <a:close/>
                <a:moveTo>
                  <a:pt x="1144" y="320"/>
                </a:moveTo>
                <a:cubicBezTo>
                  <a:pt x="1143" y="321"/>
                  <a:pt x="1141" y="321"/>
                  <a:pt x="1140" y="321"/>
                </a:cubicBezTo>
                <a:cubicBezTo>
                  <a:pt x="1140" y="320"/>
                  <a:pt x="1140" y="320"/>
                  <a:pt x="1140" y="320"/>
                </a:cubicBezTo>
                <a:cubicBezTo>
                  <a:pt x="1144" y="320"/>
                  <a:pt x="1144" y="320"/>
                  <a:pt x="1144" y="320"/>
                </a:cubicBezTo>
                <a:close/>
                <a:moveTo>
                  <a:pt x="1129" y="293"/>
                </a:moveTo>
                <a:cubicBezTo>
                  <a:pt x="1129" y="293"/>
                  <a:pt x="1129" y="292"/>
                  <a:pt x="1130" y="292"/>
                </a:cubicBezTo>
                <a:cubicBezTo>
                  <a:pt x="1129" y="290"/>
                  <a:pt x="1129" y="288"/>
                  <a:pt x="1129" y="285"/>
                </a:cubicBezTo>
                <a:cubicBezTo>
                  <a:pt x="1134" y="285"/>
                  <a:pt x="1136" y="284"/>
                  <a:pt x="1142" y="284"/>
                </a:cubicBezTo>
                <a:cubicBezTo>
                  <a:pt x="1141" y="284"/>
                  <a:pt x="1142" y="284"/>
                  <a:pt x="1140" y="285"/>
                </a:cubicBezTo>
                <a:cubicBezTo>
                  <a:pt x="1141" y="289"/>
                  <a:pt x="1155" y="293"/>
                  <a:pt x="1158" y="295"/>
                </a:cubicBezTo>
                <a:cubicBezTo>
                  <a:pt x="1158" y="301"/>
                  <a:pt x="1158" y="301"/>
                  <a:pt x="1158" y="301"/>
                </a:cubicBezTo>
                <a:cubicBezTo>
                  <a:pt x="1156" y="299"/>
                  <a:pt x="1155" y="297"/>
                  <a:pt x="1152" y="296"/>
                </a:cubicBezTo>
                <a:cubicBezTo>
                  <a:pt x="1149" y="296"/>
                  <a:pt x="1142" y="300"/>
                  <a:pt x="1137" y="301"/>
                </a:cubicBezTo>
                <a:cubicBezTo>
                  <a:pt x="1137" y="304"/>
                  <a:pt x="1136" y="305"/>
                  <a:pt x="1135" y="308"/>
                </a:cubicBezTo>
                <a:cubicBezTo>
                  <a:pt x="1129" y="308"/>
                  <a:pt x="1120" y="310"/>
                  <a:pt x="1117" y="307"/>
                </a:cubicBezTo>
                <a:cubicBezTo>
                  <a:pt x="1115" y="309"/>
                  <a:pt x="1116" y="307"/>
                  <a:pt x="1117" y="310"/>
                </a:cubicBezTo>
                <a:cubicBezTo>
                  <a:pt x="1114" y="309"/>
                  <a:pt x="1115" y="310"/>
                  <a:pt x="1115" y="307"/>
                </a:cubicBezTo>
                <a:cubicBezTo>
                  <a:pt x="1109" y="307"/>
                  <a:pt x="1110" y="308"/>
                  <a:pt x="1110" y="304"/>
                </a:cubicBezTo>
                <a:cubicBezTo>
                  <a:pt x="1108" y="304"/>
                  <a:pt x="1109" y="304"/>
                  <a:pt x="1108" y="303"/>
                </a:cubicBezTo>
                <a:cubicBezTo>
                  <a:pt x="1106" y="304"/>
                  <a:pt x="1105" y="304"/>
                  <a:pt x="1103" y="304"/>
                </a:cubicBezTo>
                <a:cubicBezTo>
                  <a:pt x="1104" y="307"/>
                  <a:pt x="1104" y="307"/>
                  <a:pt x="1104" y="308"/>
                </a:cubicBezTo>
                <a:cubicBezTo>
                  <a:pt x="1104" y="309"/>
                  <a:pt x="1104" y="310"/>
                  <a:pt x="1103" y="311"/>
                </a:cubicBezTo>
                <a:cubicBezTo>
                  <a:pt x="1099" y="311"/>
                  <a:pt x="1096" y="311"/>
                  <a:pt x="1094" y="309"/>
                </a:cubicBezTo>
                <a:cubicBezTo>
                  <a:pt x="1093" y="309"/>
                  <a:pt x="1093" y="309"/>
                  <a:pt x="1093" y="309"/>
                </a:cubicBezTo>
                <a:cubicBezTo>
                  <a:pt x="1093" y="308"/>
                  <a:pt x="1093" y="308"/>
                  <a:pt x="1093" y="308"/>
                </a:cubicBezTo>
                <a:cubicBezTo>
                  <a:pt x="1096" y="308"/>
                  <a:pt x="1099" y="308"/>
                  <a:pt x="1102" y="307"/>
                </a:cubicBezTo>
                <a:cubicBezTo>
                  <a:pt x="1102" y="304"/>
                  <a:pt x="1102" y="304"/>
                  <a:pt x="1102" y="304"/>
                </a:cubicBezTo>
                <a:cubicBezTo>
                  <a:pt x="1099" y="303"/>
                  <a:pt x="1091" y="304"/>
                  <a:pt x="1088" y="306"/>
                </a:cubicBezTo>
                <a:cubicBezTo>
                  <a:pt x="1085" y="305"/>
                  <a:pt x="1085" y="305"/>
                  <a:pt x="1084" y="302"/>
                </a:cubicBezTo>
                <a:cubicBezTo>
                  <a:pt x="1079" y="300"/>
                  <a:pt x="1074" y="298"/>
                  <a:pt x="1070" y="301"/>
                </a:cubicBezTo>
                <a:cubicBezTo>
                  <a:pt x="1069" y="298"/>
                  <a:pt x="1071" y="300"/>
                  <a:pt x="1068" y="299"/>
                </a:cubicBezTo>
                <a:cubicBezTo>
                  <a:pt x="1068" y="297"/>
                  <a:pt x="1068" y="297"/>
                  <a:pt x="1068" y="297"/>
                </a:cubicBezTo>
                <a:cubicBezTo>
                  <a:pt x="1072" y="297"/>
                  <a:pt x="1074" y="299"/>
                  <a:pt x="1077" y="299"/>
                </a:cubicBezTo>
                <a:cubicBezTo>
                  <a:pt x="1080" y="298"/>
                  <a:pt x="1082" y="296"/>
                  <a:pt x="1085" y="295"/>
                </a:cubicBezTo>
                <a:cubicBezTo>
                  <a:pt x="1085" y="298"/>
                  <a:pt x="1085" y="298"/>
                  <a:pt x="1085" y="298"/>
                </a:cubicBezTo>
                <a:cubicBezTo>
                  <a:pt x="1086" y="298"/>
                  <a:pt x="1086" y="298"/>
                  <a:pt x="1086" y="299"/>
                </a:cubicBezTo>
                <a:cubicBezTo>
                  <a:pt x="1091" y="299"/>
                  <a:pt x="1097" y="300"/>
                  <a:pt x="1099" y="300"/>
                </a:cubicBezTo>
                <a:cubicBezTo>
                  <a:pt x="1103" y="299"/>
                  <a:pt x="1103" y="297"/>
                  <a:pt x="1105" y="295"/>
                </a:cubicBezTo>
                <a:cubicBezTo>
                  <a:pt x="1106" y="295"/>
                  <a:pt x="1106" y="296"/>
                  <a:pt x="1107" y="296"/>
                </a:cubicBezTo>
                <a:cubicBezTo>
                  <a:pt x="1113" y="293"/>
                  <a:pt x="1121" y="292"/>
                  <a:pt x="1129" y="293"/>
                </a:cubicBezTo>
                <a:close/>
                <a:moveTo>
                  <a:pt x="1118" y="290"/>
                </a:moveTo>
                <a:cubicBezTo>
                  <a:pt x="1119" y="289"/>
                  <a:pt x="1119" y="289"/>
                  <a:pt x="1119" y="286"/>
                </a:cubicBezTo>
                <a:cubicBezTo>
                  <a:pt x="1123" y="286"/>
                  <a:pt x="1123" y="286"/>
                  <a:pt x="1123" y="286"/>
                </a:cubicBezTo>
                <a:cubicBezTo>
                  <a:pt x="1123" y="287"/>
                  <a:pt x="1123" y="287"/>
                  <a:pt x="1122" y="287"/>
                </a:cubicBezTo>
                <a:cubicBezTo>
                  <a:pt x="1121" y="289"/>
                  <a:pt x="1121" y="289"/>
                  <a:pt x="1120" y="290"/>
                </a:cubicBezTo>
                <a:lnTo>
                  <a:pt x="1118" y="290"/>
                </a:lnTo>
                <a:close/>
                <a:moveTo>
                  <a:pt x="1124" y="168"/>
                </a:moveTo>
                <a:cubicBezTo>
                  <a:pt x="1125" y="168"/>
                  <a:pt x="1126" y="169"/>
                  <a:pt x="1127" y="169"/>
                </a:cubicBezTo>
                <a:cubicBezTo>
                  <a:pt x="1127" y="170"/>
                  <a:pt x="1127" y="170"/>
                  <a:pt x="1127" y="170"/>
                </a:cubicBezTo>
                <a:cubicBezTo>
                  <a:pt x="1125" y="171"/>
                  <a:pt x="1126" y="171"/>
                  <a:pt x="1125" y="173"/>
                </a:cubicBezTo>
                <a:cubicBezTo>
                  <a:pt x="1123" y="173"/>
                  <a:pt x="1123" y="173"/>
                  <a:pt x="1123" y="173"/>
                </a:cubicBezTo>
                <a:cubicBezTo>
                  <a:pt x="1123" y="170"/>
                  <a:pt x="1124" y="170"/>
                  <a:pt x="1124" y="168"/>
                </a:cubicBezTo>
                <a:close/>
                <a:moveTo>
                  <a:pt x="1091" y="149"/>
                </a:moveTo>
                <a:cubicBezTo>
                  <a:pt x="1092" y="150"/>
                  <a:pt x="1092" y="153"/>
                  <a:pt x="1093" y="154"/>
                </a:cubicBezTo>
                <a:cubicBezTo>
                  <a:pt x="1105" y="154"/>
                  <a:pt x="1112" y="154"/>
                  <a:pt x="1121" y="153"/>
                </a:cubicBezTo>
                <a:cubicBezTo>
                  <a:pt x="1117" y="157"/>
                  <a:pt x="1112" y="155"/>
                  <a:pt x="1107" y="159"/>
                </a:cubicBezTo>
                <a:cubicBezTo>
                  <a:pt x="1100" y="159"/>
                  <a:pt x="1100" y="159"/>
                  <a:pt x="1100" y="159"/>
                </a:cubicBezTo>
                <a:cubicBezTo>
                  <a:pt x="1101" y="157"/>
                  <a:pt x="1101" y="157"/>
                  <a:pt x="1101" y="155"/>
                </a:cubicBezTo>
                <a:cubicBezTo>
                  <a:pt x="1097" y="156"/>
                  <a:pt x="1099" y="158"/>
                  <a:pt x="1097" y="159"/>
                </a:cubicBezTo>
                <a:cubicBezTo>
                  <a:pt x="1093" y="160"/>
                  <a:pt x="1093" y="154"/>
                  <a:pt x="1091" y="160"/>
                </a:cubicBezTo>
                <a:cubicBezTo>
                  <a:pt x="1086" y="160"/>
                  <a:pt x="1085" y="159"/>
                  <a:pt x="1082" y="156"/>
                </a:cubicBezTo>
                <a:cubicBezTo>
                  <a:pt x="1081" y="156"/>
                  <a:pt x="1081" y="156"/>
                  <a:pt x="1081" y="156"/>
                </a:cubicBezTo>
                <a:cubicBezTo>
                  <a:pt x="1085" y="153"/>
                  <a:pt x="1086" y="155"/>
                  <a:pt x="1091" y="149"/>
                </a:cubicBezTo>
                <a:close/>
                <a:moveTo>
                  <a:pt x="1118" y="198"/>
                </a:moveTo>
                <a:cubicBezTo>
                  <a:pt x="1117" y="202"/>
                  <a:pt x="1116" y="204"/>
                  <a:pt x="1113" y="206"/>
                </a:cubicBezTo>
                <a:cubicBezTo>
                  <a:pt x="1113" y="207"/>
                  <a:pt x="1113" y="207"/>
                  <a:pt x="1113" y="207"/>
                </a:cubicBezTo>
                <a:cubicBezTo>
                  <a:pt x="1111" y="207"/>
                  <a:pt x="1111" y="207"/>
                  <a:pt x="1111" y="207"/>
                </a:cubicBezTo>
                <a:cubicBezTo>
                  <a:pt x="1110" y="202"/>
                  <a:pt x="1111" y="199"/>
                  <a:pt x="1112" y="195"/>
                </a:cubicBezTo>
                <a:cubicBezTo>
                  <a:pt x="1115" y="196"/>
                  <a:pt x="1115" y="198"/>
                  <a:pt x="1118" y="198"/>
                </a:cubicBezTo>
                <a:close/>
                <a:moveTo>
                  <a:pt x="1115" y="180"/>
                </a:moveTo>
                <a:cubicBezTo>
                  <a:pt x="1116" y="181"/>
                  <a:pt x="1116" y="181"/>
                  <a:pt x="1117" y="181"/>
                </a:cubicBezTo>
                <a:cubicBezTo>
                  <a:pt x="1115" y="181"/>
                  <a:pt x="1116" y="181"/>
                  <a:pt x="1115" y="180"/>
                </a:cubicBezTo>
                <a:close/>
                <a:moveTo>
                  <a:pt x="1117" y="176"/>
                </a:moveTo>
                <a:cubicBezTo>
                  <a:pt x="1115" y="176"/>
                  <a:pt x="1115" y="176"/>
                  <a:pt x="1115" y="176"/>
                </a:cubicBezTo>
                <a:cubicBezTo>
                  <a:pt x="1113" y="170"/>
                  <a:pt x="1112" y="167"/>
                  <a:pt x="1113" y="162"/>
                </a:cubicBezTo>
                <a:cubicBezTo>
                  <a:pt x="1115" y="165"/>
                  <a:pt x="1119" y="172"/>
                  <a:pt x="1119" y="173"/>
                </a:cubicBezTo>
                <a:cubicBezTo>
                  <a:pt x="1118" y="175"/>
                  <a:pt x="1118" y="174"/>
                  <a:pt x="1117" y="176"/>
                </a:cubicBezTo>
                <a:close/>
                <a:moveTo>
                  <a:pt x="1102" y="192"/>
                </a:moveTo>
                <a:cubicBezTo>
                  <a:pt x="1100" y="193"/>
                  <a:pt x="1095" y="191"/>
                  <a:pt x="1093" y="193"/>
                </a:cubicBezTo>
                <a:cubicBezTo>
                  <a:pt x="1090" y="193"/>
                  <a:pt x="1089" y="193"/>
                  <a:pt x="1088" y="192"/>
                </a:cubicBezTo>
                <a:cubicBezTo>
                  <a:pt x="1088" y="191"/>
                  <a:pt x="1088" y="191"/>
                  <a:pt x="1087" y="191"/>
                </a:cubicBezTo>
                <a:cubicBezTo>
                  <a:pt x="1089" y="190"/>
                  <a:pt x="1090" y="189"/>
                  <a:pt x="1092" y="188"/>
                </a:cubicBezTo>
                <a:cubicBezTo>
                  <a:pt x="1093" y="187"/>
                  <a:pt x="1093" y="188"/>
                  <a:pt x="1095" y="189"/>
                </a:cubicBezTo>
                <a:cubicBezTo>
                  <a:pt x="1098" y="188"/>
                  <a:pt x="1099" y="187"/>
                  <a:pt x="1101" y="185"/>
                </a:cubicBezTo>
                <a:cubicBezTo>
                  <a:pt x="1102" y="184"/>
                  <a:pt x="1108" y="187"/>
                  <a:pt x="1109" y="187"/>
                </a:cubicBezTo>
                <a:cubicBezTo>
                  <a:pt x="1110" y="188"/>
                  <a:pt x="1110" y="189"/>
                  <a:pt x="1109" y="190"/>
                </a:cubicBezTo>
                <a:cubicBezTo>
                  <a:pt x="1108" y="192"/>
                  <a:pt x="1109" y="191"/>
                  <a:pt x="1106" y="192"/>
                </a:cubicBezTo>
                <a:cubicBezTo>
                  <a:pt x="1106" y="189"/>
                  <a:pt x="1106" y="189"/>
                  <a:pt x="1106" y="189"/>
                </a:cubicBezTo>
                <a:cubicBezTo>
                  <a:pt x="1101" y="190"/>
                  <a:pt x="1104" y="191"/>
                  <a:pt x="1102" y="192"/>
                </a:cubicBezTo>
                <a:close/>
                <a:moveTo>
                  <a:pt x="1097" y="176"/>
                </a:moveTo>
                <a:cubicBezTo>
                  <a:pt x="1097" y="176"/>
                  <a:pt x="1097" y="176"/>
                  <a:pt x="1098" y="177"/>
                </a:cubicBezTo>
                <a:cubicBezTo>
                  <a:pt x="1096" y="179"/>
                  <a:pt x="1093" y="176"/>
                  <a:pt x="1092" y="181"/>
                </a:cubicBezTo>
                <a:cubicBezTo>
                  <a:pt x="1090" y="181"/>
                  <a:pt x="1090" y="181"/>
                  <a:pt x="1090" y="181"/>
                </a:cubicBezTo>
                <a:cubicBezTo>
                  <a:pt x="1090" y="179"/>
                  <a:pt x="1090" y="177"/>
                  <a:pt x="1091" y="176"/>
                </a:cubicBezTo>
                <a:cubicBezTo>
                  <a:pt x="1094" y="176"/>
                  <a:pt x="1094" y="176"/>
                  <a:pt x="1097" y="176"/>
                </a:cubicBezTo>
                <a:close/>
                <a:moveTo>
                  <a:pt x="1092" y="167"/>
                </a:moveTo>
                <a:cubicBezTo>
                  <a:pt x="1097" y="167"/>
                  <a:pt x="1097" y="167"/>
                  <a:pt x="1097" y="167"/>
                </a:cubicBezTo>
                <a:cubicBezTo>
                  <a:pt x="1097" y="169"/>
                  <a:pt x="1097" y="169"/>
                  <a:pt x="1097" y="169"/>
                </a:cubicBezTo>
                <a:cubicBezTo>
                  <a:pt x="1095" y="169"/>
                  <a:pt x="1093" y="168"/>
                  <a:pt x="1092" y="167"/>
                </a:cubicBezTo>
                <a:close/>
                <a:moveTo>
                  <a:pt x="1099" y="177"/>
                </a:moveTo>
                <a:cubicBezTo>
                  <a:pt x="1099" y="175"/>
                  <a:pt x="1099" y="175"/>
                  <a:pt x="1099" y="175"/>
                </a:cubicBezTo>
                <a:cubicBezTo>
                  <a:pt x="1102" y="175"/>
                  <a:pt x="1102" y="175"/>
                  <a:pt x="1102" y="175"/>
                </a:cubicBezTo>
                <a:cubicBezTo>
                  <a:pt x="1102" y="178"/>
                  <a:pt x="1102" y="178"/>
                  <a:pt x="1102" y="178"/>
                </a:cubicBezTo>
                <a:cubicBezTo>
                  <a:pt x="1100" y="177"/>
                  <a:pt x="1101" y="177"/>
                  <a:pt x="1099" y="177"/>
                </a:cubicBezTo>
                <a:close/>
                <a:moveTo>
                  <a:pt x="1107" y="168"/>
                </a:moveTo>
                <a:cubicBezTo>
                  <a:pt x="1107" y="170"/>
                  <a:pt x="1107" y="170"/>
                  <a:pt x="1107" y="170"/>
                </a:cubicBezTo>
                <a:cubicBezTo>
                  <a:pt x="1105" y="169"/>
                  <a:pt x="1106" y="170"/>
                  <a:pt x="1105" y="167"/>
                </a:cubicBezTo>
                <a:cubicBezTo>
                  <a:pt x="1108" y="167"/>
                  <a:pt x="1108" y="167"/>
                  <a:pt x="1108" y="167"/>
                </a:cubicBezTo>
                <a:cubicBezTo>
                  <a:pt x="1108" y="167"/>
                  <a:pt x="1107" y="168"/>
                  <a:pt x="1107" y="168"/>
                </a:cubicBezTo>
                <a:close/>
                <a:moveTo>
                  <a:pt x="1109" y="175"/>
                </a:moveTo>
                <a:cubicBezTo>
                  <a:pt x="1107" y="176"/>
                  <a:pt x="1108" y="176"/>
                  <a:pt x="1106" y="175"/>
                </a:cubicBezTo>
                <a:lnTo>
                  <a:pt x="1109" y="175"/>
                </a:lnTo>
                <a:close/>
                <a:moveTo>
                  <a:pt x="1087" y="176"/>
                </a:moveTo>
                <a:cubicBezTo>
                  <a:pt x="1088" y="177"/>
                  <a:pt x="1086" y="180"/>
                  <a:pt x="1086" y="182"/>
                </a:cubicBezTo>
                <a:cubicBezTo>
                  <a:pt x="1085" y="184"/>
                  <a:pt x="1085" y="184"/>
                  <a:pt x="1082" y="185"/>
                </a:cubicBezTo>
                <a:cubicBezTo>
                  <a:pt x="1080" y="183"/>
                  <a:pt x="1079" y="182"/>
                  <a:pt x="1078" y="178"/>
                </a:cubicBezTo>
                <a:cubicBezTo>
                  <a:pt x="1080" y="177"/>
                  <a:pt x="1085" y="177"/>
                  <a:pt x="1087" y="176"/>
                </a:cubicBezTo>
                <a:close/>
                <a:moveTo>
                  <a:pt x="1096" y="197"/>
                </a:moveTo>
                <a:cubicBezTo>
                  <a:pt x="1097" y="199"/>
                  <a:pt x="1097" y="201"/>
                  <a:pt x="1097" y="204"/>
                </a:cubicBezTo>
                <a:cubicBezTo>
                  <a:pt x="1098" y="205"/>
                  <a:pt x="1100" y="205"/>
                  <a:pt x="1102" y="205"/>
                </a:cubicBezTo>
                <a:cubicBezTo>
                  <a:pt x="1102" y="205"/>
                  <a:pt x="1102" y="206"/>
                  <a:pt x="1101" y="206"/>
                </a:cubicBezTo>
                <a:cubicBezTo>
                  <a:pt x="1100" y="208"/>
                  <a:pt x="1101" y="205"/>
                  <a:pt x="1099" y="207"/>
                </a:cubicBezTo>
                <a:cubicBezTo>
                  <a:pt x="1097" y="208"/>
                  <a:pt x="1095" y="212"/>
                  <a:pt x="1094" y="214"/>
                </a:cubicBezTo>
                <a:cubicBezTo>
                  <a:pt x="1092" y="214"/>
                  <a:pt x="1093" y="214"/>
                  <a:pt x="1092" y="214"/>
                </a:cubicBezTo>
                <a:cubicBezTo>
                  <a:pt x="1091" y="212"/>
                  <a:pt x="1092" y="212"/>
                  <a:pt x="1091" y="211"/>
                </a:cubicBezTo>
                <a:cubicBezTo>
                  <a:pt x="1091" y="209"/>
                  <a:pt x="1091" y="209"/>
                  <a:pt x="1091" y="209"/>
                </a:cubicBezTo>
                <a:cubicBezTo>
                  <a:pt x="1089" y="210"/>
                  <a:pt x="1087" y="213"/>
                  <a:pt x="1084" y="212"/>
                </a:cubicBezTo>
                <a:cubicBezTo>
                  <a:pt x="1080" y="212"/>
                  <a:pt x="1079" y="212"/>
                  <a:pt x="1078" y="210"/>
                </a:cubicBezTo>
                <a:cubicBezTo>
                  <a:pt x="1077" y="210"/>
                  <a:pt x="1077" y="210"/>
                  <a:pt x="1077" y="210"/>
                </a:cubicBezTo>
                <a:cubicBezTo>
                  <a:pt x="1078" y="208"/>
                  <a:pt x="1081" y="207"/>
                  <a:pt x="1082" y="206"/>
                </a:cubicBezTo>
                <a:cubicBezTo>
                  <a:pt x="1082" y="203"/>
                  <a:pt x="1082" y="203"/>
                  <a:pt x="1082" y="203"/>
                </a:cubicBezTo>
                <a:cubicBezTo>
                  <a:pt x="1077" y="204"/>
                  <a:pt x="1077" y="205"/>
                  <a:pt x="1073" y="203"/>
                </a:cubicBezTo>
                <a:cubicBezTo>
                  <a:pt x="1073" y="203"/>
                  <a:pt x="1071" y="206"/>
                  <a:pt x="1071" y="206"/>
                </a:cubicBezTo>
                <a:cubicBezTo>
                  <a:pt x="1069" y="207"/>
                  <a:pt x="1062" y="205"/>
                  <a:pt x="1057" y="207"/>
                </a:cubicBezTo>
                <a:cubicBezTo>
                  <a:pt x="1058" y="209"/>
                  <a:pt x="1060" y="210"/>
                  <a:pt x="1062" y="211"/>
                </a:cubicBezTo>
                <a:cubicBezTo>
                  <a:pt x="1061" y="211"/>
                  <a:pt x="1061" y="211"/>
                  <a:pt x="1061" y="212"/>
                </a:cubicBezTo>
                <a:cubicBezTo>
                  <a:pt x="1059" y="213"/>
                  <a:pt x="1058" y="212"/>
                  <a:pt x="1057" y="213"/>
                </a:cubicBezTo>
                <a:cubicBezTo>
                  <a:pt x="1054" y="214"/>
                  <a:pt x="1056" y="213"/>
                  <a:pt x="1056" y="215"/>
                </a:cubicBezTo>
                <a:cubicBezTo>
                  <a:pt x="1054" y="215"/>
                  <a:pt x="1054" y="215"/>
                  <a:pt x="1054" y="215"/>
                </a:cubicBezTo>
                <a:cubicBezTo>
                  <a:pt x="1053" y="212"/>
                  <a:pt x="1052" y="209"/>
                  <a:pt x="1049" y="207"/>
                </a:cubicBezTo>
                <a:cubicBezTo>
                  <a:pt x="1049" y="205"/>
                  <a:pt x="1049" y="205"/>
                  <a:pt x="1049" y="205"/>
                </a:cubicBezTo>
                <a:cubicBezTo>
                  <a:pt x="1054" y="203"/>
                  <a:pt x="1060" y="202"/>
                  <a:pt x="1063" y="198"/>
                </a:cubicBezTo>
                <a:cubicBezTo>
                  <a:pt x="1067" y="199"/>
                  <a:pt x="1069" y="200"/>
                  <a:pt x="1071" y="201"/>
                </a:cubicBezTo>
                <a:cubicBezTo>
                  <a:pt x="1074" y="202"/>
                  <a:pt x="1093" y="200"/>
                  <a:pt x="1096" y="197"/>
                </a:cubicBezTo>
                <a:close/>
                <a:moveTo>
                  <a:pt x="1066" y="208"/>
                </a:moveTo>
                <a:cubicBezTo>
                  <a:pt x="1069" y="208"/>
                  <a:pt x="1069" y="208"/>
                  <a:pt x="1069" y="208"/>
                </a:cubicBezTo>
                <a:cubicBezTo>
                  <a:pt x="1068" y="209"/>
                  <a:pt x="1068" y="209"/>
                  <a:pt x="1066" y="208"/>
                </a:cubicBezTo>
                <a:close/>
                <a:moveTo>
                  <a:pt x="1069" y="210"/>
                </a:moveTo>
                <a:cubicBezTo>
                  <a:pt x="1068" y="212"/>
                  <a:pt x="1068" y="211"/>
                  <a:pt x="1067" y="214"/>
                </a:cubicBezTo>
                <a:cubicBezTo>
                  <a:pt x="1064" y="214"/>
                  <a:pt x="1064" y="214"/>
                  <a:pt x="1064" y="214"/>
                </a:cubicBezTo>
                <a:cubicBezTo>
                  <a:pt x="1065" y="213"/>
                  <a:pt x="1065" y="213"/>
                  <a:pt x="1065" y="210"/>
                </a:cubicBezTo>
                <a:lnTo>
                  <a:pt x="1069" y="210"/>
                </a:lnTo>
                <a:close/>
                <a:moveTo>
                  <a:pt x="1048" y="214"/>
                </a:moveTo>
                <a:cubicBezTo>
                  <a:pt x="1051" y="215"/>
                  <a:pt x="1051" y="215"/>
                  <a:pt x="1052" y="216"/>
                </a:cubicBezTo>
                <a:cubicBezTo>
                  <a:pt x="1050" y="216"/>
                  <a:pt x="1051" y="216"/>
                  <a:pt x="1048" y="216"/>
                </a:cubicBezTo>
                <a:lnTo>
                  <a:pt x="1048" y="214"/>
                </a:lnTo>
                <a:close/>
                <a:moveTo>
                  <a:pt x="1047" y="194"/>
                </a:moveTo>
                <a:cubicBezTo>
                  <a:pt x="1047" y="196"/>
                  <a:pt x="1047" y="196"/>
                  <a:pt x="1047" y="196"/>
                </a:cubicBezTo>
                <a:cubicBezTo>
                  <a:pt x="1046" y="196"/>
                  <a:pt x="1046" y="196"/>
                  <a:pt x="1046" y="196"/>
                </a:cubicBezTo>
                <a:cubicBezTo>
                  <a:pt x="1046" y="193"/>
                  <a:pt x="1046" y="191"/>
                  <a:pt x="1047" y="189"/>
                </a:cubicBezTo>
                <a:cubicBezTo>
                  <a:pt x="1048" y="189"/>
                  <a:pt x="1048" y="189"/>
                  <a:pt x="1048" y="189"/>
                </a:cubicBezTo>
                <a:cubicBezTo>
                  <a:pt x="1048" y="191"/>
                  <a:pt x="1048" y="192"/>
                  <a:pt x="1047" y="194"/>
                </a:cubicBezTo>
                <a:close/>
                <a:moveTo>
                  <a:pt x="1053" y="196"/>
                </a:moveTo>
                <a:cubicBezTo>
                  <a:pt x="1053" y="192"/>
                  <a:pt x="1053" y="192"/>
                  <a:pt x="1053" y="192"/>
                </a:cubicBezTo>
                <a:cubicBezTo>
                  <a:pt x="1056" y="192"/>
                  <a:pt x="1056" y="192"/>
                  <a:pt x="1056" y="192"/>
                </a:cubicBezTo>
                <a:cubicBezTo>
                  <a:pt x="1056" y="194"/>
                  <a:pt x="1056" y="194"/>
                  <a:pt x="1055" y="195"/>
                </a:cubicBezTo>
                <a:cubicBezTo>
                  <a:pt x="1055" y="196"/>
                  <a:pt x="1055" y="196"/>
                  <a:pt x="1055" y="196"/>
                </a:cubicBezTo>
                <a:lnTo>
                  <a:pt x="1053" y="196"/>
                </a:lnTo>
                <a:close/>
                <a:moveTo>
                  <a:pt x="1073" y="156"/>
                </a:moveTo>
                <a:cubicBezTo>
                  <a:pt x="1073" y="156"/>
                  <a:pt x="1072" y="156"/>
                  <a:pt x="1072" y="157"/>
                </a:cubicBezTo>
                <a:cubicBezTo>
                  <a:pt x="1070" y="161"/>
                  <a:pt x="1066" y="159"/>
                  <a:pt x="1065" y="165"/>
                </a:cubicBezTo>
                <a:cubicBezTo>
                  <a:pt x="1064" y="165"/>
                  <a:pt x="1064" y="165"/>
                  <a:pt x="1064" y="165"/>
                </a:cubicBezTo>
                <a:cubicBezTo>
                  <a:pt x="1063" y="162"/>
                  <a:pt x="1062" y="160"/>
                  <a:pt x="1062" y="156"/>
                </a:cubicBezTo>
                <a:lnTo>
                  <a:pt x="1073" y="156"/>
                </a:lnTo>
                <a:close/>
                <a:moveTo>
                  <a:pt x="1058" y="161"/>
                </a:moveTo>
                <a:cubicBezTo>
                  <a:pt x="1059" y="162"/>
                  <a:pt x="1062" y="168"/>
                  <a:pt x="1062" y="169"/>
                </a:cubicBezTo>
                <a:cubicBezTo>
                  <a:pt x="1061" y="171"/>
                  <a:pt x="1061" y="170"/>
                  <a:pt x="1061" y="171"/>
                </a:cubicBezTo>
                <a:cubicBezTo>
                  <a:pt x="1059" y="172"/>
                  <a:pt x="1057" y="171"/>
                  <a:pt x="1055" y="170"/>
                </a:cubicBezTo>
                <a:cubicBezTo>
                  <a:pt x="1053" y="169"/>
                  <a:pt x="1054" y="170"/>
                  <a:pt x="1053" y="169"/>
                </a:cubicBezTo>
                <a:cubicBezTo>
                  <a:pt x="1057" y="167"/>
                  <a:pt x="1057" y="165"/>
                  <a:pt x="1058" y="161"/>
                </a:cubicBezTo>
                <a:close/>
                <a:moveTo>
                  <a:pt x="1051" y="176"/>
                </a:moveTo>
                <a:cubicBezTo>
                  <a:pt x="1052" y="175"/>
                  <a:pt x="1055" y="176"/>
                  <a:pt x="1057" y="175"/>
                </a:cubicBezTo>
                <a:cubicBezTo>
                  <a:pt x="1061" y="176"/>
                  <a:pt x="1059" y="177"/>
                  <a:pt x="1062" y="179"/>
                </a:cubicBezTo>
                <a:cubicBezTo>
                  <a:pt x="1062" y="179"/>
                  <a:pt x="1067" y="176"/>
                  <a:pt x="1069" y="177"/>
                </a:cubicBezTo>
                <a:cubicBezTo>
                  <a:pt x="1069" y="178"/>
                  <a:pt x="1069" y="178"/>
                  <a:pt x="1069" y="178"/>
                </a:cubicBezTo>
                <a:cubicBezTo>
                  <a:pt x="1071" y="178"/>
                  <a:pt x="1070" y="178"/>
                  <a:pt x="1071" y="179"/>
                </a:cubicBezTo>
                <a:cubicBezTo>
                  <a:pt x="1069" y="179"/>
                  <a:pt x="1067" y="180"/>
                  <a:pt x="1064" y="180"/>
                </a:cubicBezTo>
                <a:cubicBezTo>
                  <a:pt x="1065" y="183"/>
                  <a:pt x="1065" y="182"/>
                  <a:pt x="1066" y="184"/>
                </a:cubicBezTo>
                <a:cubicBezTo>
                  <a:pt x="1065" y="185"/>
                  <a:pt x="1065" y="184"/>
                  <a:pt x="1064" y="185"/>
                </a:cubicBezTo>
                <a:cubicBezTo>
                  <a:pt x="1061" y="181"/>
                  <a:pt x="1062" y="180"/>
                  <a:pt x="1057" y="182"/>
                </a:cubicBezTo>
                <a:cubicBezTo>
                  <a:pt x="1056" y="181"/>
                  <a:pt x="1056" y="179"/>
                  <a:pt x="1056" y="177"/>
                </a:cubicBezTo>
                <a:cubicBezTo>
                  <a:pt x="1053" y="177"/>
                  <a:pt x="1052" y="178"/>
                  <a:pt x="1050" y="179"/>
                </a:cubicBezTo>
                <a:cubicBezTo>
                  <a:pt x="1049" y="180"/>
                  <a:pt x="1050" y="180"/>
                  <a:pt x="1049" y="180"/>
                </a:cubicBezTo>
                <a:cubicBezTo>
                  <a:pt x="1049" y="181"/>
                  <a:pt x="1049" y="181"/>
                  <a:pt x="1049" y="181"/>
                </a:cubicBezTo>
                <a:cubicBezTo>
                  <a:pt x="1049" y="181"/>
                  <a:pt x="1049" y="181"/>
                  <a:pt x="1048" y="180"/>
                </a:cubicBezTo>
                <a:cubicBezTo>
                  <a:pt x="1048" y="180"/>
                  <a:pt x="1048" y="180"/>
                  <a:pt x="1047" y="179"/>
                </a:cubicBezTo>
                <a:cubicBezTo>
                  <a:pt x="1050" y="178"/>
                  <a:pt x="1050" y="177"/>
                  <a:pt x="1051" y="176"/>
                </a:cubicBezTo>
                <a:close/>
                <a:moveTo>
                  <a:pt x="1047" y="179"/>
                </a:moveTo>
                <a:cubicBezTo>
                  <a:pt x="1047" y="177"/>
                  <a:pt x="1047" y="177"/>
                  <a:pt x="1047" y="177"/>
                </a:cubicBezTo>
                <a:cubicBezTo>
                  <a:pt x="1047" y="177"/>
                  <a:pt x="1047" y="177"/>
                  <a:pt x="1047" y="177"/>
                </a:cubicBezTo>
                <a:cubicBezTo>
                  <a:pt x="1047" y="179"/>
                  <a:pt x="1047" y="179"/>
                  <a:pt x="1047" y="179"/>
                </a:cubicBezTo>
                <a:close/>
                <a:moveTo>
                  <a:pt x="1042" y="162"/>
                </a:moveTo>
                <a:cubicBezTo>
                  <a:pt x="1044" y="161"/>
                  <a:pt x="1044" y="161"/>
                  <a:pt x="1045" y="161"/>
                </a:cubicBezTo>
                <a:cubicBezTo>
                  <a:pt x="1047" y="161"/>
                  <a:pt x="1048" y="161"/>
                  <a:pt x="1049" y="162"/>
                </a:cubicBezTo>
                <a:cubicBezTo>
                  <a:pt x="1049" y="164"/>
                  <a:pt x="1049" y="164"/>
                  <a:pt x="1049" y="164"/>
                </a:cubicBezTo>
                <a:cubicBezTo>
                  <a:pt x="1047" y="165"/>
                  <a:pt x="1045" y="165"/>
                  <a:pt x="1042" y="165"/>
                </a:cubicBezTo>
                <a:lnTo>
                  <a:pt x="1042" y="162"/>
                </a:lnTo>
                <a:close/>
                <a:moveTo>
                  <a:pt x="1044" y="176"/>
                </a:moveTo>
                <a:cubicBezTo>
                  <a:pt x="1044" y="176"/>
                  <a:pt x="1045" y="176"/>
                  <a:pt x="1046" y="177"/>
                </a:cubicBezTo>
                <a:cubicBezTo>
                  <a:pt x="1045" y="177"/>
                  <a:pt x="1045" y="177"/>
                  <a:pt x="1045" y="178"/>
                </a:cubicBezTo>
                <a:cubicBezTo>
                  <a:pt x="1043" y="179"/>
                  <a:pt x="1043" y="178"/>
                  <a:pt x="1040" y="178"/>
                </a:cubicBezTo>
                <a:cubicBezTo>
                  <a:pt x="1041" y="177"/>
                  <a:pt x="1043" y="176"/>
                  <a:pt x="1044" y="176"/>
                </a:cubicBezTo>
                <a:close/>
                <a:moveTo>
                  <a:pt x="1043" y="213"/>
                </a:moveTo>
                <a:cubicBezTo>
                  <a:pt x="1042" y="212"/>
                  <a:pt x="1042" y="212"/>
                  <a:pt x="1042" y="210"/>
                </a:cubicBezTo>
                <a:cubicBezTo>
                  <a:pt x="1039" y="209"/>
                  <a:pt x="1036" y="208"/>
                  <a:pt x="1034" y="207"/>
                </a:cubicBezTo>
                <a:cubicBezTo>
                  <a:pt x="1033" y="206"/>
                  <a:pt x="1035" y="205"/>
                  <a:pt x="1035" y="203"/>
                </a:cubicBezTo>
                <a:cubicBezTo>
                  <a:pt x="1033" y="202"/>
                  <a:pt x="1032" y="202"/>
                  <a:pt x="1029" y="201"/>
                </a:cubicBezTo>
                <a:cubicBezTo>
                  <a:pt x="1029" y="200"/>
                  <a:pt x="1029" y="200"/>
                  <a:pt x="1029" y="200"/>
                </a:cubicBezTo>
                <a:cubicBezTo>
                  <a:pt x="1032" y="200"/>
                  <a:pt x="1038" y="201"/>
                  <a:pt x="1041" y="199"/>
                </a:cubicBezTo>
                <a:cubicBezTo>
                  <a:pt x="1044" y="199"/>
                  <a:pt x="1044" y="199"/>
                  <a:pt x="1044" y="199"/>
                </a:cubicBezTo>
                <a:cubicBezTo>
                  <a:pt x="1039" y="200"/>
                  <a:pt x="1046" y="207"/>
                  <a:pt x="1046" y="207"/>
                </a:cubicBezTo>
                <a:cubicBezTo>
                  <a:pt x="1044" y="210"/>
                  <a:pt x="1044" y="209"/>
                  <a:pt x="1043" y="213"/>
                </a:cubicBezTo>
                <a:close/>
                <a:moveTo>
                  <a:pt x="1046" y="245"/>
                </a:moveTo>
                <a:cubicBezTo>
                  <a:pt x="1044" y="244"/>
                  <a:pt x="1045" y="245"/>
                  <a:pt x="1044" y="244"/>
                </a:cubicBezTo>
                <a:cubicBezTo>
                  <a:pt x="1045" y="244"/>
                  <a:pt x="1045" y="244"/>
                  <a:pt x="1046" y="245"/>
                </a:cubicBezTo>
                <a:close/>
                <a:moveTo>
                  <a:pt x="1043" y="244"/>
                </a:moveTo>
                <a:cubicBezTo>
                  <a:pt x="1043" y="245"/>
                  <a:pt x="1043" y="245"/>
                  <a:pt x="1043" y="245"/>
                </a:cubicBezTo>
                <a:cubicBezTo>
                  <a:pt x="1041" y="244"/>
                  <a:pt x="1041" y="246"/>
                  <a:pt x="1041" y="244"/>
                </a:cubicBezTo>
                <a:lnTo>
                  <a:pt x="1043" y="244"/>
                </a:lnTo>
                <a:close/>
                <a:moveTo>
                  <a:pt x="1041" y="252"/>
                </a:moveTo>
                <a:cubicBezTo>
                  <a:pt x="1041" y="256"/>
                  <a:pt x="1041" y="256"/>
                  <a:pt x="1041" y="256"/>
                </a:cubicBezTo>
                <a:cubicBezTo>
                  <a:pt x="1040" y="256"/>
                  <a:pt x="1040" y="256"/>
                  <a:pt x="1040" y="256"/>
                </a:cubicBezTo>
                <a:cubicBezTo>
                  <a:pt x="1039" y="254"/>
                  <a:pt x="1040" y="255"/>
                  <a:pt x="1039" y="252"/>
                </a:cubicBezTo>
                <a:lnTo>
                  <a:pt x="1041" y="252"/>
                </a:lnTo>
                <a:close/>
                <a:moveTo>
                  <a:pt x="1035" y="215"/>
                </a:moveTo>
                <a:cubicBezTo>
                  <a:pt x="1037" y="216"/>
                  <a:pt x="1036" y="216"/>
                  <a:pt x="1037" y="216"/>
                </a:cubicBezTo>
                <a:cubicBezTo>
                  <a:pt x="1035" y="216"/>
                  <a:pt x="1036" y="216"/>
                  <a:pt x="1035" y="215"/>
                </a:cubicBezTo>
                <a:close/>
                <a:moveTo>
                  <a:pt x="1037" y="244"/>
                </a:moveTo>
                <a:cubicBezTo>
                  <a:pt x="1037" y="248"/>
                  <a:pt x="1037" y="248"/>
                  <a:pt x="1037" y="248"/>
                </a:cubicBezTo>
                <a:cubicBezTo>
                  <a:pt x="1036" y="248"/>
                  <a:pt x="1036" y="248"/>
                  <a:pt x="1036" y="248"/>
                </a:cubicBezTo>
                <a:cubicBezTo>
                  <a:pt x="1035" y="245"/>
                  <a:pt x="1037" y="247"/>
                  <a:pt x="1034" y="246"/>
                </a:cubicBezTo>
                <a:cubicBezTo>
                  <a:pt x="1035" y="245"/>
                  <a:pt x="1035" y="244"/>
                  <a:pt x="1035" y="243"/>
                </a:cubicBezTo>
                <a:cubicBezTo>
                  <a:pt x="1036" y="243"/>
                  <a:pt x="1036" y="244"/>
                  <a:pt x="1037" y="244"/>
                </a:cubicBezTo>
                <a:close/>
                <a:moveTo>
                  <a:pt x="1028" y="214"/>
                </a:moveTo>
                <a:cubicBezTo>
                  <a:pt x="1025" y="213"/>
                  <a:pt x="1027" y="214"/>
                  <a:pt x="1029" y="212"/>
                </a:cubicBezTo>
                <a:cubicBezTo>
                  <a:pt x="1030" y="213"/>
                  <a:pt x="1030" y="215"/>
                  <a:pt x="1031" y="216"/>
                </a:cubicBezTo>
                <a:cubicBezTo>
                  <a:pt x="1031" y="218"/>
                  <a:pt x="1031" y="218"/>
                  <a:pt x="1031" y="218"/>
                </a:cubicBezTo>
                <a:cubicBezTo>
                  <a:pt x="1029" y="218"/>
                  <a:pt x="1029" y="218"/>
                  <a:pt x="1029" y="218"/>
                </a:cubicBezTo>
                <a:cubicBezTo>
                  <a:pt x="1029" y="217"/>
                  <a:pt x="1028" y="216"/>
                  <a:pt x="1028" y="214"/>
                </a:cubicBezTo>
                <a:close/>
                <a:moveTo>
                  <a:pt x="1029" y="259"/>
                </a:moveTo>
                <a:cubicBezTo>
                  <a:pt x="1029" y="258"/>
                  <a:pt x="1029" y="257"/>
                  <a:pt x="1029" y="255"/>
                </a:cubicBezTo>
                <a:cubicBezTo>
                  <a:pt x="1029" y="256"/>
                  <a:pt x="1029" y="257"/>
                  <a:pt x="1029" y="259"/>
                </a:cubicBezTo>
                <a:close/>
                <a:moveTo>
                  <a:pt x="1022" y="245"/>
                </a:moveTo>
                <a:cubicBezTo>
                  <a:pt x="1027" y="245"/>
                  <a:pt x="1027" y="245"/>
                  <a:pt x="1027" y="245"/>
                </a:cubicBezTo>
                <a:cubicBezTo>
                  <a:pt x="1026" y="248"/>
                  <a:pt x="1026" y="249"/>
                  <a:pt x="1025" y="250"/>
                </a:cubicBezTo>
                <a:cubicBezTo>
                  <a:pt x="1024" y="251"/>
                  <a:pt x="1024" y="251"/>
                  <a:pt x="1022" y="251"/>
                </a:cubicBezTo>
                <a:cubicBezTo>
                  <a:pt x="1022" y="250"/>
                  <a:pt x="1022" y="250"/>
                  <a:pt x="1022" y="250"/>
                </a:cubicBezTo>
                <a:cubicBezTo>
                  <a:pt x="1021" y="250"/>
                  <a:pt x="1022" y="248"/>
                  <a:pt x="1022" y="245"/>
                </a:cubicBezTo>
                <a:close/>
                <a:moveTo>
                  <a:pt x="994" y="249"/>
                </a:moveTo>
                <a:cubicBezTo>
                  <a:pt x="994" y="245"/>
                  <a:pt x="994" y="245"/>
                  <a:pt x="995" y="243"/>
                </a:cubicBezTo>
                <a:cubicBezTo>
                  <a:pt x="995" y="241"/>
                  <a:pt x="995" y="241"/>
                  <a:pt x="995" y="241"/>
                </a:cubicBezTo>
                <a:cubicBezTo>
                  <a:pt x="997" y="243"/>
                  <a:pt x="997" y="244"/>
                  <a:pt x="997" y="247"/>
                </a:cubicBezTo>
                <a:cubicBezTo>
                  <a:pt x="1002" y="246"/>
                  <a:pt x="1002" y="245"/>
                  <a:pt x="1008" y="246"/>
                </a:cubicBezTo>
                <a:cubicBezTo>
                  <a:pt x="1008" y="246"/>
                  <a:pt x="1008" y="246"/>
                  <a:pt x="1009" y="247"/>
                </a:cubicBezTo>
                <a:cubicBezTo>
                  <a:pt x="1008" y="249"/>
                  <a:pt x="1008" y="248"/>
                  <a:pt x="1008" y="250"/>
                </a:cubicBezTo>
                <a:cubicBezTo>
                  <a:pt x="1008" y="251"/>
                  <a:pt x="1008" y="251"/>
                  <a:pt x="1008" y="251"/>
                </a:cubicBezTo>
                <a:cubicBezTo>
                  <a:pt x="999" y="251"/>
                  <a:pt x="1001" y="250"/>
                  <a:pt x="994" y="249"/>
                </a:cubicBezTo>
                <a:close/>
                <a:moveTo>
                  <a:pt x="994" y="251"/>
                </a:moveTo>
                <a:cubicBezTo>
                  <a:pt x="994" y="254"/>
                  <a:pt x="994" y="254"/>
                  <a:pt x="994" y="254"/>
                </a:cubicBezTo>
                <a:cubicBezTo>
                  <a:pt x="994" y="253"/>
                  <a:pt x="994" y="253"/>
                  <a:pt x="994" y="251"/>
                </a:cubicBezTo>
                <a:close/>
                <a:moveTo>
                  <a:pt x="994" y="226"/>
                </a:moveTo>
                <a:cubicBezTo>
                  <a:pt x="994" y="224"/>
                  <a:pt x="994" y="224"/>
                  <a:pt x="995" y="223"/>
                </a:cubicBezTo>
                <a:cubicBezTo>
                  <a:pt x="997" y="223"/>
                  <a:pt x="997" y="223"/>
                  <a:pt x="997" y="223"/>
                </a:cubicBezTo>
                <a:cubicBezTo>
                  <a:pt x="997" y="224"/>
                  <a:pt x="997" y="225"/>
                  <a:pt x="996" y="226"/>
                </a:cubicBezTo>
                <a:lnTo>
                  <a:pt x="994" y="226"/>
                </a:lnTo>
                <a:close/>
                <a:moveTo>
                  <a:pt x="1026" y="213"/>
                </a:moveTo>
                <a:cubicBezTo>
                  <a:pt x="1022" y="212"/>
                  <a:pt x="1023" y="213"/>
                  <a:pt x="1018" y="214"/>
                </a:cubicBezTo>
                <a:cubicBezTo>
                  <a:pt x="1018" y="211"/>
                  <a:pt x="1017" y="211"/>
                  <a:pt x="1016" y="209"/>
                </a:cubicBezTo>
                <a:cubicBezTo>
                  <a:pt x="1013" y="209"/>
                  <a:pt x="1013" y="209"/>
                  <a:pt x="1013" y="209"/>
                </a:cubicBezTo>
                <a:cubicBezTo>
                  <a:pt x="1013" y="213"/>
                  <a:pt x="1013" y="213"/>
                  <a:pt x="1013" y="213"/>
                </a:cubicBezTo>
                <a:cubicBezTo>
                  <a:pt x="1010" y="213"/>
                  <a:pt x="1009" y="213"/>
                  <a:pt x="1007" y="214"/>
                </a:cubicBezTo>
                <a:cubicBezTo>
                  <a:pt x="1007" y="213"/>
                  <a:pt x="1007" y="213"/>
                  <a:pt x="1007" y="213"/>
                </a:cubicBezTo>
                <a:cubicBezTo>
                  <a:pt x="1004" y="211"/>
                  <a:pt x="1015" y="207"/>
                  <a:pt x="1009" y="203"/>
                </a:cubicBezTo>
                <a:cubicBezTo>
                  <a:pt x="1013" y="201"/>
                  <a:pt x="1017" y="203"/>
                  <a:pt x="1020" y="199"/>
                </a:cubicBezTo>
                <a:cubicBezTo>
                  <a:pt x="1021" y="199"/>
                  <a:pt x="1021" y="199"/>
                  <a:pt x="1021" y="199"/>
                </a:cubicBezTo>
                <a:cubicBezTo>
                  <a:pt x="1020" y="202"/>
                  <a:pt x="1020" y="204"/>
                  <a:pt x="1018" y="206"/>
                </a:cubicBezTo>
                <a:cubicBezTo>
                  <a:pt x="1021" y="208"/>
                  <a:pt x="1023" y="208"/>
                  <a:pt x="1027" y="208"/>
                </a:cubicBezTo>
                <a:cubicBezTo>
                  <a:pt x="1026" y="211"/>
                  <a:pt x="1027" y="210"/>
                  <a:pt x="1024" y="211"/>
                </a:cubicBezTo>
                <a:cubicBezTo>
                  <a:pt x="1024" y="211"/>
                  <a:pt x="1025" y="212"/>
                  <a:pt x="1026" y="213"/>
                </a:cubicBezTo>
                <a:close/>
                <a:moveTo>
                  <a:pt x="1021" y="197"/>
                </a:moveTo>
                <a:cubicBezTo>
                  <a:pt x="1017" y="197"/>
                  <a:pt x="1017" y="197"/>
                  <a:pt x="1017" y="197"/>
                </a:cubicBezTo>
                <a:cubicBezTo>
                  <a:pt x="1017" y="198"/>
                  <a:pt x="1018" y="199"/>
                  <a:pt x="1018" y="200"/>
                </a:cubicBezTo>
                <a:cubicBezTo>
                  <a:pt x="1015" y="199"/>
                  <a:pt x="1012" y="200"/>
                  <a:pt x="1006" y="199"/>
                </a:cubicBezTo>
                <a:cubicBezTo>
                  <a:pt x="1006" y="197"/>
                  <a:pt x="1006" y="197"/>
                  <a:pt x="1006" y="197"/>
                </a:cubicBezTo>
                <a:cubicBezTo>
                  <a:pt x="1011" y="195"/>
                  <a:pt x="1015" y="195"/>
                  <a:pt x="1021" y="195"/>
                </a:cubicBezTo>
                <a:lnTo>
                  <a:pt x="1021" y="197"/>
                </a:lnTo>
                <a:close/>
                <a:moveTo>
                  <a:pt x="1008" y="192"/>
                </a:moveTo>
                <a:cubicBezTo>
                  <a:pt x="1006" y="193"/>
                  <a:pt x="1008" y="192"/>
                  <a:pt x="1005" y="192"/>
                </a:cubicBezTo>
                <a:cubicBezTo>
                  <a:pt x="1005" y="190"/>
                  <a:pt x="1005" y="190"/>
                  <a:pt x="1005" y="190"/>
                </a:cubicBezTo>
                <a:cubicBezTo>
                  <a:pt x="1008" y="190"/>
                  <a:pt x="1008" y="190"/>
                  <a:pt x="1008" y="190"/>
                </a:cubicBezTo>
                <a:cubicBezTo>
                  <a:pt x="1008" y="190"/>
                  <a:pt x="1008" y="191"/>
                  <a:pt x="1009" y="191"/>
                </a:cubicBezTo>
                <a:cubicBezTo>
                  <a:pt x="1008" y="191"/>
                  <a:pt x="1008" y="191"/>
                  <a:pt x="1008" y="192"/>
                </a:cubicBezTo>
                <a:close/>
                <a:moveTo>
                  <a:pt x="1006" y="204"/>
                </a:moveTo>
                <a:cubicBezTo>
                  <a:pt x="1005" y="204"/>
                  <a:pt x="1005" y="204"/>
                  <a:pt x="1005" y="204"/>
                </a:cubicBezTo>
                <a:cubicBezTo>
                  <a:pt x="1005" y="206"/>
                  <a:pt x="1005" y="206"/>
                  <a:pt x="1005" y="206"/>
                </a:cubicBezTo>
                <a:cubicBezTo>
                  <a:pt x="1004" y="206"/>
                  <a:pt x="1004" y="206"/>
                  <a:pt x="1004" y="206"/>
                </a:cubicBezTo>
                <a:cubicBezTo>
                  <a:pt x="1004" y="205"/>
                  <a:pt x="1005" y="204"/>
                  <a:pt x="1005" y="203"/>
                </a:cubicBezTo>
                <a:cubicBezTo>
                  <a:pt x="1005" y="203"/>
                  <a:pt x="1006" y="204"/>
                  <a:pt x="1006" y="204"/>
                </a:cubicBezTo>
                <a:close/>
                <a:moveTo>
                  <a:pt x="1009" y="255"/>
                </a:moveTo>
                <a:cubicBezTo>
                  <a:pt x="1011" y="256"/>
                  <a:pt x="1013" y="256"/>
                  <a:pt x="1017" y="256"/>
                </a:cubicBezTo>
                <a:cubicBezTo>
                  <a:pt x="1017" y="257"/>
                  <a:pt x="1017" y="257"/>
                  <a:pt x="1017" y="257"/>
                </a:cubicBezTo>
                <a:cubicBezTo>
                  <a:pt x="1015" y="258"/>
                  <a:pt x="1013" y="259"/>
                  <a:pt x="1011" y="261"/>
                </a:cubicBezTo>
                <a:cubicBezTo>
                  <a:pt x="1009" y="261"/>
                  <a:pt x="1007" y="260"/>
                  <a:pt x="1005" y="260"/>
                </a:cubicBezTo>
                <a:cubicBezTo>
                  <a:pt x="1006" y="257"/>
                  <a:pt x="1007" y="257"/>
                  <a:pt x="1009" y="255"/>
                </a:cubicBezTo>
                <a:close/>
                <a:moveTo>
                  <a:pt x="1016" y="220"/>
                </a:moveTo>
                <a:cubicBezTo>
                  <a:pt x="1013" y="220"/>
                  <a:pt x="1013" y="220"/>
                  <a:pt x="1013" y="220"/>
                </a:cubicBezTo>
                <a:cubicBezTo>
                  <a:pt x="1014" y="218"/>
                  <a:pt x="1014" y="216"/>
                  <a:pt x="1014" y="214"/>
                </a:cubicBezTo>
                <a:cubicBezTo>
                  <a:pt x="1017" y="216"/>
                  <a:pt x="1016" y="215"/>
                  <a:pt x="1017" y="217"/>
                </a:cubicBezTo>
                <a:cubicBezTo>
                  <a:pt x="1019" y="216"/>
                  <a:pt x="1019" y="217"/>
                  <a:pt x="1020" y="215"/>
                </a:cubicBezTo>
                <a:cubicBezTo>
                  <a:pt x="1022" y="215"/>
                  <a:pt x="1022" y="215"/>
                  <a:pt x="1022" y="215"/>
                </a:cubicBezTo>
                <a:cubicBezTo>
                  <a:pt x="1022" y="217"/>
                  <a:pt x="1022" y="217"/>
                  <a:pt x="1021" y="218"/>
                </a:cubicBezTo>
                <a:cubicBezTo>
                  <a:pt x="1018" y="220"/>
                  <a:pt x="1018" y="218"/>
                  <a:pt x="1016" y="220"/>
                </a:cubicBezTo>
                <a:close/>
                <a:moveTo>
                  <a:pt x="1034" y="194"/>
                </a:moveTo>
                <a:cubicBezTo>
                  <a:pt x="1036" y="194"/>
                  <a:pt x="1036" y="194"/>
                  <a:pt x="1036" y="194"/>
                </a:cubicBezTo>
                <a:cubicBezTo>
                  <a:pt x="1035" y="196"/>
                  <a:pt x="1035" y="196"/>
                  <a:pt x="1034" y="197"/>
                </a:cubicBezTo>
                <a:cubicBezTo>
                  <a:pt x="1033" y="197"/>
                  <a:pt x="1033" y="197"/>
                  <a:pt x="1033" y="197"/>
                </a:cubicBezTo>
                <a:cubicBezTo>
                  <a:pt x="1034" y="195"/>
                  <a:pt x="1034" y="195"/>
                  <a:pt x="1034" y="194"/>
                </a:cubicBezTo>
                <a:close/>
                <a:moveTo>
                  <a:pt x="1033" y="177"/>
                </a:moveTo>
                <a:cubicBezTo>
                  <a:pt x="1036" y="177"/>
                  <a:pt x="1036" y="177"/>
                  <a:pt x="1036" y="177"/>
                </a:cubicBezTo>
                <a:cubicBezTo>
                  <a:pt x="1034" y="177"/>
                  <a:pt x="1035" y="177"/>
                  <a:pt x="1033" y="177"/>
                </a:cubicBezTo>
                <a:close/>
                <a:moveTo>
                  <a:pt x="1036" y="150"/>
                </a:moveTo>
                <a:cubicBezTo>
                  <a:pt x="1038" y="150"/>
                  <a:pt x="1038" y="150"/>
                  <a:pt x="1038" y="150"/>
                </a:cubicBezTo>
                <a:cubicBezTo>
                  <a:pt x="1038" y="151"/>
                  <a:pt x="1038" y="151"/>
                  <a:pt x="1038" y="151"/>
                </a:cubicBezTo>
                <a:cubicBezTo>
                  <a:pt x="1036" y="152"/>
                  <a:pt x="1036" y="151"/>
                  <a:pt x="1035" y="153"/>
                </a:cubicBezTo>
                <a:cubicBezTo>
                  <a:pt x="1034" y="153"/>
                  <a:pt x="1034" y="153"/>
                  <a:pt x="1034" y="153"/>
                </a:cubicBezTo>
                <a:cubicBezTo>
                  <a:pt x="1035" y="151"/>
                  <a:pt x="1035" y="152"/>
                  <a:pt x="1036" y="150"/>
                </a:cubicBezTo>
                <a:close/>
                <a:moveTo>
                  <a:pt x="1036" y="162"/>
                </a:moveTo>
                <a:cubicBezTo>
                  <a:pt x="1035" y="165"/>
                  <a:pt x="1034" y="166"/>
                  <a:pt x="1033" y="169"/>
                </a:cubicBezTo>
                <a:cubicBezTo>
                  <a:pt x="1032" y="169"/>
                  <a:pt x="1031" y="170"/>
                  <a:pt x="1030" y="170"/>
                </a:cubicBezTo>
                <a:cubicBezTo>
                  <a:pt x="1029" y="169"/>
                  <a:pt x="1029" y="169"/>
                  <a:pt x="1027" y="168"/>
                </a:cubicBezTo>
                <a:cubicBezTo>
                  <a:pt x="1027" y="164"/>
                  <a:pt x="1032" y="162"/>
                  <a:pt x="1036" y="162"/>
                </a:cubicBezTo>
                <a:close/>
                <a:moveTo>
                  <a:pt x="896" y="177"/>
                </a:moveTo>
                <a:cubicBezTo>
                  <a:pt x="896" y="176"/>
                  <a:pt x="897" y="176"/>
                  <a:pt x="897" y="176"/>
                </a:cubicBezTo>
                <a:cubicBezTo>
                  <a:pt x="903" y="176"/>
                  <a:pt x="903" y="176"/>
                  <a:pt x="903" y="176"/>
                </a:cubicBezTo>
                <a:cubicBezTo>
                  <a:pt x="902" y="179"/>
                  <a:pt x="902" y="178"/>
                  <a:pt x="903" y="180"/>
                </a:cubicBezTo>
                <a:cubicBezTo>
                  <a:pt x="899" y="180"/>
                  <a:pt x="899" y="179"/>
                  <a:pt x="896" y="179"/>
                </a:cubicBezTo>
                <a:lnTo>
                  <a:pt x="896" y="177"/>
                </a:lnTo>
                <a:close/>
                <a:moveTo>
                  <a:pt x="900" y="183"/>
                </a:moveTo>
                <a:cubicBezTo>
                  <a:pt x="903" y="184"/>
                  <a:pt x="904" y="184"/>
                  <a:pt x="907" y="185"/>
                </a:cubicBezTo>
                <a:cubicBezTo>
                  <a:pt x="906" y="190"/>
                  <a:pt x="904" y="190"/>
                  <a:pt x="902" y="193"/>
                </a:cubicBezTo>
                <a:cubicBezTo>
                  <a:pt x="896" y="192"/>
                  <a:pt x="895" y="190"/>
                  <a:pt x="893" y="186"/>
                </a:cubicBezTo>
                <a:cubicBezTo>
                  <a:pt x="896" y="185"/>
                  <a:pt x="897" y="186"/>
                  <a:pt x="900" y="183"/>
                </a:cubicBezTo>
                <a:close/>
                <a:moveTo>
                  <a:pt x="890" y="190"/>
                </a:moveTo>
                <a:cubicBezTo>
                  <a:pt x="892" y="190"/>
                  <a:pt x="892" y="190"/>
                  <a:pt x="892" y="190"/>
                </a:cubicBezTo>
                <a:cubicBezTo>
                  <a:pt x="892" y="192"/>
                  <a:pt x="892" y="192"/>
                  <a:pt x="892" y="192"/>
                </a:cubicBezTo>
                <a:cubicBezTo>
                  <a:pt x="890" y="192"/>
                  <a:pt x="890" y="192"/>
                  <a:pt x="890" y="192"/>
                </a:cubicBezTo>
                <a:lnTo>
                  <a:pt x="890" y="190"/>
                </a:lnTo>
                <a:close/>
                <a:moveTo>
                  <a:pt x="888" y="211"/>
                </a:moveTo>
                <a:cubicBezTo>
                  <a:pt x="887" y="210"/>
                  <a:pt x="888" y="211"/>
                  <a:pt x="887" y="210"/>
                </a:cubicBezTo>
                <a:cubicBezTo>
                  <a:pt x="888" y="210"/>
                  <a:pt x="888" y="210"/>
                  <a:pt x="888" y="211"/>
                </a:cubicBezTo>
                <a:close/>
                <a:moveTo>
                  <a:pt x="883" y="171"/>
                </a:moveTo>
                <a:cubicBezTo>
                  <a:pt x="887" y="171"/>
                  <a:pt x="887" y="171"/>
                  <a:pt x="887" y="171"/>
                </a:cubicBezTo>
                <a:cubicBezTo>
                  <a:pt x="886" y="172"/>
                  <a:pt x="884" y="172"/>
                  <a:pt x="883" y="173"/>
                </a:cubicBezTo>
                <a:lnTo>
                  <a:pt x="883" y="171"/>
                </a:lnTo>
                <a:close/>
                <a:moveTo>
                  <a:pt x="883" y="177"/>
                </a:moveTo>
                <a:cubicBezTo>
                  <a:pt x="887" y="177"/>
                  <a:pt x="887" y="177"/>
                  <a:pt x="887" y="177"/>
                </a:cubicBezTo>
                <a:cubicBezTo>
                  <a:pt x="887" y="178"/>
                  <a:pt x="887" y="178"/>
                  <a:pt x="887" y="178"/>
                </a:cubicBezTo>
                <a:cubicBezTo>
                  <a:pt x="885" y="178"/>
                  <a:pt x="884" y="178"/>
                  <a:pt x="883" y="179"/>
                </a:cubicBezTo>
                <a:lnTo>
                  <a:pt x="883" y="177"/>
                </a:lnTo>
                <a:close/>
                <a:moveTo>
                  <a:pt x="884" y="187"/>
                </a:moveTo>
                <a:cubicBezTo>
                  <a:pt x="884" y="188"/>
                  <a:pt x="885" y="188"/>
                  <a:pt x="886" y="189"/>
                </a:cubicBezTo>
                <a:cubicBezTo>
                  <a:pt x="885" y="191"/>
                  <a:pt x="884" y="190"/>
                  <a:pt x="883" y="192"/>
                </a:cubicBezTo>
                <a:cubicBezTo>
                  <a:pt x="880" y="192"/>
                  <a:pt x="878" y="192"/>
                  <a:pt x="876" y="191"/>
                </a:cubicBezTo>
                <a:cubicBezTo>
                  <a:pt x="876" y="191"/>
                  <a:pt x="876" y="190"/>
                  <a:pt x="875" y="190"/>
                </a:cubicBezTo>
                <a:cubicBezTo>
                  <a:pt x="879" y="188"/>
                  <a:pt x="881" y="189"/>
                  <a:pt x="884" y="187"/>
                </a:cubicBezTo>
                <a:close/>
                <a:moveTo>
                  <a:pt x="870" y="133"/>
                </a:moveTo>
                <a:cubicBezTo>
                  <a:pt x="871" y="133"/>
                  <a:pt x="871" y="133"/>
                  <a:pt x="871" y="133"/>
                </a:cubicBezTo>
                <a:cubicBezTo>
                  <a:pt x="871" y="133"/>
                  <a:pt x="871" y="134"/>
                  <a:pt x="871" y="134"/>
                </a:cubicBezTo>
                <a:cubicBezTo>
                  <a:pt x="871" y="136"/>
                  <a:pt x="871" y="136"/>
                  <a:pt x="871" y="136"/>
                </a:cubicBezTo>
                <a:cubicBezTo>
                  <a:pt x="868" y="136"/>
                  <a:pt x="868" y="136"/>
                  <a:pt x="868" y="136"/>
                </a:cubicBezTo>
                <a:cubicBezTo>
                  <a:pt x="869" y="134"/>
                  <a:pt x="868" y="135"/>
                  <a:pt x="870" y="133"/>
                </a:cubicBezTo>
                <a:close/>
                <a:moveTo>
                  <a:pt x="867" y="92"/>
                </a:moveTo>
                <a:cubicBezTo>
                  <a:pt x="865" y="92"/>
                  <a:pt x="866" y="92"/>
                  <a:pt x="865" y="91"/>
                </a:cubicBezTo>
                <a:cubicBezTo>
                  <a:pt x="866" y="92"/>
                  <a:pt x="866" y="92"/>
                  <a:pt x="867" y="92"/>
                </a:cubicBezTo>
                <a:close/>
                <a:moveTo>
                  <a:pt x="863" y="193"/>
                </a:moveTo>
                <a:cubicBezTo>
                  <a:pt x="863" y="190"/>
                  <a:pt x="863" y="190"/>
                  <a:pt x="863" y="190"/>
                </a:cubicBezTo>
                <a:cubicBezTo>
                  <a:pt x="867" y="190"/>
                  <a:pt x="867" y="190"/>
                  <a:pt x="867" y="190"/>
                </a:cubicBezTo>
                <a:cubicBezTo>
                  <a:pt x="866" y="190"/>
                  <a:pt x="866" y="191"/>
                  <a:pt x="866" y="191"/>
                </a:cubicBezTo>
                <a:cubicBezTo>
                  <a:pt x="864" y="193"/>
                  <a:pt x="866" y="192"/>
                  <a:pt x="863" y="193"/>
                </a:cubicBezTo>
                <a:close/>
                <a:moveTo>
                  <a:pt x="865" y="197"/>
                </a:moveTo>
                <a:cubicBezTo>
                  <a:pt x="865" y="197"/>
                  <a:pt x="864" y="198"/>
                  <a:pt x="864" y="198"/>
                </a:cubicBezTo>
                <a:cubicBezTo>
                  <a:pt x="861" y="198"/>
                  <a:pt x="861" y="198"/>
                  <a:pt x="861" y="198"/>
                </a:cubicBezTo>
                <a:cubicBezTo>
                  <a:pt x="862" y="198"/>
                  <a:pt x="863" y="197"/>
                  <a:pt x="864" y="197"/>
                </a:cubicBezTo>
                <a:lnTo>
                  <a:pt x="865" y="197"/>
                </a:lnTo>
                <a:close/>
                <a:moveTo>
                  <a:pt x="865" y="172"/>
                </a:moveTo>
                <a:cubicBezTo>
                  <a:pt x="861" y="175"/>
                  <a:pt x="857" y="174"/>
                  <a:pt x="853" y="176"/>
                </a:cubicBezTo>
                <a:cubicBezTo>
                  <a:pt x="853" y="173"/>
                  <a:pt x="853" y="174"/>
                  <a:pt x="853" y="172"/>
                </a:cubicBezTo>
                <a:cubicBezTo>
                  <a:pt x="857" y="173"/>
                  <a:pt x="861" y="172"/>
                  <a:pt x="865" y="172"/>
                </a:cubicBezTo>
                <a:close/>
                <a:moveTo>
                  <a:pt x="857" y="196"/>
                </a:moveTo>
                <a:cubicBezTo>
                  <a:pt x="857" y="197"/>
                  <a:pt x="857" y="196"/>
                  <a:pt x="856" y="197"/>
                </a:cubicBezTo>
                <a:cubicBezTo>
                  <a:pt x="856" y="199"/>
                  <a:pt x="856" y="198"/>
                  <a:pt x="855" y="199"/>
                </a:cubicBezTo>
                <a:cubicBezTo>
                  <a:pt x="855" y="198"/>
                  <a:pt x="855" y="197"/>
                  <a:pt x="854" y="196"/>
                </a:cubicBezTo>
                <a:lnTo>
                  <a:pt x="857" y="196"/>
                </a:lnTo>
                <a:close/>
                <a:moveTo>
                  <a:pt x="852" y="135"/>
                </a:moveTo>
                <a:cubicBezTo>
                  <a:pt x="856" y="135"/>
                  <a:pt x="856" y="135"/>
                  <a:pt x="856" y="135"/>
                </a:cubicBezTo>
                <a:cubicBezTo>
                  <a:pt x="854" y="136"/>
                  <a:pt x="852" y="136"/>
                  <a:pt x="851" y="138"/>
                </a:cubicBezTo>
                <a:cubicBezTo>
                  <a:pt x="848" y="138"/>
                  <a:pt x="848" y="138"/>
                  <a:pt x="847" y="137"/>
                </a:cubicBezTo>
                <a:cubicBezTo>
                  <a:pt x="846" y="137"/>
                  <a:pt x="846" y="137"/>
                  <a:pt x="846" y="137"/>
                </a:cubicBezTo>
                <a:cubicBezTo>
                  <a:pt x="846" y="136"/>
                  <a:pt x="846" y="136"/>
                  <a:pt x="846" y="136"/>
                </a:cubicBezTo>
                <a:cubicBezTo>
                  <a:pt x="848" y="137"/>
                  <a:pt x="849" y="137"/>
                  <a:pt x="852" y="135"/>
                </a:cubicBezTo>
                <a:close/>
                <a:moveTo>
                  <a:pt x="843" y="180"/>
                </a:moveTo>
                <a:cubicBezTo>
                  <a:pt x="841" y="180"/>
                  <a:pt x="841" y="180"/>
                  <a:pt x="841" y="180"/>
                </a:cubicBezTo>
                <a:cubicBezTo>
                  <a:pt x="840" y="178"/>
                  <a:pt x="841" y="179"/>
                  <a:pt x="838" y="178"/>
                </a:cubicBezTo>
                <a:cubicBezTo>
                  <a:pt x="838" y="176"/>
                  <a:pt x="838" y="176"/>
                  <a:pt x="838" y="176"/>
                </a:cubicBezTo>
                <a:cubicBezTo>
                  <a:pt x="840" y="175"/>
                  <a:pt x="843" y="173"/>
                  <a:pt x="845" y="172"/>
                </a:cubicBezTo>
                <a:cubicBezTo>
                  <a:pt x="846" y="172"/>
                  <a:pt x="846" y="173"/>
                  <a:pt x="847" y="173"/>
                </a:cubicBezTo>
                <a:cubicBezTo>
                  <a:pt x="846" y="175"/>
                  <a:pt x="847" y="175"/>
                  <a:pt x="846" y="176"/>
                </a:cubicBezTo>
                <a:cubicBezTo>
                  <a:pt x="844" y="178"/>
                  <a:pt x="846" y="177"/>
                  <a:pt x="843" y="177"/>
                </a:cubicBezTo>
                <a:cubicBezTo>
                  <a:pt x="842" y="179"/>
                  <a:pt x="843" y="178"/>
                  <a:pt x="843" y="180"/>
                </a:cubicBezTo>
                <a:close/>
                <a:moveTo>
                  <a:pt x="840" y="139"/>
                </a:moveTo>
                <a:cubicBezTo>
                  <a:pt x="840" y="137"/>
                  <a:pt x="840" y="137"/>
                  <a:pt x="840" y="137"/>
                </a:cubicBezTo>
                <a:cubicBezTo>
                  <a:pt x="843" y="137"/>
                  <a:pt x="843" y="137"/>
                  <a:pt x="843" y="137"/>
                </a:cubicBezTo>
                <a:cubicBezTo>
                  <a:pt x="843" y="138"/>
                  <a:pt x="843" y="138"/>
                  <a:pt x="843" y="138"/>
                </a:cubicBezTo>
                <a:cubicBezTo>
                  <a:pt x="843" y="138"/>
                  <a:pt x="842" y="138"/>
                  <a:pt x="842" y="139"/>
                </a:cubicBezTo>
                <a:lnTo>
                  <a:pt x="840" y="139"/>
                </a:lnTo>
                <a:close/>
                <a:moveTo>
                  <a:pt x="848" y="107"/>
                </a:moveTo>
                <a:cubicBezTo>
                  <a:pt x="847" y="108"/>
                  <a:pt x="848" y="108"/>
                  <a:pt x="847" y="109"/>
                </a:cubicBezTo>
                <a:cubicBezTo>
                  <a:pt x="846" y="105"/>
                  <a:pt x="847" y="106"/>
                  <a:pt x="846" y="104"/>
                </a:cubicBezTo>
                <a:cubicBezTo>
                  <a:pt x="848" y="105"/>
                  <a:pt x="847" y="103"/>
                  <a:pt x="848" y="106"/>
                </a:cubicBezTo>
                <a:cubicBezTo>
                  <a:pt x="848" y="106"/>
                  <a:pt x="848" y="106"/>
                  <a:pt x="849" y="107"/>
                </a:cubicBezTo>
                <a:lnTo>
                  <a:pt x="848" y="107"/>
                </a:lnTo>
                <a:close/>
                <a:moveTo>
                  <a:pt x="840" y="88"/>
                </a:moveTo>
                <a:cubicBezTo>
                  <a:pt x="843" y="87"/>
                  <a:pt x="844" y="87"/>
                  <a:pt x="845" y="87"/>
                </a:cubicBezTo>
                <a:cubicBezTo>
                  <a:pt x="847" y="86"/>
                  <a:pt x="846" y="87"/>
                  <a:pt x="847" y="85"/>
                </a:cubicBezTo>
                <a:cubicBezTo>
                  <a:pt x="848" y="85"/>
                  <a:pt x="848" y="85"/>
                  <a:pt x="848" y="85"/>
                </a:cubicBezTo>
                <a:cubicBezTo>
                  <a:pt x="847" y="89"/>
                  <a:pt x="847" y="88"/>
                  <a:pt x="845" y="91"/>
                </a:cubicBezTo>
                <a:cubicBezTo>
                  <a:pt x="842" y="90"/>
                  <a:pt x="842" y="90"/>
                  <a:pt x="840" y="91"/>
                </a:cubicBezTo>
                <a:lnTo>
                  <a:pt x="840" y="88"/>
                </a:lnTo>
                <a:close/>
                <a:moveTo>
                  <a:pt x="840" y="102"/>
                </a:moveTo>
                <a:cubicBezTo>
                  <a:pt x="841" y="104"/>
                  <a:pt x="840" y="104"/>
                  <a:pt x="841" y="105"/>
                </a:cubicBezTo>
                <a:cubicBezTo>
                  <a:pt x="841" y="107"/>
                  <a:pt x="841" y="107"/>
                  <a:pt x="841" y="107"/>
                </a:cubicBezTo>
                <a:cubicBezTo>
                  <a:pt x="839" y="105"/>
                  <a:pt x="840" y="104"/>
                  <a:pt x="837" y="103"/>
                </a:cubicBezTo>
                <a:cubicBezTo>
                  <a:pt x="838" y="102"/>
                  <a:pt x="838" y="102"/>
                  <a:pt x="840" y="102"/>
                </a:cubicBezTo>
                <a:close/>
                <a:moveTo>
                  <a:pt x="829" y="81"/>
                </a:moveTo>
                <a:cubicBezTo>
                  <a:pt x="832" y="81"/>
                  <a:pt x="834" y="82"/>
                  <a:pt x="835" y="81"/>
                </a:cubicBezTo>
                <a:cubicBezTo>
                  <a:pt x="838" y="82"/>
                  <a:pt x="838" y="83"/>
                  <a:pt x="839" y="84"/>
                </a:cubicBezTo>
                <a:cubicBezTo>
                  <a:pt x="839" y="85"/>
                  <a:pt x="838" y="86"/>
                  <a:pt x="837" y="87"/>
                </a:cubicBezTo>
                <a:cubicBezTo>
                  <a:pt x="832" y="87"/>
                  <a:pt x="830" y="86"/>
                  <a:pt x="828" y="83"/>
                </a:cubicBezTo>
                <a:cubicBezTo>
                  <a:pt x="827" y="83"/>
                  <a:pt x="827" y="83"/>
                  <a:pt x="827" y="83"/>
                </a:cubicBezTo>
                <a:cubicBezTo>
                  <a:pt x="828" y="82"/>
                  <a:pt x="828" y="82"/>
                  <a:pt x="829" y="81"/>
                </a:cubicBezTo>
                <a:close/>
                <a:moveTo>
                  <a:pt x="837" y="136"/>
                </a:moveTo>
                <a:cubicBezTo>
                  <a:pt x="837" y="138"/>
                  <a:pt x="837" y="137"/>
                  <a:pt x="835" y="136"/>
                </a:cubicBezTo>
                <a:lnTo>
                  <a:pt x="837" y="136"/>
                </a:lnTo>
                <a:close/>
                <a:moveTo>
                  <a:pt x="835" y="105"/>
                </a:moveTo>
                <a:cubicBezTo>
                  <a:pt x="833" y="105"/>
                  <a:pt x="833" y="105"/>
                  <a:pt x="833" y="105"/>
                </a:cubicBezTo>
                <a:cubicBezTo>
                  <a:pt x="834" y="102"/>
                  <a:pt x="834" y="102"/>
                  <a:pt x="834" y="102"/>
                </a:cubicBezTo>
                <a:cubicBezTo>
                  <a:pt x="834" y="103"/>
                  <a:pt x="834" y="103"/>
                  <a:pt x="835" y="105"/>
                </a:cubicBezTo>
                <a:close/>
                <a:moveTo>
                  <a:pt x="832" y="136"/>
                </a:moveTo>
                <a:cubicBezTo>
                  <a:pt x="831" y="137"/>
                  <a:pt x="831" y="138"/>
                  <a:pt x="830" y="139"/>
                </a:cubicBezTo>
                <a:cubicBezTo>
                  <a:pt x="830" y="139"/>
                  <a:pt x="828" y="137"/>
                  <a:pt x="824" y="139"/>
                </a:cubicBezTo>
                <a:cubicBezTo>
                  <a:pt x="824" y="138"/>
                  <a:pt x="824" y="138"/>
                  <a:pt x="823" y="138"/>
                </a:cubicBezTo>
                <a:cubicBezTo>
                  <a:pt x="823" y="136"/>
                  <a:pt x="823" y="136"/>
                  <a:pt x="823" y="136"/>
                </a:cubicBezTo>
                <a:cubicBezTo>
                  <a:pt x="826" y="136"/>
                  <a:pt x="827" y="136"/>
                  <a:pt x="828" y="135"/>
                </a:cubicBezTo>
                <a:cubicBezTo>
                  <a:pt x="829" y="136"/>
                  <a:pt x="830" y="136"/>
                  <a:pt x="832" y="136"/>
                </a:cubicBezTo>
                <a:close/>
                <a:moveTo>
                  <a:pt x="821" y="84"/>
                </a:moveTo>
                <a:cubicBezTo>
                  <a:pt x="822" y="82"/>
                  <a:pt x="823" y="82"/>
                  <a:pt x="824" y="81"/>
                </a:cubicBezTo>
                <a:cubicBezTo>
                  <a:pt x="825" y="81"/>
                  <a:pt x="825" y="82"/>
                  <a:pt x="826" y="82"/>
                </a:cubicBezTo>
                <a:cubicBezTo>
                  <a:pt x="825" y="83"/>
                  <a:pt x="824" y="84"/>
                  <a:pt x="823" y="85"/>
                </a:cubicBezTo>
                <a:cubicBezTo>
                  <a:pt x="820" y="85"/>
                  <a:pt x="820" y="85"/>
                  <a:pt x="820" y="85"/>
                </a:cubicBezTo>
                <a:cubicBezTo>
                  <a:pt x="821" y="85"/>
                  <a:pt x="821" y="84"/>
                  <a:pt x="821" y="84"/>
                </a:cubicBezTo>
                <a:close/>
                <a:moveTo>
                  <a:pt x="788" y="102"/>
                </a:moveTo>
                <a:cubicBezTo>
                  <a:pt x="791" y="102"/>
                  <a:pt x="794" y="102"/>
                  <a:pt x="796" y="101"/>
                </a:cubicBezTo>
                <a:cubicBezTo>
                  <a:pt x="798" y="101"/>
                  <a:pt x="800" y="102"/>
                  <a:pt x="801" y="102"/>
                </a:cubicBezTo>
                <a:cubicBezTo>
                  <a:pt x="801" y="103"/>
                  <a:pt x="801" y="104"/>
                  <a:pt x="800" y="106"/>
                </a:cubicBezTo>
                <a:cubicBezTo>
                  <a:pt x="797" y="106"/>
                  <a:pt x="793" y="106"/>
                  <a:pt x="790" y="104"/>
                </a:cubicBezTo>
                <a:cubicBezTo>
                  <a:pt x="788" y="104"/>
                  <a:pt x="788" y="104"/>
                  <a:pt x="788" y="104"/>
                </a:cubicBezTo>
                <a:lnTo>
                  <a:pt x="788" y="102"/>
                </a:lnTo>
                <a:close/>
                <a:moveTo>
                  <a:pt x="772" y="88"/>
                </a:moveTo>
                <a:cubicBezTo>
                  <a:pt x="770" y="89"/>
                  <a:pt x="771" y="89"/>
                  <a:pt x="769" y="88"/>
                </a:cubicBezTo>
                <a:lnTo>
                  <a:pt x="772" y="88"/>
                </a:lnTo>
                <a:close/>
                <a:moveTo>
                  <a:pt x="766" y="102"/>
                </a:moveTo>
                <a:cubicBezTo>
                  <a:pt x="774" y="102"/>
                  <a:pt x="777" y="101"/>
                  <a:pt x="784" y="102"/>
                </a:cubicBezTo>
                <a:cubicBezTo>
                  <a:pt x="785" y="102"/>
                  <a:pt x="785" y="103"/>
                  <a:pt x="785" y="103"/>
                </a:cubicBezTo>
                <a:cubicBezTo>
                  <a:pt x="783" y="105"/>
                  <a:pt x="780" y="107"/>
                  <a:pt x="778" y="109"/>
                </a:cubicBezTo>
                <a:cubicBezTo>
                  <a:pt x="776" y="109"/>
                  <a:pt x="776" y="108"/>
                  <a:pt x="773" y="108"/>
                </a:cubicBezTo>
                <a:cubicBezTo>
                  <a:pt x="773" y="103"/>
                  <a:pt x="773" y="103"/>
                  <a:pt x="773" y="103"/>
                </a:cubicBezTo>
                <a:cubicBezTo>
                  <a:pt x="770" y="103"/>
                  <a:pt x="769" y="103"/>
                  <a:pt x="767" y="104"/>
                </a:cubicBezTo>
                <a:cubicBezTo>
                  <a:pt x="767" y="103"/>
                  <a:pt x="767" y="103"/>
                  <a:pt x="767" y="103"/>
                </a:cubicBezTo>
                <a:cubicBezTo>
                  <a:pt x="766" y="103"/>
                  <a:pt x="766" y="103"/>
                  <a:pt x="766" y="103"/>
                </a:cubicBezTo>
                <a:lnTo>
                  <a:pt x="766" y="102"/>
                </a:lnTo>
                <a:close/>
                <a:moveTo>
                  <a:pt x="765" y="106"/>
                </a:moveTo>
                <a:cubicBezTo>
                  <a:pt x="768" y="106"/>
                  <a:pt x="768" y="106"/>
                  <a:pt x="768" y="106"/>
                </a:cubicBezTo>
                <a:cubicBezTo>
                  <a:pt x="768" y="107"/>
                  <a:pt x="767" y="108"/>
                  <a:pt x="766" y="109"/>
                </a:cubicBezTo>
                <a:cubicBezTo>
                  <a:pt x="765" y="109"/>
                  <a:pt x="766" y="109"/>
                  <a:pt x="765" y="109"/>
                </a:cubicBezTo>
                <a:cubicBezTo>
                  <a:pt x="763" y="106"/>
                  <a:pt x="763" y="109"/>
                  <a:pt x="765" y="106"/>
                </a:cubicBezTo>
                <a:close/>
                <a:moveTo>
                  <a:pt x="760" y="126"/>
                </a:moveTo>
                <a:cubicBezTo>
                  <a:pt x="764" y="127"/>
                  <a:pt x="769" y="126"/>
                  <a:pt x="772" y="129"/>
                </a:cubicBezTo>
                <a:cubicBezTo>
                  <a:pt x="769" y="129"/>
                  <a:pt x="765" y="129"/>
                  <a:pt x="763" y="131"/>
                </a:cubicBezTo>
                <a:cubicBezTo>
                  <a:pt x="760" y="130"/>
                  <a:pt x="761" y="131"/>
                  <a:pt x="760" y="129"/>
                </a:cubicBezTo>
                <a:cubicBezTo>
                  <a:pt x="759" y="128"/>
                  <a:pt x="760" y="129"/>
                  <a:pt x="760" y="126"/>
                </a:cubicBezTo>
                <a:close/>
                <a:moveTo>
                  <a:pt x="707" y="92"/>
                </a:moveTo>
                <a:cubicBezTo>
                  <a:pt x="720" y="93"/>
                  <a:pt x="732" y="94"/>
                  <a:pt x="741" y="95"/>
                </a:cubicBezTo>
                <a:cubicBezTo>
                  <a:pt x="740" y="97"/>
                  <a:pt x="738" y="99"/>
                  <a:pt x="737" y="101"/>
                </a:cubicBezTo>
                <a:cubicBezTo>
                  <a:pt x="736" y="102"/>
                  <a:pt x="736" y="102"/>
                  <a:pt x="734" y="103"/>
                </a:cubicBezTo>
                <a:cubicBezTo>
                  <a:pt x="733" y="99"/>
                  <a:pt x="733" y="102"/>
                  <a:pt x="733" y="98"/>
                </a:cubicBezTo>
                <a:cubicBezTo>
                  <a:pt x="729" y="98"/>
                  <a:pt x="729" y="99"/>
                  <a:pt x="726" y="100"/>
                </a:cubicBezTo>
                <a:cubicBezTo>
                  <a:pt x="725" y="100"/>
                  <a:pt x="725" y="100"/>
                  <a:pt x="725" y="100"/>
                </a:cubicBezTo>
                <a:cubicBezTo>
                  <a:pt x="723" y="99"/>
                  <a:pt x="716" y="97"/>
                  <a:pt x="714" y="96"/>
                </a:cubicBezTo>
                <a:cubicBezTo>
                  <a:pt x="711" y="95"/>
                  <a:pt x="709" y="98"/>
                  <a:pt x="708" y="98"/>
                </a:cubicBezTo>
                <a:cubicBezTo>
                  <a:pt x="706" y="97"/>
                  <a:pt x="706" y="97"/>
                  <a:pt x="705" y="96"/>
                </a:cubicBezTo>
                <a:cubicBezTo>
                  <a:pt x="706" y="93"/>
                  <a:pt x="706" y="94"/>
                  <a:pt x="707" y="92"/>
                </a:cubicBezTo>
                <a:close/>
                <a:moveTo>
                  <a:pt x="710" y="194"/>
                </a:moveTo>
                <a:cubicBezTo>
                  <a:pt x="706" y="194"/>
                  <a:pt x="706" y="194"/>
                  <a:pt x="706" y="194"/>
                </a:cubicBezTo>
                <a:cubicBezTo>
                  <a:pt x="707" y="192"/>
                  <a:pt x="708" y="190"/>
                  <a:pt x="709" y="189"/>
                </a:cubicBezTo>
                <a:cubicBezTo>
                  <a:pt x="710" y="190"/>
                  <a:pt x="710" y="189"/>
                  <a:pt x="711" y="190"/>
                </a:cubicBezTo>
                <a:cubicBezTo>
                  <a:pt x="712" y="190"/>
                  <a:pt x="712" y="190"/>
                  <a:pt x="712" y="190"/>
                </a:cubicBezTo>
                <a:cubicBezTo>
                  <a:pt x="711" y="194"/>
                  <a:pt x="711" y="190"/>
                  <a:pt x="710" y="194"/>
                </a:cubicBezTo>
                <a:close/>
                <a:moveTo>
                  <a:pt x="709" y="161"/>
                </a:moveTo>
                <a:cubicBezTo>
                  <a:pt x="706" y="161"/>
                  <a:pt x="703" y="161"/>
                  <a:pt x="701" y="160"/>
                </a:cubicBezTo>
                <a:cubicBezTo>
                  <a:pt x="700" y="160"/>
                  <a:pt x="700" y="160"/>
                  <a:pt x="700" y="160"/>
                </a:cubicBezTo>
                <a:cubicBezTo>
                  <a:pt x="701" y="157"/>
                  <a:pt x="701" y="157"/>
                  <a:pt x="702" y="156"/>
                </a:cubicBezTo>
                <a:cubicBezTo>
                  <a:pt x="704" y="156"/>
                  <a:pt x="708" y="157"/>
                  <a:pt x="710" y="158"/>
                </a:cubicBezTo>
                <a:cubicBezTo>
                  <a:pt x="711" y="158"/>
                  <a:pt x="711" y="158"/>
                  <a:pt x="712" y="159"/>
                </a:cubicBezTo>
                <a:cubicBezTo>
                  <a:pt x="710" y="159"/>
                  <a:pt x="710" y="160"/>
                  <a:pt x="709" y="161"/>
                </a:cubicBezTo>
                <a:close/>
                <a:moveTo>
                  <a:pt x="712" y="192"/>
                </a:moveTo>
                <a:cubicBezTo>
                  <a:pt x="714" y="192"/>
                  <a:pt x="714" y="192"/>
                  <a:pt x="714" y="192"/>
                </a:cubicBezTo>
                <a:cubicBezTo>
                  <a:pt x="713" y="193"/>
                  <a:pt x="714" y="193"/>
                  <a:pt x="712" y="192"/>
                </a:cubicBezTo>
                <a:close/>
                <a:moveTo>
                  <a:pt x="695" y="136"/>
                </a:moveTo>
                <a:cubicBezTo>
                  <a:pt x="692" y="135"/>
                  <a:pt x="692" y="135"/>
                  <a:pt x="691" y="133"/>
                </a:cubicBezTo>
                <a:cubicBezTo>
                  <a:pt x="695" y="127"/>
                  <a:pt x="706" y="133"/>
                  <a:pt x="712" y="129"/>
                </a:cubicBezTo>
                <a:cubicBezTo>
                  <a:pt x="717" y="129"/>
                  <a:pt x="718" y="129"/>
                  <a:pt x="721" y="127"/>
                </a:cubicBezTo>
                <a:cubicBezTo>
                  <a:pt x="721" y="126"/>
                  <a:pt x="721" y="126"/>
                  <a:pt x="721" y="126"/>
                </a:cubicBezTo>
                <a:cubicBezTo>
                  <a:pt x="718" y="125"/>
                  <a:pt x="714" y="124"/>
                  <a:pt x="712" y="123"/>
                </a:cubicBezTo>
                <a:cubicBezTo>
                  <a:pt x="712" y="123"/>
                  <a:pt x="712" y="123"/>
                  <a:pt x="712" y="123"/>
                </a:cubicBezTo>
                <a:cubicBezTo>
                  <a:pt x="712" y="122"/>
                  <a:pt x="712" y="122"/>
                  <a:pt x="712" y="122"/>
                </a:cubicBezTo>
                <a:cubicBezTo>
                  <a:pt x="722" y="122"/>
                  <a:pt x="734" y="122"/>
                  <a:pt x="737" y="124"/>
                </a:cubicBezTo>
                <a:cubicBezTo>
                  <a:pt x="740" y="125"/>
                  <a:pt x="740" y="126"/>
                  <a:pt x="741" y="129"/>
                </a:cubicBezTo>
                <a:cubicBezTo>
                  <a:pt x="745" y="129"/>
                  <a:pt x="745" y="129"/>
                  <a:pt x="745" y="129"/>
                </a:cubicBezTo>
                <a:cubicBezTo>
                  <a:pt x="744" y="127"/>
                  <a:pt x="744" y="128"/>
                  <a:pt x="744" y="126"/>
                </a:cubicBezTo>
                <a:cubicBezTo>
                  <a:pt x="744" y="123"/>
                  <a:pt x="743" y="124"/>
                  <a:pt x="746" y="123"/>
                </a:cubicBezTo>
                <a:cubicBezTo>
                  <a:pt x="746" y="121"/>
                  <a:pt x="746" y="121"/>
                  <a:pt x="746" y="121"/>
                </a:cubicBezTo>
                <a:cubicBezTo>
                  <a:pt x="746" y="124"/>
                  <a:pt x="754" y="124"/>
                  <a:pt x="757" y="125"/>
                </a:cubicBezTo>
                <a:cubicBezTo>
                  <a:pt x="757" y="128"/>
                  <a:pt x="756" y="129"/>
                  <a:pt x="757" y="131"/>
                </a:cubicBezTo>
                <a:cubicBezTo>
                  <a:pt x="754" y="136"/>
                  <a:pt x="752" y="131"/>
                  <a:pt x="748" y="138"/>
                </a:cubicBezTo>
                <a:cubicBezTo>
                  <a:pt x="737" y="138"/>
                  <a:pt x="701" y="138"/>
                  <a:pt x="695" y="136"/>
                </a:cubicBezTo>
                <a:close/>
                <a:moveTo>
                  <a:pt x="712" y="126"/>
                </a:moveTo>
                <a:cubicBezTo>
                  <a:pt x="713" y="127"/>
                  <a:pt x="714" y="127"/>
                  <a:pt x="715" y="127"/>
                </a:cubicBezTo>
                <a:cubicBezTo>
                  <a:pt x="715" y="128"/>
                  <a:pt x="715" y="128"/>
                  <a:pt x="715" y="128"/>
                </a:cubicBezTo>
                <a:cubicBezTo>
                  <a:pt x="713" y="128"/>
                  <a:pt x="714" y="128"/>
                  <a:pt x="712" y="126"/>
                </a:cubicBezTo>
                <a:close/>
                <a:moveTo>
                  <a:pt x="747" y="150"/>
                </a:moveTo>
                <a:cubicBezTo>
                  <a:pt x="743" y="149"/>
                  <a:pt x="742" y="148"/>
                  <a:pt x="741" y="145"/>
                </a:cubicBezTo>
                <a:cubicBezTo>
                  <a:pt x="739" y="147"/>
                  <a:pt x="740" y="145"/>
                  <a:pt x="739" y="147"/>
                </a:cubicBezTo>
                <a:cubicBezTo>
                  <a:pt x="738" y="147"/>
                  <a:pt x="737" y="147"/>
                  <a:pt x="736" y="146"/>
                </a:cubicBezTo>
                <a:cubicBezTo>
                  <a:pt x="736" y="146"/>
                  <a:pt x="736" y="146"/>
                  <a:pt x="735" y="145"/>
                </a:cubicBezTo>
                <a:cubicBezTo>
                  <a:pt x="735" y="144"/>
                  <a:pt x="735" y="144"/>
                  <a:pt x="735" y="144"/>
                </a:cubicBezTo>
                <a:cubicBezTo>
                  <a:pt x="737" y="145"/>
                  <a:pt x="742" y="145"/>
                  <a:pt x="745" y="144"/>
                </a:cubicBezTo>
                <a:cubicBezTo>
                  <a:pt x="746" y="144"/>
                  <a:pt x="748" y="144"/>
                  <a:pt x="751" y="144"/>
                </a:cubicBezTo>
                <a:cubicBezTo>
                  <a:pt x="750" y="147"/>
                  <a:pt x="749" y="148"/>
                  <a:pt x="747" y="150"/>
                </a:cubicBezTo>
                <a:close/>
                <a:moveTo>
                  <a:pt x="782" y="148"/>
                </a:moveTo>
                <a:cubicBezTo>
                  <a:pt x="778" y="151"/>
                  <a:pt x="770" y="147"/>
                  <a:pt x="765" y="150"/>
                </a:cubicBezTo>
                <a:cubicBezTo>
                  <a:pt x="761" y="150"/>
                  <a:pt x="758" y="150"/>
                  <a:pt x="756" y="149"/>
                </a:cubicBezTo>
                <a:cubicBezTo>
                  <a:pt x="756" y="148"/>
                  <a:pt x="755" y="146"/>
                  <a:pt x="755" y="144"/>
                </a:cubicBezTo>
                <a:cubicBezTo>
                  <a:pt x="758" y="144"/>
                  <a:pt x="758" y="144"/>
                  <a:pt x="760" y="144"/>
                </a:cubicBezTo>
                <a:cubicBezTo>
                  <a:pt x="760" y="140"/>
                  <a:pt x="760" y="140"/>
                  <a:pt x="760" y="140"/>
                </a:cubicBezTo>
                <a:cubicBezTo>
                  <a:pt x="758" y="140"/>
                  <a:pt x="755" y="140"/>
                  <a:pt x="753" y="141"/>
                </a:cubicBezTo>
                <a:cubicBezTo>
                  <a:pt x="753" y="138"/>
                  <a:pt x="753" y="138"/>
                  <a:pt x="751" y="137"/>
                </a:cubicBezTo>
                <a:cubicBezTo>
                  <a:pt x="751" y="136"/>
                  <a:pt x="751" y="136"/>
                  <a:pt x="751" y="136"/>
                </a:cubicBezTo>
                <a:cubicBezTo>
                  <a:pt x="756" y="136"/>
                  <a:pt x="767" y="135"/>
                  <a:pt x="770" y="137"/>
                </a:cubicBezTo>
                <a:cubicBezTo>
                  <a:pt x="772" y="138"/>
                  <a:pt x="771" y="137"/>
                  <a:pt x="772" y="138"/>
                </a:cubicBezTo>
                <a:cubicBezTo>
                  <a:pt x="771" y="138"/>
                  <a:pt x="769" y="139"/>
                  <a:pt x="768" y="140"/>
                </a:cubicBezTo>
                <a:cubicBezTo>
                  <a:pt x="767" y="140"/>
                  <a:pt x="767" y="140"/>
                  <a:pt x="767" y="140"/>
                </a:cubicBezTo>
                <a:cubicBezTo>
                  <a:pt x="767" y="142"/>
                  <a:pt x="767" y="142"/>
                  <a:pt x="767" y="142"/>
                </a:cubicBezTo>
                <a:cubicBezTo>
                  <a:pt x="774" y="142"/>
                  <a:pt x="773" y="142"/>
                  <a:pt x="774" y="145"/>
                </a:cubicBezTo>
                <a:cubicBezTo>
                  <a:pt x="780" y="145"/>
                  <a:pt x="779" y="143"/>
                  <a:pt x="783" y="142"/>
                </a:cubicBezTo>
                <a:cubicBezTo>
                  <a:pt x="785" y="142"/>
                  <a:pt x="787" y="143"/>
                  <a:pt x="789" y="142"/>
                </a:cubicBezTo>
                <a:cubicBezTo>
                  <a:pt x="790" y="142"/>
                  <a:pt x="790" y="142"/>
                  <a:pt x="790" y="142"/>
                </a:cubicBezTo>
                <a:cubicBezTo>
                  <a:pt x="789" y="146"/>
                  <a:pt x="789" y="142"/>
                  <a:pt x="788" y="145"/>
                </a:cubicBezTo>
                <a:cubicBezTo>
                  <a:pt x="788" y="145"/>
                  <a:pt x="787" y="144"/>
                  <a:pt x="786" y="144"/>
                </a:cubicBezTo>
                <a:cubicBezTo>
                  <a:pt x="781" y="145"/>
                  <a:pt x="784" y="146"/>
                  <a:pt x="782" y="148"/>
                </a:cubicBezTo>
                <a:close/>
                <a:moveTo>
                  <a:pt x="802" y="200"/>
                </a:moveTo>
                <a:cubicBezTo>
                  <a:pt x="802" y="202"/>
                  <a:pt x="802" y="202"/>
                  <a:pt x="802" y="202"/>
                </a:cubicBezTo>
                <a:cubicBezTo>
                  <a:pt x="795" y="202"/>
                  <a:pt x="794" y="201"/>
                  <a:pt x="788" y="200"/>
                </a:cubicBezTo>
                <a:cubicBezTo>
                  <a:pt x="790" y="199"/>
                  <a:pt x="796" y="200"/>
                  <a:pt x="798" y="198"/>
                </a:cubicBezTo>
                <a:cubicBezTo>
                  <a:pt x="800" y="199"/>
                  <a:pt x="800" y="199"/>
                  <a:pt x="801" y="199"/>
                </a:cubicBezTo>
                <a:cubicBezTo>
                  <a:pt x="803" y="199"/>
                  <a:pt x="803" y="199"/>
                  <a:pt x="803" y="199"/>
                </a:cubicBezTo>
                <a:cubicBezTo>
                  <a:pt x="803" y="200"/>
                  <a:pt x="803" y="200"/>
                  <a:pt x="802" y="200"/>
                </a:cubicBezTo>
                <a:close/>
                <a:moveTo>
                  <a:pt x="806" y="139"/>
                </a:moveTo>
                <a:cubicBezTo>
                  <a:pt x="805" y="139"/>
                  <a:pt x="805" y="139"/>
                  <a:pt x="803" y="138"/>
                </a:cubicBezTo>
                <a:cubicBezTo>
                  <a:pt x="801" y="138"/>
                  <a:pt x="801" y="138"/>
                  <a:pt x="800" y="139"/>
                </a:cubicBezTo>
                <a:cubicBezTo>
                  <a:pt x="800" y="142"/>
                  <a:pt x="799" y="141"/>
                  <a:pt x="802" y="143"/>
                </a:cubicBezTo>
                <a:cubicBezTo>
                  <a:pt x="801" y="145"/>
                  <a:pt x="798" y="146"/>
                  <a:pt x="797" y="148"/>
                </a:cubicBezTo>
                <a:cubicBezTo>
                  <a:pt x="795" y="148"/>
                  <a:pt x="795" y="148"/>
                  <a:pt x="795" y="148"/>
                </a:cubicBezTo>
                <a:cubicBezTo>
                  <a:pt x="793" y="143"/>
                  <a:pt x="794" y="143"/>
                  <a:pt x="795" y="137"/>
                </a:cubicBezTo>
                <a:cubicBezTo>
                  <a:pt x="800" y="137"/>
                  <a:pt x="803" y="136"/>
                  <a:pt x="807" y="135"/>
                </a:cubicBezTo>
                <a:cubicBezTo>
                  <a:pt x="808" y="136"/>
                  <a:pt x="809" y="136"/>
                  <a:pt x="810" y="137"/>
                </a:cubicBezTo>
                <a:cubicBezTo>
                  <a:pt x="809" y="138"/>
                  <a:pt x="808" y="138"/>
                  <a:pt x="806" y="139"/>
                </a:cubicBezTo>
                <a:close/>
                <a:moveTo>
                  <a:pt x="819" y="202"/>
                </a:moveTo>
                <a:cubicBezTo>
                  <a:pt x="817" y="202"/>
                  <a:pt x="816" y="201"/>
                  <a:pt x="814" y="202"/>
                </a:cubicBezTo>
                <a:cubicBezTo>
                  <a:pt x="810" y="202"/>
                  <a:pt x="811" y="202"/>
                  <a:pt x="809" y="200"/>
                </a:cubicBezTo>
                <a:cubicBezTo>
                  <a:pt x="808" y="200"/>
                  <a:pt x="808" y="200"/>
                  <a:pt x="808" y="200"/>
                </a:cubicBezTo>
                <a:cubicBezTo>
                  <a:pt x="809" y="199"/>
                  <a:pt x="811" y="198"/>
                  <a:pt x="813" y="197"/>
                </a:cubicBezTo>
                <a:cubicBezTo>
                  <a:pt x="816" y="198"/>
                  <a:pt x="816" y="198"/>
                  <a:pt x="819" y="198"/>
                </a:cubicBezTo>
                <a:lnTo>
                  <a:pt x="819" y="202"/>
                </a:lnTo>
                <a:close/>
                <a:moveTo>
                  <a:pt x="812" y="136"/>
                </a:moveTo>
                <a:cubicBezTo>
                  <a:pt x="817" y="136"/>
                  <a:pt x="817" y="136"/>
                  <a:pt x="817" y="136"/>
                </a:cubicBezTo>
                <a:cubicBezTo>
                  <a:pt x="817" y="136"/>
                  <a:pt x="817" y="137"/>
                  <a:pt x="818" y="137"/>
                </a:cubicBezTo>
                <a:cubicBezTo>
                  <a:pt x="817" y="137"/>
                  <a:pt x="817" y="138"/>
                  <a:pt x="817" y="138"/>
                </a:cubicBezTo>
                <a:cubicBezTo>
                  <a:pt x="816" y="138"/>
                  <a:pt x="813" y="137"/>
                  <a:pt x="812" y="136"/>
                </a:cubicBezTo>
                <a:close/>
                <a:moveTo>
                  <a:pt x="818" y="181"/>
                </a:moveTo>
                <a:cubicBezTo>
                  <a:pt x="816" y="181"/>
                  <a:pt x="816" y="180"/>
                  <a:pt x="815" y="179"/>
                </a:cubicBezTo>
                <a:cubicBezTo>
                  <a:pt x="814" y="178"/>
                  <a:pt x="815" y="177"/>
                  <a:pt x="816" y="175"/>
                </a:cubicBezTo>
                <a:cubicBezTo>
                  <a:pt x="818" y="175"/>
                  <a:pt x="818" y="175"/>
                  <a:pt x="818" y="175"/>
                </a:cubicBezTo>
                <a:cubicBezTo>
                  <a:pt x="818" y="177"/>
                  <a:pt x="818" y="177"/>
                  <a:pt x="818" y="177"/>
                </a:cubicBezTo>
                <a:cubicBezTo>
                  <a:pt x="819" y="177"/>
                  <a:pt x="819" y="177"/>
                  <a:pt x="819" y="177"/>
                </a:cubicBezTo>
                <a:cubicBezTo>
                  <a:pt x="819" y="179"/>
                  <a:pt x="818" y="179"/>
                  <a:pt x="818" y="181"/>
                </a:cubicBezTo>
                <a:close/>
                <a:moveTo>
                  <a:pt x="818" y="113"/>
                </a:moveTo>
                <a:cubicBezTo>
                  <a:pt x="817" y="113"/>
                  <a:pt x="817" y="113"/>
                  <a:pt x="817" y="113"/>
                </a:cubicBezTo>
                <a:cubicBezTo>
                  <a:pt x="816" y="112"/>
                  <a:pt x="816" y="110"/>
                  <a:pt x="816" y="109"/>
                </a:cubicBezTo>
                <a:cubicBezTo>
                  <a:pt x="818" y="108"/>
                  <a:pt x="817" y="108"/>
                  <a:pt x="818" y="108"/>
                </a:cubicBezTo>
                <a:cubicBezTo>
                  <a:pt x="819" y="108"/>
                  <a:pt x="819" y="108"/>
                  <a:pt x="819" y="108"/>
                </a:cubicBezTo>
                <a:cubicBezTo>
                  <a:pt x="819" y="109"/>
                  <a:pt x="819" y="111"/>
                  <a:pt x="818" y="113"/>
                </a:cubicBezTo>
                <a:close/>
                <a:moveTo>
                  <a:pt x="806" y="105"/>
                </a:moveTo>
                <a:cubicBezTo>
                  <a:pt x="806" y="103"/>
                  <a:pt x="806" y="102"/>
                  <a:pt x="805" y="100"/>
                </a:cubicBezTo>
                <a:cubicBezTo>
                  <a:pt x="809" y="100"/>
                  <a:pt x="812" y="99"/>
                  <a:pt x="816" y="99"/>
                </a:cubicBezTo>
                <a:cubicBezTo>
                  <a:pt x="816" y="102"/>
                  <a:pt x="816" y="102"/>
                  <a:pt x="816" y="102"/>
                </a:cubicBezTo>
                <a:cubicBezTo>
                  <a:pt x="818" y="102"/>
                  <a:pt x="821" y="103"/>
                  <a:pt x="824" y="103"/>
                </a:cubicBezTo>
                <a:cubicBezTo>
                  <a:pt x="824" y="103"/>
                  <a:pt x="825" y="103"/>
                  <a:pt x="825" y="104"/>
                </a:cubicBezTo>
                <a:cubicBezTo>
                  <a:pt x="825" y="106"/>
                  <a:pt x="825" y="106"/>
                  <a:pt x="824" y="108"/>
                </a:cubicBezTo>
                <a:cubicBezTo>
                  <a:pt x="824" y="108"/>
                  <a:pt x="824" y="108"/>
                  <a:pt x="823" y="109"/>
                </a:cubicBezTo>
                <a:cubicBezTo>
                  <a:pt x="820" y="103"/>
                  <a:pt x="815" y="104"/>
                  <a:pt x="806" y="105"/>
                </a:cubicBezTo>
                <a:close/>
                <a:moveTo>
                  <a:pt x="828" y="169"/>
                </a:moveTo>
                <a:cubicBezTo>
                  <a:pt x="830" y="170"/>
                  <a:pt x="829" y="169"/>
                  <a:pt x="830" y="170"/>
                </a:cubicBezTo>
                <a:cubicBezTo>
                  <a:pt x="828" y="169"/>
                  <a:pt x="829" y="170"/>
                  <a:pt x="828" y="169"/>
                </a:cubicBezTo>
                <a:close/>
                <a:moveTo>
                  <a:pt x="829" y="149"/>
                </a:moveTo>
                <a:cubicBezTo>
                  <a:pt x="828" y="148"/>
                  <a:pt x="829" y="147"/>
                  <a:pt x="830" y="144"/>
                </a:cubicBezTo>
                <a:cubicBezTo>
                  <a:pt x="827" y="145"/>
                  <a:pt x="826" y="145"/>
                  <a:pt x="824" y="145"/>
                </a:cubicBezTo>
                <a:cubicBezTo>
                  <a:pt x="824" y="144"/>
                  <a:pt x="824" y="144"/>
                  <a:pt x="824" y="144"/>
                </a:cubicBezTo>
                <a:cubicBezTo>
                  <a:pt x="824" y="144"/>
                  <a:pt x="824" y="144"/>
                  <a:pt x="823" y="144"/>
                </a:cubicBezTo>
                <a:cubicBezTo>
                  <a:pt x="826" y="143"/>
                  <a:pt x="828" y="143"/>
                  <a:pt x="832" y="143"/>
                </a:cubicBezTo>
                <a:cubicBezTo>
                  <a:pt x="832" y="143"/>
                  <a:pt x="832" y="143"/>
                  <a:pt x="833" y="144"/>
                </a:cubicBezTo>
                <a:cubicBezTo>
                  <a:pt x="832" y="147"/>
                  <a:pt x="831" y="147"/>
                  <a:pt x="831" y="150"/>
                </a:cubicBezTo>
                <a:cubicBezTo>
                  <a:pt x="829" y="150"/>
                  <a:pt x="830" y="150"/>
                  <a:pt x="829" y="149"/>
                </a:cubicBezTo>
                <a:close/>
                <a:moveTo>
                  <a:pt x="835" y="198"/>
                </a:moveTo>
                <a:cubicBezTo>
                  <a:pt x="831" y="198"/>
                  <a:pt x="832" y="199"/>
                  <a:pt x="832" y="197"/>
                </a:cubicBezTo>
                <a:cubicBezTo>
                  <a:pt x="833" y="197"/>
                  <a:pt x="833" y="197"/>
                  <a:pt x="835" y="197"/>
                </a:cubicBezTo>
                <a:lnTo>
                  <a:pt x="835" y="198"/>
                </a:lnTo>
                <a:close/>
                <a:moveTo>
                  <a:pt x="835" y="193"/>
                </a:moveTo>
                <a:cubicBezTo>
                  <a:pt x="835" y="192"/>
                  <a:pt x="835" y="192"/>
                  <a:pt x="835" y="192"/>
                </a:cubicBezTo>
                <a:cubicBezTo>
                  <a:pt x="837" y="192"/>
                  <a:pt x="837" y="192"/>
                  <a:pt x="838" y="191"/>
                </a:cubicBezTo>
                <a:cubicBezTo>
                  <a:pt x="842" y="191"/>
                  <a:pt x="842" y="191"/>
                  <a:pt x="842" y="191"/>
                </a:cubicBezTo>
                <a:cubicBezTo>
                  <a:pt x="842" y="192"/>
                  <a:pt x="842" y="192"/>
                  <a:pt x="842" y="192"/>
                </a:cubicBezTo>
                <a:cubicBezTo>
                  <a:pt x="840" y="193"/>
                  <a:pt x="840" y="192"/>
                  <a:pt x="839" y="195"/>
                </a:cubicBezTo>
                <a:cubicBezTo>
                  <a:pt x="837" y="194"/>
                  <a:pt x="837" y="194"/>
                  <a:pt x="835" y="193"/>
                </a:cubicBezTo>
                <a:close/>
                <a:moveTo>
                  <a:pt x="841" y="212"/>
                </a:moveTo>
                <a:cubicBezTo>
                  <a:pt x="840" y="212"/>
                  <a:pt x="840" y="212"/>
                  <a:pt x="840" y="212"/>
                </a:cubicBezTo>
                <a:cubicBezTo>
                  <a:pt x="840" y="211"/>
                  <a:pt x="840" y="210"/>
                  <a:pt x="839" y="209"/>
                </a:cubicBezTo>
                <a:cubicBezTo>
                  <a:pt x="841" y="209"/>
                  <a:pt x="841" y="209"/>
                  <a:pt x="841" y="209"/>
                </a:cubicBezTo>
                <a:lnTo>
                  <a:pt x="841" y="212"/>
                </a:lnTo>
                <a:close/>
                <a:moveTo>
                  <a:pt x="846" y="207"/>
                </a:moveTo>
                <a:cubicBezTo>
                  <a:pt x="848" y="208"/>
                  <a:pt x="847" y="207"/>
                  <a:pt x="848" y="208"/>
                </a:cubicBezTo>
                <a:cubicBezTo>
                  <a:pt x="846" y="207"/>
                  <a:pt x="847" y="208"/>
                  <a:pt x="846" y="207"/>
                </a:cubicBezTo>
                <a:close/>
                <a:moveTo>
                  <a:pt x="848" y="199"/>
                </a:moveTo>
                <a:cubicBezTo>
                  <a:pt x="843" y="199"/>
                  <a:pt x="843" y="199"/>
                  <a:pt x="843" y="199"/>
                </a:cubicBezTo>
                <a:cubicBezTo>
                  <a:pt x="842" y="198"/>
                  <a:pt x="843" y="198"/>
                  <a:pt x="842" y="197"/>
                </a:cubicBezTo>
                <a:cubicBezTo>
                  <a:pt x="843" y="196"/>
                  <a:pt x="845" y="196"/>
                  <a:pt x="846" y="195"/>
                </a:cubicBezTo>
                <a:cubicBezTo>
                  <a:pt x="847" y="195"/>
                  <a:pt x="847" y="195"/>
                  <a:pt x="847" y="195"/>
                </a:cubicBezTo>
                <a:cubicBezTo>
                  <a:pt x="847" y="198"/>
                  <a:pt x="847" y="198"/>
                  <a:pt x="847" y="198"/>
                </a:cubicBezTo>
                <a:cubicBezTo>
                  <a:pt x="848" y="198"/>
                  <a:pt x="848" y="198"/>
                  <a:pt x="851" y="197"/>
                </a:cubicBezTo>
                <a:cubicBezTo>
                  <a:pt x="850" y="198"/>
                  <a:pt x="849" y="199"/>
                  <a:pt x="848" y="199"/>
                </a:cubicBezTo>
                <a:close/>
                <a:moveTo>
                  <a:pt x="870" y="256"/>
                </a:moveTo>
                <a:cubicBezTo>
                  <a:pt x="870" y="258"/>
                  <a:pt x="870" y="258"/>
                  <a:pt x="870" y="258"/>
                </a:cubicBezTo>
                <a:cubicBezTo>
                  <a:pt x="868" y="258"/>
                  <a:pt x="868" y="258"/>
                  <a:pt x="868" y="258"/>
                </a:cubicBezTo>
                <a:cubicBezTo>
                  <a:pt x="868" y="257"/>
                  <a:pt x="868" y="256"/>
                  <a:pt x="869" y="255"/>
                </a:cubicBezTo>
                <a:cubicBezTo>
                  <a:pt x="871" y="255"/>
                  <a:pt x="871" y="255"/>
                  <a:pt x="871" y="255"/>
                </a:cubicBezTo>
                <a:cubicBezTo>
                  <a:pt x="870" y="255"/>
                  <a:pt x="870" y="256"/>
                  <a:pt x="870" y="256"/>
                </a:cubicBezTo>
                <a:close/>
                <a:moveTo>
                  <a:pt x="915" y="212"/>
                </a:moveTo>
                <a:cubicBezTo>
                  <a:pt x="913" y="212"/>
                  <a:pt x="912" y="212"/>
                  <a:pt x="910" y="213"/>
                </a:cubicBezTo>
                <a:cubicBezTo>
                  <a:pt x="910" y="214"/>
                  <a:pt x="910" y="214"/>
                  <a:pt x="910" y="214"/>
                </a:cubicBezTo>
                <a:cubicBezTo>
                  <a:pt x="906" y="217"/>
                  <a:pt x="899" y="213"/>
                  <a:pt x="896" y="213"/>
                </a:cubicBezTo>
                <a:cubicBezTo>
                  <a:pt x="891" y="215"/>
                  <a:pt x="888" y="217"/>
                  <a:pt x="884" y="218"/>
                </a:cubicBezTo>
                <a:cubicBezTo>
                  <a:pt x="883" y="218"/>
                  <a:pt x="882" y="217"/>
                  <a:pt x="882" y="216"/>
                </a:cubicBezTo>
                <a:cubicBezTo>
                  <a:pt x="883" y="211"/>
                  <a:pt x="883" y="212"/>
                  <a:pt x="882" y="207"/>
                </a:cubicBezTo>
                <a:cubicBezTo>
                  <a:pt x="881" y="207"/>
                  <a:pt x="880" y="208"/>
                  <a:pt x="879" y="208"/>
                </a:cubicBezTo>
                <a:cubicBezTo>
                  <a:pt x="879" y="210"/>
                  <a:pt x="879" y="210"/>
                  <a:pt x="879" y="210"/>
                </a:cubicBezTo>
                <a:cubicBezTo>
                  <a:pt x="877" y="211"/>
                  <a:pt x="870" y="209"/>
                  <a:pt x="867" y="211"/>
                </a:cubicBezTo>
                <a:cubicBezTo>
                  <a:pt x="861" y="211"/>
                  <a:pt x="854" y="212"/>
                  <a:pt x="852" y="209"/>
                </a:cubicBezTo>
                <a:cubicBezTo>
                  <a:pt x="851" y="209"/>
                  <a:pt x="851" y="209"/>
                  <a:pt x="851" y="209"/>
                </a:cubicBezTo>
                <a:cubicBezTo>
                  <a:pt x="852" y="207"/>
                  <a:pt x="850" y="208"/>
                  <a:pt x="853" y="207"/>
                </a:cubicBezTo>
                <a:cubicBezTo>
                  <a:pt x="855" y="206"/>
                  <a:pt x="856" y="209"/>
                  <a:pt x="859" y="208"/>
                </a:cubicBezTo>
                <a:cubicBezTo>
                  <a:pt x="861" y="207"/>
                  <a:pt x="863" y="204"/>
                  <a:pt x="865" y="203"/>
                </a:cubicBezTo>
                <a:cubicBezTo>
                  <a:pt x="868" y="205"/>
                  <a:pt x="872" y="206"/>
                  <a:pt x="877" y="207"/>
                </a:cubicBezTo>
                <a:cubicBezTo>
                  <a:pt x="877" y="204"/>
                  <a:pt x="877" y="204"/>
                  <a:pt x="877" y="204"/>
                </a:cubicBezTo>
                <a:cubicBezTo>
                  <a:pt x="882" y="204"/>
                  <a:pt x="881" y="205"/>
                  <a:pt x="885" y="202"/>
                </a:cubicBezTo>
                <a:cubicBezTo>
                  <a:pt x="886" y="204"/>
                  <a:pt x="886" y="204"/>
                  <a:pt x="887" y="206"/>
                </a:cubicBezTo>
                <a:cubicBezTo>
                  <a:pt x="887" y="208"/>
                  <a:pt x="886" y="208"/>
                  <a:pt x="886" y="212"/>
                </a:cubicBezTo>
                <a:cubicBezTo>
                  <a:pt x="889" y="212"/>
                  <a:pt x="889" y="212"/>
                  <a:pt x="889" y="212"/>
                </a:cubicBezTo>
                <a:cubicBezTo>
                  <a:pt x="890" y="210"/>
                  <a:pt x="891" y="209"/>
                  <a:pt x="891" y="208"/>
                </a:cubicBezTo>
                <a:cubicBezTo>
                  <a:pt x="891" y="208"/>
                  <a:pt x="897" y="209"/>
                  <a:pt x="898" y="212"/>
                </a:cubicBezTo>
                <a:cubicBezTo>
                  <a:pt x="902" y="211"/>
                  <a:pt x="902" y="211"/>
                  <a:pt x="904" y="209"/>
                </a:cubicBezTo>
                <a:cubicBezTo>
                  <a:pt x="907" y="210"/>
                  <a:pt x="910" y="211"/>
                  <a:pt x="915" y="211"/>
                </a:cubicBezTo>
                <a:lnTo>
                  <a:pt x="915" y="212"/>
                </a:lnTo>
                <a:close/>
                <a:moveTo>
                  <a:pt x="959" y="223"/>
                </a:moveTo>
                <a:cubicBezTo>
                  <a:pt x="957" y="224"/>
                  <a:pt x="958" y="223"/>
                  <a:pt x="957" y="225"/>
                </a:cubicBezTo>
                <a:cubicBezTo>
                  <a:pt x="955" y="224"/>
                  <a:pt x="956" y="225"/>
                  <a:pt x="955" y="224"/>
                </a:cubicBezTo>
                <a:cubicBezTo>
                  <a:pt x="954" y="224"/>
                  <a:pt x="954" y="224"/>
                  <a:pt x="954" y="224"/>
                </a:cubicBezTo>
                <a:cubicBezTo>
                  <a:pt x="954" y="223"/>
                  <a:pt x="954" y="223"/>
                  <a:pt x="954" y="223"/>
                </a:cubicBezTo>
                <a:cubicBezTo>
                  <a:pt x="956" y="223"/>
                  <a:pt x="956" y="223"/>
                  <a:pt x="958" y="222"/>
                </a:cubicBezTo>
                <a:cubicBezTo>
                  <a:pt x="959" y="222"/>
                  <a:pt x="959" y="222"/>
                  <a:pt x="959" y="222"/>
                </a:cubicBezTo>
                <a:lnTo>
                  <a:pt x="959" y="223"/>
                </a:lnTo>
                <a:close/>
                <a:moveTo>
                  <a:pt x="955" y="214"/>
                </a:moveTo>
                <a:cubicBezTo>
                  <a:pt x="955" y="215"/>
                  <a:pt x="955" y="214"/>
                  <a:pt x="956" y="215"/>
                </a:cubicBezTo>
                <a:cubicBezTo>
                  <a:pt x="954" y="215"/>
                  <a:pt x="955" y="216"/>
                  <a:pt x="955" y="214"/>
                </a:cubicBezTo>
                <a:close/>
                <a:moveTo>
                  <a:pt x="965" y="191"/>
                </a:moveTo>
                <a:cubicBezTo>
                  <a:pt x="965" y="191"/>
                  <a:pt x="962" y="193"/>
                  <a:pt x="961" y="194"/>
                </a:cubicBezTo>
                <a:cubicBezTo>
                  <a:pt x="956" y="195"/>
                  <a:pt x="944" y="192"/>
                  <a:pt x="941" y="191"/>
                </a:cubicBezTo>
                <a:cubicBezTo>
                  <a:pt x="934" y="189"/>
                  <a:pt x="923" y="190"/>
                  <a:pt x="917" y="190"/>
                </a:cubicBezTo>
                <a:cubicBezTo>
                  <a:pt x="916" y="188"/>
                  <a:pt x="917" y="189"/>
                  <a:pt x="916" y="188"/>
                </a:cubicBezTo>
                <a:cubicBezTo>
                  <a:pt x="918" y="186"/>
                  <a:pt x="919" y="185"/>
                  <a:pt x="920" y="182"/>
                </a:cubicBezTo>
                <a:cubicBezTo>
                  <a:pt x="922" y="183"/>
                  <a:pt x="927" y="184"/>
                  <a:pt x="928" y="183"/>
                </a:cubicBezTo>
                <a:cubicBezTo>
                  <a:pt x="930" y="184"/>
                  <a:pt x="929" y="183"/>
                  <a:pt x="929" y="185"/>
                </a:cubicBezTo>
                <a:cubicBezTo>
                  <a:pt x="933" y="185"/>
                  <a:pt x="934" y="185"/>
                  <a:pt x="940" y="184"/>
                </a:cubicBezTo>
                <a:cubicBezTo>
                  <a:pt x="941" y="180"/>
                  <a:pt x="941" y="184"/>
                  <a:pt x="942" y="179"/>
                </a:cubicBezTo>
                <a:cubicBezTo>
                  <a:pt x="943" y="180"/>
                  <a:pt x="943" y="179"/>
                  <a:pt x="943" y="181"/>
                </a:cubicBezTo>
                <a:cubicBezTo>
                  <a:pt x="949" y="181"/>
                  <a:pt x="958" y="180"/>
                  <a:pt x="959" y="182"/>
                </a:cubicBezTo>
                <a:cubicBezTo>
                  <a:pt x="962" y="182"/>
                  <a:pt x="962" y="182"/>
                  <a:pt x="962" y="182"/>
                </a:cubicBezTo>
                <a:cubicBezTo>
                  <a:pt x="962" y="180"/>
                  <a:pt x="961" y="180"/>
                  <a:pt x="960" y="179"/>
                </a:cubicBezTo>
                <a:cubicBezTo>
                  <a:pt x="963" y="177"/>
                  <a:pt x="964" y="178"/>
                  <a:pt x="967" y="177"/>
                </a:cubicBezTo>
                <a:cubicBezTo>
                  <a:pt x="968" y="175"/>
                  <a:pt x="968" y="176"/>
                  <a:pt x="969" y="178"/>
                </a:cubicBezTo>
                <a:cubicBezTo>
                  <a:pt x="971" y="177"/>
                  <a:pt x="974" y="175"/>
                  <a:pt x="976" y="174"/>
                </a:cubicBezTo>
                <a:cubicBezTo>
                  <a:pt x="978" y="175"/>
                  <a:pt x="978" y="177"/>
                  <a:pt x="980" y="178"/>
                </a:cubicBezTo>
                <a:cubicBezTo>
                  <a:pt x="983" y="178"/>
                  <a:pt x="986" y="176"/>
                  <a:pt x="988" y="176"/>
                </a:cubicBezTo>
                <a:cubicBezTo>
                  <a:pt x="991" y="175"/>
                  <a:pt x="994" y="178"/>
                  <a:pt x="997" y="178"/>
                </a:cubicBezTo>
                <a:cubicBezTo>
                  <a:pt x="998" y="178"/>
                  <a:pt x="1005" y="175"/>
                  <a:pt x="1005" y="175"/>
                </a:cubicBezTo>
                <a:cubicBezTo>
                  <a:pt x="1005" y="177"/>
                  <a:pt x="1005" y="177"/>
                  <a:pt x="1005" y="177"/>
                </a:cubicBezTo>
                <a:cubicBezTo>
                  <a:pt x="1007" y="177"/>
                  <a:pt x="1007" y="177"/>
                  <a:pt x="1007" y="177"/>
                </a:cubicBezTo>
                <a:cubicBezTo>
                  <a:pt x="1008" y="175"/>
                  <a:pt x="1008" y="175"/>
                  <a:pt x="1011" y="174"/>
                </a:cubicBezTo>
                <a:cubicBezTo>
                  <a:pt x="1011" y="172"/>
                  <a:pt x="1011" y="172"/>
                  <a:pt x="1011" y="172"/>
                </a:cubicBezTo>
                <a:cubicBezTo>
                  <a:pt x="1010" y="171"/>
                  <a:pt x="1009" y="171"/>
                  <a:pt x="1009" y="170"/>
                </a:cubicBezTo>
                <a:cubicBezTo>
                  <a:pt x="1007" y="169"/>
                  <a:pt x="1006" y="170"/>
                  <a:pt x="1004" y="171"/>
                </a:cubicBezTo>
                <a:cubicBezTo>
                  <a:pt x="1003" y="170"/>
                  <a:pt x="1003" y="170"/>
                  <a:pt x="1002" y="169"/>
                </a:cubicBezTo>
                <a:cubicBezTo>
                  <a:pt x="1003" y="167"/>
                  <a:pt x="1012" y="166"/>
                  <a:pt x="1013" y="167"/>
                </a:cubicBezTo>
                <a:cubicBezTo>
                  <a:pt x="1016" y="167"/>
                  <a:pt x="1018" y="168"/>
                  <a:pt x="1020" y="168"/>
                </a:cubicBezTo>
                <a:cubicBezTo>
                  <a:pt x="1019" y="171"/>
                  <a:pt x="1017" y="171"/>
                  <a:pt x="1014" y="172"/>
                </a:cubicBezTo>
                <a:cubicBezTo>
                  <a:pt x="1014" y="174"/>
                  <a:pt x="1014" y="174"/>
                  <a:pt x="1014" y="174"/>
                </a:cubicBezTo>
                <a:cubicBezTo>
                  <a:pt x="1015" y="175"/>
                  <a:pt x="1016" y="176"/>
                  <a:pt x="1017" y="178"/>
                </a:cubicBezTo>
                <a:cubicBezTo>
                  <a:pt x="1021" y="177"/>
                  <a:pt x="1023" y="177"/>
                  <a:pt x="1025" y="175"/>
                </a:cubicBezTo>
                <a:cubicBezTo>
                  <a:pt x="1028" y="175"/>
                  <a:pt x="1028" y="175"/>
                  <a:pt x="1029" y="177"/>
                </a:cubicBezTo>
                <a:cubicBezTo>
                  <a:pt x="1031" y="178"/>
                  <a:pt x="1031" y="179"/>
                  <a:pt x="1031" y="181"/>
                </a:cubicBezTo>
                <a:cubicBezTo>
                  <a:pt x="1030" y="182"/>
                  <a:pt x="1030" y="184"/>
                  <a:pt x="1029" y="185"/>
                </a:cubicBezTo>
                <a:cubicBezTo>
                  <a:pt x="1024" y="189"/>
                  <a:pt x="1016" y="186"/>
                  <a:pt x="1013" y="188"/>
                </a:cubicBezTo>
                <a:cubicBezTo>
                  <a:pt x="1012" y="188"/>
                  <a:pt x="1012" y="188"/>
                  <a:pt x="1012" y="188"/>
                </a:cubicBezTo>
                <a:cubicBezTo>
                  <a:pt x="1012" y="184"/>
                  <a:pt x="1011" y="185"/>
                  <a:pt x="1013" y="183"/>
                </a:cubicBezTo>
                <a:cubicBezTo>
                  <a:pt x="1013" y="180"/>
                  <a:pt x="1013" y="180"/>
                  <a:pt x="1013" y="180"/>
                </a:cubicBezTo>
                <a:cubicBezTo>
                  <a:pt x="1011" y="181"/>
                  <a:pt x="1011" y="181"/>
                  <a:pt x="1010" y="182"/>
                </a:cubicBezTo>
                <a:cubicBezTo>
                  <a:pt x="1007" y="184"/>
                  <a:pt x="1008" y="183"/>
                  <a:pt x="1009" y="186"/>
                </a:cubicBezTo>
                <a:cubicBezTo>
                  <a:pt x="1007" y="186"/>
                  <a:pt x="1007" y="186"/>
                  <a:pt x="1006" y="185"/>
                </a:cubicBezTo>
                <a:cubicBezTo>
                  <a:pt x="1005" y="184"/>
                  <a:pt x="1006" y="184"/>
                  <a:pt x="1007" y="181"/>
                </a:cubicBezTo>
                <a:cubicBezTo>
                  <a:pt x="1005" y="182"/>
                  <a:pt x="1005" y="182"/>
                  <a:pt x="1005" y="182"/>
                </a:cubicBezTo>
                <a:cubicBezTo>
                  <a:pt x="1005" y="183"/>
                  <a:pt x="1005" y="183"/>
                  <a:pt x="1005" y="183"/>
                </a:cubicBezTo>
                <a:cubicBezTo>
                  <a:pt x="1004" y="183"/>
                  <a:pt x="1003" y="182"/>
                  <a:pt x="1002" y="181"/>
                </a:cubicBezTo>
                <a:cubicBezTo>
                  <a:pt x="1002" y="181"/>
                  <a:pt x="1001" y="181"/>
                  <a:pt x="1001" y="180"/>
                </a:cubicBezTo>
                <a:cubicBezTo>
                  <a:pt x="1000" y="181"/>
                  <a:pt x="1000" y="182"/>
                  <a:pt x="999" y="182"/>
                </a:cubicBezTo>
                <a:cubicBezTo>
                  <a:pt x="1001" y="184"/>
                  <a:pt x="1001" y="184"/>
                  <a:pt x="1004" y="184"/>
                </a:cubicBezTo>
                <a:cubicBezTo>
                  <a:pt x="997" y="189"/>
                  <a:pt x="985" y="183"/>
                  <a:pt x="980" y="184"/>
                </a:cubicBezTo>
                <a:cubicBezTo>
                  <a:pt x="976" y="185"/>
                  <a:pt x="972" y="191"/>
                  <a:pt x="971" y="192"/>
                </a:cubicBezTo>
                <a:cubicBezTo>
                  <a:pt x="969" y="191"/>
                  <a:pt x="967" y="191"/>
                  <a:pt x="965" y="191"/>
                </a:cubicBezTo>
                <a:close/>
                <a:moveTo>
                  <a:pt x="979" y="268"/>
                </a:moveTo>
                <a:cubicBezTo>
                  <a:pt x="977" y="267"/>
                  <a:pt x="977" y="267"/>
                  <a:pt x="976" y="265"/>
                </a:cubicBezTo>
                <a:cubicBezTo>
                  <a:pt x="979" y="266"/>
                  <a:pt x="978" y="266"/>
                  <a:pt x="979" y="267"/>
                </a:cubicBezTo>
                <a:lnTo>
                  <a:pt x="979" y="268"/>
                </a:lnTo>
                <a:close/>
                <a:moveTo>
                  <a:pt x="976" y="251"/>
                </a:moveTo>
                <a:cubicBezTo>
                  <a:pt x="976" y="250"/>
                  <a:pt x="976" y="250"/>
                  <a:pt x="976" y="250"/>
                </a:cubicBezTo>
                <a:cubicBezTo>
                  <a:pt x="976" y="250"/>
                  <a:pt x="976" y="250"/>
                  <a:pt x="976" y="250"/>
                </a:cubicBezTo>
                <a:cubicBezTo>
                  <a:pt x="976" y="251"/>
                  <a:pt x="976" y="251"/>
                  <a:pt x="976" y="251"/>
                </a:cubicBezTo>
                <a:close/>
                <a:moveTo>
                  <a:pt x="980" y="215"/>
                </a:moveTo>
                <a:cubicBezTo>
                  <a:pt x="980" y="218"/>
                  <a:pt x="980" y="218"/>
                  <a:pt x="979" y="219"/>
                </a:cubicBezTo>
                <a:cubicBezTo>
                  <a:pt x="978" y="220"/>
                  <a:pt x="978" y="219"/>
                  <a:pt x="976" y="219"/>
                </a:cubicBezTo>
                <a:cubicBezTo>
                  <a:pt x="976" y="218"/>
                  <a:pt x="976" y="218"/>
                  <a:pt x="976" y="217"/>
                </a:cubicBezTo>
                <a:cubicBezTo>
                  <a:pt x="975" y="215"/>
                  <a:pt x="972" y="215"/>
                  <a:pt x="968" y="215"/>
                </a:cubicBezTo>
                <a:cubicBezTo>
                  <a:pt x="968" y="214"/>
                  <a:pt x="967" y="214"/>
                  <a:pt x="967" y="213"/>
                </a:cubicBezTo>
                <a:cubicBezTo>
                  <a:pt x="970" y="211"/>
                  <a:pt x="975" y="210"/>
                  <a:pt x="977" y="208"/>
                </a:cubicBezTo>
                <a:cubicBezTo>
                  <a:pt x="979" y="206"/>
                  <a:pt x="980" y="204"/>
                  <a:pt x="980" y="200"/>
                </a:cubicBezTo>
                <a:cubicBezTo>
                  <a:pt x="984" y="200"/>
                  <a:pt x="995" y="199"/>
                  <a:pt x="998" y="197"/>
                </a:cubicBezTo>
                <a:cubicBezTo>
                  <a:pt x="1001" y="197"/>
                  <a:pt x="1001" y="197"/>
                  <a:pt x="1001" y="197"/>
                </a:cubicBezTo>
                <a:cubicBezTo>
                  <a:pt x="1001" y="198"/>
                  <a:pt x="1001" y="198"/>
                  <a:pt x="1001" y="198"/>
                </a:cubicBezTo>
                <a:cubicBezTo>
                  <a:pt x="998" y="201"/>
                  <a:pt x="998" y="201"/>
                  <a:pt x="994" y="202"/>
                </a:cubicBezTo>
                <a:cubicBezTo>
                  <a:pt x="994" y="205"/>
                  <a:pt x="994" y="205"/>
                  <a:pt x="994" y="205"/>
                </a:cubicBezTo>
                <a:cubicBezTo>
                  <a:pt x="997" y="205"/>
                  <a:pt x="998" y="205"/>
                  <a:pt x="999" y="203"/>
                </a:cubicBezTo>
                <a:cubicBezTo>
                  <a:pt x="1000" y="203"/>
                  <a:pt x="1000" y="203"/>
                  <a:pt x="1000" y="203"/>
                </a:cubicBezTo>
                <a:cubicBezTo>
                  <a:pt x="1000" y="205"/>
                  <a:pt x="999" y="205"/>
                  <a:pt x="998" y="206"/>
                </a:cubicBezTo>
                <a:cubicBezTo>
                  <a:pt x="999" y="207"/>
                  <a:pt x="1000" y="210"/>
                  <a:pt x="999" y="212"/>
                </a:cubicBezTo>
                <a:cubicBezTo>
                  <a:pt x="997" y="215"/>
                  <a:pt x="992" y="214"/>
                  <a:pt x="996" y="220"/>
                </a:cubicBezTo>
                <a:cubicBezTo>
                  <a:pt x="993" y="221"/>
                  <a:pt x="991" y="222"/>
                  <a:pt x="989" y="224"/>
                </a:cubicBezTo>
                <a:cubicBezTo>
                  <a:pt x="988" y="224"/>
                  <a:pt x="988" y="224"/>
                  <a:pt x="988" y="224"/>
                </a:cubicBezTo>
                <a:cubicBezTo>
                  <a:pt x="989" y="222"/>
                  <a:pt x="990" y="220"/>
                  <a:pt x="991" y="218"/>
                </a:cubicBezTo>
                <a:cubicBezTo>
                  <a:pt x="990" y="218"/>
                  <a:pt x="990" y="218"/>
                  <a:pt x="990" y="217"/>
                </a:cubicBezTo>
                <a:cubicBezTo>
                  <a:pt x="987" y="219"/>
                  <a:pt x="989" y="217"/>
                  <a:pt x="988" y="220"/>
                </a:cubicBezTo>
                <a:cubicBezTo>
                  <a:pt x="985" y="218"/>
                  <a:pt x="985" y="216"/>
                  <a:pt x="980" y="215"/>
                </a:cubicBezTo>
                <a:close/>
                <a:moveTo>
                  <a:pt x="988" y="255"/>
                </a:moveTo>
                <a:cubicBezTo>
                  <a:pt x="988" y="255"/>
                  <a:pt x="987" y="254"/>
                  <a:pt x="987" y="252"/>
                </a:cubicBezTo>
                <a:cubicBezTo>
                  <a:pt x="989" y="253"/>
                  <a:pt x="990" y="254"/>
                  <a:pt x="988" y="255"/>
                </a:cubicBezTo>
                <a:close/>
                <a:moveTo>
                  <a:pt x="994" y="277"/>
                </a:moveTo>
                <a:cubicBezTo>
                  <a:pt x="992" y="277"/>
                  <a:pt x="992" y="277"/>
                  <a:pt x="992" y="277"/>
                </a:cubicBezTo>
                <a:cubicBezTo>
                  <a:pt x="993" y="274"/>
                  <a:pt x="996" y="271"/>
                  <a:pt x="997" y="268"/>
                </a:cubicBezTo>
                <a:cubicBezTo>
                  <a:pt x="994" y="268"/>
                  <a:pt x="988" y="268"/>
                  <a:pt x="986" y="269"/>
                </a:cubicBezTo>
                <a:cubicBezTo>
                  <a:pt x="986" y="268"/>
                  <a:pt x="985" y="267"/>
                  <a:pt x="985" y="267"/>
                </a:cubicBezTo>
                <a:cubicBezTo>
                  <a:pt x="987" y="264"/>
                  <a:pt x="990" y="261"/>
                  <a:pt x="992" y="259"/>
                </a:cubicBezTo>
                <a:cubicBezTo>
                  <a:pt x="994" y="259"/>
                  <a:pt x="994" y="259"/>
                  <a:pt x="995" y="258"/>
                </a:cubicBezTo>
                <a:cubicBezTo>
                  <a:pt x="997" y="258"/>
                  <a:pt x="997" y="258"/>
                  <a:pt x="997" y="258"/>
                </a:cubicBezTo>
                <a:cubicBezTo>
                  <a:pt x="996" y="260"/>
                  <a:pt x="995" y="261"/>
                  <a:pt x="994" y="263"/>
                </a:cubicBezTo>
                <a:cubicBezTo>
                  <a:pt x="994" y="265"/>
                  <a:pt x="994" y="265"/>
                  <a:pt x="994" y="267"/>
                </a:cubicBezTo>
                <a:cubicBezTo>
                  <a:pt x="998" y="266"/>
                  <a:pt x="997" y="266"/>
                  <a:pt x="998" y="263"/>
                </a:cubicBezTo>
                <a:cubicBezTo>
                  <a:pt x="1001" y="264"/>
                  <a:pt x="1004" y="261"/>
                  <a:pt x="1007" y="263"/>
                </a:cubicBezTo>
                <a:cubicBezTo>
                  <a:pt x="1007" y="264"/>
                  <a:pt x="1007" y="265"/>
                  <a:pt x="1008" y="266"/>
                </a:cubicBezTo>
                <a:cubicBezTo>
                  <a:pt x="1010" y="266"/>
                  <a:pt x="1009" y="264"/>
                  <a:pt x="1010" y="264"/>
                </a:cubicBezTo>
                <a:cubicBezTo>
                  <a:pt x="1014" y="266"/>
                  <a:pt x="1024" y="263"/>
                  <a:pt x="1029" y="261"/>
                </a:cubicBezTo>
                <a:cubicBezTo>
                  <a:pt x="1034" y="263"/>
                  <a:pt x="1034" y="263"/>
                  <a:pt x="1034" y="263"/>
                </a:cubicBezTo>
                <a:cubicBezTo>
                  <a:pt x="1036" y="262"/>
                  <a:pt x="1037" y="260"/>
                  <a:pt x="1039" y="259"/>
                </a:cubicBezTo>
                <a:cubicBezTo>
                  <a:pt x="1045" y="261"/>
                  <a:pt x="1048" y="260"/>
                  <a:pt x="1056" y="260"/>
                </a:cubicBezTo>
                <a:cubicBezTo>
                  <a:pt x="1057" y="258"/>
                  <a:pt x="1058" y="258"/>
                  <a:pt x="1059" y="255"/>
                </a:cubicBezTo>
                <a:cubicBezTo>
                  <a:pt x="1063" y="255"/>
                  <a:pt x="1063" y="255"/>
                  <a:pt x="1063" y="255"/>
                </a:cubicBezTo>
                <a:cubicBezTo>
                  <a:pt x="1063" y="252"/>
                  <a:pt x="1063" y="252"/>
                  <a:pt x="1063" y="252"/>
                </a:cubicBezTo>
                <a:cubicBezTo>
                  <a:pt x="1060" y="253"/>
                  <a:pt x="1060" y="253"/>
                  <a:pt x="1059" y="253"/>
                </a:cubicBezTo>
                <a:cubicBezTo>
                  <a:pt x="1058" y="252"/>
                  <a:pt x="1058" y="252"/>
                  <a:pt x="1057" y="250"/>
                </a:cubicBezTo>
                <a:cubicBezTo>
                  <a:pt x="1057" y="250"/>
                  <a:pt x="1056" y="250"/>
                  <a:pt x="1056" y="250"/>
                </a:cubicBezTo>
                <a:cubicBezTo>
                  <a:pt x="1057" y="249"/>
                  <a:pt x="1057" y="249"/>
                  <a:pt x="1058" y="249"/>
                </a:cubicBezTo>
                <a:cubicBezTo>
                  <a:pt x="1060" y="247"/>
                  <a:pt x="1071" y="248"/>
                  <a:pt x="1073" y="251"/>
                </a:cubicBezTo>
                <a:cubicBezTo>
                  <a:pt x="1078" y="251"/>
                  <a:pt x="1079" y="247"/>
                  <a:pt x="1081" y="244"/>
                </a:cubicBezTo>
                <a:cubicBezTo>
                  <a:pt x="1086" y="245"/>
                  <a:pt x="1089" y="245"/>
                  <a:pt x="1094" y="242"/>
                </a:cubicBezTo>
                <a:cubicBezTo>
                  <a:pt x="1094" y="243"/>
                  <a:pt x="1095" y="243"/>
                  <a:pt x="1096" y="244"/>
                </a:cubicBezTo>
                <a:cubicBezTo>
                  <a:pt x="1094" y="247"/>
                  <a:pt x="1092" y="250"/>
                  <a:pt x="1092" y="255"/>
                </a:cubicBezTo>
                <a:cubicBezTo>
                  <a:pt x="1096" y="255"/>
                  <a:pt x="1096" y="255"/>
                  <a:pt x="1096" y="255"/>
                </a:cubicBezTo>
                <a:cubicBezTo>
                  <a:pt x="1096" y="252"/>
                  <a:pt x="1096" y="250"/>
                  <a:pt x="1098" y="249"/>
                </a:cubicBezTo>
                <a:cubicBezTo>
                  <a:pt x="1098" y="247"/>
                  <a:pt x="1098" y="247"/>
                  <a:pt x="1098" y="247"/>
                </a:cubicBezTo>
                <a:cubicBezTo>
                  <a:pt x="1100" y="248"/>
                  <a:pt x="1101" y="250"/>
                  <a:pt x="1103" y="247"/>
                </a:cubicBezTo>
                <a:cubicBezTo>
                  <a:pt x="1106" y="248"/>
                  <a:pt x="1106" y="249"/>
                  <a:pt x="1106" y="251"/>
                </a:cubicBezTo>
                <a:cubicBezTo>
                  <a:pt x="1109" y="251"/>
                  <a:pt x="1110" y="249"/>
                  <a:pt x="1112" y="248"/>
                </a:cubicBezTo>
                <a:cubicBezTo>
                  <a:pt x="1112" y="248"/>
                  <a:pt x="1115" y="251"/>
                  <a:pt x="1120" y="248"/>
                </a:cubicBezTo>
                <a:cubicBezTo>
                  <a:pt x="1124" y="248"/>
                  <a:pt x="1124" y="248"/>
                  <a:pt x="1126" y="250"/>
                </a:cubicBezTo>
                <a:cubicBezTo>
                  <a:pt x="1127" y="251"/>
                  <a:pt x="1126" y="251"/>
                  <a:pt x="1127" y="252"/>
                </a:cubicBezTo>
                <a:cubicBezTo>
                  <a:pt x="1124" y="255"/>
                  <a:pt x="1121" y="253"/>
                  <a:pt x="1118" y="253"/>
                </a:cubicBezTo>
                <a:cubicBezTo>
                  <a:pt x="1116" y="254"/>
                  <a:pt x="1111" y="257"/>
                  <a:pt x="1109" y="258"/>
                </a:cubicBezTo>
                <a:cubicBezTo>
                  <a:pt x="1103" y="260"/>
                  <a:pt x="1097" y="258"/>
                  <a:pt x="1094" y="259"/>
                </a:cubicBezTo>
                <a:cubicBezTo>
                  <a:pt x="1090" y="260"/>
                  <a:pt x="1085" y="263"/>
                  <a:pt x="1081" y="264"/>
                </a:cubicBezTo>
                <a:cubicBezTo>
                  <a:pt x="1080" y="266"/>
                  <a:pt x="1080" y="266"/>
                  <a:pt x="1080" y="267"/>
                </a:cubicBezTo>
                <a:cubicBezTo>
                  <a:pt x="1080" y="268"/>
                  <a:pt x="1080" y="267"/>
                  <a:pt x="1081" y="268"/>
                </a:cubicBezTo>
                <a:cubicBezTo>
                  <a:pt x="1082" y="269"/>
                  <a:pt x="1084" y="269"/>
                  <a:pt x="1086" y="269"/>
                </a:cubicBezTo>
                <a:cubicBezTo>
                  <a:pt x="1085" y="270"/>
                  <a:pt x="1085" y="270"/>
                  <a:pt x="1083" y="270"/>
                </a:cubicBezTo>
                <a:cubicBezTo>
                  <a:pt x="1083" y="274"/>
                  <a:pt x="1083" y="274"/>
                  <a:pt x="1081" y="276"/>
                </a:cubicBezTo>
                <a:cubicBezTo>
                  <a:pt x="1081" y="282"/>
                  <a:pt x="1084" y="278"/>
                  <a:pt x="1087" y="282"/>
                </a:cubicBezTo>
                <a:cubicBezTo>
                  <a:pt x="1091" y="281"/>
                  <a:pt x="1090" y="280"/>
                  <a:pt x="1093" y="279"/>
                </a:cubicBezTo>
                <a:cubicBezTo>
                  <a:pt x="1093" y="279"/>
                  <a:pt x="1093" y="279"/>
                  <a:pt x="1094" y="280"/>
                </a:cubicBezTo>
                <a:cubicBezTo>
                  <a:pt x="1093" y="290"/>
                  <a:pt x="1087" y="285"/>
                  <a:pt x="1083" y="293"/>
                </a:cubicBezTo>
                <a:cubicBezTo>
                  <a:pt x="1082" y="293"/>
                  <a:pt x="1082" y="292"/>
                  <a:pt x="1080" y="292"/>
                </a:cubicBezTo>
                <a:cubicBezTo>
                  <a:pt x="1080" y="291"/>
                  <a:pt x="1081" y="290"/>
                  <a:pt x="1082" y="289"/>
                </a:cubicBezTo>
                <a:cubicBezTo>
                  <a:pt x="1081" y="287"/>
                  <a:pt x="1081" y="287"/>
                  <a:pt x="1081" y="286"/>
                </a:cubicBezTo>
                <a:cubicBezTo>
                  <a:pt x="1078" y="285"/>
                  <a:pt x="1075" y="286"/>
                  <a:pt x="1072" y="285"/>
                </a:cubicBezTo>
                <a:cubicBezTo>
                  <a:pt x="1067" y="284"/>
                  <a:pt x="1060" y="283"/>
                  <a:pt x="1054" y="282"/>
                </a:cubicBezTo>
                <a:cubicBezTo>
                  <a:pt x="1046" y="280"/>
                  <a:pt x="1038" y="285"/>
                  <a:pt x="1033" y="285"/>
                </a:cubicBezTo>
                <a:cubicBezTo>
                  <a:pt x="1033" y="284"/>
                  <a:pt x="1032" y="283"/>
                  <a:pt x="1031" y="283"/>
                </a:cubicBezTo>
                <a:cubicBezTo>
                  <a:pt x="1025" y="281"/>
                  <a:pt x="1022" y="286"/>
                  <a:pt x="1019" y="283"/>
                </a:cubicBezTo>
                <a:cubicBezTo>
                  <a:pt x="1017" y="283"/>
                  <a:pt x="1017" y="283"/>
                  <a:pt x="1015" y="284"/>
                </a:cubicBezTo>
                <a:cubicBezTo>
                  <a:pt x="1015" y="286"/>
                  <a:pt x="1015" y="288"/>
                  <a:pt x="1016" y="289"/>
                </a:cubicBezTo>
                <a:cubicBezTo>
                  <a:pt x="1018" y="291"/>
                  <a:pt x="1022" y="291"/>
                  <a:pt x="1027" y="293"/>
                </a:cubicBezTo>
                <a:cubicBezTo>
                  <a:pt x="1021" y="297"/>
                  <a:pt x="996" y="301"/>
                  <a:pt x="991" y="298"/>
                </a:cubicBezTo>
                <a:cubicBezTo>
                  <a:pt x="989" y="298"/>
                  <a:pt x="989" y="298"/>
                  <a:pt x="989" y="298"/>
                </a:cubicBezTo>
                <a:cubicBezTo>
                  <a:pt x="989" y="294"/>
                  <a:pt x="990" y="294"/>
                  <a:pt x="992" y="291"/>
                </a:cubicBezTo>
                <a:cubicBezTo>
                  <a:pt x="995" y="291"/>
                  <a:pt x="995" y="291"/>
                  <a:pt x="995" y="291"/>
                </a:cubicBezTo>
                <a:cubicBezTo>
                  <a:pt x="994" y="293"/>
                  <a:pt x="994" y="293"/>
                  <a:pt x="994" y="296"/>
                </a:cubicBezTo>
                <a:cubicBezTo>
                  <a:pt x="996" y="296"/>
                  <a:pt x="997" y="296"/>
                  <a:pt x="998" y="295"/>
                </a:cubicBezTo>
                <a:cubicBezTo>
                  <a:pt x="1000" y="295"/>
                  <a:pt x="1000" y="295"/>
                  <a:pt x="1000" y="295"/>
                </a:cubicBezTo>
                <a:cubicBezTo>
                  <a:pt x="999" y="293"/>
                  <a:pt x="1000" y="293"/>
                  <a:pt x="998" y="292"/>
                </a:cubicBezTo>
                <a:cubicBezTo>
                  <a:pt x="1001" y="290"/>
                  <a:pt x="1004" y="290"/>
                  <a:pt x="1007" y="288"/>
                </a:cubicBezTo>
                <a:cubicBezTo>
                  <a:pt x="1008" y="288"/>
                  <a:pt x="1008" y="288"/>
                  <a:pt x="1009" y="287"/>
                </a:cubicBezTo>
                <a:cubicBezTo>
                  <a:pt x="1008" y="287"/>
                  <a:pt x="1008" y="287"/>
                  <a:pt x="1008" y="286"/>
                </a:cubicBezTo>
                <a:cubicBezTo>
                  <a:pt x="1002" y="287"/>
                  <a:pt x="996" y="288"/>
                  <a:pt x="994" y="287"/>
                </a:cubicBezTo>
                <a:cubicBezTo>
                  <a:pt x="993" y="287"/>
                  <a:pt x="992" y="285"/>
                  <a:pt x="992" y="285"/>
                </a:cubicBezTo>
                <a:cubicBezTo>
                  <a:pt x="989" y="284"/>
                  <a:pt x="987" y="287"/>
                  <a:pt x="986" y="286"/>
                </a:cubicBezTo>
                <a:cubicBezTo>
                  <a:pt x="984" y="286"/>
                  <a:pt x="985" y="286"/>
                  <a:pt x="983" y="285"/>
                </a:cubicBezTo>
                <a:cubicBezTo>
                  <a:pt x="988" y="280"/>
                  <a:pt x="996" y="281"/>
                  <a:pt x="1004" y="281"/>
                </a:cubicBezTo>
                <a:cubicBezTo>
                  <a:pt x="1004" y="277"/>
                  <a:pt x="1004" y="277"/>
                  <a:pt x="1004" y="277"/>
                </a:cubicBezTo>
                <a:cubicBezTo>
                  <a:pt x="1001" y="277"/>
                  <a:pt x="996" y="279"/>
                  <a:pt x="994" y="277"/>
                </a:cubicBezTo>
                <a:close/>
                <a:moveTo>
                  <a:pt x="1008" y="313"/>
                </a:moveTo>
                <a:cubicBezTo>
                  <a:pt x="1008" y="315"/>
                  <a:pt x="1008" y="315"/>
                  <a:pt x="1008" y="315"/>
                </a:cubicBezTo>
                <a:cubicBezTo>
                  <a:pt x="1005" y="315"/>
                  <a:pt x="1005" y="315"/>
                  <a:pt x="1005" y="315"/>
                </a:cubicBezTo>
                <a:cubicBezTo>
                  <a:pt x="1005" y="314"/>
                  <a:pt x="1006" y="313"/>
                  <a:pt x="1006" y="312"/>
                </a:cubicBezTo>
                <a:cubicBezTo>
                  <a:pt x="1006" y="312"/>
                  <a:pt x="1007" y="313"/>
                  <a:pt x="1008" y="313"/>
                </a:cubicBezTo>
                <a:close/>
                <a:moveTo>
                  <a:pt x="1002" y="301"/>
                </a:moveTo>
                <a:cubicBezTo>
                  <a:pt x="1002" y="302"/>
                  <a:pt x="1002" y="302"/>
                  <a:pt x="1002" y="302"/>
                </a:cubicBezTo>
                <a:cubicBezTo>
                  <a:pt x="1002" y="302"/>
                  <a:pt x="1001" y="302"/>
                  <a:pt x="1001" y="302"/>
                </a:cubicBezTo>
                <a:cubicBezTo>
                  <a:pt x="999" y="302"/>
                  <a:pt x="999" y="302"/>
                  <a:pt x="999" y="302"/>
                </a:cubicBezTo>
                <a:cubicBezTo>
                  <a:pt x="999" y="301"/>
                  <a:pt x="999" y="301"/>
                  <a:pt x="999" y="301"/>
                </a:cubicBezTo>
                <a:lnTo>
                  <a:pt x="1002" y="301"/>
                </a:lnTo>
                <a:close/>
                <a:moveTo>
                  <a:pt x="984" y="335"/>
                </a:moveTo>
                <a:cubicBezTo>
                  <a:pt x="993" y="333"/>
                  <a:pt x="1005" y="332"/>
                  <a:pt x="1008" y="335"/>
                </a:cubicBezTo>
                <a:cubicBezTo>
                  <a:pt x="1011" y="334"/>
                  <a:pt x="1010" y="334"/>
                  <a:pt x="1011" y="332"/>
                </a:cubicBezTo>
                <a:cubicBezTo>
                  <a:pt x="1016" y="332"/>
                  <a:pt x="1015" y="333"/>
                  <a:pt x="1019" y="334"/>
                </a:cubicBezTo>
                <a:cubicBezTo>
                  <a:pt x="1017" y="336"/>
                  <a:pt x="1016" y="335"/>
                  <a:pt x="1014" y="338"/>
                </a:cubicBezTo>
                <a:cubicBezTo>
                  <a:pt x="1013" y="338"/>
                  <a:pt x="1013" y="338"/>
                  <a:pt x="1013" y="338"/>
                </a:cubicBezTo>
                <a:cubicBezTo>
                  <a:pt x="1016" y="342"/>
                  <a:pt x="1017" y="338"/>
                  <a:pt x="1016" y="343"/>
                </a:cubicBezTo>
                <a:cubicBezTo>
                  <a:pt x="1023" y="343"/>
                  <a:pt x="1024" y="342"/>
                  <a:pt x="1029" y="341"/>
                </a:cubicBezTo>
                <a:cubicBezTo>
                  <a:pt x="1029" y="344"/>
                  <a:pt x="1029" y="344"/>
                  <a:pt x="1029" y="344"/>
                </a:cubicBezTo>
                <a:cubicBezTo>
                  <a:pt x="1025" y="345"/>
                  <a:pt x="1025" y="345"/>
                  <a:pt x="1021" y="344"/>
                </a:cubicBezTo>
                <a:cubicBezTo>
                  <a:pt x="1021" y="348"/>
                  <a:pt x="1021" y="348"/>
                  <a:pt x="1021" y="348"/>
                </a:cubicBezTo>
                <a:cubicBezTo>
                  <a:pt x="1020" y="348"/>
                  <a:pt x="1020" y="348"/>
                  <a:pt x="1020" y="348"/>
                </a:cubicBezTo>
                <a:cubicBezTo>
                  <a:pt x="1018" y="350"/>
                  <a:pt x="1013" y="350"/>
                  <a:pt x="1011" y="351"/>
                </a:cubicBezTo>
                <a:cubicBezTo>
                  <a:pt x="1010" y="349"/>
                  <a:pt x="1010" y="349"/>
                  <a:pt x="1010" y="347"/>
                </a:cubicBezTo>
                <a:cubicBezTo>
                  <a:pt x="1006" y="347"/>
                  <a:pt x="1006" y="347"/>
                  <a:pt x="1005" y="349"/>
                </a:cubicBezTo>
                <a:cubicBezTo>
                  <a:pt x="1001" y="349"/>
                  <a:pt x="1000" y="349"/>
                  <a:pt x="998" y="347"/>
                </a:cubicBezTo>
                <a:cubicBezTo>
                  <a:pt x="997" y="346"/>
                  <a:pt x="999" y="345"/>
                  <a:pt x="999" y="342"/>
                </a:cubicBezTo>
                <a:cubicBezTo>
                  <a:pt x="994" y="342"/>
                  <a:pt x="989" y="340"/>
                  <a:pt x="984" y="338"/>
                </a:cubicBezTo>
                <a:lnTo>
                  <a:pt x="984" y="335"/>
                </a:lnTo>
                <a:close/>
                <a:moveTo>
                  <a:pt x="357" y="23"/>
                </a:moveTo>
                <a:cubicBezTo>
                  <a:pt x="355" y="24"/>
                  <a:pt x="353" y="24"/>
                  <a:pt x="351" y="24"/>
                </a:cubicBezTo>
                <a:cubicBezTo>
                  <a:pt x="351" y="25"/>
                  <a:pt x="350" y="25"/>
                  <a:pt x="350" y="25"/>
                </a:cubicBezTo>
                <a:cubicBezTo>
                  <a:pt x="350" y="27"/>
                  <a:pt x="350" y="27"/>
                  <a:pt x="351" y="28"/>
                </a:cubicBezTo>
                <a:cubicBezTo>
                  <a:pt x="352" y="29"/>
                  <a:pt x="352" y="29"/>
                  <a:pt x="354" y="29"/>
                </a:cubicBezTo>
                <a:cubicBezTo>
                  <a:pt x="354" y="26"/>
                  <a:pt x="354" y="26"/>
                  <a:pt x="354" y="26"/>
                </a:cubicBezTo>
                <a:cubicBezTo>
                  <a:pt x="356" y="27"/>
                  <a:pt x="356" y="29"/>
                  <a:pt x="358" y="30"/>
                </a:cubicBezTo>
                <a:cubicBezTo>
                  <a:pt x="360" y="32"/>
                  <a:pt x="360" y="30"/>
                  <a:pt x="362" y="31"/>
                </a:cubicBezTo>
                <a:cubicBezTo>
                  <a:pt x="364" y="31"/>
                  <a:pt x="364" y="31"/>
                  <a:pt x="365" y="30"/>
                </a:cubicBezTo>
                <a:cubicBezTo>
                  <a:pt x="366" y="29"/>
                  <a:pt x="366" y="30"/>
                  <a:pt x="366" y="28"/>
                </a:cubicBezTo>
                <a:cubicBezTo>
                  <a:pt x="362" y="27"/>
                  <a:pt x="359" y="26"/>
                  <a:pt x="357" y="23"/>
                </a:cubicBezTo>
                <a:close/>
                <a:moveTo>
                  <a:pt x="399" y="27"/>
                </a:moveTo>
                <a:cubicBezTo>
                  <a:pt x="395" y="27"/>
                  <a:pt x="395" y="27"/>
                  <a:pt x="395" y="27"/>
                </a:cubicBezTo>
                <a:cubicBezTo>
                  <a:pt x="395" y="31"/>
                  <a:pt x="395" y="31"/>
                  <a:pt x="395" y="31"/>
                </a:cubicBezTo>
                <a:cubicBezTo>
                  <a:pt x="399" y="31"/>
                  <a:pt x="399" y="31"/>
                  <a:pt x="399" y="31"/>
                </a:cubicBezTo>
                <a:lnTo>
                  <a:pt x="399" y="27"/>
                </a:lnTo>
                <a:close/>
                <a:moveTo>
                  <a:pt x="408" y="29"/>
                </a:moveTo>
                <a:cubicBezTo>
                  <a:pt x="406" y="28"/>
                  <a:pt x="406" y="28"/>
                  <a:pt x="403" y="28"/>
                </a:cubicBezTo>
                <a:cubicBezTo>
                  <a:pt x="403" y="30"/>
                  <a:pt x="404" y="30"/>
                  <a:pt x="404" y="32"/>
                </a:cubicBezTo>
                <a:cubicBezTo>
                  <a:pt x="405" y="32"/>
                  <a:pt x="405" y="33"/>
                  <a:pt x="406" y="33"/>
                </a:cubicBezTo>
                <a:cubicBezTo>
                  <a:pt x="407" y="32"/>
                  <a:pt x="407" y="30"/>
                  <a:pt x="408" y="29"/>
                </a:cubicBezTo>
                <a:close/>
                <a:moveTo>
                  <a:pt x="427" y="31"/>
                </a:moveTo>
                <a:cubicBezTo>
                  <a:pt x="427" y="28"/>
                  <a:pt x="427" y="28"/>
                  <a:pt x="427" y="28"/>
                </a:cubicBezTo>
                <a:cubicBezTo>
                  <a:pt x="423" y="28"/>
                  <a:pt x="423" y="28"/>
                  <a:pt x="423" y="28"/>
                </a:cubicBezTo>
                <a:cubicBezTo>
                  <a:pt x="424" y="30"/>
                  <a:pt x="423" y="29"/>
                  <a:pt x="424" y="30"/>
                </a:cubicBezTo>
                <a:cubicBezTo>
                  <a:pt x="425" y="31"/>
                  <a:pt x="425" y="31"/>
                  <a:pt x="427" y="31"/>
                </a:cubicBezTo>
                <a:close/>
                <a:moveTo>
                  <a:pt x="247" y="38"/>
                </a:moveTo>
                <a:cubicBezTo>
                  <a:pt x="248" y="38"/>
                  <a:pt x="253" y="37"/>
                  <a:pt x="255" y="36"/>
                </a:cubicBezTo>
                <a:cubicBezTo>
                  <a:pt x="256" y="36"/>
                  <a:pt x="256" y="36"/>
                  <a:pt x="256" y="36"/>
                </a:cubicBezTo>
                <a:cubicBezTo>
                  <a:pt x="256" y="33"/>
                  <a:pt x="256" y="36"/>
                  <a:pt x="255" y="34"/>
                </a:cubicBezTo>
                <a:cubicBezTo>
                  <a:pt x="249" y="33"/>
                  <a:pt x="253" y="33"/>
                  <a:pt x="250" y="32"/>
                </a:cubicBezTo>
                <a:cubicBezTo>
                  <a:pt x="249" y="34"/>
                  <a:pt x="248" y="33"/>
                  <a:pt x="247" y="36"/>
                </a:cubicBezTo>
                <a:cubicBezTo>
                  <a:pt x="246" y="37"/>
                  <a:pt x="246" y="36"/>
                  <a:pt x="247" y="38"/>
                </a:cubicBezTo>
                <a:close/>
                <a:moveTo>
                  <a:pt x="250" y="37"/>
                </a:moveTo>
                <a:cubicBezTo>
                  <a:pt x="248" y="36"/>
                  <a:pt x="249" y="36"/>
                  <a:pt x="248" y="36"/>
                </a:cubicBezTo>
                <a:cubicBezTo>
                  <a:pt x="250" y="36"/>
                  <a:pt x="249" y="36"/>
                  <a:pt x="250" y="37"/>
                </a:cubicBezTo>
                <a:close/>
                <a:moveTo>
                  <a:pt x="221" y="34"/>
                </a:moveTo>
                <a:cubicBezTo>
                  <a:pt x="221" y="36"/>
                  <a:pt x="221" y="36"/>
                  <a:pt x="221" y="36"/>
                </a:cubicBezTo>
                <a:cubicBezTo>
                  <a:pt x="224" y="36"/>
                  <a:pt x="227" y="36"/>
                  <a:pt x="229" y="35"/>
                </a:cubicBezTo>
                <a:cubicBezTo>
                  <a:pt x="231" y="35"/>
                  <a:pt x="231" y="35"/>
                  <a:pt x="231" y="35"/>
                </a:cubicBezTo>
                <a:cubicBezTo>
                  <a:pt x="231" y="33"/>
                  <a:pt x="231" y="33"/>
                  <a:pt x="231" y="33"/>
                </a:cubicBezTo>
                <a:cubicBezTo>
                  <a:pt x="223" y="33"/>
                  <a:pt x="223" y="33"/>
                  <a:pt x="223" y="33"/>
                </a:cubicBezTo>
                <a:cubicBezTo>
                  <a:pt x="222" y="34"/>
                  <a:pt x="223" y="33"/>
                  <a:pt x="221" y="34"/>
                </a:cubicBezTo>
                <a:close/>
                <a:moveTo>
                  <a:pt x="242" y="36"/>
                </a:moveTo>
                <a:cubicBezTo>
                  <a:pt x="242" y="33"/>
                  <a:pt x="242" y="33"/>
                  <a:pt x="242" y="33"/>
                </a:cubicBezTo>
                <a:cubicBezTo>
                  <a:pt x="240" y="33"/>
                  <a:pt x="240" y="33"/>
                  <a:pt x="240" y="33"/>
                </a:cubicBezTo>
                <a:cubicBezTo>
                  <a:pt x="240" y="33"/>
                  <a:pt x="240" y="33"/>
                  <a:pt x="239" y="34"/>
                </a:cubicBezTo>
                <a:cubicBezTo>
                  <a:pt x="241" y="36"/>
                  <a:pt x="239" y="35"/>
                  <a:pt x="242" y="36"/>
                </a:cubicBezTo>
                <a:close/>
                <a:moveTo>
                  <a:pt x="808" y="37"/>
                </a:moveTo>
                <a:cubicBezTo>
                  <a:pt x="810" y="36"/>
                  <a:pt x="810" y="36"/>
                  <a:pt x="811" y="36"/>
                </a:cubicBezTo>
                <a:cubicBezTo>
                  <a:pt x="812" y="36"/>
                  <a:pt x="812" y="36"/>
                  <a:pt x="812" y="36"/>
                </a:cubicBezTo>
                <a:cubicBezTo>
                  <a:pt x="812" y="34"/>
                  <a:pt x="812" y="34"/>
                  <a:pt x="812" y="34"/>
                </a:cubicBezTo>
                <a:cubicBezTo>
                  <a:pt x="810" y="33"/>
                  <a:pt x="807" y="33"/>
                  <a:pt x="805" y="33"/>
                </a:cubicBezTo>
                <a:cubicBezTo>
                  <a:pt x="806" y="34"/>
                  <a:pt x="806" y="35"/>
                  <a:pt x="806" y="36"/>
                </a:cubicBezTo>
                <a:cubicBezTo>
                  <a:pt x="808" y="36"/>
                  <a:pt x="807" y="36"/>
                  <a:pt x="808" y="37"/>
                </a:cubicBezTo>
                <a:close/>
                <a:moveTo>
                  <a:pt x="574" y="37"/>
                </a:moveTo>
                <a:cubicBezTo>
                  <a:pt x="576" y="37"/>
                  <a:pt x="576" y="37"/>
                  <a:pt x="577" y="38"/>
                </a:cubicBezTo>
                <a:cubicBezTo>
                  <a:pt x="580" y="36"/>
                  <a:pt x="578" y="38"/>
                  <a:pt x="579" y="35"/>
                </a:cubicBezTo>
                <a:cubicBezTo>
                  <a:pt x="577" y="34"/>
                  <a:pt x="577" y="34"/>
                  <a:pt x="576" y="34"/>
                </a:cubicBezTo>
                <a:cubicBezTo>
                  <a:pt x="574" y="35"/>
                  <a:pt x="575" y="34"/>
                  <a:pt x="574" y="37"/>
                </a:cubicBezTo>
                <a:close/>
                <a:moveTo>
                  <a:pt x="622" y="40"/>
                </a:moveTo>
                <a:cubicBezTo>
                  <a:pt x="623" y="40"/>
                  <a:pt x="623" y="40"/>
                  <a:pt x="623" y="40"/>
                </a:cubicBezTo>
                <a:cubicBezTo>
                  <a:pt x="622" y="38"/>
                  <a:pt x="622" y="38"/>
                  <a:pt x="619" y="37"/>
                </a:cubicBezTo>
                <a:cubicBezTo>
                  <a:pt x="618" y="38"/>
                  <a:pt x="618" y="39"/>
                  <a:pt x="617" y="40"/>
                </a:cubicBezTo>
                <a:cubicBezTo>
                  <a:pt x="617" y="41"/>
                  <a:pt x="618" y="41"/>
                  <a:pt x="618" y="41"/>
                </a:cubicBezTo>
                <a:cubicBezTo>
                  <a:pt x="620" y="41"/>
                  <a:pt x="621" y="41"/>
                  <a:pt x="622" y="40"/>
                </a:cubicBezTo>
                <a:close/>
                <a:moveTo>
                  <a:pt x="639" y="38"/>
                </a:moveTo>
                <a:cubicBezTo>
                  <a:pt x="636" y="38"/>
                  <a:pt x="636" y="38"/>
                  <a:pt x="636" y="38"/>
                </a:cubicBezTo>
                <a:cubicBezTo>
                  <a:pt x="636" y="39"/>
                  <a:pt x="635" y="39"/>
                  <a:pt x="635" y="39"/>
                </a:cubicBezTo>
                <a:cubicBezTo>
                  <a:pt x="636" y="41"/>
                  <a:pt x="635" y="40"/>
                  <a:pt x="636" y="41"/>
                </a:cubicBezTo>
                <a:cubicBezTo>
                  <a:pt x="637" y="42"/>
                  <a:pt x="637" y="42"/>
                  <a:pt x="639" y="42"/>
                </a:cubicBezTo>
                <a:lnTo>
                  <a:pt x="639" y="38"/>
                </a:lnTo>
                <a:close/>
                <a:moveTo>
                  <a:pt x="383" y="40"/>
                </a:moveTo>
                <a:cubicBezTo>
                  <a:pt x="378" y="40"/>
                  <a:pt x="378" y="40"/>
                  <a:pt x="378" y="40"/>
                </a:cubicBezTo>
                <a:cubicBezTo>
                  <a:pt x="379" y="46"/>
                  <a:pt x="381" y="45"/>
                  <a:pt x="384" y="48"/>
                </a:cubicBezTo>
                <a:cubicBezTo>
                  <a:pt x="387" y="47"/>
                  <a:pt x="386" y="48"/>
                  <a:pt x="387" y="46"/>
                </a:cubicBezTo>
                <a:cubicBezTo>
                  <a:pt x="388" y="46"/>
                  <a:pt x="388" y="46"/>
                  <a:pt x="388" y="46"/>
                </a:cubicBezTo>
                <a:cubicBezTo>
                  <a:pt x="387" y="43"/>
                  <a:pt x="385" y="43"/>
                  <a:pt x="383" y="40"/>
                </a:cubicBezTo>
                <a:close/>
                <a:moveTo>
                  <a:pt x="402" y="49"/>
                </a:moveTo>
                <a:cubicBezTo>
                  <a:pt x="404" y="48"/>
                  <a:pt x="404" y="48"/>
                  <a:pt x="406" y="47"/>
                </a:cubicBezTo>
                <a:cubicBezTo>
                  <a:pt x="406" y="45"/>
                  <a:pt x="407" y="43"/>
                  <a:pt x="407" y="40"/>
                </a:cubicBezTo>
                <a:cubicBezTo>
                  <a:pt x="403" y="41"/>
                  <a:pt x="401" y="42"/>
                  <a:pt x="395" y="42"/>
                </a:cubicBezTo>
                <a:cubicBezTo>
                  <a:pt x="395" y="45"/>
                  <a:pt x="395" y="45"/>
                  <a:pt x="395" y="45"/>
                </a:cubicBezTo>
                <a:cubicBezTo>
                  <a:pt x="400" y="45"/>
                  <a:pt x="401" y="45"/>
                  <a:pt x="402" y="49"/>
                </a:cubicBezTo>
                <a:close/>
                <a:moveTo>
                  <a:pt x="429" y="40"/>
                </a:moveTo>
                <a:cubicBezTo>
                  <a:pt x="425" y="41"/>
                  <a:pt x="425" y="42"/>
                  <a:pt x="423" y="44"/>
                </a:cubicBezTo>
                <a:cubicBezTo>
                  <a:pt x="423" y="48"/>
                  <a:pt x="424" y="49"/>
                  <a:pt x="426" y="52"/>
                </a:cubicBezTo>
                <a:cubicBezTo>
                  <a:pt x="429" y="51"/>
                  <a:pt x="428" y="51"/>
                  <a:pt x="431" y="49"/>
                </a:cubicBezTo>
                <a:cubicBezTo>
                  <a:pt x="429" y="48"/>
                  <a:pt x="430" y="48"/>
                  <a:pt x="428" y="48"/>
                </a:cubicBezTo>
                <a:cubicBezTo>
                  <a:pt x="427" y="44"/>
                  <a:pt x="427" y="44"/>
                  <a:pt x="429" y="42"/>
                </a:cubicBezTo>
                <a:lnTo>
                  <a:pt x="429" y="40"/>
                </a:lnTo>
                <a:close/>
                <a:moveTo>
                  <a:pt x="943" y="41"/>
                </a:moveTo>
                <a:cubicBezTo>
                  <a:pt x="941" y="41"/>
                  <a:pt x="941" y="41"/>
                  <a:pt x="941" y="41"/>
                </a:cubicBezTo>
                <a:cubicBezTo>
                  <a:pt x="941" y="45"/>
                  <a:pt x="941" y="45"/>
                  <a:pt x="941" y="45"/>
                </a:cubicBezTo>
                <a:cubicBezTo>
                  <a:pt x="943" y="45"/>
                  <a:pt x="943" y="45"/>
                  <a:pt x="943" y="45"/>
                </a:cubicBezTo>
                <a:lnTo>
                  <a:pt x="943" y="41"/>
                </a:lnTo>
                <a:close/>
                <a:moveTo>
                  <a:pt x="684" y="46"/>
                </a:moveTo>
                <a:cubicBezTo>
                  <a:pt x="684" y="46"/>
                  <a:pt x="685" y="45"/>
                  <a:pt x="685" y="45"/>
                </a:cubicBezTo>
                <a:cubicBezTo>
                  <a:pt x="684" y="45"/>
                  <a:pt x="684" y="45"/>
                  <a:pt x="684" y="45"/>
                </a:cubicBezTo>
                <a:cubicBezTo>
                  <a:pt x="684" y="43"/>
                  <a:pt x="684" y="43"/>
                  <a:pt x="684" y="43"/>
                </a:cubicBezTo>
                <a:cubicBezTo>
                  <a:pt x="679" y="43"/>
                  <a:pt x="679" y="43"/>
                  <a:pt x="679" y="43"/>
                </a:cubicBezTo>
                <a:cubicBezTo>
                  <a:pt x="680" y="45"/>
                  <a:pt x="680" y="45"/>
                  <a:pt x="681" y="47"/>
                </a:cubicBezTo>
                <a:cubicBezTo>
                  <a:pt x="683" y="47"/>
                  <a:pt x="683" y="47"/>
                  <a:pt x="684" y="46"/>
                </a:cubicBezTo>
                <a:close/>
                <a:moveTo>
                  <a:pt x="720" y="47"/>
                </a:moveTo>
                <a:cubicBezTo>
                  <a:pt x="721" y="47"/>
                  <a:pt x="721" y="47"/>
                  <a:pt x="721" y="47"/>
                </a:cubicBezTo>
                <a:cubicBezTo>
                  <a:pt x="719" y="43"/>
                  <a:pt x="697" y="43"/>
                  <a:pt x="694" y="45"/>
                </a:cubicBezTo>
                <a:cubicBezTo>
                  <a:pt x="691" y="44"/>
                  <a:pt x="692" y="46"/>
                  <a:pt x="692" y="43"/>
                </a:cubicBezTo>
                <a:cubicBezTo>
                  <a:pt x="687" y="43"/>
                  <a:pt x="687" y="43"/>
                  <a:pt x="687" y="43"/>
                </a:cubicBezTo>
                <a:cubicBezTo>
                  <a:pt x="686" y="46"/>
                  <a:pt x="687" y="45"/>
                  <a:pt x="687" y="47"/>
                </a:cubicBezTo>
                <a:cubicBezTo>
                  <a:pt x="694" y="49"/>
                  <a:pt x="715" y="52"/>
                  <a:pt x="720" y="47"/>
                </a:cubicBezTo>
                <a:close/>
                <a:moveTo>
                  <a:pt x="987" y="45"/>
                </a:moveTo>
                <a:cubicBezTo>
                  <a:pt x="986" y="43"/>
                  <a:pt x="987" y="44"/>
                  <a:pt x="985" y="43"/>
                </a:cubicBezTo>
                <a:cubicBezTo>
                  <a:pt x="984" y="44"/>
                  <a:pt x="983" y="45"/>
                  <a:pt x="982" y="45"/>
                </a:cubicBezTo>
                <a:cubicBezTo>
                  <a:pt x="982" y="47"/>
                  <a:pt x="982" y="47"/>
                  <a:pt x="982" y="47"/>
                </a:cubicBezTo>
                <a:cubicBezTo>
                  <a:pt x="984" y="46"/>
                  <a:pt x="985" y="46"/>
                  <a:pt x="986" y="45"/>
                </a:cubicBezTo>
                <a:lnTo>
                  <a:pt x="987" y="45"/>
                </a:lnTo>
                <a:close/>
                <a:moveTo>
                  <a:pt x="481" y="51"/>
                </a:moveTo>
                <a:cubicBezTo>
                  <a:pt x="484" y="51"/>
                  <a:pt x="484" y="51"/>
                  <a:pt x="484" y="51"/>
                </a:cubicBezTo>
                <a:cubicBezTo>
                  <a:pt x="484" y="54"/>
                  <a:pt x="484" y="54"/>
                  <a:pt x="484" y="54"/>
                </a:cubicBezTo>
                <a:cubicBezTo>
                  <a:pt x="487" y="54"/>
                  <a:pt x="487" y="54"/>
                  <a:pt x="487" y="54"/>
                </a:cubicBezTo>
                <a:cubicBezTo>
                  <a:pt x="488" y="52"/>
                  <a:pt x="487" y="53"/>
                  <a:pt x="488" y="52"/>
                </a:cubicBezTo>
                <a:cubicBezTo>
                  <a:pt x="488" y="49"/>
                  <a:pt x="488" y="49"/>
                  <a:pt x="488" y="49"/>
                </a:cubicBezTo>
                <a:cubicBezTo>
                  <a:pt x="487" y="48"/>
                  <a:pt x="487" y="49"/>
                  <a:pt x="486" y="48"/>
                </a:cubicBezTo>
                <a:cubicBezTo>
                  <a:pt x="484" y="48"/>
                  <a:pt x="482" y="48"/>
                  <a:pt x="481" y="49"/>
                </a:cubicBezTo>
                <a:lnTo>
                  <a:pt x="481" y="51"/>
                </a:lnTo>
                <a:close/>
                <a:moveTo>
                  <a:pt x="619" y="53"/>
                </a:moveTo>
                <a:cubicBezTo>
                  <a:pt x="621" y="53"/>
                  <a:pt x="622" y="53"/>
                  <a:pt x="624" y="52"/>
                </a:cubicBezTo>
                <a:cubicBezTo>
                  <a:pt x="624" y="52"/>
                  <a:pt x="624" y="52"/>
                  <a:pt x="624" y="52"/>
                </a:cubicBezTo>
                <a:cubicBezTo>
                  <a:pt x="624" y="50"/>
                  <a:pt x="624" y="50"/>
                  <a:pt x="624" y="50"/>
                </a:cubicBezTo>
                <a:cubicBezTo>
                  <a:pt x="621" y="49"/>
                  <a:pt x="621" y="48"/>
                  <a:pt x="617" y="48"/>
                </a:cubicBezTo>
                <a:cubicBezTo>
                  <a:pt x="616" y="51"/>
                  <a:pt x="617" y="50"/>
                  <a:pt x="619" y="53"/>
                </a:cubicBezTo>
                <a:close/>
                <a:moveTo>
                  <a:pt x="726" y="50"/>
                </a:moveTo>
                <a:cubicBezTo>
                  <a:pt x="725" y="50"/>
                  <a:pt x="725" y="50"/>
                  <a:pt x="725" y="50"/>
                </a:cubicBezTo>
                <a:cubicBezTo>
                  <a:pt x="724" y="49"/>
                  <a:pt x="724" y="49"/>
                  <a:pt x="722" y="49"/>
                </a:cubicBezTo>
                <a:cubicBezTo>
                  <a:pt x="722" y="53"/>
                  <a:pt x="722" y="53"/>
                  <a:pt x="722" y="53"/>
                </a:cubicBezTo>
                <a:cubicBezTo>
                  <a:pt x="726" y="53"/>
                  <a:pt x="726" y="53"/>
                  <a:pt x="726" y="53"/>
                </a:cubicBezTo>
                <a:lnTo>
                  <a:pt x="726" y="50"/>
                </a:lnTo>
                <a:close/>
                <a:moveTo>
                  <a:pt x="636" y="53"/>
                </a:moveTo>
                <a:cubicBezTo>
                  <a:pt x="636" y="51"/>
                  <a:pt x="636" y="51"/>
                  <a:pt x="636" y="51"/>
                </a:cubicBezTo>
                <a:cubicBezTo>
                  <a:pt x="632" y="50"/>
                  <a:pt x="632" y="50"/>
                  <a:pt x="628" y="51"/>
                </a:cubicBezTo>
                <a:cubicBezTo>
                  <a:pt x="628" y="54"/>
                  <a:pt x="628" y="54"/>
                  <a:pt x="628" y="54"/>
                </a:cubicBezTo>
                <a:cubicBezTo>
                  <a:pt x="631" y="54"/>
                  <a:pt x="633" y="54"/>
                  <a:pt x="634" y="53"/>
                </a:cubicBezTo>
                <a:lnTo>
                  <a:pt x="636" y="53"/>
                </a:lnTo>
                <a:close/>
                <a:moveTo>
                  <a:pt x="639" y="50"/>
                </a:moveTo>
                <a:cubicBezTo>
                  <a:pt x="639" y="54"/>
                  <a:pt x="639" y="54"/>
                  <a:pt x="639" y="54"/>
                </a:cubicBezTo>
                <a:cubicBezTo>
                  <a:pt x="653" y="54"/>
                  <a:pt x="667" y="59"/>
                  <a:pt x="685" y="58"/>
                </a:cubicBezTo>
                <a:cubicBezTo>
                  <a:pt x="685" y="56"/>
                  <a:pt x="685" y="56"/>
                  <a:pt x="685" y="56"/>
                </a:cubicBezTo>
                <a:cubicBezTo>
                  <a:pt x="683" y="55"/>
                  <a:pt x="669" y="53"/>
                  <a:pt x="668" y="54"/>
                </a:cubicBezTo>
                <a:cubicBezTo>
                  <a:pt x="668" y="56"/>
                  <a:pt x="668" y="56"/>
                  <a:pt x="668" y="56"/>
                </a:cubicBezTo>
                <a:cubicBezTo>
                  <a:pt x="668" y="56"/>
                  <a:pt x="663" y="56"/>
                  <a:pt x="663" y="56"/>
                </a:cubicBezTo>
                <a:cubicBezTo>
                  <a:pt x="662" y="54"/>
                  <a:pt x="661" y="53"/>
                  <a:pt x="659" y="52"/>
                </a:cubicBezTo>
                <a:cubicBezTo>
                  <a:pt x="656" y="51"/>
                  <a:pt x="648" y="54"/>
                  <a:pt x="644" y="53"/>
                </a:cubicBezTo>
                <a:cubicBezTo>
                  <a:pt x="644" y="51"/>
                  <a:pt x="644" y="51"/>
                  <a:pt x="644" y="51"/>
                </a:cubicBezTo>
                <a:cubicBezTo>
                  <a:pt x="642" y="50"/>
                  <a:pt x="641" y="50"/>
                  <a:pt x="639" y="50"/>
                </a:cubicBezTo>
                <a:close/>
                <a:moveTo>
                  <a:pt x="970" y="53"/>
                </a:moveTo>
                <a:cubicBezTo>
                  <a:pt x="968" y="52"/>
                  <a:pt x="968" y="52"/>
                  <a:pt x="966" y="52"/>
                </a:cubicBezTo>
                <a:cubicBezTo>
                  <a:pt x="966" y="53"/>
                  <a:pt x="965" y="54"/>
                  <a:pt x="965" y="55"/>
                </a:cubicBezTo>
                <a:cubicBezTo>
                  <a:pt x="967" y="54"/>
                  <a:pt x="968" y="54"/>
                  <a:pt x="969" y="54"/>
                </a:cubicBezTo>
                <a:cubicBezTo>
                  <a:pt x="969" y="53"/>
                  <a:pt x="970" y="53"/>
                  <a:pt x="970" y="53"/>
                </a:cubicBezTo>
                <a:close/>
                <a:moveTo>
                  <a:pt x="549" y="56"/>
                </a:moveTo>
                <a:cubicBezTo>
                  <a:pt x="550" y="55"/>
                  <a:pt x="549" y="55"/>
                  <a:pt x="550" y="53"/>
                </a:cubicBezTo>
                <a:cubicBezTo>
                  <a:pt x="545" y="53"/>
                  <a:pt x="545" y="53"/>
                  <a:pt x="545" y="53"/>
                </a:cubicBezTo>
                <a:cubicBezTo>
                  <a:pt x="545" y="54"/>
                  <a:pt x="546" y="55"/>
                  <a:pt x="546" y="56"/>
                </a:cubicBezTo>
                <a:cubicBezTo>
                  <a:pt x="548" y="56"/>
                  <a:pt x="548" y="56"/>
                  <a:pt x="549" y="56"/>
                </a:cubicBezTo>
                <a:close/>
                <a:moveTo>
                  <a:pt x="949" y="54"/>
                </a:moveTo>
                <a:cubicBezTo>
                  <a:pt x="943" y="54"/>
                  <a:pt x="941" y="53"/>
                  <a:pt x="936" y="54"/>
                </a:cubicBezTo>
                <a:cubicBezTo>
                  <a:pt x="936" y="56"/>
                  <a:pt x="936" y="56"/>
                  <a:pt x="936" y="56"/>
                </a:cubicBezTo>
                <a:cubicBezTo>
                  <a:pt x="939" y="56"/>
                  <a:pt x="944" y="57"/>
                  <a:pt x="949" y="56"/>
                </a:cubicBezTo>
                <a:lnTo>
                  <a:pt x="949" y="54"/>
                </a:lnTo>
                <a:close/>
                <a:moveTo>
                  <a:pt x="393" y="55"/>
                </a:moveTo>
                <a:cubicBezTo>
                  <a:pt x="390" y="55"/>
                  <a:pt x="390" y="55"/>
                  <a:pt x="390" y="55"/>
                </a:cubicBezTo>
                <a:cubicBezTo>
                  <a:pt x="390" y="56"/>
                  <a:pt x="390" y="56"/>
                  <a:pt x="391" y="56"/>
                </a:cubicBezTo>
                <a:cubicBezTo>
                  <a:pt x="391" y="57"/>
                  <a:pt x="391" y="57"/>
                  <a:pt x="391" y="57"/>
                </a:cubicBezTo>
                <a:cubicBezTo>
                  <a:pt x="393" y="56"/>
                  <a:pt x="392" y="58"/>
                  <a:pt x="393" y="55"/>
                </a:cubicBezTo>
                <a:close/>
                <a:moveTo>
                  <a:pt x="587" y="60"/>
                </a:moveTo>
                <a:cubicBezTo>
                  <a:pt x="587" y="58"/>
                  <a:pt x="586" y="56"/>
                  <a:pt x="586" y="55"/>
                </a:cubicBezTo>
                <a:cubicBezTo>
                  <a:pt x="583" y="55"/>
                  <a:pt x="583" y="55"/>
                  <a:pt x="583" y="55"/>
                </a:cubicBezTo>
                <a:cubicBezTo>
                  <a:pt x="583" y="58"/>
                  <a:pt x="583" y="57"/>
                  <a:pt x="584" y="60"/>
                </a:cubicBezTo>
                <a:lnTo>
                  <a:pt x="587" y="60"/>
                </a:lnTo>
                <a:close/>
                <a:moveTo>
                  <a:pt x="709" y="58"/>
                </a:moveTo>
                <a:cubicBezTo>
                  <a:pt x="711" y="58"/>
                  <a:pt x="711" y="58"/>
                  <a:pt x="711" y="58"/>
                </a:cubicBezTo>
                <a:cubicBezTo>
                  <a:pt x="711" y="57"/>
                  <a:pt x="711" y="57"/>
                  <a:pt x="712" y="55"/>
                </a:cubicBezTo>
                <a:cubicBezTo>
                  <a:pt x="709" y="55"/>
                  <a:pt x="709" y="55"/>
                  <a:pt x="709" y="55"/>
                </a:cubicBezTo>
                <a:lnTo>
                  <a:pt x="709" y="58"/>
                </a:lnTo>
                <a:close/>
                <a:moveTo>
                  <a:pt x="593" y="61"/>
                </a:moveTo>
                <a:cubicBezTo>
                  <a:pt x="597" y="61"/>
                  <a:pt x="597" y="60"/>
                  <a:pt x="599" y="58"/>
                </a:cubicBezTo>
                <a:cubicBezTo>
                  <a:pt x="599" y="56"/>
                  <a:pt x="599" y="56"/>
                  <a:pt x="599" y="56"/>
                </a:cubicBezTo>
                <a:cubicBezTo>
                  <a:pt x="598" y="56"/>
                  <a:pt x="598" y="56"/>
                  <a:pt x="598" y="56"/>
                </a:cubicBezTo>
                <a:cubicBezTo>
                  <a:pt x="597" y="56"/>
                  <a:pt x="594" y="56"/>
                  <a:pt x="590" y="56"/>
                </a:cubicBezTo>
                <a:cubicBezTo>
                  <a:pt x="591" y="62"/>
                  <a:pt x="591" y="58"/>
                  <a:pt x="593" y="61"/>
                </a:cubicBezTo>
                <a:close/>
                <a:moveTo>
                  <a:pt x="430" y="66"/>
                </a:moveTo>
                <a:cubicBezTo>
                  <a:pt x="429" y="63"/>
                  <a:pt x="429" y="60"/>
                  <a:pt x="429" y="56"/>
                </a:cubicBezTo>
                <a:cubicBezTo>
                  <a:pt x="427" y="56"/>
                  <a:pt x="427" y="56"/>
                  <a:pt x="427" y="56"/>
                </a:cubicBezTo>
                <a:cubicBezTo>
                  <a:pt x="422" y="63"/>
                  <a:pt x="414" y="55"/>
                  <a:pt x="407" y="57"/>
                </a:cubicBezTo>
                <a:cubicBezTo>
                  <a:pt x="405" y="58"/>
                  <a:pt x="403" y="60"/>
                  <a:pt x="400" y="60"/>
                </a:cubicBezTo>
                <a:cubicBezTo>
                  <a:pt x="401" y="62"/>
                  <a:pt x="403" y="62"/>
                  <a:pt x="405" y="63"/>
                </a:cubicBezTo>
                <a:cubicBezTo>
                  <a:pt x="404" y="65"/>
                  <a:pt x="405" y="65"/>
                  <a:pt x="403" y="66"/>
                </a:cubicBezTo>
                <a:cubicBezTo>
                  <a:pt x="403" y="68"/>
                  <a:pt x="403" y="68"/>
                  <a:pt x="403" y="68"/>
                </a:cubicBezTo>
                <a:cubicBezTo>
                  <a:pt x="408" y="67"/>
                  <a:pt x="408" y="66"/>
                  <a:pt x="412" y="64"/>
                </a:cubicBezTo>
                <a:cubicBezTo>
                  <a:pt x="413" y="63"/>
                  <a:pt x="419" y="67"/>
                  <a:pt x="421" y="69"/>
                </a:cubicBezTo>
                <a:cubicBezTo>
                  <a:pt x="424" y="68"/>
                  <a:pt x="427" y="67"/>
                  <a:pt x="430" y="66"/>
                </a:cubicBezTo>
                <a:close/>
                <a:moveTo>
                  <a:pt x="955" y="63"/>
                </a:moveTo>
                <a:cubicBezTo>
                  <a:pt x="955" y="60"/>
                  <a:pt x="955" y="60"/>
                  <a:pt x="955" y="60"/>
                </a:cubicBezTo>
                <a:cubicBezTo>
                  <a:pt x="958" y="60"/>
                  <a:pt x="958" y="60"/>
                  <a:pt x="958" y="60"/>
                </a:cubicBezTo>
                <a:cubicBezTo>
                  <a:pt x="957" y="61"/>
                  <a:pt x="957" y="62"/>
                  <a:pt x="957" y="63"/>
                </a:cubicBezTo>
                <a:cubicBezTo>
                  <a:pt x="964" y="63"/>
                  <a:pt x="982" y="63"/>
                  <a:pt x="988" y="58"/>
                </a:cubicBezTo>
                <a:cubicBezTo>
                  <a:pt x="988" y="58"/>
                  <a:pt x="988" y="58"/>
                  <a:pt x="989" y="57"/>
                </a:cubicBezTo>
                <a:cubicBezTo>
                  <a:pt x="988" y="57"/>
                  <a:pt x="988" y="57"/>
                  <a:pt x="988" y="56"/>
                </a:cubicBezTo>
                <a:cubicBezTo>
                  <a:pt x="985" y="57"/>
                  <a:pt x="986" y="56"/>
                  <a:pt x="986" y="58"/>
                </a:cubicBezTo>
                <a:cubicBezTo>
                  <a:pt x="980" y="58"/>
                  <a:pt x="974" y="59"/>
                  <a:pt x="968" y="61"/>
                </a:cubicBezTo>
                <a:cubicBezTo>
                  <a:pt x="967" y="62"/>
                  <a:pt x="961" y="60"/>
                  <a:pt x="959" y="59"/>
                </a:cubicBezTo>
                <a:cubicBezTo>
                  <a:pt x="957" y="59"/>
                  <a:pt x="954" y="60"/>
                  <a:pt x="953" y="60"/>
                </a:cubicBezTo>
                <a:cubicBezTo>
                  <a:pt x="951" y="61"/>
                  <a:pt x="950" y="59"/>
                  <a:pt x="949" y="58"/>
                </a:cubicBezTo>
                <a:cubicBezTo>
                  <a:pt x="948" y="58"/>
                  <a:pt x="947" y="60"/>
                  <a:pt x="944" y="60"/>
                </a:cubicBezTo>
                <a:cubicBezTo>
                  <a:pt x="941" y="61"/>
                  <a:pt x="943" y="60"/>
                  <a:pt x="941" y="58"/>
                </a:cubicBezTo>
                <a:cubicBezTo>
                  <a:pt x="938" y="59"/>
                  <a:pt x="939" y="59"/>
                  <a:pt x="937" y="60"/>
                </a:cubicBezTo>
                <a:cubicBezTo>
                  <a:pt x="936" y="62"/>
                  <a:pt x="937" y="61"/>
                  <a:pt x="936" y="62"/>
                </a:cubicBezTo>
                <a:cubicBezTo>
                  <a:pt x="939" y="65"/>
                  <a:pt x="949" y="63"/>
                  <a:pt x="955" y="63"/>
                </a:cubicBezTo>
                <a:close/>
                <a:moveTo>
                  <a:pt x="615" y="64"/>
                </a:moveTo>
                <a:cubicBezTo>
                  <a:pt x="619" y="64"/>
                  <a:pt x="621" y="63"/>
                  <a:pt x="624" y="61"/>
                </a:cubicBezTo>
                <a:cubicBezTo>
                  <a:pt x="624" y="60"/>
                  <a:pt x="624" y="61"/>
                  <a:pt x="624" y="59"/>
                </a:cubicBezTo>
                <a:cubicBezTo>
                  <a:pt x="621" y="58"/>
                  <a:pt x="619" y="58"/>
                  <a:pt x="615" y="57"/>
                </a:cubicBezTo>
                <a:cubicBezTo>
                  <a:pt x="614" y="59"/>
                  <a:pt x="614" y="60"/>
                  <a:pt x="615" y="62"/>
                </a:cubicBezTo>
                <a:lnTo>
                  <a:pt x="615" y="64"/>
                </a:lnTo>
                <a:close/>
                <a:moveTo>
                  <a:pt x="214" y="62"/>
                </a:moveTo>
                <a:cubicBezTo>
                  <a:pt x="214" y="58"/>
                  <a:pt x="214" y="58"/>
                  <a:pt x="214" y="58"/>
                </a:cubicBezTo>
                <a:cubicBezTo>
                  <a:pt x="211" y="58"/>
                  <a:pt x="211" y="58"/>
                  <a:pt x="211" y="58"/>
                </a:cubicBezTo>
                <a:cubicBezTo>
                  <a:pt x="211" y="60"/>
                  <a:pt x="211" y="60"/>
                  <a:pt x="210" y="61"/>
                </a:cubicBezTo>
                <a:cubicBezTo>
                  <a:pt x="210" y="63"/>
                  <a:pt x="210" y="63"/>
                  <a:pt x="210" y="63"/>
                </a:cubicBezTo>
                <a:cubicBezTo>
                  <a:pt x="212" y="63"/>
                  <a:pt x="212" y="63"/>
                  <a:pt x="214" y="62"/>
                </a:cubicBezTo>
                <a:close/>
                <a:moveTo>
                  <a:pt x="436" y="58"/>
                </a:moveTo>
                <a:cubicBezTo>
                  <a:pt x="435" y="61"/>
                  <a:pt x="436" y="61"/>
                  <a:pt x="436" y="63"/>
                </a:cubicBezTo>
                <a:cubicBezTo>
                  <a:pt x="439" y="63"/>
                  <a:pt x="444" y="63"/>
                  <a:pt x="446" y="62"/>
                </a:cubicBezTo>
                <a:cubicBezTo>
                  <a:pt x="446" y="61"/>
                  <a:pt x="446" y="62"/>
                  <a:pt x="447" y="60"/>
                </a:cubicBezTo>
                <a:cubicBezTo>
                  <a:pt x="446" y="60"/>
                  <a:pt x="446" y="60"/>
                  <a:pt x="446" y="60"/>
                </a:cubicBezTo>
                <a:cubicBezTo>
                  <a:pt x="443" y="59"/>
                  <a:pt x="444" y="59"/>
                  <a:pt x="443" y="62"/>
                </a:cubicBezTo>
                <a:cubicBezTo>
                  <a:pt x="439" y="62"/>
                  <a:pt x="440" y="63"/>
                  <a:pt x="440" y="59"/>
                </a:cubicBezTo>
                <a:cubicBezTo>
                  <a:pt x="439" y="59"/>
                  <a:pt x="437" y="59"/>
                  <a:pt x="436" y="58"/>
                </a:cubicBezTo>
                <a:close/>
                <a:moveTo>
                  <a:pt x="629" y="66"/>
                </a:moveTo>
                <a:cubicBezTo>
                  <a:pt x="632" y="66"/>
                  <a:pt x="633" y="68"/>
                  <a:pt x="634" y="68"/>
                </a:cubicBezTo>
                <a:cubicBezTo>
                  <a:pt x="636" y="68"/>
                  <a:pt x="639" y="66"/>
                  <a:pt x="641" y="67"/>
                </a:cubicBezTo>
                <a:cubicBezTo>
                  <a:pt x="644" y="67"/>
                  <a:pt x="646" y="67"/>
                  <a:pt x="648" y="66"/>
                </a:cubicBezTo>
                <a:cubicBezTo>
                  <a:pt x="648" y="64"/>
                  <a:pt x="648" y="64"/>
                  <a:pt x="647" y="63"/>
                </a:cubicBezTo>
                <a:cubicBezTo>
                  <a:pt x="646" y="62"/>
                  <a:pt x="630" y="59"/>
                  <a:pt x="627" y="58"/>
                </a:cubicBezTo>
                <a:cubicBezTo>
                  <a:pt x="627" y="59"/>
                  <a:pt x="627" y="59"/>
                  <a:pt x="626" y="59"/>
                </a:cubicBezTo>
                <a:cubicBezTo>
                  <a:pt x="626" y="63"/>
                  <a:pt x="626" y="63"/>
                  <a:pt x="626" y="63"/>
                </a:cubicBezTo>
                <a:cubicBezTo>
                  <a:pt x="629" y="63"/>
                  <a:pt x="629" y="63"/>
                  <a:pt x="629" y="63"/>
                </a:cubicBezTo>
                <a:lnTo>
                  <a:pt x="629" y="66"/>
                </a:lnTo>
                <a:close/>
                <a:moveTo>
                  <a:pt x="646" y="66"/>
                </a:moveTo>
                <a:cubicBezTo>
                  <a:pt x="645" y="65"/>
                  <a:pt x="645" y="66"/>
                  <a:pt x="644" y="65"/>
                </a:cubicBezTo>
                <a:cubicBezTo>
                  <a:pt x="646" y="66"/>
                  <a:pt x="645" y="65"/>
                  <a:pt x="646" y="66"/>
                </a:cubicBezTo>
                <a:close/>
                <a:moveTo>
                  <a:pt x="203" y="61"/>
                </a:moveTo>
                <a:cubicBezTo>
                  <a:pt x="203" y="59"/>
                  <a:pt x="203" y="59"/>
                  <a:pt x="203" y="59"/>
                </a:cubicBezTo>
                <a:cubicBezTo>
                  <a:pt x="200" y="59"/>
                  <a:pt x="200" y="59"/>
                  <a:pt x="200" y="59"/>
                </a:cubicBezTo>
                <a:cubicBezTo>
                  <a:pt x="199" y="60"/>
                  <a:pt x="199" y="61"/>
                  <a:pt x="199" y="62"/>
                </a:cubicBezTo>
                <a:cubicBezTo>
                  <a:pt x="201" y="62"/>
                  <a:pt x="201" y="62"/>
                  <a:pt x="202" y="61"/>
                </a:cubicBezTo>
                <a:lnTo>
                  <a:pt x="203" y="61"/>
                </a:lnTo>
                <a:close/>
                <a:moveTo>
                  <a:pt x="450" y="72"/>
                </a:moveTo>
                <a:cubicBezTo>
                  <a:pt x="456" y="71"/>
                  <a:pt x="459" y="69"/>
                  <a:pt x="463" y="69"/>
                </a:cubicBezTo>
                <a:cubicBezTo>
                  <a:pt x="466" y="68"/>
                  <a:pt x="466" y="71"/>
                  <a:pt x="468" y="70"/>
                </a:cubicBezTo>
                <a:cubicBezTo>
                  <a:pt x="471" y="70"/>
                  <a:pt x="472" y="69"/>
                  <a:pt x="473" y="69"/>
                </a:cubicBezTo>
                <a:cubicBezTo>
                  <a:pt x="474" y="67"/>
                  <a:pt x="473" y="68"/>
                  <a:pt x="474" y="67"/>
                </a:cubicBezTo>
                <a:cubicBezTo>
                  <a:pt x="464" y="55"/>
                  <a:pt x="465" y="62"/>
                  <a:pt x="454" y="66"/>
                </a:cubicBezTo>
                <a:cubicBezTo>
                  <a:pt x="452" y="67"/>
                  <a:pt x="452" y="65"/>
                  <a:pt x="450" y="66"/>
                </a:cubicBezTo>
                <a:cubicBezTo>
                  <a:pt x="449" y="66"/>
                  <a:pt x="449" y="66"/>
                  <a:pt x="449" y="66"/>
                </a:cubicBezTo>
                <a:cubicBezTo>
                  <a:pt x="450" y="64"/>
                  <a:pt x="450" y="64"/>
                  <a:pt x="450" y="62"/>
                </a:cubicBezTo>
                <a:cubicBezTo>
                  <a:pt x="445" y="63"/>
                  <a:pt x="446" y="64"/>
                  <a:pt x="440" y="64"/>
                </a:cubicBezTo>
                <a:cubicBezTo>
                  <a:pt x="440" y="67"/>
                  <a:pt x="440" y="67"/>
                  <a:pt x="440" y="67"/>
                </a:cubicBezTo>
                <a:cubicBezTo>
                  <a:pt x="447" y="67"/>
                  <a:pt x="447" y="67"/>
                  <a:pt x="447" y="67"/>
                </a:cubicBezTo>
                <a:cubicBezTo>
                  <a:pt x="448" y="69"/>
                  <a:pt x="449" y="69"/>
                  <a:pt x="450" y="72"/>
                </a:cubicBezTo>
                <a:close/>
                <a:moveTo>
                  <a:pt x="185" y="69"/>
                </a:moveTo>
                <a:cubicBezTo>
                  <a:pt x="185" y="66"/>
                  <a:pt x="185" y="66"/>
                  <a:pt x="185" y="66"/>
                </a:cubicBezTo>
                <a:cubicBezTo>
                  <a:pt x="184" y="66"/>
                  <a:pt x="182" y="67"/>
                  <a:pt x="180" y="67"/>
                </a:cubicBezTo>
                <a:cubicBezTo>
                  <a:pt x="180" y="70"/>
                  <a:pt x="180" y="70"/>
                  <a:pt x="180" y="70"/>
                </a:cubicBezTo>
                <a:cubicBezTo>
                  <a:pt x="182" y="70"/>
                  <a:pt x="182" y="70"/>
                  <a:pt x="184" y="69"/>
                </a:cubicBezTo>
                <a:lnTo>
                  <a:pt x="185" y="69"/>
                </a:lnTo>
                <a:close/>
                <a:moveTo>
                  <a:pt x="906" y="70"/>
                </a:moveTo>
                <a:cubicBezTo>
                  <a:pt x="907" y="69"/>
                  <a:pt x="907" y="69"/>
                  <a:pt x="907" y="69"/>
                </a:cubicBezTo>
                <a:cubicBezTo>
                  <a:pt x="906" y="68"/>
                  <a:pt x="905" y="68"/>
                  <a:pt x="903" y="68"/>
                </a:cubicBezTo>
                <a:cubicBezTo>
                  <a:pt x="903" y="71"/>
                  <a:pt x="903" y="71"/>
                  <a:pt x="903" y="71"/>
                </a:cubicBezTo>
                <a:cubicBezTo>
                  <a:pt x="905" y="70"/>
                  <a:pt x="905" y="70"/>
                  <a:pt x="906" y="70"/>
                </a:cubicBezTo>
                <a:close/>
                <a:moveTo>
                  <a:pt x="989" y="73"/>
                </a:moveTo>
                <a:cubicBezTo>
                  <a:pt x="994" y="73"/>
                  <a:pt x="994" y="73"/>
                  <a:pt x="998" y="73"/>
                </a:cubicBezTo>
                <a:cubicBezTo>
                  <a:pt x="998" y="70"/>
                  <a:pt x="998" y="70"/>
                  <a:pt x="998" y="70"/>
                </a:cubicBezTo>
                <a:cubicBezTo>
                  <a:pt x="995" y="70"/>
                  <a:pt x="991" y="70"/>
                  <a:pt x="991" y="71"/>
                </a:cubicBezTo>
                <a:cubicBezTo>
                  <a:pt x="989" y="71"/>
                  <a:pt x="989" y="71"/>
                  <a:pt x="989" y="71"/>
                </a:cubicBezTo>
                <a:lnTo>
                  <a:pt x="989" y="73"/>
                </a:lnTo>
                <a:close/>
                <a:moveTo>
                  <a:pt x="791" y="79"/>
                </a:moveTo>
                <a:cubicBezTo>
                  <a:pt x="792" y="78"/>
                  <a:pt x="790" y="76"/>
                  <a:pt x="789" y="74"/>
                </a:cubicBezTo>
                <a:cubicBezTo>
                  <a:pt x="786" y="73"/>
                  <a:pt x="785" y="71"/>
                  <a:pt x="783" y="73"/>
                </a:cubicBezTo>
                <a:cubicBezTo>
                  <a:pt x="781" y="73"/>
                  <a:pt x="781" y="73"/>
                  <a:pt x="781" y="73"/>
                </a:cubicBezTo>
                <a:cubicBezTo>
                  <a:pt x="782" y="75"/>
                  <a:pt x="782" y="75"/>
                  <a:pt x="783" y="79"/>
                </a:cubicBezTo>
                <a:cubicBezTo>
                  <a:pt x="786" y="79"/>
                  <a:pt x="789" y="81"/>
                  <a:pt x="791" y="79"/>
                </a:cubicBezTo>
                <a:close/>
                <a:moveTo>
                  <a:pt x="984" y="72"/>
                </a:moveTo>
                <a:cubicBezTo>
                  <a:pt x="980" y="72"/>
                  <a:pt x="970" y="76"/>
                  <a:pt x="969" y="76"/>
                </a:cubicBezTo>
                <a:cubicBezTo>
                  <a:pt x="968" y="77"/>
                  <a:pt x="968" y="77"/>
                  <a:pt x="967" y="77"/>
                </a:cubicBezTo>
                <a:cubicBezTo>
                  <a:pt x="968" y="80"/>
                  <a:pt x="967" y="78"/>
                  <a:pt x="970" y="79"/>
                </a:cubicBezTo>
                <a:cubicBezTo>
                  <a:pt x="972" y="80"/>
                  <a:pt x="977" y="77"/>
                  <a:pt x="983" y="77"/>
                </a:cubicBezTo>
                <a:cubicBezTo>
                  <a:pt x="983" y="75"/>
                  <a:pt x="984" y="74"/>
                  <a:pt x="984" y="72"/>
                </a:cubicBezTo>
                <a:close/>
                <a:moveTo>
                  <a:pt x="412" y="75"/>
                </a:moveTo>
                <a:cubicBezTo>
                  <a:pt x="412" y="76"/>
                  <a:pt x="412" y="76"/>
                  <a:pt x="413" y="76"/>
                </a:cubicBezTo>
                <a:cubicBezTo>
                  <a:pt x="415" y="76"/>
                  <a:pt x="415" y="76"/>
                  <a:pt x="415" y="76"/>
                </a:cubicBezTo>
                <a:cubicBezTo>
                  <a:pt x="416" y="75"/>
                  <a:pt x="416" y="74"/>
                  <a:pt x="416" y="74"/>
                </a:cubicBezTo>
                <a:cubicBezTo>
                  <a:pt x="415" y="73"/>
                  <a:pt x="414" y="73"/>
                  <a:pt x="412" y="73"/>
                </a:cubicBezTo>
                <a:lnTo>
                  <a:pt x="412" y="75"/>
                </a:lnTo>
                <a:close/>
                <a:moveTo>
                  <a:pt x="207" y="75"/>
                </a:moveTo>
                <a:cubicBezTo>
                  <a:pt x="202" y="75"/>
                  <a:pt x="202" y="75"/>
                  <a:pt x="202" y="75"/>
                </a:cubicBezTo>
                <a:cubicBezTo>
                  <a:pt x="202" y="77"/>
                  <a:pt x="202" y="77"/>
                  <a:pt x="202" y="77"/>
                </a:cubicBezTo>
                <a:cubicBezTo>
                  <a:pt x="207" y="77"/>
                  <a:pt x="207" y="77"/>
                  <a:pt x="207" y="77"/>
                </a:cubicBezTo>
                <a:lnTo>
                  <a:pt x="207" y="75"/>
                </a:lnTo>
                <a:close/>
                <a:moveTo>
                  <a:pt x="759" y="79"/>
                </a:moveTo>
                <a:cubicBezTo>
                  <a:pt x="760" y="78"/>
                  <a:pt x="759" y="79"/>
                  <a:pt x="760" y="77"/>
                </a:cubicBezTo>
                <a:cubicBezTo>
                  <a:pt x="758" y="77"/>
                  <a:pt x="758" y="77"/>
                  <a:pt x="756" y="76"/>
                </a:cubicBezTo>
                <a:cubicBezTo>
                  <a:pt x="755" y="77"/>
                  <a:pt x="756" y="77"/>
                  <a:pt x="754" y="77"/>
                </a:cubicBezTo>
                <a:cubicBezTo>
                  <a:pt x="755" y="80"/>
                  <a:pt x="754" y="79"/>
                  <a:pt x="757" y="80"/>
                </a:cubicBezTo>
                <a:cubicBezTo>
                  <a:pt x="757" y="81"/>
                  <a:pt x="757" y="81"/>
                  <a:pt x="757" y="81"/>
                </a:cubicBezTo>
                <a:cubicBezTo>
                  <a:pt x="759" y="80"/>
                  <a:pt x="758" y="82"/>
                  <a:pt x="759" y="79"/>
                </a:cubicBezTo>
                <a:close/>
                <a:moveTo>
                  <a:pt x="775" y="83"/>
                </a:moveTo>
                <a:cubicBezTo>
                  <a:pt x="776" y="81"/>
                  <a:pt x="776" y="80"/>
                  <a:pt x="779" y="79"/>
                </a:cubicBezTo>
                <a:cubicBezTo>
                  <a:pt x="779" y="76"/>
                  <a:pt x="779" y="76"/>
                  <a:pt x="779" y="76"/>
                </a:cubicBezTo>
                <a:cubicBezTo>
                  <a:pt x="776" y="77"/>
                  <a:pt x="770" y="77"/>
                  <a:pt x="770" y="77"/>
                </a:cubicBezTo>
                <a:cubicBezTo>
                  <a:pt x="769" y="78"/>
                  <a:pt x="768" y="78"/>
                  <a:pt x="767" y="78"/>
                </a:cubicBezTo>
                <a:cubicBezTo>
                  <a:pt x="767" y="80"/>
                  <a:pt x="767" y="80"/>
                  <a:pt x="767" y="80"/>
                </a:cubicBezTo>
                <a:cubicBezTo>
                  <a:pt x="768" y="80"/>
                  <a:pt x="768" y="80"/>
                  <a:pt x="768" y="80"/>
                </a:cubicBezTo>
                <a:cubicBezTo>
                  <a:pt x="770" y="82"/>
                  <a:pt x="771" y="82"/>
                  <a:pt x="775" y="83"/>
                </a:cubicBezTo>
                <a:close/>
                <a:moveTo>
                  <a:pt x="773" y="81"/>
                </a:moveTo>
                <a:cubicBezTo>
                  <a:pt x="772" y="80"/>
                  <a:pt x="772" y="80"/>
                  <a:pt x="771" y="78"/>
                </a:cubicBezTo>
                <a:cubicBezTo>
                  <a:pt x="772" y="79"/>
                  <a:pt x="772" y="80"/>
                  <a:pt x="773" y="81"/>
                </a:cubicBezTo>
                <a:close/>
                <a:moveTo>
                  <a:pt x="186" y="81"/>
                </a:moveTo>
                <a:cubicBezTo>
                  <a:pt x="186" y="81"/>
                  <a:pt x="186" y="80"/>
                  <a:pt x="185" y="80"/>
                </a:cubicBezTo>
                <a:cubicBezTo>
                  <a:pt x="181" y="81"/>
                  <a:pt x="181" y="80"/>
                  <a:pt x="176" y="80"/>
                </a:cubicBezTo>
                <a:cubicBezTo>
                  <a:pt x="176" y="83"/>
                  <a:pt x="176" y="83"/>
                  <a:pt x="176" y="83"/>
                </a:cubicBezTo>
                <a:cubicBezTo>
                  <a:pt x="186" y="83"/>
                  <a:pt x="186" y="83"/>
                  <a:pt x="186" y="83"/>
                </a:cubicBezTo>
                <a:lnTo>
                  <a:pt x="186" y="81"/>
                </a:lnTo>
                <a:close/>
                <a:moveTo>
                  <a:pt x="723" y="84"/>
                </a:moveTo>
                <a:cubicBezTo>
                  <a:pt x="724" y="83"/>
                  <a:pt x="723" y="84"/>
                  <a:pt x="725" y="83"/>
                </a:cubicBezTo>
                <a:cubicBezTo>
                  <a:pt x="725" y="81"/>
                  <a:pt x="725" y="81"/>
                  <a:pt x="725" y="81"/>
                </a:cubicBezTo>
                <a:cubicBezTo>
                  <a:pt x="724" y="81"/>
                  <a:pt x="724" y="80"/>
                  <a:pt x="724" y="80"/>
                </a:cubicBezTo>
                <a:cubicBezTo>
                  <a:pt x="720" y="80"/>
                  <a:pt x="720" y="80"/>
                  <a:pt x="720" y="80"/>
                </a:cubicBezTo>
                <a:cubicBezTo>
                  <a:pt x="720" y="83"/>
                  <a:pt x="719" y="81"/>
                  <a:pt x="721" y="83"/>
                </a:cubicBezTo>
                <a:cubicBezTo>
                  <a:pt x="722" y="84"/>
                  <a:pt x="721" y="83"/>
                  <a:pt x="723" y="84"/>
                </a:cubicBezTo>
                <a:close/>
                <a:moveTo>
                  <a:pt x="976" y="93"/>
                </a:moveTo>
                <a:cubicBezTo>
                  <a:pt x="976" y="91"/>
                  <a:pt x="976" y="91"/>
                  <a:pt x="976" y="91"/>
                </a:cubicBezTo>
                <a:cubicBezTo>
                  <a:pt x="972" y="91"/>
                  <a:pt x="972" y="91"/>
                  <a:pt x="972" y="91"/>
                </a:cubicBezTo>
                <a:cubicBezTo>
                  <a:pt x="972" y="93"/>
                  <a:pt x="972" y="93"/>
                  <a:pt x="972" y="93"/>
                </a:cubicBezTo>
                <a:lnTo>
                  <a:pt x="976" y="93"/>
                </a:lnTo>
                <a:close/>
                <a:moveTo>
                  <a:pt x="114" y="125"/>
                </a:moveTo>
                <a:cubicBezTo>
                  <a:pt x="114" y="122"/>
                  <a:pt x="114" y="122"/>
                  <a:pt x="114" y="122"/>
                </a:cubicBezTo>
                <a:cubicBezTo>
                  <a:pt x="111" y="122"/>
                  <a:pt x="111" y="123"/>
                  <a:pt x="109" y="124"/>
                </a:cubicBezTo>
                <a:cubicBezTo>
                  <a:pt x="109" y="126"/>
                  <a:pt x="109" y="126"/>
                  <a:pt x="109" y="126"/>
                </a:cubicBezTo>
                <a:cubicBezTo>
                  <a:pt x="111" y="125"/>
                  <a:pt x="111" y="125"/>
                  <a:pt x="112" y="125"/>
                </a:cubicBezTo>
                <a:lnTo>
                  <a:pt x="114" y="125"/>
                </a:lnTo>
                <a:close/>
                <a:moveTo>
                  <a:pt x="173" y="128"/>
                </a:moveTo>
                <a:cubicBezTo>
                  <a:pt x="176" y="128"/>
                  <a:pt x="176" y="128"/>
                  <a:pt x="176" y="128"/>
                </a:cubicBezTo>
                <a:cubicBezTo>
                  <a:pt x="176" y="126"/>
                  <a:pt x="176" y="126"/>
                  <a:pt x="176" y="126"/>
                </a:cubicBezTo>
                <a:cubicBezTo>
                  <a:pt x="173" y="126"/>
                  <a:pt x="173" y="126"/>
                  <a:pt x="173" y="126"/>
                </a:cubicBezTo>
                <a:lnTo>
                  <a:pt x="173" y="128"/>
                </a:lnTo>
                <a:close/>
                <a:moveTo>
                  <a:pt x="152" y="131"/>
                </a:moveTo>
                <a:cubicBezTo>
                  <a:pt x="152" y="133"/>
                  <a:pt x="152" y="134"/>
                  <a:pt x="151" y="136"/>
                </a:cubicBezTo>
                <a:cubicBezTo>
                  <a:pt x="153" y="136"/>
                  <a:pt x="153" y="136"/>
                  <a:pt x="154" y="137"/>
                </a:cubicBezTo>
                <a:cubicBezTo>
                  <a:pt x="156" y="137"/>
                  <a:pt x="156" y="137"/>
                  <a:pt x="157" y="136"/>
                </a:cubicBezTo>
                <a:cubicBezTo>
                  <a:pt x="158" y="135"/>
                  <a:pt x="157" y="136"/>
                  <a:pt x="158" y="134"/>
                </a:cubicBezTo>
                <a:cubicBezTo>
                  <a:pt x="157" y="133"/>
                  <a:pt x="157" y="132"/>
                  <a:pt x="156" y="131"/>
                </a:cubicBezTo>
                <a:lnTo>
                  <a:pt x="152" y="131"/>
                </a:lnTo>
                <a:close/>
                <a:moveTo>
                  <a:pt x="1023" y="145"/>
                </a:moveTo>
                <a:cubicBezTo>
                  <a:pt x="1023" y="145"/>
                  <a:pt x="1023" y="145"/>
                  <a:pt x="1024" y="144"/>
                </a:cubicBezTo>
                <a:cubicBezTo>
                  <a:pt x="1023" y="144"/>
                  <a:pt x="1022" y="144"/>
                  <a:pt x="1021" y="144"/>
                </a:cubicBezTo>
                <a:cubicBezTo>
                  <a:pt x="1021" y="144"/>
                  <a:pt x="1020" y="145"/>
                  <a:pt x="1020" y="146"/>
                </a:cubicBezTo>
                <a:cubicBezTo>
                  <a:pt x="1022" y="146"/>
                  <a:pt x="1022" y="146"/>
                  <a:pt x="1023" y="145"/>
                </a:cubicBezTo>
                <a:close/>
                <a:moveTo>
                  <a:pt x="1171" y="146"/>
                </a:moveTo>
                <a:cubicBezTo>
                  <a:pt x="1171" y="148"/>
                  <a:pt x="1171" y="148"/>
                  <a:pt x="1171" y="148"/>
                </a:cubicBezTo>
                <a:cubicBezTo>
                  <a:pt x="1172" y="149"/>
                  <a:pt x="1173" y="149"/>
                  <a:pt x="1174" y="149"/>
                </a:cubicBezTo>
                <a:cubicBezTo>
                  <a:pt x="1175" y="149"/>
                  <a:pt x="1176" y="148"/>
                  <a:pt x="1176" y="147"/>
                </a:cubicBezTo>
                <a:cubicBezTo>
                  <a:pt x="1175" y="144"/>
                  <a:pt x="1177" y="146"/>
                  <a:pt x="1174" y="144"/>
                </a:cubicBezTo>
                <a:cubicBezTo>
                  <a:pt x="1173" y="145"/>
                  <a:pt x="1173" y="146"/>
                  <a:pt x="1171" y="146"/>
                </a:cubicBezTo>
                <a:close/>
                <a:moveTo>
                  <a:pt x="1011" y="151"/>
                </a:moveTo>
                <a:cubicBezTo>
                  <a:pt x="1013" y="151"/>
                  <a:pt x="1013" y="151"/>
                  <a:pt x="1013" y="151"/>
                </a:cubicBezTo>
                <a:cubicBezTo>
                  <a:pt x="1013" y="148"/>
                  <a:pt x="1013" y="148"/>
                  <a:pt x="1013" y="148"/>
                </a:cubicBezTo>
                <a:cubicBezTo>
                  <a:pt x="1011" y="148"/>
                  <a:pt x="1008" y="147"/>
                  <a:pt x="1005" y="146"/>
                </a:cubicBezTo>
                <a:cubicBezTo>
                  <a:pt x="1004" y="147"/>
                  <a:pt x="1005" y="147"/>
                  <a:pt x="1003" y="147"/>
                </a:cubicBezTo>
                <a:cubicBezTo>
                  <a:pt x="1003" y="151"/>
                  <a:pt x="1003" y="151"/>
                  <a:pt x="1003" y="151"/>
                </a:cubicBezTo>
                <a:cubicBezTo>
                  <a:pt x="1005" y="151"/>
                  <a:pt x="1006" y="151"/>
                  <a:pt x="1008" y="152"/>
                </a:cubicBezTo>
                <a:cubicBezTo>
                  <a:pt x="1010" y="151"/>
                  <a:pt x="1008" y="152"/>
                  <a:pt x="1009" y="150"/>
                </a:cubicBezTo>
                <a:cubicBezTo>
                  <a:pt x="1011" y="151"/>
                  <a:pt x="1011" y="152"/>
                  <a:pt x="1011" y="151"/>
                </a:cubicBezTo>
                <a:close/>
                <a:moveTo>
                  <a:pt x="1005" y="149"/>
                </a:moveTo>
                <a:cubicBezTo>
                  <a:pt x="1005" y="149"/>
                  <a:pt x="1006" y="149"/>
                  <a:pt x="1006" y="148"/>
                </a:cubicBezTo>
                <a:cubicBezTo>
                  <a:pt x="1007" y="149"/>
                  <a:pt x="1006" y="148"/>
                  <a:pt x="1007" y="150"/>
                </a:cubicBezTo>
                <a:cubicBezTo>
                  <a:pt x="1007" y="150"/>
                  <a:pt x="1003" y="150"/>
                  <a:pt x="1005" y="149"/>
                </a:cubicBezTo>
                <a:close/>
                <a:moveTo>
                  <a:pt x="169" y="148"/>
                </a:moveTo>
                <a:cubicBezTo>
                  <a:pt x="168" y="149"/>
                  <a:pt x="166" y="149"/>
                  <a:pt x="165" y="149"/>
                </a:cubicBezTo>
                <a:cubicBezTo>
                  <a:pt x="164" y="150"/>
                  <a:pt x="164" y="150"/>
                  <a:pt x="164" y="150"/>
                </a:cubicBezTo>
                <a:cubicBezTo>
                  <a:pt x="164" y="152"/>
                  <a:pt x="164" y="152"/>
                  <a:pt x="164" y="152"/>
                </a:cubicBezTo>
                <a:cubicBezTo>
                  <a:pt x="166" y="152"/>
                  <a:pt x="167" y="151"/>
                  <a:pt x="169" y="151"/>
                </a:cubicBezTo>
                <a:lnTo>
                  <a:pt x="169" y="148"/>
                </a:lnTo>
                <a:close/>
                <a:moveTo>
                  <a:pt x="193" y="150"/>
                </a:moveTo>
                <a:cubicBezTo>
                  <a:pt x="191" y="150"/>
                  <a:pt x="190" y="151"/>
                  <a:pt x="188" y="151"/>
                </a:cubicBezTo>
                <a:cubicBezTo>
                  <a:pt x="188" y="154"/>
                  <a:pt x="188" y="154"/>
                  <a:pt x="188" y="154"/>
                </a:cubicBezTo>
                <a:cubicBezTo>
                  <a:pt x="190" y="153"/>
                  <a:pt x="191" y="153"/>
                  <a:pt x="193" y="153"/>
                </a:cubicBezTo>
                <a:lnTo>
                  <a:pt x="193" y="150"/>
                </a:lnTo>
                <a:close/>
                <a:moveTo>
                  <a:pt x="970" y="158"/>
                </a:moveTo>
                <a:cubicBezTo>
                  <a:pt x="969" y="155"/>
                  <a:pt x="969" y="156"/>
                  <a:pt x="968" y="153"/>
                </a:cubicBezTo>
                <a:cubicBezTo>
                  <a:pt x="965" y="153"/>
                  <a:pt x="962" y="153"/>
                  <a:pt x="960" y="154"/>
                </a:cubicBezTo>
                <a:cubicBezTo>
                  <a:pt x="962" y="156"/>
                  <a:pt x="967" y="157"/>
                  <a:pt x="970" y="158"/>
                </a:cubicBezTo>
                <a:close/>
                <a:moveTo>
                  <a:pt x="209" y="161"/>
                </a:moveTo>
                <a:cubicBezTo>
                  <a:pt x="209" y="159"/>
                  <a:pt x="209" y="159"/>
                  <a:pt x="209" y="159"/>
                </a:cubicBezTo>
                <a:cubicBezTo>
                  <a:pt x="205" y="159"/>
                  <a:pt x="201" y="159"/>
                  <a:pt x="199" y="162"/>
                </a:cubicBezTo>
                <a:cubicBezTo>
                  <a:pt x="198" y="163"/>
                  <a:pt x="198" y="162"/>
                  <a:pt x="198" y="164"/>
                </a:cubicBezTo>
                <a:cubicBezTo>
                  <a:pt x="202" y="164"/>
                  <a:pt x="206" y="163"/>
                  <a:pt x="208" y="161"/>
                </a:cubicBezTo>
                <a:lnTo>
                  <a:pt x="209" y="161"/>
                </a:lnTo>
                <a:close/>
                <a:moveTo>
                  <a:pt x="978" y="162"/>
                </a:moveTo>
                <a:cubicBezTo>
                  <a:pt x="978" y="164"/>
                  <a:pt x="978" y="164"/>
                  <a:pt x="977" y="166"/>
                </a:cubicBezTo>
                <a:cubicBezTo>
                  <a:pt x="980" y="166"/>
                  <a:pt x="980" y="166"/>
                  <a:pt x="981" y="165"/>
                </a:cubicBezTo>
                <a:cubicBezTo>
                  <a:pt x="982" y="165"/>
                  <a:pt x="982" y="165"/>
                  <a:pt x="982" y="164"/>
                </a:cubicBezTo>
                <a:cubicBezTo>
                  <a:pt x="981" y="164"/>
                  <a:pt x="981" y="164"/>
                  <a:pt x="981" y="164"/>
                </a:cubicBezTo>
                <a:cubicBezTo>
                  <a:pt x="981" y="164"/>
                  <a:pt x="981" y="163"/>
                  <a:pt x="980" y="162"/>
                </a:cubicBezTo>
                <a:lnTo>
                  <a:pt x="978" y="162"/>
                </a:lnTo>
                <a:close/>
                <a:moveTo>
                  <a:pt x="974" y="168"/>
                </a:moveTo>
                <a:cubicBezTo>
                  <a:pt x="976" y="168"/>
                  <a:pt x="976" y="168"/>
                  <a:pt x="976" y="168"/>
                </a:cubicBezTo>
                <a:cubicBezTo>
                  <a:pt x="976" y="165"/>
                  <a:pt x="976" y="165"/>
                  <a:pt x="976" y="165"/>
                </a:cubicBezTo>
                <a:cubicBezTo>
                  <a:pt x="974" y="165"/>
                  <a:pt x="974" y="165"/>
                  <a:pt x="974" y="165"/>
                </a:cubicBezTo>
                <a:lnTo>
                  <a:pt x="974" y="168"/>
                </a:lnTo>
                <a:close/>
                <a:moveTo>
                  <a:pt x="186" y="185"/>
                </a:moveTo>
                <a:cubicBezTo>
                  <a:pt x="184" y="184"/>
                  <a:pt x="185" y="185"/>
                  <a:pt x="185" y="182"/>
                </a:cubicBezTo>
                <a:cubicBezTo>
                  <a:pt x="183" y="182"/>
                  <a:pt x="181" y="183"/>
                  <a:pt x="180" y="183"/>
                </a:cubicBezTo>
                <a:cubicBezTo>
                  <a:pt x="179" y="181"/>
                  <a:pt x="181" y="180"/>
                  <a:pt x="177" y="179"/>
                </a:cubicBezTo>
                <a:cubicBezTo>
                  <a:pt x="176" y="178"/>
                  <a:pt x="177" y="178"/>
                  <a:pt x="175" y="178"/>
                </a:cubicBezTo>
                <a:cubicBezTo>
                  <a:pt x="174" y="180"/>
                  <a:pt x="173" y="182"/>
                  <a:pt x="173" y="185"/>
                </a:cubicBezTo>
                <a:cubicBezTo>
                  <a:pt x="170" y="185"/>
                  <a:pt x="170" y="186"/>
                  <a:pt x="169" y="185"/>
                </a:cubicBezTo>
                <a:cubicBezTo>
                  <a:pt x="168" y="184"/>
                  <a:pt x="170" y="181"/>
                  <a:pt x="170" y="177"/>
                </a:cubicBezTo>
                <a:cubicBezTo>
                  <a:pt x="165" y="177"/>
                  <a:pt x="165" y="180"/>
                  <a:pt x="163" y="182"/>
                </a:cubicBezTo>
                <a:cubicBezTo>
                  <a:pt x="164" y="190"/>
                  <a:pt x="163" y="184"/>
                  <a:pt x="162" y="192"/>
                </a:cubicBezTo>
                <a:cubicBezTo>
                  <a:pt x="166" y="192"/>
                  <a:pt x="175" y="192"/>
                  <a:pt x="176" y="192"/>
                </a:cubicBezTo>
                <a:cubicBezTo>
                  <a:pt x="177" y="191"/>
                  <a:pt x="178" y="189"/>
                  <a:pt x="179" y="188"/>
                </a:cubicBezTo>
                <a:cubicBezTo>
                  <a:pt x="184" y="189"/>
                  <a:pt x="190" y="189"/>
                  <a:pt x="195" y="190"/>
                </a:cubicBezTo>
                <a:cubicBezTo>
                  <a:pt x="194" y="187"/>
                  <a:pt x="194" y="187"/>
                  <a:pt x="193" y="185"/>
                </a:cubicBezTo>
                <a:cubicBezTo>
                  <a:pt x="190" y="185"/>
                  <a:pt x="188" y="186"/>
                  <a:pt x="186" y="185"/>
                </a:cubicBezTo>
                <a:close/>
                <a:moveTo>
                  <a:pt x="176" y="179"/>
                </a:moveTo>
                <a:cubicBezTo>
                  <a:pt x="178" y="180"/>
                  <a:pt x="177" y="180"/>
                  <a:pt x="178" y="180"/>
                </a:cubicBezTo>
                <a:cubicBezTo>
                  <a:pt x="176" y="180"/>
                  <a:pt x="177" y="180"/>
                  <a:pt x="176" y="179"/>
                </a:cubicBezTo>
                <a:close/>
                <a:moveTo>
                  <a:pt x="153" y="184"/>
                </a:moveTo>
                <a:cubicBezTo>
                  <a:pt x="153" y="184"/>
                  <a:pt x="153" y="183"/>
                  <a:pt x="151" y="182"/>
                </a:cubicBezTo>
                <a:cubicBezTo>
                  <a:pt x="150" y="183"/>
                  <a:pt x="150" y="184"/>
                  <a:pt x="149" y="184"/>
                </a:cubicBezTo>
                <a:cubicBezTo>
                  <a:pt x="149" y="185"/>
                  <a:pt x="149" y="186"/>
                  <a:pt x="149" y="187"/>
                </a:cubicBezTo>
                <a:cubicBezTo>
                  <a:pt x="153" y="187"/>
                  <a:pt x="155" y="185"/>
                  <a:pt x="157" y="187"/>
                </a:cubicBezTo>
                <a:cubicBezTo>
                  <a:pt x="160" y="187"/>
                  <a:pt x="160" y="186"/>
                  <a:pt x="162" y="185"/>
                </a:cubicBezTo>
                <a:cubicBezTo>
                  <a:pt x="159" y="181"/>
                  <a:pt x="156" y="185"/>
                  <a:pt x="153" y="184"/>
                </a:cubicBezTo>
                <a:close/>
                <a:moveTo>
                  <a:pt x="941" y="185"/>
                </a:moveTo>
                <a:cubicBezTo>
                  <a:pt x="943" y="185"/>
                  <a:pt x="943" y="185"/>
                  <a:pt x="944" y="184"/>
                </a:cubicBezTo>
                <a:cubicBezTo>
                  <a:pt x="945" y="184"/>
                  <a:pt x="945" y="184"/>
                  <a:pt x="945" y="184"/>
                </a:cubicBezTo>
                <a:cubicBezTo>
                  <a:pt x="945" y="182"/>
                  <a:pt x="945" y="182"/>
                  <a:pt x="945" y="182"/>
                </a:cubicBezTo>
                <a:cubicBezTo>
                  <a:pt x="941" y="182"/>
                  <a:pt x="941" y="182"/>
                  <a:pt x="941" y="182"/>
                </a:cubicBezTo>
                <a:lnTo>
                  <a:pt x="941" y="185"/>
                </a:lnTo>
                <a:close/>
                <a:moveTo>
                  <a:pt x="1036" y="205"/>
                </a:moveTo>
                <a:cubicBezTo>
                  <a:pt x="1038" y="205"/>
                  <a:pt x="1038" y="205"/>
                  <a:pt x="1039" y="204"/>
                </a:cubicBezTo>
                <a:cubicBezTo>
                  <a:pt x="1040" y="204"/>
                  <a:pt x="1040" y="204"/>
                  <a:pt x="1040" y="204"/>
                </a:cubicBezTo>
                <a:cubicBezTo>
                  <a:pt x="1040" y="202"/>
                  <a:pt x="1040" y="202"/>
                  <a:pt x="1040" y="202"/>
                </a:cubicBezTo>
                <a:cubicBezTo>
                  <a:pt x="1039" y="202"/>
                  <a:pt x="1038" y="202"/>
                  <a:pt x="1037" y="201"/>
                </a:cubicBezTo>
                <a:cubicBezTo>
                  <a:pt x="1037" y="203"/>
                  <a:pt x="1036" y="203"/>
                  <a:pt x="1036" y="205"/>
                </a:cubicBezTo>
                <a:close/>
                <a:moveTo>
                  <a:pt x="1087" y="205"/>
                </a:moveTo>
                <a:cubicBezTo>
                  <a:pt x="1089" y="205"/>
                  <a:pt x="1089" y="205"/>
                  <a:pt x="1089" y="205"/>
                </a:cubicBezTo>
                <a:cubicBezTo>
                  <a:pt x="1089" y="203"/>
                  <a:pt x="1089" y="203"/>
                  <a:pt x="1088" y="202"/>
                </a:cubicBezTo>
                <a:cubicBezTo>
                  <a:pt x="1087" y="201"/>
                  <a:pt x="1087" y="202"/>
                  <a:pt x="1085" y="201"/>
                </a:cubicBezTo>
                <a:cubicBezTo>
                  <a:pt x="1083" y="205"/>
                  <a:pt x="1084" y="205"/>
                  <a:pt x="1087" y="205"/>
                </a:cubicBezTo>
                <a:close/>
                <a:moveTo>
                  <a:pt x="994" y="205"/>
                </a:moveTo>
                <a:cubicBezTo>
                  <a:pt x="994" y="203"/>
                  <a:pt x="994" y="203"/>
                  <a:pt x="994" y="203"/>
                </a:cubicBezTo>
                <a:cubicBezTo>
                  <a:pt x="989" y="203"/>
                  <a:pt x="989" y="203"/>
                  <a:pt x="989" y="203"/>
                </a:cubicBezTo>
                <a:cubicBezTo>
                  <a:pt x="988" y="204"/>
                  <a:pt x="989" y="203"/>
                  <a:pt x="987" y="204"/>
                </a:cubicBezTo>
                <a:cubicBezTo>
                  <a:pt x="987" y="207"/>
                  <a:pt x="987" y="207"/>
                  <a:pt x="987" y="207"/>
                </a:cubicBezTo>
                <a:cubicBezTo>
                  <a:pt x="989" y="206"/>
                  <a:pt x="990" y="206"/>
                  <a:pt x="992" y="205"/>
                </a:cubicBezTo>
                <a:lnTo>
                  <a:pt x="994" y="205"/>
                </a:lnTo>
                <a:close/>
                <a:moveTo>
                  <a:pt x="183" y="216"/>
                </a:moveTo>
                <a:cubicBezTo>
                  <a:pt x="184" y="217"/>
                  <a:pt x="185" y="216"/>
                  <a:pt x="186" y="214"/>
                </a:cubicBezTo>
                <a:cubicBezTo>
                  <a:pt x="187" y="215"/>
                  <a:pt x="187" y="216"/>
                  <a:pt x="187" y="217"/>
                </a:cubicBezTo>
                <a:cubicBezTo>
                  <a:pt x="189" y="217"/>
                  <a:pt x="189" y="217"/>
                  <a:pt x="189" y="217"/>
                </a:cubicBezTo>
                <a:cubicBezTo>
                  <a:pt x="190" y="217"/>
                  <a:pt x="190" y="216"/>
                  <a:pt x="191" y="215"/>
                </a:cubicBezTo>
                <a:cubicBezTo>
                  <a:pt x="197" y="214"/>
                  <a:pt x="202" y="218"/>
                  <a:pt x="206" y="214"/>
                </a:cubicBezTo>
                <a:cubicBezTo>
                  <a:pt x="207" y="214"/>
                  <a:pt x="207" y="214"/>
                  <a:pt x="207" y="214"/>
                </a:cubicBezTo>
                <a:cubicBezTo>
                  <a:pt x="207" y="213"/>
                  <a:pt x="207" y="213"/>
                  <a:pt x="207" y="213"/>
                </a:cubicBezTo>
                <a:cubicBezTo>
                  <a:pt x="202" y="213"/>
                  <a:pt x="199" y="211"/>
                  <a:pt x="197" y="212"/>
                </a:cubicBezTo>
                <a:cubicBezTo>
                  <a:pt x="192" y="213"/>
                  <a:pt x="189" y="214"/>
                  <a:pt x="182" y="214"/>
                </a:cubicBezTo>
                <a:cubicBezTo>
                  <a:pt x="182" y="215"/>
                  <a:pt x="182" y="215"/>
                  <a:pt x="183" y="216"/>
                </a:cubicBezTo>
                <a:close/>
                <a:moveTo>
                  <a:pt x="71" y="220"/>
                </a:moveTo>
                <a:cubicBezTo>
                  <a:pt x="69" y="220"/>
                  <a:pt x="67" y="221"/>
                  <a:pt x="64" y="221"/>
                </a:cubicBezTo>
                <a:cubicBezTo>
                  <a:pt x="64" y="221"/>
                  <a:pt x="64" y="222"/>
                  <a:pt x="63" y="222"/>
                </a:cubicBezTo>
                <a:cubicBezTo>
                  <a:pt x="63" y="224"/>
                  <a:pt x="63" y="224"/>
                  <a:pt x="63" y="224"/>
                </a:cubicBezTo>
                <a:cubicBezTo>
                  <a:pt x="66" y="224"/>
                  <a:pt x="68" y="225"/>
                  <a:pt x="71" y="225"/>
                </a:cubicBezTo>
                <a:lnTo>
                  <a:pt x="71" y="220"/>
                </a:lnTo>
                <a:close/>
                <a:moveTo>
                  <a:pt x="67" y="229"/>
                </a:moveTo>
                <a:cubicBezTo>
                  <a:pt x="67" y="230"/>
                  <a:pt x="68" y="231"/>
                  <a:pt x="68" y="232"/>
                </a:cubicBezTo>
                <a:cubicBezTo>
                  <a:pt x="72" y="231"/>
                  <a:pt x="74" y="231"/>
                  <a:pt x="76" y="232"/>
                </a:cubicBezTo>
                <a:cubicBezTo>
                  <a:pt x="77" y="232"/>
                  <a:pt x="77" y="232"/>
                  <a:pt x="77" y="232"/>
                </a:cubicBezTo>
                <a:cubicBezTo>
                  <a:pt x="76" y="228"/>
                  <a:pt x="76" y="227"/>
                  <a:pt x="75" y="226"/>
                </a:cubicBezTo>
                <a:cubicBezTo>
                  <a:pt x="73" y="227"/>
                  <a:pt x="71" y="228"/>
                  <a:pt x="68" y="228"/>
                </a:cubicBezTo>
                <a:cubicBezTo>
                  <a:pt x="68" y="228"/>
                  <a:pt x="67" y="228"/>
                  <a:pt x="67" y="229"/>
                </a:cubicBezTo>
                <a:close/>
                <a:moveTo>
                  <a:pt x="71" y="229"/>
                </a:moveTo>
                <a:cubicBezTo>
                  <a:pt x="72" y="229"/>
                  <a:pt x="72" y="229"/>
                  <a:pt x="72" y="229"/>
                </a:cubicBezTo>
                <a:cubicBezTo>
                  <a:pt x="72" y="231"/>
                  <a:pt x="72" y="231"/>
                  <a:pt x="72" y="231"/>
                </a:cubicBezTo>
                <a:cubicBezTo>
                  <a:pt x="71" y="231"/>
                  <a:pt x="71" y="231"/>
                  <a:pt x="71" y="231"/>
                </a:cubicBezTo>
                <a:lnTo>
                  <a:pt x="71" y="229"/>
                </a:lnTo>
                <a:close/>
                <a:moveTo>
                  <a:pt x="1165" y="226"/>
                </a:moveTo>
                <a:cubicBezTo>
                  <a:pt x="1164" y="232"/>
                  <a:pt x="1162" y="233"/>
                  <a:pt x="1157" y="232"/>
                </a:cubicBezTo>
                <a:cubicBezTo>
                  <a:pt x="1157" y="234"/>
                  <a:pt x="1157" y="233"/>
                  <a:pt x="1156" y="234"/>
                </a:cubicBezTo>
                <a:cubicBezTo>
                  <a:pt x="1156" y="236"/>
                  <a:pt x="1156" y="236"/>
                  <a:pt x="1156" y="236"/>
                </a:cubicBezTo>
                <a:cubicBezTo>
                  <a:pt x="1162" y="236"/>
                  <a:pt x="1165" y="237"/>
                  <a:pt x="1166" y="236"/>
                </a:cubicBezTo>
                <a:cubicBezTo>
                  <a:pt x="1173" y="236"/>
                  <a:pt x="1175" y="234"/>
                  <a:pt x="1177" y="230"/>
                </a:cubicBezTo>
                <a:cubicBezTo>
                  <a:pt x="1178" y="228"/>
                  <a:pt x="1178" y="229"/>
                  <a:pt x="1176" y="227"/>
                </a:cubicBezTo>
                <a:cubicBezTo>
                  <a:pt x="1174" y="225"/>
                  <a:pt x="1169" y="226"/>
                  <a:pt x="1165" y="226"/>
                </a:cubicBezTo>
                <a:close/>
                <a:moveTo>
                  <a:pt x="1152" y="237"/>
                </a:moveTo>
                <a:cubicBezTo>
                  <a:pt x="1153" y="236"/>
                  <a:pt x="1153" y="236"/>
                  <a:pt x="1153" y="234"/>
                </a:cubicBezTo>
                <a:cubicBezTo>
                  <a:pt x="1150" y="235"/>
                  <a:pt x="1151" y="235"/>
                  <a:pt x="1150" y="236"/>
                </a:cubicBezTo>
                <a:cubicBezTo>
                  <a:pt x="1150" y="238"/>
                  <a:pt x="1150" y="238"/>
                  <a:pt x="1150" y="238"/>
                </a:cubicBezTo>
                <a:cubicBezTo>
                  <a:pt x="1152" y="238"/>
                  <a:pt x="1151" y="238"/>
                  <a:pt x="1152" y="237"/>
                </a:cubicBezTo>
                <a:close/>
                <a:moveTo>
                  <a:pt x="80" y="247"/>
                </a:moveTo>
                <a:cubicBezTo>
                  <a:pt x="80" y="244"/>
                  <a:pt x="80" y="244"/>
                  <a:pt x="80" y="244"/>
                </a:cubicBezTo>
                <a:cubicBezTo>
                  <a:pt x="76" y="244"/>
                  <a:pt x="76" y="244"/>
                  <a:pt x="74" y="246"/>
                </a:cubicBezTo>
                <a:cubicBezTo>
                  <a:pt x="74" y="246"/>
                  <a:pt x="74" y="247"/>
                  <a:pt x="75" y="248"/>
                </a:cubicBezTo>
                <a:cubicBezTo>
                  <a:pt x="77" y="247"/>
                  <a:pt x="77" y="247"/>
                  <a:pt x="79" y="247"/>
                </a:cubicBezTo>
                <a:lnTo>
                  <a:pt x="80" y="247"/>
                </a:lnTo>
                <a:close/>
                <a:moveTo>
                  <a:pt x="1091" y="254"/>
                </a:moveTo>
                <a:cubicBezTo>
                  <a:pt x="1091" y="252"/>
                  <a:pt x="1091" y="252"/>
                  <a:pt x="1092" y="250"/>
                </a:cubicBezTo>
                <a:cubicBezTo>
                  <a:pt x="1092" y="250"/>
                  <a:pt x="1092" y="250"/>
                  <a:pt x="1092" y="250"/>
                </a:cubicBezTo>
                <a:cubicBezTo>
                  <a:pt x="1088" y="250"/>
                  <a:pt x="1088" y="250"/>
                  <a:pt x="1086" y="251"/>
                </a:cubicBezTo>
                <a:cubicBezTo>
                  <a:pt x="1087" y="252"/>
                  <a:pt x="1087" y="253"/>
                  <a:pt x="1087" y="254"/>
                </a:cubicBezTo>
                <a:lnTo>
                  <a:pt x="1091" y="254"/>
                </a:lnTo>
                <a:close/>
                <a:moveTo>
                  <a:pt x="1102" y="253"/>
                </a:moveTo>
                <a:cubicBezTo>
                  <a:pt x="1103" y="253"/>
                  <a:pt x="1103" y="253"/>
                  <a:pt x="1104" y="252"/>
                </a:cubicBezTo>
                <a:cubicBezTo>
                  <a:pt x="1104" y="250"/>
                  <a:pt x="1104" y="250"/>
                  <a:pt x="1104" y="250"/>
                </a:cubicBezTo>
                <a:cubicBezTo>
                  <a:pt x="1102" y="250"/>
                  <a:pt x="1101" y="250"/>
                  <a:pt x="1099" y="250"/>
                </a:cubicBezTo>
                <a:cubicBezTo>
                  <a:pt x="1100" y="252"/>
                  <a:pt x="1100" y="251"/>
                  <a:pt x="1100" y="252"/>
                </a:cubicBezTo>
                <a:cubicBezTo>
                  <a:pt x="1101" y="253"/>
                  <a:pt x="1101" y="253"/>
                  <a:pt x="1102" y="253"/>
                </a:cubicBezTo>
                <a:close/>
                <a:moveTo>
                  <a:pt x="1067" y="256"/>
                </a:moveTo>
                <a:cubicBezTo>
                  <a:pt x="1068" y="255"/>
                  <a:pt x="1068" y="256"/>
                  <a:pt x="1069" y="255"/>
                </a:cubicBezTo>
                <a:cubicBezTo>
                  <a:pt x="1069" y="251"/>
                  <a:pt x="1069" y="251"/>
                  <a:pt x="1069" y="251"/>
                </a:cubicBezTo>
                <a:cubicBezTo>
                  <a:pt x="1066" y="252"/>
                  <a:pt x="1067" y="251"/>
                  <a:pt x="1065" y="253"/>
                </a:cubicBezTo>
                <a:cubicBezTo>
                  <a:pt x="1064" y="253"/>
                  <a:pt x="1064" y="253"/>
                  <a:pt x="1064" y="253"/>
                </a:cubicBezTo>
                <a:cubicBezTo>
                  <a:pt x="1065" y="255"/>
                  <a:pt x="1065" y="254"/>
                  <a:pt x="1065" y="255"/>
                </a:cubicBezTo>
                <a:cubicBezTo>
                  <a:pt x="1066" y="256"/>
                  <a:pt x="1066" y="256"/>
                  <a:pt x="1067" y="256"/>
                </a:cubicBezTo>
                <a:close/>
                <a:moveTo>
                  <a:pt x="1085" y="251"/>
                </a:moveTo>
                <a:cubicBezTo>
                  <a:pt x="1082" y="251"/>
                  <a:pt x="1082" y="251"/>
                  <a:pt x="1082" y="251"/>
                </a:cubicBezTo>
                <a:cubicBezTo>
                  <a:pt x="1082" y="255"/>
                  <a:pt x="1082" y="255"/>
                  <a:pt x="1082" y="255"/>
                </a:cubicBezTo>
                <a:cubicBezTo>
                  <a:pt x="1084" y="254"/>
                  <a:pt x="1084" y="254"/>
                  <a:pt x="1085" y="253"/>
                </a:cubicBezTo>
                <a:lnTo>
                  <a:pt x="1085" y="251"/>
                </a:lnTo>
                <a:close/>
                <a:moveTo>
                  <a:pt x="1022" y="269"/>
                </a:moveTo>
                <a:cubicBezTo>
                  <a:pt x="1022" y="267"/>
                  <a:pt x="1022" y="267"/>
                  <a:pt x="1022" y="267"/>
                </a:cubicBezTo>
                <a:cubicBezTo>
                  <a:pt x="1017" y="267"/>
                  <a:pt x="1017" y="267"/>
                  <a:pt x="1017" y="267"/>
                </a:cubicBezTo>
                <a:cubicBezTo>
                  <a:pt x="1017" y="268"/>
                  <a:pt x="1017" y="269"/>
                  <a:pt x="1016" y="270"/>
                </a:cubicBezTo>
                <a:cubicBezTo>
                  <a:pt x="1019" y="270"/>
                  <a:pt x="1020" y="270"/>
                  <a:pt x="1021" y="269"/>
                </a:cubicBezTo>
                <a:lnTo>
                  <a:pt x="1022" y="269"/>
                </a:lnTo>
                <a:close/>
                <a:moveTo>
                  <a:pt x="1004" y="269"/>
                </a:moveTo>
                <a:cubicBezTo>
                  <a:pt x="1001" y="270"/>
                  <a:pt x="1001" y="270"/>
                  <a:pt x="999" y="270"/>
                </a:cubicBezTo>
                <a:cubicBezTo>
                  <a:pt x="999" y="272"/>
                  <a:pt x="999" y="272"/>
                  <a:pt x="999" y="272"/>
                </a:cubicBezTo>
                <a:cubicBezTo>
                  <a:pt x="1004" y="272"/>
                  <a:pt x="1004" y="272"/>
                  <a:pt x="1004" y="272"/>
                </a:cubicBezTo>
                <a:lnTo>
                  <a:pt x="1004" y="269"/>
                </a:lnTo>
                <a:close/>
                <a:moveTo>
                  <a:pt x="1080" y="275"/>
                </a:moveTo>
                <a:cubicBezTo>
                  <a:pt x="1079" y="271"/>
                  <a:pt x="1079" y="270"/>
                  <a:pt x="1076" y="269"/>
                </a:cubicBezTo>
                <a:cubicBezTo>
                  <a:pt x="1075" y="271"/>
                  <a:pt x="1073" y="272"/>
                  <a:pt x="1071" y="273"/>
                </a:cubicBezTo>
                <a:cubicBezTo>
                  <a:pt x="1072" y="275"/>
                  <a:pt x="1072" y="277"/>
                  <a:pt x="1073" y="279"/>
                </a:cubicBezTo>
                <a:cubicBezTo>
                  <a:pt x="1077" y="278"/>
                  <a:pt x="1077" y="277"/>
                  <a:pt x="1080" y="275"/>
                </a:cubicBezTo>
                <a:close/>
                <a:moveTo>
                  <a:pt x="1024" y="279"/>
                </a:moveTo>
                <a:cubicBezTo>
                  <a:pt x="1024" y="276"/>
                  <a:pt x="1024" y="276"/>
                  <a:pt x="1024" y="276"/>
                </a:cubicBezTo>
                <a:cubicBezTo>
                  <a:pt x="1020" y="276"/>
                  <a:pt x="1014" y="277"/>
                  <a:pt x="1007" y="277"/>
                </a:cubicBezTo>
                <a:cubicBezTo>
                  <a:pt x="1007" y="280"/>
                  <a:pt x="1007" y="280"/>
                  <a:pt x="1007" y="280"/>
                </a:cubicBezTo>
                <a:cubicBezTo>
                  <a:pt x="1007" y="280"/>
                  <a:pt x="1007" y="280"/>
                  <a:pt x="1008" y="281"/>
                </a:cubicBezTo>
                <a:cubicBezTo>
                  <a:pt x="1014" y="280"/>
                  <a:pt x="1017" y="280"/>
                  <a:pt x="1024" y="279"/>
                </a:cubicBezTo>
                <a:close/>
                <a:moveTo>
                  <a:pt x="1144" y="289"/>
                </a:moveTo>
                <a:cubicBezTo>
                  <a:pt x="1138" y="289"/>
                  <a:pt x="1138" y="290"/>
                  <a:pt x="1133" y="290"/>
                </a:cubicBezTo>
                <a:cubicBezTo>
                  <a:pt x="1133" y="294"/>
                  <a:pt x="1133" y="294"/>
                  <a:pt x="1133" y="294"/>
                </a:cubicBezTo>
                <a:cubicBezTo>
                  <a:pt x="1136" y="293"/>
                  <a:pt x="1139" y="292"/>
                  <a:pt x="1144" y="292"/>
                </a:cubicBezTo>
                <a:lnTo>
                  <a:pt x="1144" y="289"/>
                </a:lnTo>
                <a:close/>
                <a:moveTo>
                  <a:pt x="20" y="302"/>
                </a:moveTo>
                <a:cubicBezTo>
                  <a:pt x="20" y="302"/>
                  <a:pt x="20" y="302"/>
                  <a:pt x="20" y="302"/>
                </a:cubicBezTo>
                <a:cubicBezTo>
                  <a:pt x="17" y="302"/>
                  <a:pt x="10" y="303"/>
                  <a:pt x="5" y="303"/>
                </a:cubicBezTo>
                <a:cubicBezTo>
                  <a:pt x="4" y="304"/>
                  <a:pt x="4" y="304"/>
                  <a:pt x="4" y="304"/>
                </a:cubicBezTo>
                <a:cubicBezTo>
                  <a:pt x="4" y="306"/>
                  <a:pt x="4" y="306"/>
                  <a:pt x="4" y="306"/>
                </a:cubicBezTo>
                <a:cubicBezTo>
                  <a:pt x="8" y="307"/>
                  <a:pt x="24" y="307"/>
                  <a:pt x="26" y="305"/>
                </a:cubicBezTo>
                <a:cubicBezTo>
                  <a:pt x="31" y="305"/>
                  <a:pt x="30" y="306"/>
                  <a:pt x="30" y="303"/>
                </a:cubicBezTo>
                <a:cubicBezTo>
                  <a:pt x="33" y="305"/>
                  <a:pt x="35" y="305"/>
                  <a:pt x="40" y="305"/>
                </a:cubicBezTo>
                <a:cubicBezTo>
                  <a:pt x="40" y="302"/>
                  <a:pt x="40" y="302"/>
                  <a:pt x="40" y="302"/>
                </a:cubicBezTo>
                <a:cubicBezTo>
                  <a:pt x="34" y="302"/>
                  <a:pt x="25" y="302"/>
                  <a:pt x="22" y="301"/>
                </a:cubicBezTo>
                <a:cubicBezTo>
                  <a:pt x="20" y="301"/>
                  <a:pt x="20" y="302"/>
                  <a:pt x="20" y="302"/>
                </a:cubicBezTo>
                <a:close/>
                <a:moveTo>
                  <a:pt x="0" y="302"/>
                </a:moveTo>
                <a:cubicBezTo>
                  <a:pt x="0" y="305"/>
                  <a:pt x="0" y="305"/>
                  <a:pt x="0" y="305"/>
                </a:cubicBezTo>
                <a:cubicBezTo>
                  <a:pt x="2" y="304"/>
                  <a:pt x="0" y="304"/>
                  <a:pt x="3" y="304"/>
                </a:cubicBezTo>
                <a:cubicBezTo>
                  <a:pt x="2" y="302"/>
                  <a:pt x="3" y="303"/>
                  <a:pt x="2" y="302"/>
                </a:cubicBezTo>
                <a:cubicBezTo>
                  <a:pt x="1" y="302"/>
                  <a:pt x="2" y="302"/>
                  <a:pt x="0" y="302"/>
                </a:cubicBezTo>
                <a:close/>
                <a:moveTo>
                  <a:pt x="290" y="321"/>
                </a:moveTo>
                <a:cubicBezTo>
                  <a:pt x="297" y="321"/>
                  <a:pt x="297" y="321"/>
                  <a:pt x="297" y="321"/>
                </a:cubicBezTo>
                <a:cubicBezTo>
                  <a:pt x="297" y="320"/>
                  <a:pt x="297" y="320"/>
                  <a:pt x="297" y="320"/>
                </a:cubicBezTo>
                <a:cubicBezTo>
                  <a:pt x="295" y="319"/>
                  <a:pt x="293" y="319"/>
                  <a:pt x="290" y="319"/>
                </a:cubicBezTo>
                <a:cubicBezTo>
                  <a:pt x="290" y="320"/>
                  <a:pt x="290" y="320"/>
                  <a:pt x="290" y="321"/>
                </a:cubicBezTo>
                <a:close/>
                <a:moveTo>
                  <a:pt x="309" y="321"/>
                </a:moveTo>
                <a:cubicBezTo>
                  <a:pt x="313" y="321"/>
                  <a:pt x="313" y="321"/>
                  <a:pt x="313" y="321"/>
                </a:cubicBezTo>
                <a:cubicBezTo>
                  <a:pt x="313" y="319"/>
                  <a:pt x="313" y="319"/>
                  <a:pt x="313" y="319"/>
                </a:cubicBezTo>
                <a:cubicBezTo>
                  <a:pt x="309" y="319"/>
                  <a:pt x="309" y="319"/>
                  <a:pt x="309" y="319"/>
                </a:cubicBezTo>
                <a:lnTo>
                  <a:pt x="309" y="321"/>
                </a:lnTo>
                <a:close/>
                <a:moveTo>
                  <a:pt x="197" y="320"/>
                </a:moveTo>
                <a:cubicBezTo>
                  <a:pt x="197" y="323"/>
                  <a:pt x="197" y="323"/>
                  <a:pt x="197" y="323"/>
                </a:cubicBezTo>
                <a:cubicBezTo>
                  <a:pt x="199" y="323"/>
                  <a:pt x="199" y="323"/>
                  <a:pt x="202" y="323"/>
                </a:cubicBezTo>
                <a:cubicBezTo>
                  <a:pt x="202" y="323"/>
                  <a:pt x="202" y="323"/>
                  <a:pt x="202" y="322"/>
                </a:cubicBezTo>
                <a:cubicBezTo>
                  <a:pt x="201" y="320"/>
                  <a:pt x="200" y="321"/>
                  <a:pt x="197" y="320"/>
                </a:cubicBezTo>
                <a:close/>
                <a:moveTo>
                  <a:pt x="316" y="322"/>
                </a:moveTo>
                <a:cubicBezTo>
                  <a:pt x="315" y="324"/>
                  <a:pt x="315" y="324"/>
                  <a:pt x="315" y="326"/>
                </a:cubicBezTo>
                <a:cubicBezTo>
                  <a:pt x="316" y="326"/>
                  <a:pt x="317" y="325"/>
                  <a:pt x="318" y="324"/>
                </a:cubicBezTo>
                <a:cubicBezTo>
                  <a:pt x="319" y="324"/>
                  <a:pt x="319" y="324"/>
                  <a:pt x="319" y="324"/>
                </a:cubicBezTo>
                <a:cubicBezTo>
                  <a:pt x="317" y="322"/>
                  <a:pt x="319" y="323"/>
                  <a:pt x="316" y="322"/>
                </a:cubicBezTo>
                <a:close/>
                <a:moveTo>
                  <a:pt x="325" y="334"/>
                </a:moveTo>
                <a:cubicBezTo>
                  <a:pt x="325" y="335"/>
                  <a:pt x="324" y="335"/>
                  <a:pt x="323" y="336"/>
                </a:cubicBezTo>
                <a:cubicBezTo>
                  <a:pt x="323" y="338"/>
                  <a:pt x="323" y="338"/>
                  <a:pt x="323" y="338"/>
                </a:cubicBezTo>
                <a:cubicBezTo>
                  <a:pt x="326" y="337"/>
                  <a:pt x="325" y="337"/>
                  <a:pt x="326" y="336"/>
                </a:cubicBezTo>
                <a:cubicBezTo>
                  <a:pt x="327" y="336"/>
                  <a:pt x="327" y="336"/>
                  <a:pt x="327" y="336"/>
                </a:cubicBezTo>
                <a:cubicBezTo>
                  <a:pt x="326" y="333"/>
                  <a:pt x="328" y="335"/>
                  <a:pt x="325" y="334"/>
                </a:cubicBezTo>
                <a:close/>
                <a:moveTo>
                  <a:pt x="1002" y="346"/>
                </a:moveTo>
                <a:cubicBezTo>
                  <a:pt x="1005" y="346"/>
                  <a:pt x="1005" y="345"/>
                  <a:pt x="1007" y="346"/>
                </a:cubicBezTo>
                <a:cubicBezTo>
                  <a:pt x="1009" y="346"/>
                  <a:pt x="1009" y="346"/>
                  <a:pt x="1011" y="345"/>
                </a:cubicBezTo>
                <a:cubicBezTo>
                  <a:pt x="1011" y="343"/>
                  <a:pt x="1011" y="344"/>
                  <a:pt x="1011" y="343"/>
                </a:cubicBezTo>
                <a:cubicBezTo>
                  <a:pt x="1011" y="337"/>
                  <a:pt x="1010" y="340"/>
                  <a:pt x="1008" y="337"/>
                </a:cubicBezTo>
                <a:cubicBezTo>
                  <a:pt x="1004" y="338"/>
                  <a:pt x="1007" y="338"/>
                  <a:pt x="1003" y="337"/>
                </a:cubicBezTo>
                <a:cubicBezTo>
                  <a:pt x="1002" y="337"/>
                  <a:pt x="1002" y="338"/>
                  <a:pt x="1001" y="338"/>
                </a:cubicBezTo>
                <a:cubicBezTo>
                  <a:pt x="1000" y="339"/>
                  <a:pt x="1000" y="341"/>
                  <a:pt x="999" y="342"/>
                </a:cubicBezTo>
                <a:cubicBezTo>
                  <a:pt x="1001" y="343"/>
                  <a:pt x="1001" y="344"/>
                  <a:pt x="1002" y="346"/>
                </a:cubicBezTo>
                <a:close/>
                <a:moveTo>
                  <a:pt x="316" y="363"/>
                </a:moveTo>
                <a:cubicBezTo>
                  <a:pt x="317" y="363"/>
                  <a:pt x="317" y="363"/>
                  <a:pt x="317" y="363"/>
                </a:cubicBezTo>
                <a:cubicBezTo>
                  <a:pt x="317" y="361"/>
                  <a:pt x="317" y="361"/>
                  <a:pt x="317" y="361"/>
                </a:cubicBezTo>
                <a:cubicBezTo>
                  <a:pt x="312" y="361"/>
                  <a:pt x="312" y="361"/>
                  <a:pt x="312" y="361"/>
                </a:cubicBezTo>
                <a:cubicBezTo>
                  <a:pt x="313" y="363"/>
                  <a:pt x="312" y="363"/>
                  <a:pt x="313" y="364"/>
                </a:cubicBezTo>
                <a:cubicBezTo>
                  <a:pt x="313" y="365"/>
                  <a:pt x="313" y="365"/>
                  <a:pt x="313" y="365"/>
                </a:cubicBezTo>
                <a:cubicBezTo>
                  <a:pt x="315" y="364"/>
                  <a:pt x="315" y="365"/>
                  <a:pt x="316" y="363"/>
                </a:cubicBezTo>
                <a:close/>
                <a:moveTo>
                  <a:pt x="328" y="365"/>
                </a:moveTo>
                <a:cubicBezTo>
                  <a:pt x="329" y="367"/>
                  <a:pt x="329" y="367"/>
                  <a:pt x="329" y="368"/>
                </a:cubicBezTo>
                <a:cubicBezTo>
                  <a:pt x="330" y="368"/>
                  <a:pt x="330" y="368"/>
                  <a:pt x="330" y="369"/>
                </a:cubicBezTo>
                <a:cubicBezTo>
                  <a:pt x="330" y="368"/>
                  <a:pt x="330" y="368"/>
                  <a:pt x="330" y="368"/>
                </a:cubicBezTo>
                <a:cubicBezTo>
                  <a:pt x="331" y="367"/>
                  <a:pt x="331" y="367"/>
                  <a:pt x="332" y="367"/>
                </a:cubicBezTo>
                <a:cubicBezTo>
                  <a:pt x="332" y="364"/>
                  <a:pt x="332" y="364"/>
                  <a:pt x="332" y="364"/>
                </a:cubicBezTo>
                <a:cubicBezTo>
                  <a:pt x="329" y="364"/>
                  <a:pt x="329" y="364"/>
                  <a:pt x="329" y="364"/>
                </a:cubicBezTo>
                <a:cubicBezTo>
                  <a:pt x="329" y="364"/>
                  <a:pt x="329" y="365"/>
                  <a:pt x="328" y="365"/>
                </a:cubicBezTo>
                <a:close/>
                <a:moveTo>
                  <a:pt x="354" y="364"/>
                </a:moveTo>
                <a:cubicBezTo>
                  <a:pt x="352" y="364"/>
                  <a:pt x="351" y="365"/>
                  <a:pt x="349" y="365"/>
                </a:cubicBezTo>
                <a:cubicBezTo>
                  <a:pt x="349" y="369"/>
                  <a:pt x="349" y="369"/>
                  <a:pt x="349" y="369"/>
                </a:cubicBezTo>
                <a:cubicBezTo>
                  <a:pt x="352" y="368"/>
                  <a:pt x="352" y="367"/>
                  <a:pt x="354" y="366"/>
                </a:cubicBezTo>
                <a:lnTo>
                  <a:pt x="354" y="364"/>
                </a:lnTo>
                <a:close/>
                <a:moveTo>
                  <a:pt x="325" y="374"/>
                </a:moveTo>
                <a:cubicBezTo>
                  <a:pt x="328" y="374"/>
                  <a:pt x="328" y="374"/>
                  <a:pt x="328" y="374"/>
                </a:cubicBezTo>
                <a:cubicBezTo>
                  <a:pt x="329" y="374"/>
                  <a:pt x="329" y="374"/>
                  <a:pt x="329" y="373"/>
                </a:cubicBezTo>
                <a:cubicBezTo>
                  <a:pt x="329" y="371"/>
                  <a:pt x="329" y="371"/>
                  <a:pt x="329" y="371"/>
                </a:cubicBezTo>
                <a:cubicBezTo>
                  <a:pt x="328" y="371"/>
                  <a:pt x="327" y="371"/>
                  <a:pt x="325" y="372"/>
                </a:cubicBezTo>
                <a:lnTo>
                  <a:pt x="325" y="374"/>
                </a:lnTo>
                <a:close/>
                <a:moveTo>
                  <a:pt x="272" y="374"/>
                </a:moveTo>
                <a:cubicBezTo>
                  <a:pt x="270" y="375"/>
                  <a:pt x="268" y="375"/>
                  <a:pt x="267" y="375"/>
                </a:cubicBezTo>
                <a:cubicBezTo>
                  <a:pt x="266" y="374"/>
                  <a:pt x="266" y="373"/>
                  <a:pt x="265" y="373"/>
                </a:cubicBezTo>
                <a:cubicBezTo>
                  <a:pt x="261" y="370"/>
                  <a:pt x="259" y="374"/>
                  <a:pt x="254" y="374"/>
                </a:cubicBezTo>
                <a:cubicBezTo>
                  <a:pt x="253" y="375"/>
                  <a:pt x="253" y="375"/>
                  <a:pt x="253" y="375"/>
                </a:cubicBezTo>
                <a:cubicBezTo>
                  <a:pt x="253" y="377"/>
                  <a:pt x="253" y="376"/>
                  <a:pt x="254" y="377"/>
                </a:cubicBezTo>
                <a:cubicBezTo>
                  <a:pt x="255" y="378"/>
                  <a:pt x="256" y="378"/>
                  <a:pt x="257" y="376"/>
                </a:cubicBezTo>
                <a:cubicBezTo>
                  <a:pt x="261" y="377"/>
                  <a:pt x="260" y="376"/>
                  <a:pt x="260" y="378"/>
                </a:cubicBezTo>
                <a:cubicBezTo>
                  <a:pt x="264" y="378"/>
                  <a:pt x="268" y="378"/>
                  <a:pt x="272" y="377"/>
                </a:cubicBezTo>
                <a:lnTo>
                  <a:pt x="272" y="374"/>
                </a:lnTo>
                <a:close/>
                <a:moveTo>
                  <a:pt x="344" y="376"/>
                </a:moveTo>
                <a:cubicBezTo>
                  <a:pt x="347" y="378"/>
                  <a:pt x="350" y="377"/>
                  <a:pt x="353" y="376"/>
                </a:cubicBezTo>
                <a:cubicBezTo>
                  <a:pt x="352" y="374"/>
                  <a:pt x="352" y="373"/>
                  <a:pt x="349" y="372"/>
                </a:cubicBezTo>
                <a:cubicBezTo>
                  <a:pt x="348" y="374"/>
                  <a:pt x="348" y="373"/>
                  <a:pt x="350" y="374"/>
                </a:cubicBezTo>
                <a:cubicBezTo>
                  <a:pt x="350" y="375"/>
                  <a:pt x="349" y="375"/>
                  <a:pt x="349" y="375"/>
                </a:cubicBezTo>
                <a:cubicBezTo>
                  <a:pt x="348" y="376"/>
                  <a:pt x="347" y="376"/>
                  <a:pt x="344" y="376"/>
                </a:cubicBezTo>
                <a:close/>
                <a:moveTo>
                  <a:pt x="300" y="373"/>
                </a:moveTo>
                <a:cubicBezTo>
                  <a:pt x="299" y="374"/>
                  <a:pt x="299" y="374"/>
                  <a:pt x="299" y="376"/>
                </a:cubicBezTo>
                <a:cubicBezTo>
                  <a:pt x="301" y="376"/>
                  <a:pt x="301" y="376"/>
                  <a:pt x="302" y="375"/>
                </a:cubicBezTo>
                <a:cubicBezTo>
                  <a:pt x="303" y="374"/>
                  <a:pt x="302" y="375"/>
                  <a:pt x="303" y="373"/>
                </a:cubicBezTo>
                <a:cubicBezTo>
                  <a:pt x="302" y="373"/>
                  <a:pt x="302" y="373"/>
                  <a:pt x="302" y="373"/>
                </a:cubicBezTo>
                <a:cubicBezTo>
                  <a:pt x="301" y="373"/>
                  <a:pt x="302" y="373"/>
                  <a:pt x="300" y="373"/>
                </a:cubicBezTo>
                <a:close/>
                <a:moveTo>
                  <a:pt x="283" y="373"/>
                </a:moveTo>
                <a:cubicBezTo>
                  <a:pt x="281" y="374"/>
                  <a:pt x="281" y="374"/>
                  <a:pt x="279" y="374"/>
                </a:cubicBezTo>
                <a:cubicBezTo>
                  <a:pt x="279" y="377"/>
                  <a:pt x="279" y="377"/>
                  <a:pt x="279" y="377"/>
                </a:cubicBezTo>
                <a:cubicBezTo>
                  <a:pt x="280" y="377"/>
                  <a:pt x="282" y="377"/>
                  <a:pt x="283" y="376"/>
                </a:cubicBezTo>
                <a:lnTo>
                  <a:pt x="283" y="373"/>
                </a:lnTo>
                <a:close/>
                <a:moveTo>
                  <a:pt x="343" y="376"/>
                </a:moveTo>
                <a:cubicBezTo>
                  <a:pt x="344" y="376"/>
                  <a:pt x="344" y="376"/>
                  <a:pt x="344" y="375"/>
                </a:cubicBezTo>
                <a:cubicBezTo>
                  <a:pt x="345" y="375"/>
                  <a:pt x="346" y="374"/>
                  <a:pt x="346" y="373"/>
                </a:cubicBezTo>
                <a:cubicBezTo>
                  <a:pt x="344" y="373"/>
                  <a:pt x="344" y="373"/>
                  <a:pt x="344" y="373"/>
                </a:cubicBezTo>
                <a:cubicBezTo>
                  <a:pt x="344" y="374"/>
                  <a:pt x="344" y="375"/>
                  <a:pt x="343" y="376"/>
                </a:cubicBezTo>
                <a:close/>
                <a:moveTo>
                  <a:pt x="294" y="374"/>
                </a:moveTo>
                <a:cubicBezTo>
                  <a:pt x="289" y="375"/>
                  <a:pt x="290" y="376"/>
                  <a:pt x="285" y="374"/>
                </a:cubicBezTo>
                <a:cubicBezTo>
                  <a:pt x="285" y="378"/>
                  <a:pt x="285" y="378"/>
                  <a:pt x="285" y="378"/>
                </a:cubicBezTo>
                <a:cubicBezTo>
                  <a:pt x="288" y="378"/>
                  <a:pt x="291" y="377"/>
                  <a:pt x="294" y="376"/>
                </a:cubicBezTo>
                <a:lnTo>
                  <a:pt x="294" y="374"/>
                </a:lnTo>
                <a:close/>
                <a:moveTo>
                  <a:pt x="997" y="384"/>
                </a:moveTo>
                <a:cubicBezTo>
                  <a:pt x="997" y="386"/>
                  <a:pt x="997" y="386"/>
                  <a:pt x="997" y="386"/>
                </a:cubicBezTo>
                <a:cubicBezTo>
                  <a:pt x="1001" y="385"/>
                  <a:pt x="1001" y="384"/>
                  <a:pt x="1001" y="380"/>
                </a:cubicBezTo>
                <a:cubicBezTo>
                  <a:pt x="998" y="380"/>
                  <a:pt x="998" y="380"/>
                  <a:pt x="998" y="380"/>
                </a:cubicBezTo>
                <a:cubicBezTo>
                  <a:pt x="998" y="382"/>
                  <a:pt x="998" y="383"/>
                  <a:pt x="997" y="384"/>
                </a:cubicBezTo>
                <a:close/>
                <a:moveTo>
                  <a:pt x="347" y="408"/>
                </a:moveTo>
                <a:cubicBezTo>
                  <a:pt x="347" y="411"/>
                  <a:pt x="347" y="411"/>
                  <a:pt x="347" y="411"/>
                </a:cubicBezTo>
                <a:cubicBezTo>
                  <a:pt x="352" y="411"/>
                  <a:pt x="352" y="411"/>
                  <a:pt x="352" y="411"/>
                </a:cubicBezTo>
                <a:cubicBezTo>
                  <a:pt x="352" y="408"/>
                  <a:pt x="352" y="408"/>
                  <a:pt x="352" y="408"/>
                </a:cubicBezTo>
                <a:lnTo>
                  <a:pt x="347" y="408"/>
                </a:lnTo>
                <a:close/>
                <a:moveTo>
                  <a:pt x="332" y="427"/>
                </a:moveTo>
                <a:cubicBezTo>
                  <a:pt x="335" y="427"/>
                  <a:pt x="335" y="427"/>
                  <a:pt x="335" y="427"/>
                </a:cubicBezTo>
                <a:cubicBezTo>
                  <a:pt x="334" y="425"/>
                  <a:pt x="335" y="425"/>
                  <a:pt x="332" y="424"/>
                </a:cubicBezTo>
                <a:cubicBezTo>
                  <a:pt x="332" y="426"/>
                  <a:pt x="332" y="425"/>
                  <a:pt x="332" y="427"/>
                </a:cubicBezTo>
                <a:close/>
                <a:moveTo>
                  <a:pt x="343" y="427"/>
                </a:moveTo>
                <a:cubicBezTo>
                  <a:pt x="343" y="425"/>
                  <a:pt x="343" y="425"/>
                  <a:pt x="343" y="425"/>
                </a:cubicBezTo>
                <a:cubicBezTo>
                  <a:pt x="339" y="425"/>
                  <a:pt x="339" y="425"/>
                  <a:pt x="337" y="426"/>
                </a:cubicBezTo>
                <a:cubicBezTo>
                  <a:pt x="338" y="428"/>
                  <a:pt x="339" y="428"/>
                  <a:pt x="342" y="428"/>
                </a:cubicBezTo>
                <a:cubicBezTo>
                  <a:pt x="343" y="428"/>
                  <a:pt x="342" y="428"/>
                  <a:pt x="343" y="427"/>
                </a:cubicBezTo>
                <a:close/>
                <a:moveTo>
                  <a:pt x="308" y="443"/>
                </a:moveTo>
                <a:cubicBezTo>
                  <a:pt x="314" y="445"/>
                  <a:pt x="328" y="441"/>
                  <a:pt x="336" y="441"/>
                </a:cubicBezTo>
                <a:cubicBezTo>
                  <a:pt x="337" y="442"/>
                  <a:pt x="336" y="443"/>
                  <a:pt x="339" y="443"/>
                </a:cubicBezTo>
                <a:cubicBezTo>
                  <a:pt x="340" y="441"/>
                  <a:pt x="340" y="441"/>
                  <a:pt x="343" y="440"/>
                </a:cubicBezTo>
                <a:cubicBezTo>
                  <a:pt x="343" y="438"/>
                  <a:pt x="343" y="438"/>
                  <a:pt x="343" y="438"/>
                </a:cubicBezTo>
                <a:cubicBezTo>
                  <a:pt x="342" y="437"/>
                  <a:pt x="342" y="438"/>
                  <a:pt x="342" y="436"/>
                </a:cubicBezTo>
                <a:cubicBezTo>
                  <a:pt x="341" y="436"/>
                  <a:pt x="341" y="437"/>
                  <a:pt x="341" y="437"/>
                </a:cubicBezTo>
                <a:cubicBezTo>
                  <a:pt x="338" y="438"/>
                  <a:pt x="340" y="437"/>
                  <a:pt x="339" y="440"/>
                </a:cubicBezTo>
                <a:cubicBezTo>
                  <a:pt x="332" y="435"/>
                  <a:pt x="318" y="438"/>
                  <a:pt x="307" y="440"/>
                </a:cubicBezTo>
                <a:cubicBezTo>
                  <a:pt x="308" y="442"/>
                  <a:pt x="308" y="442"/>
                  <a:pt x="308" y="443"/>
                </a:cubicBezTo>
                <a:close/>
                <a:moveTo>
                  <a:pt x="302" y="443"/>
                </a:moveTo>
                <a:cubicBezTo>
                  <a:pt x="307" y="443"/>
                  <a:pt x="307" y="443"/>
                  <a:pt x="307" y="443"/>
                </a:cubicBezTo>
                <a:cubicBezTo>
                  <a:pt x="307" y="442"/>
                  <a:pt x="307" y="442"/>
                  <a:pt x="307" y="440"/>
                </a:cubicBezTo>
                <a:cubicBezTo>
                  <a:pt x="305" y="440"/>
                  <a:pt x="305" y="440"/>
                  <a:pt x="305" y="440"/>
                </a:cubicBezTo>
                <a:cubicBezTo>
                  <a:pt x="303" y="441"/>
                  <a:pt x="304" y="441"/>
                  <a:pt x="302" y="442"/>
                </a:cubicBezTo>
                <a:lnTo>
                  <a:pt x="302" y="443"/>
                </a:lnTo>
                <a:close/>
                <a:moveTo>
                  <a:pt x="295" y="443"/>
                </a:moveTo>
                <a:cubicBezTo>
                  <a:pt x="295" y="444"/>
                  <a:pt x="295" y="444"/>
                  <a:pt x="295" y="444"/>
                </a:cubicBezTo>
                <a:cubicBezTo>
                  <a:pt x="300" y="444"/>
                  <a:pt x="300" y="444"/>
                  <a:pt x="300" y="444"/>
                </a:cubicBezTo>
                <a:cubicBezTo>
                  <a:pt x="300" y="442"/>
                  <a:pt x="300" y="443"/>
                  <a:pt x="299" y="442"/>
                </a:cubicBezTo>
                <a:cubicBezTo>
                  <a:pt x="299" y="441"/>
                  <a:pt x="299" y="441"/>
                  <a:pt x="299" y="441"/>
                </a:cubicBezTo>
                <a:cubicBezTo>
                  <a:pt x="297" y="441"/>
                  <a:pt x="297" y="442"/>
                  <a:pt x="295" y="443"/>
                </a:cubicBezTo>
                <a:close/>
                <a:moveTo>
                  <a:pt x="287" y="443"/>
                </a:moveTo>
                <a:cubicBezTo>
                  <a:pt x="287" y="444"/>
                  <a:pt x="287" y="445"/>
                  <a:pt x="288" y="446"/>
                </a:cubicBezTo>
                <a:cubicBezTo>
                  <a:pt x="290" y="446"/>
                  <a:pt x="290" y="446"/>
                  <a:pt x="291" y="445"/>
                </a:cubicBezTo>
                <a:cubicBezTo>
                  <a:pt x="291" y="443"/>
                  <a:pt x="291" y="444"/>
                  <a:pt x="290" y="443"/>
                </a:cubicBezTo>
                <a:cubicBezTo>
                  <a:pt x="289" y="442"/>
                  <a:pt x="290" y="442"/>
                  <a:pt x="288" y="442"/>
                </a:cubicBezTo>
                <a:cubicBezTo>
                  <a:pt x="287" y="443"/>
                  <a:pt x="287" y="443"/>
                  <a:pt x="287" y="443"/>
                </a:cubicBezTo>
                <a:close/>
                <a:moveTo>
                  <a:pt x="272" y="470"/>
                </a:moveTo>
                <a:cubicBezTo>
                  <a:pt x="272" y="467"/>
                  <a:pt x="272" y="467"/>
                  <a:pt x="272" y="467"/>
                </a:cubicBezTo>
                <a:cubicBezTo>
                  <a:pt x="269" y="468"/>
                  <a:pt x="266" y="468"/>
                  <a:pt x="263" y="469"/>
                </a:cubicBezTo>
                <a:cubicBezTo>
                  <a:pt x="263" y="471"/>
                  <a:pt x="263" y="471"/>
                  <a:pt x="263" y="471"/>
                </a:cubicBezTo>
                <a:cubicBezTo>
                  <a:pt x="266" y="471"/>
                  <a:pt x="269" y="470"/>
                  <a:pt x="272" y="470"/>
                </a:cubicBezTo>
                <a:close/>
                <a:moveTo>
                  <a:pt x="383" y="506"/>
                </a:moveTo>
                <a:cubicBezTo>
                  <a:pt x="382" y="504"/>
                  <a:pt x="384" y="505"/>
                  <a:pt x="381" y="504"/>
                </a:cubicBezTo>
                <a:cubicBezTo>
                  <a:pt x="380" y="506"/>
                  <a:pt x="379" y="507"/>
                  <a:pt x="375" y="507"/>
                </a:cubicBezTo>
                <a:cubicBezTo>
                  <a:pt x="375" y="509"/>
                  <a:pt x="375" y="509"/>
                  <a:pt x="375" y="509"/>
                </a:cubicBezTo>
                <a:cubicBezTo>
                  <a:pt x="377" y="508"/>
                  <a:pt x="379" y="509"/>
                  <a:pt x="381" y="508"/>
                </a:cubicBezTo>
                <a:cubicBezTo>
                  <a:pt x="384" y="507"/>
                  <a:pt x="381" y="507"/>
                  <a:pt x="383" y="506"/>
                </a:cubicBezTo>
                <a:close/>
                <a:moveTo>
                  <a:pt x="368" y="513"/>
                </a:moveTo>
                <a:cubicBezTo>
                  <a:pt x="368" y="513"/>
                  <a:pt x="367" y="513"/>
                  <a:pt x="367" y="513"/>
                </a:cubicBezTo>
                <a:cubicBezTo>
                  <a:pt x="368" y="515"/>
                  <a:pt x="367" y="514"/>
                  <a:pt x="368" y="515"/>
                </a:cubicBezTo>
                <a:cubicBezTo>
                  <a:pt x="370" y="517"/>
                  <a:pt x="373" y="517"/>
                  <a:pt x="375" y="518"/>
                </a:cubicBezTo>
                <a:cubicBezTo>
                  <a:pt x="377" y="518"/>
                  <a:pt x="377" y="518"/>
                  <a:pt x="377" y="518"/>
                </a:cubicBezTo>
                <a:cubicBezTo>
                  <a:pt x="377" y="516"/>
                  <a:pt x="377" y="514"/>
                  <a:pt x="378" y="512"/>
                </a:cubicBezTo>
                <a:cubicBezTo>
                  <a:pt x="372" y="513"/>
                  <a:pt x="374" y="512"/>
                  <a:pt x="368" y="513"/>
                </a:cubicBezTo>
                <a:close/>
                <a:moveTo>
                  <a:pt x="390" y="518"/>
                </a:moveTo>
                <a:cubicBezTo>
                  <a:pt x="391" y="519"/>
                  <a:pt x="394" y="518"/>
                  <a:pt x="397" y="518"/>
                </a:cubicBezTo>
                <a:cubicBezTo>
                  <a:pt x="397" y="514"/>
                  <a:pt x="397" y="514"/>
                  <a:pt x="397" y="514"/>
                </a:cubicBezTo>
                <a:cubicBezTo>
                  <a:pt x="395" y="515"/>
                  <a:pt x="392" y="515"/>
                  <a:pt x="389" y="515"/>
                </a:cubicBezTo>
                <a:cubicBezTo>
                  <a:pt x="389" y="517"/>
                  <a:pt x="389" y="517"/>
                  <a:pt x="390" y="518"/>
                </a:cubicBezTo>
                <a:close/>
                <a:moveTo>
                  <a:pt x="1073" y="522"/>
                </a:moveTo>
                <a:cubicBezTo>
                  <a:pt x="1073" y="519"/>
                  <a:pt x="1073" y="519"/>
                  <a:pt x="1073" y="519"/>
                </a:cubicBezTo>
                <a:cubicBezTo>
                  <a:pt x="1070" y="519"/>
                  <a:pt x="1070" y="519"/>
                  <a:pt x="1070" y="519"/>
                </a:cubicBezTo>
                <a:cubicBezTo>
                  <a:pt x="1070" y="522"/>
                  <a:pt x="1070" y="522"/>
                  <a:pt x="1070" y="522"/>
                </a:cubicBezTo>
                <a:lnTo>
                  <a:pt x="1073" y="522"/>
                </a:lnTo>
                <a:close/>
                <a:moveTo>
                  <a:pt x="211" y="595"/>
                </a:moveTo>
                <a:cubicBezTo>
                  <a:pt x="211" y="598"/>
                  <a:pt x="211" y="598"/>
                  <a:pt x="211" y="598"/>
                </a:cubicBezTo>
                <a:cubicBezTo>
                  <a:pt x="212" y="598"/>
                  <a:pt x="215" y="599"/>
                  <a:pt x="216" y="600"/>
                </a:cubicBezTo>
                <a:cubicBezTo>
                  <a:pt x="218" y="600"/>
                  <a:pt x="219" y="599"/>
                  <a:pt x="220" y="599"/>
                </a:cubicBezTo>
                <a:cubicBezTo>
                  <a:pt x="221" y="599"/>
                  <a:pt x="221" y="599"/>
                  <a:pt x="221" y="599"/>
                </a:cubicBezTo>
                <a:cubicBezTo>
                  <a:pt x="220" y="597"/>
                  <a:pt x="215" y="595"/>
                  <a:pt x="211" y="595"/>
                </a:cubicBezTo>
                <a:close/>
                <a:moveTo>
                  <a:pt x="237" y="620"/>
                </a:moveTo>
                <a:cubicBezTo>
                  <a:pt x="237" y="617"/>
                  <a:pt x="237" y="617"/>
                  <a:pt x="236" y="615"/>
                </a:cubicBezTo>
                <a:cubicBezTo>
                  <a:pt x="233" y="615"/>
                  <a:pt x="233" y="615"/>
                  <a:pt x="233" y="615"/>
                </a:cubicBezTo>
                <a:cubicBezTo>
                  <a:pt x="233" y="618"/>
                  <a:pt x="234" y="618"/>
                  <a:pt x="236" y="620"/>
                </a:cubicBezTo>
                <a:lnTo>
                  <a:pt x="237" y="620"/>
                </a:lnTo>
                <a:close/>
              </a:path>
            </a:pathLst>
          </a:custGeom>
          <a:blipFill>
            <a:blip r:embed="rId2"/>
            <a:stretch>
              <a:fillRect/>
            </a:stretch>
          </a:blipFill>
          <a:ln>
            <a:noFill/>
          </a:ln>
        </p:spPr>
        <p:txBody>
          <a:bodyPr vert="horz" wrap="square" lIns="91440" tIns="45720" rIns="91440" bIns="45720" numCol="1" anchor="t" anchorCtr="0" compatLnSpc="1">
            <a:prstTxWarp prst="textNoShape">
              <a:avLst/>
            </a:prstTxWarp>
          </a:bodyPr>
          <a:lstStyle/>
          <a:p>
            <a:endParaRPr lang="zh-CN" altLang="en-US" dirty="0"/>
          </a:p>
        </p:txBody>
      </p:sp>
      <p:sp>
        <p:nvSpPr>
          <p:cNvPr id="26" name="Freeform 13"/>
          <p:cNvSpPr>
            <a:spLocks noEditPoints="1"/>
          </p:cNvSpPr>
          <p:nvPr/>
        </p:nvSpPr>
        <p:spPr bwMode="auto">
          <a:xfrm>
            <a:off x="3601345" y="70994"/>
            <a:ext cx="5522025" cy="2094123"/>
          </a:xfrm>
          <a:custGeom>
            <a:avLst/>
            <a:gdLst>
              <a:gd name="T0" fmla="*/ 401 w 1210"/>
              <a:gd name="T1" fmla="*/ 7 h 689"/>
              <a:gd name="T2" fmla="*/ 664 w 1210"/>
              <a:gd name="T3" fmla="*/ 15 h 689"/>
              <a:gd name="T4" fmla="*/ 992 w 1210"/>
              <a:gd name="T5" fmla="*/ 387 h 689"/>
              <a:gd name="T6" fmla="*/ 1176 w 1210"/>
              <a:gd name="T7" fmla="*/ 163 h 689"/>
              <a:gd name="T8" fmla="*/ 1015 w 1210"/>
              <a:gd name="T9" fmla="*/ 162 h 689"/>
              <a:gd name="T10" fmla="*/ 1047 w 1210"/>
              <a:gd name="T11" fmla="*/ 131 h 689"/>
              <a:gd name="T12" fmla="*/ 1000 w 1210"/>
              <a:gd name="T13" fmla="*/ 114 h 689"/>
              <a:gd name="T14" fmla="*/ 853 w 1210"/>
              <a:gd name="T15" fmla="*/ 75 h 689"/>
              <a:gd name="T16" fmla="*/ 725 w 1210"/>
              <a:gd name="T17" fmla="*/ 62 h 689"/>
              <a:gd name="T18" fmla="*/ 682 w 1210"/>
              <a:gd name="T19" fmla="*/ 80 h 689"/>
              <a:gd name="T20" fmla="*/ 392 w 1210"/>
              <a:gd name="T21" fmla="*/ 70 h 689"/>
              <a:gd name="T22" fmla="*/ 290 w 1210"/>
              <a:gd name="T23" fmla="*/ 31 h 689"/>
              <a:gd name="T24" fmla="*/ 177 w 1210"/>
              <a:gd name="T25" fmla="*/ 99 h 689"/>
              <a:gd name="T26" fmla="*/ 69 w 1210"/>
              <a:gd name="T27" fmla="*/ 256 h 689"/>
              <a:gd name="T28" fmla="*/ 184 w 1210"/>
              <a:gd name="T29" fmla="*/ 388 h 689"/>
              <a:gd name="T30" fmla="*/ 359 w 1210"/>
              <a:gd name="T31" fmla="*/ 422 h 689"/>
              <a:gd name="T32" fmla="*/ 325 w 1210"/>
              <a:gd name="T33" fmla="*/ 461 h 689"/>
              <a:gd name="T34" fmla="*/ 225 w 1210"/>
              <a:gd name="T35" fmla="*/ 672 h 689"/>
              <a:gd name="T36" fmla="*/ 1108 w 1210"/>
              <a:gd name="T37" fmla="*/ 601 h 689"/>
              <a:gd name="T38" fmla="*/ 1041 w 1210"/>
              <a:gd name="T39" fmla="*/ 123 h 689"/>
              <a:gd name="T40" fmla="*/ 919 w 1210"/>
              <a:gd name="T41" fmla="*/ 123 h 689"/>
              <a:gd name="T42" fmla="*/ 708 w 1210"/>
              <a:gd name="T43" fmla="*/ 68 h 689"/>
              <a:gd name="T44" fmla="*/ 262 w 1210"/>
              <a:gd name="T45" fmla="*/ 284 h 689"/>
              <a:gd name="T46" fmla="*/ 155 w 1210"/>
              <a:gd name="T47" fmla="*/ 215 h 689"/>
              <a:gd name="T48" fmla="*/ 231 w 1210"/>
              <a:gd name="T49" fmla="*/ 205 h 689"/>
              <a:gd name="T50" fmla="*/ 132 w 1210"/>
              <a:gd name="T51" fmla="*/ 211 h 689"/>
              <a:gd name="T52" fmla="*/ 200 w 1210"/>
              <a:gd name="T53" fmla="*/ 154 h 689"/>
              <a:gd name="T54" fmla="*/ 127 w 1210"/>
              <a:gd name="T55" fmla="*/ 220 h 689"/>
              <a:gd name="T56" fmla="*/ 345 w 1210"/>
              <a:gd name="T57" fmla="*/ 334 h 689"/>
              <a:gd name="T58" fmla="*/ 173 w 1210"/>
              <a:gd name="T59" fmla="*/ 322 h 689"/>
              <a:gd name="T60" fmla="*/ 387 w 1210"/>
              <a:gd name="T61" fmla="*/ 354 h 689"/>
              <a:gd name="T62" fmla="*/ 348 w 1210"/>
              <a:gd name="T63" fmla="*/ 516 h 689"/>
              <a:gd name="T64" fmla="*/ 386 w 1210"/>
              <a:gd name="T65" fmla="*/ 527 h 689"/>
              <a:gd name="T66" fmla="*/ 437 w 1210"/>
              <a:gd name="T67" fmla="*/ 668 h 689"/>
              <a:gd name="T68" fmla="*/ 510 w 1210"/>
              <a:gd name="T69" fmla="*/ 74 h 689"/>
              <a:gd name="T70" fmla="*/ 1049 w 1210"/>
              <a:gd name="T71" fmla="*/ 341 h 689"/>
              <a:gd name="T72" fmla="*/ 1126 w 1210"/>
              <a:gd name="T73" fmla="*/ 325 h 689"/>
              <a:gd name="T74" fmla="*/ 1121 w 1210"/>
              <a:gd name="T75" fmla="*/ 153 h 689"/>
              <a:gd name="T76" fmla="*/ 1097 w 1210"/>
              <a:gd name="T77" fmla="*/ 204 h 689"/>
              <a:gd name="T78" fmla="*/ 1062 w 1210"/>
              <a:gd name="T79" fmla="*/ 179 h 689"/>
              <a:gd name="T80" fmla="*/ 1031 w 1210"/>
              <a:gd name="T81" fmla="*/ 218 h 689"/>
              <a:gd name="T82" fmla="*/ 1017 w 1210"/>
              <a:gd name="T83" fmla="*/ 257 h 689"/>
              <a:gd name="T84" fmla="*/ 884 w 1210"/>
              <a:gd name="T85" fmla="*/ 187 h 689"/>
              <a:gd name="T86" fmla="*/ 840 w 1210"/>
              <a:gd name="T87" fmla="*/ 102 h 689"/>
              <a:gd name="T88" fmla="*/ 737 w 1210"/>
              <a:gd name="T89" fmla="*/ 101 h 689"/>
              <a:gd name="T90" fmla="*/ 751 w 1210"/>
              <a:gd name="T91" fmla="*/ 136 h 689"/>
              <a:gd name="T92" fmla="*/ 828 w 1210"/>
              <a:gd name="T93" fmla="*/ 169 h 689"/>
              <a:gd name="T94" fmla="*/ 886 w 1210"/>
              <a:gd name="T95" fmla="*/ 212 h 689"/>
              <a:gd name="T96" fmla="*/ 1005 w 1210"/>
              <a:gd name="T97" fmla="*/ 183 h 689"/>
              <a:gd name="T98" fmla="*/ 1059 w 1210"/>
              <a:gd name="T99" fmla="*/ 253 h 689"/>
              <a:gd name="T100" fmla="*/ 1008 w 1210"/>
              <a:gd name="T101" fmla="*/ 313 h 689"/>
              <a:gd name="T102" fmla="*/ 229 w 1210"/>
              <a:gd name="T103" fmla="*/ 35 h 689"/>
              <a:gd name="T104" fmla="*/ 684 w 1210"/>
              <a:gd name="T105" fmla="*/ 46 h 689"/>
              <a:gd name="T106" fmla="*/ 936 w 1210"/>
              <a:gd name="T107" fmla="*/ 56 h 689"/>
              <a:gd name="T108" fmla="*/ 436 w 1210"/>
              <a:gd name="T109" fmla="*/ 58 h 689"/>
              <a:gd name="T110" fmla="*/ 969 w 1210"/>
              <a:gd name="T111" fmla="*/ 76 h 689"/>
              <a:gd name="T112" fmla="*/ 151 w 1210"/>
              <a:gd name="T113" fmla="*/ 136 h 689"/>
              <a:gd name="T114" fmla="*/ 185 w 1210"/>
              <a:gd name="T115" fmla="*/ 182 h 689"/>
              <a:gd name="T116" fmla="*/ 71 w 1210"/>
              <a:gd name="T117" fmla="*/ 220 h 689"/>
              <a:gd name="T118" fmla="*/ 999 w 1210"/>
              <a:gd name="T119" fmla="*/ 272 h 689"/>
              <a:gd name="T120" fmla="*/ 1011 w 1210"/>
              <a:gd name="T121" fmla="*/ 343 h 689"/>
              <a:gd name="T122" fmla="*/ 294 w 1210"/>
              <a:gd name="T123" fmla="*/ 374 h 689"/>
              <a:gd name="T124" fmla="*/ 367 w 1210"/>
              <a:gd name="T125" fmla="*/ 513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10" h="689">
                <a:moveTo>
                  <a:pt x="325" y="12"/>
                </a:moveTo>
                <a:cubicBezTo>
                  <a:pt x="330" y="12"/>
                  <a:pt x="334" y="13"/>
                  <a:pt x="337" y="12"/>
                </a:cubicBezTo>
                <a:cubicBezTo>
                  <a:pt x="342" y="12"/>
                  <a:pt x="342" y="11"/>
                  <a:pt x="345" y="9"/>
                </a:cubicBezTo>
                <a:cubicBezTo>
                  <a:pt x="344" y="6"/>
                  <a:pt x="345" y="8"/>
                  <a:pt x="342" y="8"/>
                </a:cubicBezTo>
                <a:cubicBezTo>
                  <a:pt x="342" y="6"/>
                  <a:pt x="342" y="5"/>
                  <a:pt x="343" y="3"/>
                </a:cubicBezTo>
                <a:cubicBezTo>
                  <a:pt x="342" y="3"/>
                  <a:pt x="342" y="3"/>
                  <a:pt x="342" y="3"/>
                </a:cubicBezTo>
                <a:cubicBezTo>
                  <a:pt x="340" y="3"/>
                  <a:pt x="340" y="3"/>
                  <a:pt x="338" y="4"/>
                </a:cubicBezTo>
                <a:cubicBezTo>
                  <a:pt x="335" y="3"/>
                  <a:pt x="337" y="5"/>
                  <a:pt x="336" y="2"/>
                </a:cubicBezTo>
                <a:cubicBezTo>
                  <a:pt x="329" y="2"/>
                  <a:pt x="327" y="5"/>
                  <a:pt x="322" y="7"/>
                </a:cubicBezTo>
                <a:cubicBezTo>
                  <a:pt x="323" y="10"/>
                  <a:pt x="324" y="9"/>
                  <a:pt x="325" y="12"/>
                </a:cubicBezTo>
                <a:close/>
                <a:moveTo>
                  <a:pt x="354" y="12"/>
                </a:moveTo>
                <a:cubicBezTo>
                  <a:pt x="355" y="13"/>
                  <a:pt x="358" y="11"/>
                  <a:pt x="360" y="11"/>
                </a:cubicBezTo>
                <a:cubicBezTo>
                  <a:pt x="361" y="11"/>
                  <a:pt x="363" y="13"/>
                  <a:pt x="364" y="13"/>
                </a:cubicBezTo>
                <a:cubicBezTo>
                  <a:pt x="365" y="12"/>
                  <a:pt x="365" y="11"/>
                  <a:pt x="366" y="10"/>
                </a:cubicBezTo>
                <a:cubicBezTo>
                  <a:pt x="365" y="6"/>
                  <a:pt x="365" y="7"/>
                  <a:pt x="364" y="3"/>
                </a:cubicBezTo>
                <a:cubicBezTo>
                  <a:pt x="363" y="2"/>
                  <a:pt x="362" y="2"/>
                  <a:pt x="361" y="2"/>
                </a:cubicBezTo>
                <a:cubicBezTo>
                  <a:pt x="359" y="4"/>
                  <a:pt x="354" y="2"/>
                  <a:pt x="349" y="6"/>
                </a:cubicBezTo>
                <a:cubicBezTo>
                  <a:pt x="350" y="10"/>
                  <a:pt x="351" y="10"/>
                  <a:pt x="354" y="12"/>
                </a:cubicBezTo>
                <a:close/>
                <a:moveTo>
                  <a:pt x="306" y="12"/>
                </a:moveTo>
                <a:cubicBezTo>
                  <a:pt x="310" y="12"/>
                  <a:pt x="311" y="12"/>
                  <a:pt x="311" y="8"/>
                </a:cubicBezTo>
                <a:cubicBezTo>
                  <a:pt x="313" y="9"/>
                  <a:pt x="314" y="11"/>
                  <a:pt x="315" y="12"/>
                </a:cubicBezTo>
                <a:cubicBezTo>
                  <a:pt x="322" y="11"/>
                  <a:pt x="318" y="9"/>
                  <a:pt x="323" y="5"/>
                </a:cubicBezTo>
                <a:cubicBezTo>
                  <a:pt x="319" y="0"/>
                  <a:pt x="313" y="5"/>
                  <a:pt x="307" y="3"/>
                </a:cubicBezTo>
                <a:cubicBezTo>
                  <a:pt x="299" y="2"/>
                  <a:pt x="290" y="5"/>
                  <a:pt x="281" y="3"/>
                </a:cubicBezTo>
                <a:cubicBezTo>
                  <a:pt x="280" y="4"/>
                  <a:pt x="279" y="4"/>
                  <a:pt x="278" y="7"/>
                </a:cubicBezTo>
                <a:cubicBezTo>
                  <a:pt x="274" y="7"/>
                  <a:pt x="274" y="7"/>
                  <a:pt x="274" y="7"/>
                </a:cubicBezTo>
                <a:cubicBezTo>
                  <a:pt x="275" y="7"/>
                  <a:pt x="275" y="7"/>
                  <a:pt x="277" y="6"/>
                </a:cubicBezTo>
                <a:cubicBezTo>
                  <a:pt x="277" y="4"/>
                  <a:pt x="277" y="4"/>
                  <a:pt x="277" y="4"/>
                </a:cubicBezTo>
                <a:cubicBezTo>
                  <a:pt x="275" y="5"/>
                  <a:pt x="274" y="6"/>
                  <a:pt x="272" y="6"/>
                </a:cubicBezTo>
                <a:cubicBezTo>
                  <a:pt x="273" y="7"/>
                  <a:pt x="273" y="8"/>
                  <a:pt x="273" y="8"/>
                </a:cubicBezTo>
                <a:cubicBezTo>
                  <a:pt x="282" y="8"/>
                  <a:pt x="301" y="6"/>
                  <a:pt x="306" y="12"/>
                </a:cubicBezTo>
                <a:close/>
                <a:moveTo>
                  <a:pt x="372" y="10"/>
                </a:moveTo>
                <a:cubicBezTo>
                  <a:pt x="373" y="12"/>
                  <a:pt x="385" y="10"/>
                  <a:pt x="386" y="10"/>
                </a:cubicBezTo>
                <a:cubicBezTo>
                  <a:pt x="389" y="10"/>
                  <a:pt x="390" y="10"/>
                  <a:pt x="392" y="9"/>
                </a:cubicBezTo>
                <a:cubicBezTo>
                  <a:pt x="392" y="4"/>
                  <a:pt x="392" y="4"/>
                  <a:pt x="392" y="4"/>
                </a:cubicBezTo>
                <a:cubicBezTo>
                  <a:pt x="386" y="5"/>
                  <a:pt x="379" y="3"/>
                  <a:pt x="370" y="3"/>
                </a:cubicBezTo>
                <a:cubicBezTo>
                  <a:pt x="369" y="4"/>
                  <a:pt x="369" y="5"/>
                  <a:pt x="368" y="6"/>
                </a:cubicBezTo>
                <a:cubicBezTo>
                  <a:pt x="369" y="9"/>
                  <a:pt x="369" y="9"/>
                  <a:pt x="372" y="10"/>
                </a:cubicBezTo>
                <a:close/>
                <a:moveTo>
                  <a:pt x="425" y="8"/>
                </a:moveTo>
                <a:cubicBezTo>
                  <a:pt x="427" y="8"/>
                  <a:pt x="427" y="8"/>
                  <a:pt x="427" y="8"/>
                </a:cubicBezTo>
                <a:cubicBezTo>
                  <a:pt x="427" y="5"/>
                  <a:pt x="427" y="5"/>
                  <a:pt x="427" y="5"/>
                </a:cubicBezTo>
                <a:cubicBezTo>
                  <a:pt x="416" y="5"/>
                  <a:pt x="414" y="4"/>
                  <a:pt x="404" y="5"/>
                </a:cubicBezTo>
                <a:cubicBezTo>
                  <a:pt x="405" y="8"/>
                  <a:pt x="406" y="8"/>
                  <a:pt x="407" y="10"/>
                </a:cubicBezTo>
                <a:cubicBezTo>
                  <a:pt x="412" y="10"/>
                  <a:pt x="420" y="11"/>
                  <a:pt x="425" y="8"/>
                </a:cubicBezTo>
                <a:close/>
                <a:moveTo>
                  <a:pt x="433" y="8"/>
                </a:moveTo>
                <a:cubicBezTo>
                  <a:pt x="438" y="11"/>
                  <a:pt x="457" y="9"/>
                  <a:pt x="461" y="8"/>
                </a:cubicBezTo>
                <a:cubicBezTo>
                  <a:pt x="466" y="8"/>
                  <a:pt x="469" y="10"/>
                  <a:pt x="472" y="7"/>
                </a:cubicBezTo>
                <a:cubicBezTo>
                  <a:pt x="473" y="7"/>
                  <a:pt x="473" y="7"/>
                  <a:pt x="473" y="7"/>
                </a:cubicBezTo>
                <a:cubicBezTo>
                  <a:pt x="473" y="5"/>
                  <a:pt x="473" y="5"/>
                  <a:pt x="473" y="5"/>
                </a:cubicBezTo>
                <a:cubicBezTo>
                  <a:pt x="464" y="5"/>
                  <a:pt x="447" y="4"/>
                  <a:pt x="445" y="5"/>
                </a:cubicBezTo>
                <a:cubicBezTo>
                  <a:pt x="438" y="5"/>
                  <a:pt x="437" y="4"/>
                  <a:pt x="435" y="3"/>
                </a:cubicBezTo>
                <a:cubicBezTo>
                  <a:pt x="434" y="5"/>
                  <a:pt x="433" y="5"/>
                  <a:pt x="431" y="6"/>
                </a:cubicBezTo>
                <a:cubicBezTo>
                  <a:pt x="433" y="9"/>
                  <a:pt x="431" y="7"/>
                  <a:pt x="433" y="8"/>
                </a:cubicBezTo>
                <a:close/>
                <a:moveTo>
                  <a:pt x="261" y="7"/>
                </a:moveTo>
                <a:cubicBezTo>
                  <a:pt x="262" y="8"/>
                  <a:pt x="261" y="8"/>
                  <a:pt x="263" y="8"/>
                </a:cubicBezTo>
                <a:cubicBezTo>
                  <a:pt x="264" y="7"/>
                  <a:pt x="264" y="7"/>
                  <a:pt x="264" y="4"/>
                </a:cubicBezTo>
                <a:cubicBezTo>
                  <a:pt x="262" y="5"/>
                  <a:pt x="261" y="5"/>
                  <a:pt x="259" y="5"/>
                </a:cubicBezTo>
                <a:cubicBezTo>
                  <a:pt x="260" y="8"/>
                  <a:pt x="259" y="6"/>
                  <a:pt x="261" y="7"/>
                </a:cubicBezTo>
                <a:close/>
                <a:moveTo>
                  <a:pt x="401" y="7"/>
                </a:moveTo>
                <a:cubicBezTo>
                  <a:pt x="403" y="7"/>
                  <a:pt x="403" y="7"/>
                  <a:pt x="403" y="7"/>
                </a:cubicBezTo>
                <a:cubicBezTo>
                  <a:pt x="403" y="4"/>
                  <a:pt x="403" y="4"/>
                  <a:pt x="403" y="4"/>
                </a:cubicBezTo>
                <a:cubicBezTo>
                  <a:pt x="400" y="5"/>
                  <a:pt x="396" y="5"/>
                  <a:pt x="393" y="5"/>
                </a:cubicBezTo>
                <a:cubicBezTo>
                  <a:pt x="393" y="8"/>
                  <a:pt x="393" y="8"/>
                  <a:pt x="393" y="8"/>
                </a:cubicBezTo>
                <a:cubicBezTo>
                  <a:pt x="397" y="9"/>
                  <a:pt x="398" y="10"/>
                  <a:pt x="401" y="7"/>
                </a:cubicBezTo>
                <a:close/>
                <a:moveTo>
                  <a:pt x="483" y="8"/>
                </a:moveTo>
                <a:cubicBezTo>
                  <a:pt x="484" y="7"/>
                  <a:pt x="484" y="7"/>
                  <a:pt x="484" y="6"/>
                </a:cubicBezTo>
                <a:cubicBezTo>
                  <a:pt x="484" y="5"/>
                  <a:pt x="484" y="5"/>
                  <a:pt x="484" y="5"/>
                </a:cubicBezTo>
                <a:cubicBezTo>
                  <a:pt x="480" y="5"/>
                  <a:pt x="480" y="6"/>
                  <a:pt x="476" y="5"/>
                </a:cubicBezTo>
                <a:cubicBezTo>
                  <a:pt x="476" y="8"/>
                  <a:pt x="476" y="8"/>
                  <a:pt x="476" y="8"/>
                </a:cubicBezTo>
                <a:cubicBezTo>
                  <a:pt x="476" y="9"/>
                  <a:pt x="477" y="9"/>
                  <a:pt x="477" y="9"/>
                </a:cubicBezTo>
                <a:cubicBezTo>
                  <a:pt x="480" y="9"/>
                  <a:pt x="482" y="9"/>
                  <a:pt x="483" y="8"/>
                </a:cubicBezTo>
                <a:close/>
                <a:moveTo>
                  <a:pt x="506" y="10"/>
                </a:moveTo>
                <a:cubicBezTo>
                  <a:pt x="506" y="7"/>
                  <a:pt x="506" y="7"/>
                  <a:pt x="506" y="7"/>
                </a:cubicBezTo>
                <a:cubicBezTo>
                  <a:pt x="500" y="7"/>
                  <a:pt x="499" y="6"/>
                  <a:pt x="493" y="6"/>
                </a:cubicBezTo>
                <a:cubicBezTo>
                  <a:pt x="494" y="8"/>
                  <a:pt x="493" y="7"/>
                  <a:pt x="494" y="8"/>
                </a:cubicBezTo>
                <a:cubicBezTo>
                  <a:pt x="497" y="11"/>
                  <a:pt x="501" y="10"/>
                  <a:pt x="506" y="10"/>
                </a:cubicBezTo>
                <a:close/>
                <a:moveTo>
                  <a:pt x="530" y="9"/>
                </a:moveTo>
                <a:cubicBezTo>
                  <a:pt x="531" y="9"/>
                  <a:pt x="531" y="9"/>
                  <a:pt x="531" y="9"/>
                </a:cubicBezTo>
                <a:cubicBezTo>
                  <a:pt x="531" y="7"/>
                  <a:pt x="531" y="7"/>
                  <a:pt x="531" y="7"/>
                </a:cubicBezTo>
                <a:cubicBezTo>
                  <a:pt x="525" y="6"/>
                  <a:pt x="520" y="6"/>
                  <a:pt x="513" y="6"/>
                </a:cubicBezTo>
                <a:cubicBezTo>
                  <a:pt x="513" y="8"/>
                  <a:pt x="513" y="7"/>
                  <a:pt x="514" y="8"/>
                </a:cubicBezTo>
                <a:cubicBezTo>
                  <a:pt x="517" y="11"/>
                  <a:pt x="527" y="11"/>
                  <a:pt x="530" y="9"/>
                </a:cubicBezTo>
                <a:close/>
                <a:moveTo>
                  <a:pt x="543" y="11"/>
                </a:moveTo>
                <a:cubicBezTo>
                  <a:pt x="543" y="8"/>
                  <a:pt x="543" y="8"/>
                  <a:pt x="543" y="8"/>
                </a:cubicBezTo>
                <a:cubicBezTo>
                  <a:pt x="543" y="8"/>
                  <a:pt x="542" y="8"/>
                  <a:pt x="542" y="7"/>
                </a:cubicBezTo>
                <a:cubicBezTo>
                  <a:pt x="533" y="7"/>
                  <a:pt x="533" y="7"/>
                  <a:pt x="533" y="7"/>
                </a:cubicBezTo>
                <a:cubicBezTo>
                  <a:pt x="533" y="9"/>
                  <a:pt x="533" y="8"/>
                  <a:pt x="534" y="9"/>
                </a:cubicBezTo>
                <a:cubicBezTo>
                  <a:pt x="536" y="11"/>
                  <a:pt x="539" y="11"/>
                  <a:pt x="543" y="11"/>
                </a:cubicBezTo>
                <a:close/>
                <a:moveTo>
                  <a:pt x="576" y="11"/>
                </a:moveTo>
                <a:cubicBezTo>
                  <a:pt x="577" y="11"/>
                  <a:pt x="577" y="11"/>
                  <a:pt x="577" y="11"/>
                </a:cubicBezTo>
                <a:cubicBezTo>
                  <a:pt x="577" y="9"/>
                  <a:pt x="577" y="9"/>
                  <a:pt x="577" y="9"/>
                </a:cubicBezTo>
                <a:cubicBezTo>
                  <a:pt x="573" y="10"/>
                  <a:pt x="572" y="9"/>
                  <a:pt x="568" y="9"/>
                </a:cubicBezTo>
                <a:cubicBezTo>
                  <a:pt x="568" y="10"/>
                  <a:pt x="568" y="11"/>
                  <a:pt x="569" y="12"/>
                </a:cubicBezTo>
                <a:cubicBezTo>
                  <a:pt x="572" y="12"/>
                  <a:pt x="575" y="12"/>
                  <a:pt x="576" y="11"/>
                </a:cubicBezTo>
                <a:close/>
                <a:moveTo>
                  <a:pt x="224" y="14"/>
                </a:moveTo>
                <a:cubicBezTo>
                  <a:pt x="226" y="14"/>
                  <a:pt x="226" y="14"/>
                  <a:pt x="226" y="14"/>
                </a:cubicBezTo>
                <a:cubicBezTo>
                  <a:pt x="225" y="12"/>
                  <a:pt x="225" y="12"/>
                  <a:pt x="224" y="10"/>
                </a:cubicBezTo>
                <a:cubicBezTo>
                  <a:pt x="220" y="10"/>
                  <a:pt x="220" y="10"/>
                  <a:pt x="220" y="10"/>
                </a:cubicBezTo>
                <a:cubicBezTo>
                  <a:pt x="220" y="14"/>
                  <a:pt x="220" y="14"/>
                  <a:pt x="220" y="14"/>
                </a:cubicBezTo>
                <a:cubicBezTo>
                  <a:pt x="223" y="14"/>
                  <a:pt x="223" y="15"/>
                  <a:pt x="224" y="14"/>
                </a:cubicBezTo>
                <a:close/>
                <a:moveTo>
                  <a:pt x="217" y="11"/>
                </a:moveTo>
                <a:cubicBezTo>
                  <a:pt x="212" y="11"/>
                  <a:pt x="208" y="11"/>
                  <a:pt x="205" y="12"/>
                </a:cubicBezTo>
                <a:cubicBezTo>
                  <a:pt x="205" y="14"/>
                  <a:pt x="205" y="14"/>
                  <a:pt x="205" y="14"/>
                </a:cubicBezTo>
                <a:cubicBezTo>
                  <a:pt x="217" y="14"/>
                  <a:pt x="217" y="14"/>
                  <a:pt x="217" y="14"/>
                </a:cubicBezTo>
                <a:lnTo>
                  <a:pt x="217" y="11"/>
                </a:lnTo>
                <a:close/>
                <a:moveTo>
                  <a:pt x="247" y="15"/>
                </a:moveTo>
                <a:cubicBezTo>
                  <a:pt x="247" y="13"/>
                  <a:pt x="247" y="13"/>
                  <a:pt x="247" y="13"/>
                </a:cubicBezTo>
                <a:cubicBezTo>
                  <a:pt x="242" y="11"/>
                  <a:pt x="243" y="13"/>
                  <a:pt x="241" y="13"/>
                </a:cubicBezTo>
                <a:cubicBezTo>
                  <a:pt x="240" y="12"/>
                  <a:pt x="240" y="11"/>
                  <a:pt x="237" y="11"/>
                </a:cubicBezTo>
                <a:cubicBezTo>
                  <a:pt x="236" y="13"/>
                  <a:pt x="236" y="12"/>
                  <a:pt x="236" y="13"/>
                </a:cubicBezTo>
                <a:cubicBezTo>
                  <a:pt x="236" y="15"/>
                  <a:pt x="236" y="15"/>
                  <a:pt x="236" y="15"/>
                </a:cubicBezTo>
                <a:cubicBezTo>
                  <a:pt x="239" y="15"/>
                  <a:pt x="242" y="15"/>
                  <a:pt x="245" y="16"/>
                </a:cubicBezTo>
                <a:cubicBezTo>
                  <a:pt x="246" y="15"/>
                  <a:pt x="245" y="15"/>
                  <a:pt x="247" y="15"/>
                </a:cubicBezTo>
                <a:close/>
                <a:moveTo>
                  <a:pt x="369" y="14"/>
                </a:moveTo>
                <a:cubicBezTo>
                  <a:pt x="372" y="14"/>
                  <a:pt x="372" y="14"/>
                  <a:pt x="372" y="14"/>
                </a:cubicBezTo>
                <a:cubicBezTo>
                  <a:pt x="372" y="11"/>
                  <a:pt x="372" y="11"/>
                  <a:pt x="372" y="11"/>
                </a:cubicBezTo>
                <a:cubicBezTo>
                  <a:pt x="369" y="11"/>
                  <a:pt x="369" y="11"/>
                  <a:pt x="369" y="11"/>
                </a:cubicBezTo>
                <a:lnTo>
                  <a:pt x="369" y="14"/>
                </a:lnTo>
                <a:close/>
                <a:moveTo>
                  <a:pt x="642" y="15"/>
                </a:moveTo>
                <a:cubicBezTo>
                  <a:pt x="640" y="12"/>
                  <a:pt x="637" y="13"/>
                  <a:pt x="635" y="12"/>
                </a:cubicBezTo>
                <a:cubicBezTo>
                  <a:pt x="633" y="13"/>
                  <a:pt x="634" y="12"/>
                  <a:pt x="633" y="15"/>
                </a:cubicBezTo>
                <a:cubicBezTo>
                  <a:pt x="636" y="15"/>
                  <a:pt x="639" y="15"/>
                  <a:pt x="641" y="16"/>
                </a:cubicBezTo>
                <a:cubicBezTo>
                  <a:pt x="641" y="15"/>
                  <a:pt x="641" y="15"/>
                  <a:pt x="642" y="15"/>
                </a:cubicBezTo>
                <a:close/>
                <a:moveTo>
                  <a:pt x="664" y="15"/>
                </a:moveTo>
                <a:cubicBezTo>
                  <a:pt x="663" y="14"/>
                  <a:pt x="658" y="14"/>
                  <a:pt x="654" y="14"/>
                </a:cubicBezTo>
                <a:cubicBezTo>
                  <a:pt x="654" y="17"/>
                  <a:pt x="654" y="17"/>
                  <a:pt x="654" y="17"/>
                </a:cubicBezTo>
                <a:cubicBezTo>
                  <a:pt x="665" y="17"/>
                  <a:pt x="665" y="17"/>
                  <a:pt x="665" y="17"/>
                </a:cubicBezTo>
                <a:cubicBezTo>
                  <a:pt x="665" y="15"/>
                  <a:pt x="665" y="16"/>
                  <a:pt x="664" y="15"/>
                </a:cubicBezTo>
                <a:close/>
                <a:moveTo>
                  <a:pt x="1209" y="574"/>
                </a:moveTo>
                <a:cubicBezTo>
                  <a:pt x="1206" y="573"/>
                  <a:pt x="1208" y="575"/>
                  <a:pt x="1205" y="576"/>
                </a:cubicBezTo>
                <a:cubicBezTo>
                  <a:pt x="1198" y="579"/>
                  <a:pt x="1189" y="577"/>
                  <a:pt x="1182" y="580"/>
                </a:cubicBezTo>
                <a:cubicBezTo>
                  <a:pt x="1177" y="582"/>
                  <a:pt x="1171" y="587"/>
                  <a:pt x="1166" y="588"/>
                </a:cubicBezTo>
                <a:cubicBezTo>
                  <a:pt x="1158" y="588"/>
                  <a:pt x="1158" y="588"/>
                  <a:pt x="1158" y="588"/>
                </a:cubicBezTo>
                <a:cubicBezTo>
                  <a:pt x="1145" y="592"/>
                  <a:pt x="1127" y="593"/>
                  <a:pt x="1114" y="596"/>
                </a:cubicBezTo>
                <a:cubicBezTo>
                  <a:pt x="1107" y="596"/>
                  <a:pt x="1100" y="595"/>
                  <a:pt x="1093" y="595"/>
                </a:cubicBezTo>
                <a:cubicBezTo>
                  <a:pt x="1080" y="598"/>
                  <a:pt x="1060" y="612"/>
                  <a:pt x="1051" y="595"/>
                </a:cubicBezTo>
                <a:cubicBezTo>
                  <a:pt x="1057" y="592"/>
                  <a:pt x="1072" y="586"/>
                  <a:pt x="1074" y="580"/>
                </a:cubicBezTo>
                <a:cubicBezTo>
                  <a:pt x="1078" y="571"/>
                  <a:pt x="1070" y="562"/>
                  <a:pt x="1077" y="554"/>
                </a:cubicBezTo>
                <a:cubicBezTo>
                  <a:pt x="1077" y="549"/>
                  <a:pt x="1077" y="549"/>
                  <a:pt x="1077" y="549"/>
                </a:cubicBezTo>
                <a:cubicBezTo>
                  <a:pt x="1074" y="549"/>
                  <a:pt x="1072" y="547"/>
                  <a:pt x="1070" y="547"/>
                </a:cubicBezTo>
                <a:cubicBezTo>
                  <a:pt x="1062" y="544"/>
                  <a:pt x="1050" y="548"/>
                  <a:pt x="1043" y="544"/>
                </a:cubicBezTo>
                <a:cubicBezTo>
                  <a:pt x="1042" y="542"/>
                  <a:pt x="1043" y="540"/>
                  <a:pt x="1044" y="537"/>
                </a:cubicBezTo>
                <a:cubicBezTo>
                  <a:pt x="1043" y="536"/>
                  <a:pt x="1046" y="534"/>
                  <a:pt x="1047" y="532"/>
                </a:cubicBezTo>
                <a:cubicBezTo>
                  <a:pt x="1050" y="533"/>
                  <a:pt x="1055" y="532"/>
                  <a:pt x="1057" y="533"/>
                </a:cubicBezTo>
                <a:cubicBezTo>
                  <a:pt x="1060" y="533"/>
                  <a:pt x="1060" y="533"/>
                  <a:pt x="1062" y="531"/>
                </a:cubicBezTo>
                <a:cubicBezTo>
                  <a:pt x="1062" y="531"/>
                  <a:pt x="1062" y="531"/>
                  <a:pt x="1063" y="531"/>
                </a:cubicBezTo>
                <a:cubicBezTo>
                  <a:pt x="1062" y="530"/>
                  <a:pt x="1061" y="529"/>
                  <a:pt x="1061" y="529"/>
                </a:cubicBezTo>
                <a:cubicBezTo>
                  <a:pt x="1059" y="529"/>
                  <a:pt x="1060" y="529"/>
                  <a:pt x="1060" y="530"/>
                </a:cubicBezTo>
                <a:cubicBezTo>
                  <a:pt x="1060" y="531"/>
                  <a:pt x="1060" y="531"/>
                  <a:pt x="1060" y="531"/>
                </a:cubicBezTo>
                <a:cubicBezTo>
                  <a:pt x="1058" y="529"/>
                  <a:pt x="1058" y="529"/>
                  <a:pt x="1057" y="527"/>
                </a:cubicBezTo>
                <a:cubicBezTo>
                  <a:pt x="1055" y="526"/>
                  <a:pt x="1056" y="527"/>
                  <a:pt x="1055" y="526"/>
                </a:cubicBezTo>
                <a:cubicBezTo>
                  <a:pt x="1057" y="525"/>
                  <a:pt x="1058" y="525"/>
                  <a:pt x="1060" y="525"/>
                </a:cubicBezTo>
                <a:cubicBezTo>
                  <a:pt x="1060" y="523"/>
                  <a:pt x="1060" y="523"/>
                  <a:pt x="1060" y="523"/>
                </a:cubicBezTo>
                <a:cubicBezTo>
                  <a:pt x="1055" y="523"/>
                  <a:pt x="1055" y="522"/>
                  <a:pt x="1055" y="525"/>
                </a:cubicBezTo>
                <a:cubicBezTo>
                  <a:pt x="1051" y="525"/>
                  <a:pt x="1051" y="525"/>
                  <a:pt x="1048" y="526"/>
                </a:cubicBezTo>
                <a:cubicBezTo>
                  <a:pt x="1048" y="525"/>
                  <a:pt x="1047" y="525"/>
                  <a:pt x="1047" y="524"/>
                </a:cubicBezTo>
                <a:cubicBezTo>
                  <a:pt x="1046" y="524"/>
                  <a:pt x="1046" y="523"/>
                  <a:pt x="1046" y="523"/>
                </a:cubicBezTo>
                <a:cubicBezTo>
                  <a:pt x="1047" y="523"/>
                  <a:pt x="1047" y="523"/>
                  <a:pt x="1047" y="523"/>
                </a:cubicBezTo>
                <a:cubicBezTo>
                  <a:pt x="1048" y="520"/>
                  <a:pt x="1051" y="520"/>
                  <a:pt x="1056" y="520"/>
                </a:cubicBezTo>
                <a:cubicBezTo>
                  <a:pt x="1055" y="516"/>
                  <a:pt x="1053" y="517"/>
                  <a:pt x="1057" y="514"/>
                </a:cubicBezTo>
                <a:cubicBezTo>
                  <a:pt x="1057" y="513"/>
                  <a:pt x="1057" y="513"/>
                  <a:pt x="1057" y="513"/>
                </a:cubicBezTo>
                <a:cubicBezTo>
                  <a:pt x="1052" y="514"/>
                  <a:pt x="1055" y="514"/>
                  <a:pt x="1053" y="515"/>
                </a:cubicBezTo>
                <a:cubicBezTo>
                  <a:pt x="1051" y="517"/>
                  <a:pt x="1045" y="516"/>
                  <a:pt x="1044" y="516"/>
                </a:cubicBezTo>
                <a:cubicBezTo>
                  <a:pt x="1043" y="516"/>
                  <a:pt x="1042" y="515"/>
                  <a:pt x="1042" y="514"/>
                </a:cubicBezTo>
                <a:cubicBezTo>
                  <a:pt x="1042" y="512"/>
                  <a:pt x="1047" y="506"/>
                  <a:pt x="1048" y="501"/>
                </a:cubicBezTo>
                <a:cubicBezTo>
                  <a:pt x="1052" y="501"/>
                  <a:pt x="1057" y="501"/>
                  <a:pt x="1059" y="496"/>
                </a:cubicBezTo>
                <a:cubicBezTo>
                  <a:pt x="1063" y="496"/>
                  <a:pt x="1063" y="497"/>
                  <a:pt x="1066" y="498"/>
                </a:cubicBezTo>
                <a:cubicBezTo>
                  <a:pt x="1067" y="503"/>
                  <a:pt x="1067" y="503"/>
                  <a:pt x="1064" y="506"/>
                </a:cubicBezTo>
                <a:cubicBezTo>
                  <a:pt x="1064" y="508"/>
                  <a:pt x="1064" y="508"/>
                  <a:pt x="1064" y="510"/>
                </a:cubicBezTo>
                <a:cubicBezTo>
                  <a:pt x="1066" y="510"/>
                  <a:pt x="1065" y="510"/>
                  <a:pt x="1066" y="511"/>
                </a:cubicBezTo>
                <a:cubicBezTo>
                  <a:pt x="1075" y="511"/>
                  <a:pt x="1075" y="507"/>
                  <a:pt x="1082" y="505"/>
                </a:cubicBezTo>
                <a:cubicBezTo>
                  <a:pt x="1081" y="501"/>
                  <a:pt x="1081" y="501"/>
                  <a:pt x="1082" y="497"/>
                </a:cubicBezTo>
                <a:cubicBezTo>
                  <a:pt x="1080" y="496"/>
                  <a:pt x="1080" y="497"/>
                  <a:pt x="1080" y="495"/>
                </a:cubicBezTo>
                <a:cubicBezTo>
                  <a:pt x="1076" y="494"/>
                  <a:pt x="1073" y="493"/>
                  <a:pt x="1070" y="495"/>
                </a:cubicBezTo>
                <a:cubicBezTo>
                  <a:pt x="1066" y="494"/>
                  <a:pt x="1065" y="494"/>
                  <a:pt x="1063" y="493"/>
                </a:cubicBezTo>
                <a:cubicBezTo>
                  <a:pt x="1068" y="482"/>
                  <a:pt x="1069" y="477"/>
                  <a:pt x="1067" y="465"/>
                </a:cubicBezTo>
                <a:cubicBezTo>
                  <a:pt x="1064" y="465"/>
                  <a:pt x="1062" y="465"/>
                  <a:pt x="1061" y="464"/>
                </a:cubicBezTo>
                <a:cubicBezTo>
                  <a:pt x="1057" y="463"/>
                  <a:pt x="1056" y="460"/>
                  <a:pt x="1053" y="459"/>
                </a:cubicBezTo>
                <a:cubicBezTo>
                  <a:pt x="1053" y="456"/>
                  <a:pt x="1053" y="456"/>
                  <a:pt x="1052" y="455"/>
                </a:cubicBezTo>
                <a:cubicBezTo>
                  <a:pt x="1053" y="449"/>
                  <a:pt x="1066" y="445"/>
                  <a:pt x="1074" y="445"/>
                </a:cubicBezTo>
                <a:cubicBezTo>
                  <a:pt x="1073" y="438"/>
                  <a:pt x="1069" y="440"/>
                  <a:pt x="1066" y="436"/>
                </a:cubicBezTo>
                <a:cubicBezTo>
                  <a:pt x="1065" y="433"/>
                  <a:pt x="1067" y="433"/>
                  <a:pt x="1065" y="431"/>
                </a:cubicBezTo>
                <a:cubicBezTo>
                  <a:pt x="1066" y="427"/>
                  <a:pt x="1069" y="425"/>
                  <a:pt x="1071" y="423"/>
                </a:cubicBezTo>
                <a:cubicBezTo>
                  <a:pt x="1070" y="417"/>
                  <a:pt x="1068" y="417"/>
                  <a:pt x="1067" y="412"/>
                </a:cubicBezTo>
                <a:cubicBezTo>
                  <a:pt x="1063" y="411"/>
                  <a:pt x="1061" y="409"/>
                  <a:pt x="1056" y="410"/>
                </a:cubicBezTo>
                <a:cubicBezTo>
                  <a:pt x="1053" y="411"/>
                  <a:pt x="1045" y="412"/>
                  <a:pt x="1040" y="411"/>
                </a:cubicBezTo>
                <a:cubicBezTo>
                  <a:pt x="1027" y="408"/>
                  <a:pt x="1010" y="405"/>
                  <a:pt x="996" y="405"/>
                </a:cubicBezTo>
                <a:cubicBezTo>
                  <a:pt x="996" y="401"/>
                  <a:pt x="998" y="397"/>
                  <a:pt x="996" y="394"/>
                </a:cubicBezTo>
                <a:cubicBezTo>
                  <a:pt x="996" y="386"/>
                  <a:pt x="998" y="390"/>
                  <a:pt x="1001" y="387"/>
                </a:cubicBezTo>
                <a:cubicBezTo>
                  <a:pt x="1002" y="387"/>
                  <a:pt x="1002" y="387"/>
                  <a:pt x="1002" y="387"/>
                </a:cubicBezTo>
                <a:cubicBezTo>
                  <a:pt x="1002" y="385"/>
                  <a:pt x="1002" y="385"/>
                  <a:pt x="1002" y="385"/>
                </a:cubicBezTo>
                <a:cubicBezTo>
                  <a:pt x="998" y="387"/>
                  <a:pt x="996" y="386"/>
                  <a:pt x="992" y="387"/>
                </a:cubicBezTo>
                <a:cubicBezTo>
                  <a:pt x="989" y="384"/>
                  <a:pt x="986" y="384"/>
                  <a:pt x="985" y="380"/>
                </a:cubicBezTo>
                <a:cubicBezTo>
                  <a:pt x="990" y="377"/>
                  <a:pt x="994" y="372"/>
                  <a:pt x="1000" y="371"/>
                </a:cubicBezTo>
                <a:cubicBezTo>
                  <a:pt x="999" y="367"/>
                  <a:pt x="1000" y="368"/>
                  <a:pt x="997" y="367"/>
                </a:cubicBezTo>
                <a:cubicBezTo>
                  <a:pt x="999" y="361"/>
                  <a:pt x="1005" y="359"/>
                  <a:pt x="1010" y="356"/>
                </a:cubicBezTo>
                <a:cubicBezTo>
                  <a:pt x="1010" y="354"/>
                  <a:pt x="1010" y="354"/>
                  <a:pt x="1010" y="354"/>
                </a:cubicBezTo>
                <a:cubicBezTo>
                  <a:pt x="1012" y="354"/>
                  <a:pt x="1012" y="354"/>
                  <a:pt x="1012" y="354"/>
                </a:cubicBezTo>
                <a:cubicBezTo>
                  <a:pt x="1013" y="356"/>
                  <a:pt x="1013" y="357"/>
                  <a:pt x="1013" y="358"/>
                </a:cubicBezTo>
                <a:cubicBezTo>
                  <a:pt x="1018" y="361"/>
                  <a:pt x="1022" y="357"/>
                  <a:pt x="1026" y="355"/>
                </a:cubicBezTo>
                <a:cubicBezTo>
                  <a:pt x="1028" y="355"/>
                  <a:pt x="1038" y="356"/>
                  <a:pt x="1041" y="355"/>
                </a:cubicBezTo>
                <a:cubicBezTo>
                  <a:pt x="1042" y="355"/>
                  <a:pt x="1043" y="352"/>
                  <a:pt x="1046" y="354"/>
                </a:cubicBezTo>
                <a:cubicBezTo>
                  <a:pt x="1050" y="356"/>
                  <a:pt x="1075" y="350"/>
                  <a:pt x="1084" y="347"/>
                </a:cubicBezTo>
                <a:cubicBezTo>
                  <a:pt x="1088" y="346"/>
                  <a:pt x="1092" y="347"/>
                  <a:pt x="1093" y="347"/>
                </a:cubicBezTo>
                <a:cubicBezTo>
                  <a:pt x="1100" y="345"/>
                  <a:pt x="1108" y="343"/>
                  <a:pt x="1114" y="340"/>
                </a:cubicBezTo>
                <a:cubicBezTo>
                  <a:pt x="1115" y="341"/>
                  <a:pt x="1119" y="341"/>
                  <a:pt x="1122" y="339"/>
                </a:cubicBezTo>
                <a:cubicBezTo>
                  <a:pt x="1123" y="339"/>
                  <a:pt x="1124" y="336"/>
                  <a:pt x="1125" y="336"/>
                </a:cubicBezTo>
                <a:cubicBezTo>
                  <a:pt x="1126" y="336"/>
                  <a:pt x="1127" y="336"/>
                  <a:pt x="1128" y="337"/>
                </a:cubicBezTo>
                <a:cubicBezTo>
                  <a:pt x="1130" y="336"/>
                  <a:pt x="1140" y="330"/>
                  <a:pt x="1142" y="329"/>
                </a:cubicBezTo>
                <a:cubicBezTo>
                  <a:pt x="1144" y="327"/>
                  <a:pt x="1146" y="325"/>
                  <a:pt x="1148" y="322"/>
                </a:cubicBezTo>
                <a:cubicBezTo>
                  <a:pt x="1152" y="321"/>
                  <a:pt x="1155" y="322"/>
                  <a:pt x="1158" y="320"/>
                </a:cubicBezTo>
                <a:cubicBezTo>
                  <a:pt x="1161" y="319"/>
                  <a:pt x="1160" y="319"/>
                  <a:pt x="1162" y="318"/>
                </a:cubicBezTo>
                <a:cubicBezTo>
                  <a:pt x="1162" y="316"/>
                  <a:pt x="1162" y="316"/>
                  <a:pt x="1162" y="316"/>
                </a:cubicBezTo>
                <a:cubicBezTo>
                  <a:pt x="1153" y="317"/>
                  <a:pt x="1153" y="317"/>
                  <a:pt x="1146" y="317"/>
                </a:cubicBezTo>
                <a:cubicBezTo>
                  <a:pt x="1146" y="316"/>
                  <a:pt x="1146" y="316"/>
                  <a:pt x="1147" y="316"/>
                </a:cubicBezTo>
                <a:cubicBezTo>
                  <a:pt x="1148" y="310"/>
                  <a:pt x="1154" y="309"/>
                  <a:pt x="1158" y="307"/>
                </a:cubicBezTo>
                <a:cubicBezTo>
                  <a:pt x="1158" y="305"/>
                  <a:pt x="1159" y="303"/>
                  <a:pt x="1159" y="302"/>
                </a:cubicBezTo>
                <a:cubicBezTo>
                  <a:pt x="1162" y="302"/>
                  <a:pt x="1162" y="302"/>
                  <a:pt x="1162" y="302"/>
                </a:cubicBezTo>
                <a:cubicBezTo>
                  <a:pt x="1164" y="299"/>
                  <a:pt x="1173" y="291"/>
                  <a:pt x="1175" y="290"/>
                </a:cubicBezTo>
                <a:cubicBezTo>
                  <a:pt x="1175" y="285"/>
                  <a:pt x="1177" y="283"/>
                  <a:pt x="1174" y="280"/>
                </a:cubicBezTo>
                <a:cubicBezTo>
                  <a:pt x="1176" y="278"/>
                  <a:pt x="1175" y="280"/>
                  <a:pt x="1176" y="279"/>
                </a:cubicBezTo>
                <a:cubicBezTo>
                  <a:pt x="1178" y="279"/>
                  <a:pt x="1178" y="279"/>
                  <a:pt x="1178" y="279"/>
                </a:cubicBezTo>
                <a:cubicBezTo>
                  <a:pt x="1179" y="277"/>
                  <a:pt x="1176" y="273"/>
                  <a:pt x="1177" y="271"/>
                </a:cubicBezTo>
                <a:cubicBezTo>
                  <a:pt x="1178" y="269"/>
                  <a:pt x="1180" y="269"/>
                  <a:pt x="1180" y="265"/>
                </a:cubicBezTo>
                <a:cubicBezTo>
                  <a:pt x="1182" y="264"/>
                  <a:pt x="1183" y="264"/>
                  <a:pt x="1184" y="264"/>
                </a:cubicBezTo>
                <a:cubicBezTo>
                  <a:pt x="1185" y="262"/>
                  <a:pt x="1185" y="260"/>
                  <a:pt x="1186" y="257"/>
                </a:cubicBezTo>
                <a:cubicBezTo>
                  <a:pt x="1184" y="256"/>
                  <a:pt x="1184" y="253"/>
                  <a:pt x="1183" y="252"/>
                </a:cubicBezTo>
                <a:cubicBezTo>
                  <a:pt x="1177" y="249"/>
                  <a:pt x="1174" y="253"/>
                  <a:pt x="1172" y="245"/>
                </a:cubicBezTo>
                <a:cubicBezTo>
                  <a:pt x="1161" y="246"/>
                  <a:pt x="1146" y="247"/>
                  <a:pt x="1136" y="251"/>
                </a:cubicBezTo>
                <a:cubicBezTo>
                  <a:pt x="1136" y="250"/>
                  <a:pt x="1135" y="248"/>
                  <a:pt x="1135" y="247"/>
                </a:cubicBezTo>
                <a:cubicBezTo>
                  <a:pt x="1132" y="246"/>
                  <a:pt x="1131" y="247"/>
                  <a:pt x="1129" y="245"/>
                </a:cubicBezTo>
                <a:cubicBezTo>
                  <a:pt x="1128" y="245"/>
                  <a:pt x="1128" y="245"/>
                  <a:pt x="1128" y="245"/>
                </a:cubicBezTo>
                <a:cubicBezTo>
                  <a:pt x="1131" y="240"/>
                  <a:pt x="1140" y="243"/>
                  <a:pt x="1145" y="239"/>
                </a:cubicBezTo>
                <a:cubicBezTo>
                  <a:pt x="1145" y="239"/>
                  <a:pt x="1146" y="238"/>
                  <a:pt x="1146" y="238"/>
                </a:cubicBezTo>
                <a:cubicBezTo>
                  <a:pt x="1144" y="238"/>
                  <a:pt x="1144" y="237"/>
                  <a:pt x="1141" y="237"/>
                </a:cubicBezTo>
                <a:cubicBezTo>
                  <a:pt x="1142" y="233"/>
                  <a:pt x="1145" y="232"/>
                  <a:pt x="1146" y="228"/>
                </a:cubicBezTo>
                <a:cubicBezTo>
                  <a:pt x="1155" y="226"/>
                  <a:pt x="1162" y="223"/>
                  <a:pt x="1170" y="221"/>
                </a:cubicBezTo>
                <a:cubicBezTo>
                  <a:pt x="1173" y="221"/>
                  <a:pt x="1174" y="223"/>
                  <a:pt x="1177" y="221"/>
                </a:cubicBezTo>
                <a:cubicBezTo>
                  <a:pt x="1181" y="219"/>
                  <a:pt x="1184" y="214"/>
                  <a:pt x="1187" y="211"/>
                </a:cubicBezTo>
                <a:cubicBezTo>
                  <a:pt x="1187" y="204"/>
                  <a:pt x="1184" y="204"/>
                  <a:pt x="1181" y="200"/>
                </a:cubicBezTo>
                <a:cubicBezTo>
                  <a:pt x="1180" y="199"/>
                  <a:pt x="1181" y="198"/>
                  <a:pt x="1182" y="196"/>
                </a:cubicBezTo>
                <a:cubicBezTo>
                  <a:pt x="1177" y="196"/>
                  <a:pt x="1166" y="196"/>
                  <a:pt x="1162" y="199"/>
                </a:cubicBezTo>
                <a:cubicBezTo>
                  <a:pt x="1157" y="199"/>
                  <a:pt x="1157" y="198"/>
                  <a:pt x="1154" y="197"/>
                </a:cubicBezTo>
                <a:cubicBezTo>
                  <a:pt x="1154" y="195"/>
                  <a:pt x="1154" y="195"/>
                  <a:pt x="1154" y="195"/>
                </a:cubicBezTo>
                <a:cubicBezTo>
                  <a:pt x="1157" y="193"/>
                  <a:pt x="1159" y="191"/>
                  <a:pt x="1163" y="191"/>
                </a:cubicBezTo>
                <a:cubicBezTo>
                  <a:pt x="1162" y="190"/>
                  <a:pt x="1162" y="190"/>
                  <a:pt x="1160" y="190"/>
                </a:cubicBezTo>
                <a:cubicBezTo>
                  <a:pt x="1162" y="189"/>
                  <a:pt x="1162" y="189"/>
                  <a:pt x="1164" y="190"/>
                </a:cubicBezTo>
                <a:cubicBezTo>
                  <a:pt x="1164" y="190"/>
                  <a:pt x="1164" y="189"/>
                  <a:pt x="1165" y="189"/>
                </a:cubicBezTo>
                <a:cubicBezTo>
                  <a:pt x="1162" y="185"/>
                  <a:pt x="1161" y="189"/>
                  <a:pt x="1158" y="185"/>
                </a:cubicBezTo>
                <a:cubicBezTo>
                  <a:pt x="1157" y="184"/>
                  <a:pt x="1158" y="185"/>
                  <a:pt x="1157" y="183"/>
                </a:cubicBezTo>
                <a:cubicBezTo>
                  <a:pt x="1162" y="179"/>
                  <a:pt x="1166" y="178"/>
                  <a:pt x="1173" y="177"/>
                </a:cubicBezTo>
                <a:cubicBezTo>
                  <a:pt x="1172" y="172"/>
                  <a:pt x="1169" y="168"/>
                  <a:pt x="1167" y="165"/>
                </a:cubicBezTo>
                <a:cubicBezTo>
                  <a:pt x="1167" y="163"/>
                  <a:pt x="1167" y="163"/>
                  <a:pt x="1167" y="163"/>
                </a:cubicBezTo>
                <a:cubicBezTo>
                  <a:pt x="1168" y="165"/>
                  <a:pt x="1170" y="167"/>
                  <a:pt x="1171" y="168"/>
                </a:cubicBezTo>
                <a:cubicBezTo>
                  <a:pt x="1175" y="167"/>
                  <a:pt x="1174" y="168"/>
                  <a:pt x="1175" y="165"/>
                </a:cubicBezTo>
                <a:cubicBezTo>
                  <a:pt x="1176" y="164"/>
                  <a:pt x="1176" y="165"/>
                  <a:pt x="1176" y="163"/>
                </a:cubicBezTo>
                <a:cubicBezTo>
                  <a:pt x="1175" y="162"/>
                  <a:pt x="1175" y="162"/>
                  <a:pt x="1174" y="160"/>
                </a:cubicBezTo>
                <a:cubicBezTo>
                  <a:pt x="1171" y="160"/>
                  <a:pt x="1169" y="160"/>
                  <a:pt x="1169" y="160"/>
                </a:cubicBezTo>
                <a:cubicBezTo>
                  <a:pt x="1167" y="158"/>
                  <a:pt x="1167" y="155"/>
                  <a:pt x="1166" y="153"/>
                </a:cubicBezTo>
                <a:cubicBezTo>
                  <a:pt x="1166" y="146"/>
                  <a:pt x="1164" y="148"/>
                  <a:pt x="1160" y="144"/>
                </a:cubicBezTo>
                <a:cubicBezTo>
                  <a:pt x="1159" y="144"/>
                  <a:pt x="1159" y="144"/>
                  <a:pt x="1159" y="144"/>
                </a:cubicBezTo>
                <a:cubicBezTo>
                  <a:pt x="1164" y="141"/>
                  <a:pt x="1172" y="140"/>
                  <a:pt x="1178" y="138"/>
                </a:cubicBezTo>
                <a:cubicBezTo>
                  <a:pt x="1178" y="136"/>
                  <a:pt x="1179" y="135"/>
                  <a:pt x="1179" y="133"/>
                </a:cubicBezTo>
                <a:cubicBezTo>
                  <a:pt x="1166" y="133"/>
                  <a:pt x="1158" y="136"/>
                  <a:pt x="1148" y="140"/>
                </a:cubicBezTo>
                <a:cubicBezTo>
                  <a:pt x="1144" y="141"/>
                  <a:pt x="1138" y="139"/>
                  <a:pt x="1137" y="140"/>
                </a:cubicBezTo>
                <a:cubicBezTo>
                  <a:pt x="1134" y="142"/>
                  <a:pt x="1137" y="144"/>
                  <a:pt x="1135" y="146"/>
                </a:cubicBezTo>
                <a:cubicBezTo>
                  <a:pt x="1133" y="147"/>
                  <a:pt x="1134" y="147"/>
                  <a:pt x="1132" y="147"/>
                </a:cubicBezTo>
                <a:cubicBezTo>
                  <a:pt x="1131" y="145"/>
                  <a:pt x="1132" y="143"/>
                  <a:pt x="1131" y="142"/>
                </a:cubicBezTo>
                <a:cubicBezTo>
                  <a:pt x="1129" y="140"/>
                  <a:pt x="1124" y="141"/>
                  <a:pt x="1120" y="141"/>
                </a:cubicBezTo>
                <a:cubicBezTo>
                  <a:pt x="1120" y="141"/>
                  <a:pt x="1120" y="141"/>
                  <a:pt x="1119" y="142"/>
                </a:cubicBezTo>
                <a:cubicBezTo>
                  <a:pt x="1120" y="144"/>
                  <a:pt x="1120" y="143"/>
                  <a:pt x="1120" y="144"/>
                </a:cubicBezTo>
                <a:cubicBezTo>
                  <a:pt x="1121" y="145"/>
                  <a:pt x="1121" y="145"/>
                  <a:pt x="1121" y="145"/>
                </a:cubicBezTo>
                <a:cubicBezTo>
                  <a:pt x="1121" y="144"/>
                  <a:pt x="1121" y="144"/>
                  <a:pt x="1121" y="144"/>
                </a:cubicBezTo>
                <a:cubicBezTo>
                  <a:pt x="1124" y="144"/>
                  <a:pt x="1126" y="144"/>
                  <a:pt x="1128" y="145"/>
                </a:cubicBezTo>
                <a:cubicBezTo>
                  <a:pt x="1127" y="145"/>
                  <a:pt x="1127" y="145"/>
                  <a:pt x="1127" y="145"/>
                </a:cubicBezTo>
                <a:cubicBezTo>
                  <a:pt x="1127" y="146"/>
                  <a:pt x="1128" y="147"/>
                  <a:pt x="1128" y="147"/>
                </a:cubicBezTo>
                <a:cubicBezTo>
                  <a:pt x="1127" y="147"/>
                  <a:pt x="1127" y="147"/>
                  <a:pt x="1127" y="147"/>
                </a:cubicBezTo>
                <a:cubicBezTo>
                  <a:pt x="1124" y="148"/>
                  <a:pt x="1124" y="147"/>
                  <a:pt x="1121" y="145"/>
                </a:cubicBezTo>
                <a:cubicBezTo>
                  <a:pt x="1119" y="148"/>
                  <a:pt x="1118" y="149"/>
                  <a:pt x="1115" y="150"/>
                </a:cubicBezTo>
                <a:cubicBezTo>
                  <a:pt x="1113" y="149"/>
                  <a:pt x="1112" y="148"/>
                  <a:pt x="1111" y="146"/>
                </a:cubicBezTo>
                <a:cubicBezTo>
                  <a:pt x="1110" y="146"/>
                  <a:pt x="1110" y="146"/>
                  <a:pt x="1110" y="146"/>
                </a:cubicBezTo>
                <a:cubicBezTo>
                  <a:pt x="1111" y="146"/>
                  <a:pt x="1112" y="145"/>
                  <a:pt x="1114" y="144"/>
                </a:cubicBezTo>
                <a:cubicBezTo>
                  <a:pt x="1113" y="142"/>
                  <a:pt x="1113" y="142"/>
                  <a:pt x="1113" y="141"/>
                </a:cubicBezTo>
                <a:cubicBezTo>
                  <a:pt x="1109" y="141"/>
                  <a:pt x="1105" y="141"/>
                  <a:pt x="1104" y="142"/>
                </a:cubicBezTo>
                <a:cubicBezTo>
                  <a:pt x="1102" y="142"/>
                  <a:pt x="1102" y="142"/>
                  <a:pt x="1102" y="142"/>
                </a:cubicBezTo>
                <a:cubicBezTo>
                  <a:pt x="1105" y="145"/>
                  <a:pt x="1105" y="145"/>
                  <a:pt x="1109" y="144"/>
                </a:cubicBezTo>
                <a:cubicBezTo>
                  <a:pt x="1109" y="146"/>
                  <a:pt x="1108" y="147"/>
                  <a:pt x="1108" y="148"/>
                </a:cubicBezTo>
                <a:cubicBezTo>
                  <a:pt x="1106" y="148"/>
                  <a:pt x="1105" y="149"/>
                  <a:pt x="1101" y="148"/>
                </a:cubicBezTo>
                <a:cubicBezTo>
                  <a:pt x="1095" y="146"/>
                  <a:pt x="1098" y="139"/>
                  <a:pt x="1088" y="143"/>
                </a:cubicBezTo>
                <a:cubicBezTo>
                  <a:pt x="1089" y="144"/>
                  <a:pt x="1090" y="144"/>
                  <a:pt x="1091" y="145"/>
                </a:cubicBezTo>
                <a:cubicBezTo>
                  <a:pt x="1089" y="146"/>
                  <a:pt x="1087" y="147"/>
                  <a:pt x="1084" y="148"/>
                </a:cubicBezTo>
                <a:cubicBezTo>
                  <a:pt x="1082" y="145"/>
                  <a:pt x="1082" y="145"/>
                  <a:pt x="1082" y="145"/>
                </a:cubicBezTo>
                <a:cubicBezTo>
                  <a:pt x="1081" y="144"/>
                  <a:pt x="1081" y="145"/>
                  <a:pt x="1082" y="143"/>
                </a:cubicBezTo>
                <a:cubicBezTo>
                  <a:pt x="1081" y="142"/>
                  <a:pt x="1081" y="142"/>
                  <a:pt x="1081" y="142"/>
                </a:cubicBezTo>
                <a:cubicBezTo>
                  <a:pt x="1078" y="142"/>
                  <a:pt x="1075" y="143"/>
                  <a:pt x="1074" y="143"/>
                </a:cubicBezTo>
                <a:cubicBezTo>
                  <a:pt x="1071" y="143"/>
                  <a:pt x="1071" y="143"/>
                  <a:pt x="1071" y="143"/>
                </a:cubicBezTo>
                <a:cubicBezTo>
                  <a:pt x="1072" y="145"/>
                  <a:pt x="1071" y="144"/>
                  <a:pt x="1073" y="145"/>
                </a:cubicBezTo>
                <a:cubicBezTo>
                  <a:pt x="1073" y="146"/>
                  <a:pt x="1072" y="146"/>
                  <a:pt x="1072" y="146"/>
                </a:cubicBezTo>
                <a:cubicBezTo>
                  <a:pt x="1072" y="147"/>
                  <a:pt x="1064" y="149"/>
                  <a:pt x="1063" y="149"/>
                </a:cubicBezTo>
                <a:cubicBezTo>
                  <a:pt x="1059" y="150"/>
                  <a:pt x="1057" y="147"/>
                  <a:pt x="1055" y="148"/>
                </a:cubicBezTo>
                <a:cubicBezTo>
                  <a:pt x="1049" y="148"/>
                  <a:pt x="1049" y="148"/>
                  <a:pt x="1049" y="148"/>
                </a:cubicBezTo>
                <a:cubicBezTo>
                  <a:pt x="1050" y="150"/>
                  <a:pt x="1051" y="151"/>
                  <a:pt x="1051" y="151"/>
                </a:cubicBezTo>
                <a:cubicBezTo>
                  <a:pt x="1052" y="154"/>
                  <a:pt x="1049" y="153"/>
                  <a:pt x="1050" y="156"/>
                </a:cubicBezTo>
                <a:cubicBezTo>
                  <a:pt x="1050" y="158"/>
                  <a:pt x="1050" y="158"/>
                  <a:pt x="1050" y="158"/>
                </a:cubicBezTo>
                <a:cubicBezTo>
                  <a:pt x="1043" y="158"/>
                  <a:pt x="1043" y="158"/>
                  <a:pt x="1043" y="158"/>
                </a:cubicBezTo>
                <a:cubicBezTo>
                  <a:pt x="1044" y="157"/>
                  <a:pt x="1045" y="156"/>
                  <a:pt x="1047" y="155"/>
                </a:cubicBezTo>
                <a:cubicBezTo>
                  <a:pt x="1047" y="154"/>
                  <a:pt x="1045" y="152"/>
                  <a:pt x="1045" y="148"/>
                </a:cubicBezTo>
                <a:cubicBezTo>
                  <a:pt x="1040" y="148"/>
                  <a:pt x="1037" y="147"/>
                  <a:pt x="1034" y="148"/>
                </a:cubicBezTo>
                <a:cubicBezTo>
                  <a:pt x="1033" y="148"/>
                  <a:pt x="1033" y="148"/>
                  <a:pt x="1033" y="148"/>
                </a:cubicBezTo>
                <a:cubicBezTo>
                  <a:pt x="1034" y="146"/>
                  <a:pt x="1035" y="145"/>
                  <a:pt x="1033" y="143"/>
                </a:cubicBezTo>
                <a:cubicBezTo>
                  <a:pt x="1033" y="141"/>
                  <a:pt x="1033" y="141"/>
                  <a:pt x="1033" y="141"/>
                </a:cubicBezTo>
                <a:cubicBezTo>
                  <a:pt x="1030" y="142"/>
                  <a:pt x="1030" y="143"/>
                  <a:pt x="1027" y="144"/>
                </a:cubicBezTo>
                <a:cubicBezTo>
                  <a:pt x="1027" y="145"/>
                  <a:pt x="1027" y="145"/>
                  <a:pt x="1028" y="145"/>
                </a:cubicBezTo>
                <a:cubicBezTo>
                  <a:pt x="1028" y="150"/>
                  <a:pt x="1028" y="150"/>
                  <a:pt x="1032" y="151"/>
                </a:cubicBezTo>
                <a:cubicBezTo>
                  <a:pt x="1031" y="155"/>
                  <a:pt x="1030" y="155"/>
                  <a:pt x="1029" y="159"/>
                </a:cubicBezTo>
                <a:cubicBezTo>
                  <a:pt x="1028" y="159"/>
                  <a:pt x="1028" y="159"/>
                  <a:pt x="1028" y="159"/>
                </a:cubicBezTo>
                <a:cubicBezTo>
                  <a:pt x="1027" y="158"/>
                  <a:pt x="1027" y="158"/>
                  <a:pt x="1027" y="158"/>
                </a:cubicBezTo>
                <a:cubicBezTo>
                  <a:pt x="1027" y="154"/>
                  <a:pt x="1027" y="154"/>
                  <a:pt x="1027" y="154"/>
                </a:cubicBezTo>
                <a:cubicBezTo>
                  <a:pt x="1023" y="154"/>
                  <a:pt x="1022" y="154"/>
                  <a:pt x="1021" y="155"/>
                </a:cubicBezTo>
                <a:cubicBezTo>
                  <a:pt x="1018" y="156"/>
                  <a:pt x="1014" y="160"/>
                  <a:pt x="1015" y="162"/>
                </a:cubicBezTo>
                <a:cubicBezTo>
                  <a:pt x="1015" y="163"/>
                  <a:pt x="1015" y="163"/>
                  <a:pt x="1015" y="163"/>
                </a:cubicBezTo>
                <a:cubicBezTo>
                  <a:pt x="1012" y="162"/>
                  <a:pt x="991" y="161"/>
                  <a:pt x="987" y="163"/>
                </a:cubicBezTo>
                <a:cubicBezTo>
                  <a:pt x="985" y="163"/>
                  <a:pt x="985" y="163"/>
                  <a:pt x="985" y="163"/>
                </a:cubicBezTo>
                <a:cubicBezTo>
                  <a:pt x="985" y="168"/>
                  <a:pt x="985" y="168"/>
                  <a:pt x="985" y="168"/>
                </a:cubicBezTo>
                <a:cubicBezTo>
                  <a:pt x="987" y="168"/>
                  <a:pt x="989" y="167"/>
                  <a:pt x="993" y="167"/>
                </a:cubicBezTo>
                <a:cubicBezTo>
                  <a:pt x="993" y="168"/>
                  <a:pt x="993" y="168"/>
                  <a:pt x="993" y="168"/>
                </a:cubicBezTo>
                <a:cubicBezTo>
                  <a:pt x="990" y="169"/>
                  <a:pt x="991" y="168"/>
                  <a:pt x="990" y="171"/>
                </a:cubicBezTo>
                <a:cubicBezTo>
                  <a:pt x="987" y="170"/>
                  <a:pt x="974" y="170"/>
                  <a:pt x="972" y="171"/>
                </a:cubicBezTo>
                <a:cubicBezTo>
                  <a:pt x="971" y="170"/>
                  <a:pt x="970" y="169"/>
                  <a:pt x="969" y="168"/>
                </a:cubicBezTo>
                <a:cubicBezTo>
                  <a:pt x="968" y="167"/>
                  <a:pt x="970" y="167"/>
                  <a:pt x="971" y="164"/>
                </a:cubicBezTo>
                <a:cubicBezTo>
                  <a:pt x="963" y="162"/>
                  <a:pt x="949" y="164"/>
                  <a:pt x="941" y="165"/>
                </a:cubicBezTo>
                <a:cubicBezTo>
                  <a:pt x="938" y="165"/>
                  <a:pt x="934" y="165"/>
                  <a:pt x="930" y="164"/>
                </a:cubicBezTo>
                <a:cubicBezTo>
                  <a:pt x="921" y="164"/>
                  <a:pt x="907" y="165"/>
                  <a:pt x="898" y="165"/>
                </a:cubicBezTo>
                <a:cubicBezTo>
                  <a:pt x="895" y="165"/>
                  <a:pt x="893" y="169"/>
                  <a:pt x="891" y="168"/>
                </a:cubicBezTo>
                <a:cubicBezTo>
                  <a:pt x="890" y="168"/>
                  <a:pt x="889" y="165"/>
                  <a:pt x="888" y="164"/>
                </a:cubicBezTo>
                <a:cubicBezTo>
                  <a:pt x="886" y="164"/>
                  <a:pt x="885" y="167"/>
                  <a:pt x="882" y="165"/>
                </a:cubicBezTo>
                <a:cubicBezTo>
                  <a:pt x="880" y="165"/>
                  <a:pt x="881" y="165"/>
                  <a:pt x="880" y="164"/>
                </a:cubicBezTo>
                <a:cubicBezTo>
                  <a:pt x="882" y="163"/>
                  <a:pt x="907" y="160"/>
                  <a:pt x="909" y="162"/>
                </a:cubicBezTo>
                <a:cubicBezTo>
                  <a:pt x="912" y="161"/>
                  <a:pt x="912" y="161"/>
                  <a:pt x="914" y="160"/>
                </a:cubicBezTo>
                <a:cubicBezTo>
                  <a:pt x="914" y="157"/>
                  <a:pt x="914" y="157"/>
                  <a:pt x="914" y="157"/>
                </a:cubicBezTo>
                <a:cubicBezTo>
                  <a:pt x="916" y="156"/>
                  <a:pt x="916" y="157"/>
                  <a:pt x="917" y="156"/>
                </a:cubicBezTo>
                <a:cubicBezTo>
                  <a:pt x="919" y="156"/>
                  <a:pt x="919" y="156"/>
                  <a:pt x="919" y="156"/>
                </a:cubicBezTo>
                <a:cubicBezTo>
                  <a:pt x="918" y="157"/>
                  <a:pt x="918" y="157"/>
                  <a:pt x="918" y="160"/>
                </a:cubicBezTo>
                <a:cubicBezTo>
                  <a:pt x="924" y="159"/>
                  <a:pt x="927" y="159"/>
                  <a:pt x="931" y="160"/>
                </a:cubicBezTo>
                <a:cubicBezTo>
                  <a:pt x="932" y="159"/>
                  <a:pt x="931" y="159"/>
                  <a:pt x="933" y="159"/>
                </a:cubicBezTo>
                <a:cubicBezTo>
                  <a:pt x="933" y="157"/>
                  <a:pt x="932" y="156"/>
                  <a:pt x="932" y="154"/>
                </a:cubicBezTo>
                <a:cubicBezTo>
                  <a:pt x="934" y="153"/>
                  <a:pt x="933" y="154"/>
                  <a:pt x="934" y="153"/>
                </a:cubicBezTo>
                <a:cubicBezTo>
                  <a:pt x="936" y="153"/>
                  <a:pt x="936" y="153"/>
                  <a:pt x="936" y="153"/>
                </a:cubicBezTo>
                <a:cubicBezTo>
                  <a:pt x="935" y="155"/>
                  <a:pt x="934" y="156"/>
                  <a:pt x="934" y="159"/>
                </a:cubicBezTo>
                <a:cubicBezTo>
                  <a:pt x="939" y="158"/>
                  <a:pt x="939" y="157"/>
                  <a:pt x="943" y="157"/>
                </a:cubicBezTo>
                <a:cubicBezTo>
                  <a:pt x="944" y="155"/>
                  <a:pt x="944" y="155"/>
                  <a:pt x="944" y="152"/>
                </a:cubicBezTo>
                <a:cubicBezTo>
                  <a:pt x="945" y="152"/>
                  <a:pt x="945" y="152"/>
                  <a:pt x="945" y="152"/>
                </a:cubicBezTo>
                <a:cubicBezTo>
                  <a:pt x="946" y="154"/>
                  <a:pt x="946" y="154"/>
                  <a:pt x="946" y="157"/>
                </a:cubicBezTo>
                <a:cubicBezTo>
                  <a:pt x="950" y="156"/>
                  <a:pt x="952" y="152"/>
                  <a:pt x="956" y="151"/>
                </a:cubicBezTo>
                <a:cubicBezTo>
                  <a:pt x="958" y="150"/>
                  <a:pt x="971" y="149"/>
                  <a:pt x="976" y="149"/>
                </a:cubicBezTo>
                <a:cubicBezTo>
                  <a:pt x="976" y="147"/>
                  <a:pt x="976" y="146"/>
                  <a:pt x="977" y="144"/>
                </a:cubicBezTo>
                <a:cubicBezTo>
                  <a:pt x="977" y="142"/>
                  <a:pt x="977" y="142"/>
                  <a:pt x="977" y="142"/>
                </a:cubicBezTo>
                <a:cubicBezTo>
                  <a:pt x="974" y="142"/>
                  <a:pt x="970" y="143"/>
                  <a:pt x="967" y="140"/>
                </a:cubicBezTo>
                <a:cubicBezTo>
                  <a:pt x="965" y="139"/>
                  <a:pt x="966" y="140"/>
                  <a:pt x="965" y="139"/>
                </a:cubicBezTo>
                <a:cubicBezTo>
                  <a:pt x="971" y="138"/>
                  <a:pt x="979" y="139"/>
                  <a:pt x="983" y="138"/>
                </a:cubicBezTo>
                <a:cubicBezTo>
                  <a:pt x="983" y="141"/>
                  <a:pt x="983" y="141"/>
                  <a:pt x="981" y="143"/>
                </a:cubicBezTo>
                <a:cubicBezTo>
                  <a:pt x="983" y="146"/>
                  <a:pt x="985" y="145"/>
                  <a:pt x="989" y="146"/>
                </a:cubicBezTo>
                <a:cubicBezTo>
                  <a:pt x="988" y="148"/>
                  <a:pt x="988" y="147"/>
                  <a:pt x="987" y="149"/>
                </a:cubicBezTo>
                <a:cubicBezTo>
                  <a:pt x="981" y="147"/>
                  <a:pt x="982" y="149"/>
                  <a:pt x="977" y="153"/>
                </a:cubicBezTo>
                <a:cubicBezTo>
                  <a:pt x="977" y="155"/>
                  <a:pt x="977" y="155"/>
                  <a:pt x="977" y="155"/>
                </a:cubicBezTo>
                <a:cubicBezTo>
                  <a:pt x="981" y="155"/>
                  <a:pt x="983" y="154"/>
                  <a:pt x="985" y="153"/>
                </a:cubicBezTo>
                <a:cubicBezTo>
                  <a:pt x="985" y="151"/>
                  <a:pt x="985" y="151"/>
                  <a:pt x="985" y="151"/>
                </a:cubicBezTo>
                <a:cubicBezTo>
                  <a:pt x="988" y="150"/>
                  <a:pt x="987" y="153"/>
                  <a:pt x="989" y="152"/>
                </a:cubicBezTo>
                <a:cubicBezTo>
                  <a:pt x="993" y="152"/>
                  <a:pt x="993" y="151"/>
                  <a:pt x="995" y="150"/>
                </a:cubicBezTo>
                <a:cubicBezTo>
                  <a:pt x="994" y="148"/>
                  <a:pt x="994" y="148"/>
                  <a:pt x="993" y="146"/>
                </a:cubicBezTo>
                <a:cubicBezTo>
                  <a:pt x="995" y="146"/>
                  <a:pt x="996" y="146"/>
                  <a:pt x="997" y="145"/>
                </a:cubicBezTo>
                <a:cubicBezTo>
                  <a:pt x="998" y="145"/>
                  <a:pt x="998" y="145"/>
                  <a:pt x="998" y="145"/>
                </a:cubicBezTo>
                <a:cubicBezTo>
                  <a:pt x="997" y="143"/>
                  <a:pt x="996" y="143"/>
                  <a:pt x="994" y="143"/>
                </a:cubicBezTo>
                <a:cubicBezTo>
                  <a:pt x="994" y="142"/>
                  <a:pt x="994" y="142"/>
                  <a:pt x="994" y="142"/>
                </a:cubicBezTo>
                <a:cubicBezTo>
                  <a:pt x="994" y="141"/>
                  <a:pt x="995" y="140"/>
                  <a:pt x="996" y="139"/>
                </a:cubicBezTo>
                <a:cubicBezTo>
                  <a:pt x="1005" y="133"/>
                  <a:pt x="1010" y="140"/>
                  <a:pt x="1017" y="141"/>
                </a:cubicBezTo>
                <a:cubicBezTo>
                  <a:pt x="1017" y="139"/>
                  <a:pt x="1017" y="139"/>
                  <a:pt x="1016" y="138"/>
                </a:cubicBezTo>
                <a:cubicBezTo>
                  <a:pt x="1016" y="136"/>
                  <a:pt x="1016" y="136"/>
                  <a:pt x="1016" y="136"/>
                </a:cubicBezTo>
                <a:cubicBezTo>
                  <a:pt x="1021" y="137"/>
                  <a:pt x="1032" y="138"/>
                  <a:pt x="1036" y="135"/>
                </a:cubicBezTo>
                <a:cubicBezTo>
                  <a:pt x="1037" y="136"/>
                  <a:pt x="1036" y="137"/>
                  <a:pt x="1036" y="140"/>
                </a:cubicBezTo>
                <a:cubicBezTo>
                  <a:pt x="1039" y="140"/>
                  <a:pt x="1040" y="141"/>
                  <a:pt x="1042" y="140"/>
                </a:cubicBezTo>
                <a:cubicBezTo>
                  <a:pt x="1044" y="140"/>
                  <a:pt x="1044" y="140"/>
                  <a:pt x="1044" y="140"/>
                </a:cubicBezTo>
                <a:cubicBezTo>
                  <a:pt x="1043" y="138"/>
                  <a:pt x="1043" y="138"/>
                  <a:pt x="1043" y="137"/>
                </a:cubicBezTo>
                <a:cubicBezTo>
                  <a:pt x="1044" y="134"/>
                  <a:pt x="1045" y="134"/>
                  <a:pt x="1047" y="131"/>
                </a:cubicBezTo>
                <a:cubicBezTo>
                  <a:pt x="1048" y="131"/>
                  <a:pt x="1048" y="131"/>
                  <a:pt x="1048" y="131"/>
                </a:cubicBezTo>
                <a:cubicBezTo>
                  <a:pt x="1048" y="136"/>
                  <a:pt x="1048" y="134"/>
                  <a:pt x="1047" y="139"/>
                </a:cubicBezTo>
                <a:cubicBezTo>
                  <a:pt x="1054" y="139"/>
                  <a:pt x="1050" y="140"/>
                  <a:pt x="1053" y="142"/>
                </a:cubicBezTo>
                <a:cubicBezTo>
                  <a:pt x="1057" y="139"/>
                  <a:pt x="1064" y="139"/>
                  <a:pt x="1067" y="137"/>
                </a:cubicBezTo>
                <a:cubicBezTo>
                  <a:pt x="1068" y="137"/>
                  <a:pt x="1068" y="137"/>
                  <a:pt x="1068" y="137"/>
                </a:cubicBezTo>
                <a:cubicBezTo>
                  <a:pt x="1066" y="132"/>
                  <a:pt x="1062" y="134"/>
                  <a:pt x="1058" y="135"/>
                </a:cubicBezTo>
                <a:cubicBezTo>
                  <a:pt x="1058" y="132"/>
                  <a:pt x="1059" y="132"/>
                  <a:pt x="1060" y="130"/>
                </a:cubicBezTo>
                <a:cubicBezTo>
                  <a:pt x="1066" y="130"/>
                  <a:pt x="1066" y="129"/>
                  <a:pt x="1072" y="129"/>
                </a:cubicBezTo>
                <a:cubicBezTo>
                  <a:pt x="1071" y="133"/>
                  <a:pt x="1070" y="133"/>
                  <a:pt x="1069" y="136"/>
                </a:cubicBezTo>
                <a:cubicBezTo>
                  <a:pt x="1071" y="137"/>
                  <a:pt x="1074" y="137"/>
                  <a:pt x="1075" y="137"/>
                </a:cubicBezTo>
                <a:cubicBezTo>
                  <a:pt x="1078" y="137"/>
                  <a:pt x="1080" y="137"/>
                  <a:pt x="1082" y="136"/>
                </a:cubicBezTo>
                <a:cubicBezTo>
                  <a:pt x="1082" y="132"/>
                  <a:pt x="1082" y="132"/>
                  <a:pt x="1082" y="132"/>
                </a:cubicBezTo>
                <a:cubicBezTo>
                  <a:pt x="1079" y="132"/>
                  <a:pt x="1077" y="132"/>
                  <a:pt x="1076" y="131"/>
                </a:cubicBezTo>
                <a:cubicBezTo>
                  <a:pt x="1074" y="131"/>
                  <a:pt x="1075" y="131"/>
                  <a:pt x="1074" y="130"/>
                </a:cubicBezTo>
                <a:cubicBezTo>
                  <a:pt x="1077" y="130"/>
                  <a:pt x="1078" y="129"/>
                  <a:pt x="1080" y="127"/>
                </a:cubicBezTo>
                <a:cubicBezTo>
                  <a:pt x="1080" y="126"/>
                  <a:pt x="1080" y="126"/>
                  <a:pt x="1079" y="125"/>
                </a:cubicBezTo>
                <a:cubicBezTo>
                  <a:pt x="1077" y="123"/>
                  <a:pt x="1077" y="125"/>
                  <a:pt x="1076" y="124"/>
                </a:cubicBezTo>
                <a:cubicBezTo>
                  <a:pt x="1075" y="123"/>
                  <a:pt x="1075" y="122"/>
                  <a:pt x="1075" y="120"/>
                </a:cubicBezTo>
                <a:cubicBezTo>
                  <a:pt x="1078" y="119"/>
                  <a:pt x="1078" y="120"/>
                  <a:pt x="1080" y="119"/>
                </a:cubicBezTo>
                <a:cubicBezTo>
                  <a:pt x="1083" y="118"/>
                  <a:pt x="1082" y="118"/>
                  <a:pt x="1082" y="114"/>
                </a:cubicBezTo>
                <a:cubicBezTo>
                  <a:pt x="1086" y="116"/>
                  <a:pt x="1088" y="118"/>
                  <a:pt x="1093" y="119"/>
                </a:cubicBezTo>
                <a:cubicBezTo>
                  <a:pt x="1093" y="120"/>
                  <a:pt x="1093" y="120"/>
                  <a:pt x="1093" y="120"/>
                </a:cubicBezTo>
                <a:cubicBezTo>
                  <a:pt x="1089" y="121"/>
                  <a:pt x="1087" y="122"/>
                  <a:pt x="1084" y="124"/>
                </a:cubicBezTo>
                <a:cubicBezTo>
                  <a:pt x="1085" y="128"/>
                  <a:pt x="1087" y="128"/>
                  <a:pt x="1085" y="131"/>
                </a:cubicBezTo>
                <a:cubicBezTo>
                  <a:pt x="1086" y="134"/>
                  <a:pt x="1086" y="136"/>
                  <a:pt x="1089" y="136"/>
                </a:cubicBezTo>
                <a:cubicBezTo>
                  <a:pt x="1090" y="136"/>
                  <a:pt x="1099" y="135"/>
                  <a:pt x="1101" y="133"/>
                </a:cubicBezTo>
                <a:cubicBezTo>
                  <a:pt x="1102" y="132"/>
                  <a:pt x="1102" y="131"/>
                  <a:pt x="1102" y="130"/>
                </a:cubicBezTo>
                <a:cubicBezTo>
                  <a:pt x="1107" y="131"/>
                  <a:pt x="1111" y="131"/>
                  <a:pt x="1116" y="131"/>
                </a:cubicBezTo>
                <a:cubicBezTo>
                  <a:pt x="1124" y="129"/>
                  <a:pt x="1135" y="128"/>
                  <a:pt x="1138" y="127"/>
                </a:cubicBezTo>
                <a:cubicBezTo>
                  <a:pt x="1143" y="127"/>
                  <a:pt x="1148" y="127"/>
                  <a:pt x="1151" y="126"/>
                </a:cubicBezTo>
                <a:cubicBezTo>
                  <a:pt x="1152" y="126"/>
                  <a:pt x="1152" y="126"/>
                  <a:pt x="1152" y="126"/>
                </a:cubicBezTo>
                <a:cubicBezTo>
                  <a:pt x="1151" y="125"/>
                  <a:pt x="1151" y="125"/>
                  <a:pt x="1149" y="125"/>
                </a:cubicBezTo>
                <a:cubicBezTo>
                  <a:pt x="1151" y="123"/>
                  <a:pt x="1151" y="124"/>
                  <a:pt x="1153" y="125"/>
                </a:cubicBezTo>
                <a:cubicBezTo>
                  <a:pt x="1154" y="123"/>
                  <a:pt x="1155" y="121"/>
                  <a:pt x="1155" y="120"/>
                </a:cubicBezTo>
                <a:cubicBezTo>
                  <a:pt x="1160" y="119"/>
                  <a:pt x="1169" y="117"/>
                  <a:pt x="1173" y="113"/>
                </a:cubicBezTo>
                <a:cubicBezTo>
                  <a:pt x="1174" y="113"/>
                  <a:pt x="1174" y="113"/>
                  <a:pt x="1174" y="113"/>
                </a:cubicBezTo>
                <a:cubicBezTo>
                  <a:pt x="1174" y="111"/>
                  <a:pt x="1174" y="111"/>
                  <a:pt x="1174" y="111"/>
                </a:cubicBezTo>
                <a:cubicBezTo>
                  <a:pt x="1169" y="111"/>
                  <a:pt x="1169" y="111"/>
                  <a:pt x="1164" y="111"/>
                </a:cubicBezTo>
                <a:cubicBezTo>
                  <a:pt x="1164" y="109"/>
                  <a:pt x="1164" y="109"/>
                  <a:pt x="1165" y="108"/>
                </a:cubicBezTo>
                <a:cubicBezTo>
                  <a:pt x="1165" y="106"/>
                  <a:pt x="1165" y="106"/>
                  <a:pt x="1165" y="106"/>
                </a:cubicBezTo>
                <a:cubicBezTo>
                  <a:pt x="1160" y="105"/>
                  <a:pt x="1159" y="108"/>
                  <a:pt x="1155" y="109"/>
                </a:cubicBezTo>
                <a:cubicBezTo>
                  <a:pt x="1152" y="109"/>
                  <a:pt x="1148" y="104"/>
                  <a:pt x="1146" y="106"/>
                </a:cubicBezTo>
                <a:cubicBezTo>
                  <a:pt x="1146" y="107"/>
                  <a:pt x="1145" y="108"/>
                  <a:pt x="1145" y="109"/>
                </a:cubicBezTo>
                <a:cubicBezTo>
                  <a:pt x="1143" y="110"/>
                  <a:pt x="1139" y="112"/>
                  <a:pt x="1137" y="112"/>
                </a:cubicBezTo>
                <a:cubicBezTo>
                  <a:pt x="1134" y="111"/>
                  <a:pt x="1128" y="110"/>
                  <a:pt x="1124" y="111"/>
                </a:cubicBezTo>
                <a:cubicBezTo>
                  <a:pt x="1123" y="112"/>
                  <a:pt x="1122" y="113"/>
                  <a:pt x="1121" y="113"/>
                </a:cubicBezTo>
                <a:cubicBezTo>
                  <a:pt x="1120" y="113"/>
                  <a:pt x="1116" y="110"/>
                  <a:pt x="1115" y="111"/>
                </a:cubicBezTo>
                <a:cubicBezTo>
                  <a:pt x="1115" y="113"/>
                  <a:pt x="1115" y="113"/>
                  <a:pt x="1115" y="113"/>
                </a:cubicBezTo>
                <a:cubicBezTo>
                  <a:pt x="1110" y="115"/>
                  <a:pt x="1109" y="110"/>
                  <a:pt x="1105" y="111"/>
                </a:cubicBezTo>
                <a:cubicBezTo>
                  <a:pt x="1104" y="112"/>
                  <a:pt x="1103" y="113"/>
                  <a:pt x="1102" y="114"/>
                </a:cubicBezTo>
                <a:cubicBezTo>
                  <a:pt x="1098" y="115"/>
                  <a:pt x="1097" y="110"/>
                  <a:pt x="1094" y="110"/>
                </a:cubicBezTo>
                <a:cubicBezTo>
                  <a:pt x="1091" y="110"/>
                  <a:pt x="1069" y="110"/>
                  <a:pt x="1066" y="111"/>
                </a:cubicBezTo>
                <a:cubicBezTo>
                  <a:pt x="1063" y="113"/>
                  <a:pt x="1064" y="112"/>
                  <a:pt x="1064" y="115"/>
                </a:cubicBezTo>
                <a:cubicBezTo>
                  <a:pt x="1062" y="115"/>
                  <a:pt x="1062" y="115"/>
                  <a:pt x="1062" y="115"/>
                </a:cubicBezTo>
                <a:cubicBezTo>
                  <a:pt x="1061" y="111"/>
                  <a:pt x="1060" y="110"/>
                  <a:pt x="1058" y="108"/>
                </a:cubicBezTo>
                <a:cubicBezTo>
                  <a:pt x="1055" y="107"/>
                  <a:pt x="1052" y="109"/>
                  <a:pt x="1047" y="109"/>
                </a:cubicBezTo>
                <a:cubicBezTo>
                  <a:pt x="1045" y="112"/>
                  <a:pt x="1046" y="113"/>
                  <a:pt x="1045" y="115"/>
                </a:cubicBezTo>
                <a:cubicBezTo>
                  <a:pt x="1045" y="116"/>
                  <a:pt x="1045" y="116"/>
                  <a:pt x="1045" y="116"/>
                </a:cubicBezTo>
                <a:cubicBezTo>
                  <a:pt x="1040" y="114"/>
                  <a:pt x="1041" y="111"/>
                  <a:pt x="1035" y="110"/>
                </a:cubicBezTo>
                <a:cubicBezTo>
                  <a:pt x="1035" y="109"/>
                  <a:pt x="1036" y="109"/>
                  <a:pt x="1036" y="108"/>
                </a:cubicBezTo>
                <a:cubicBezTo>
                  <a:pt x="1033" y="107"/>
                  <a:pt x="1029" y="108"/>
                  <a:pt x="1027" y="110"/>
                </a:cubicBezTo>
                <a:cubicBezTo>
                  <a:pt x="1024" y="109"/>
                  <a:pt x="1025" y="110"/>
                  <a:pt x="1024" y="108"/>
                </a:cubicBezTo>
                <a:cubicBezTo>
                  <a:pt x="1020" y="109"/>
                  <a:pt x="1011" y="113"/>
                  <a:pt x="1007" y="109"/>
                </a:cubicBezTo>
                <a:cubicBezTo>
                  <a:pt x="1003" y="110"/>
                  <a:pt x="1002" y="111"/>
                  <a:pt x="1000" y="114"/>
                </a:cubicBezTo>
                <a:cubicBezTo>
                  <a:pt x="997" y="114"/>
                  <a:pt x="998" y="112"/>
                  <a:pt x="995" y="112"/>
                </a:cubicBezTo>
                <a:cubicBezTo>
                  <a:pt x="994" y="113"/>
                  <a:pt x="994" y="114"/>
                  <a:pt x="993" y="115"/>
                </a:cubicBezTo>
                <a:cubicBezTo>
                  <a:pt x="989" y="115"/>
                  <a:pt x="986" y="115"/>
                  <a:pt x="982" y="114"/>
                </a:cubicBezTo>
                <a:cubicBezTo>
                  <a:pt x="977" y="116"/>
                  <a:pt x="977" y="116"/>
                  <a:pt x="977" y="116"/>
                </a:cubicBezTo>
                <a:cubicBezTo>
                  <a:pt x="976" y="115"/>
                  <a:pt x="975" y="115"/>
                  <a:pt x="974" y="114"/>
                </a:cubicBezTo>
                <a:cubicBezTo>
                  <a:pt x="967" y="116"/>
                  <a:pt x="958" y="121"/>
                  <a:pt x="950" y="116"/>
                </a:cubicBezTo>
                <a:cubicBezTo>
                  <a:pt x="949" y="116"/>
                  <a:pt x="949" y="116"/>
                  <a:pt x="949" y="116"/>
                </a:cubicBezTo>
                <a:cubicBezTo>
                  <a:pt x="949" y="115"/>
                  <a:pt x="949" y="115"/>
                  <a:pt x="949" y="115"/>
                </a:cubicBezTo>
                <a:cubicBezTo>
                  <a:pt x="958" y="115"/>
                  <a:pt x="967" y="114"/>
                  <a:pt x="976" y="113"/>
                </a:cubicBezTo>
                <a:cubicBezTo>
                  <a:pt x="976" y="110"/>
                  <a:pt x="976" y="110"/>
                  <a:pt x="976" y="110"/>
                </a:cubicBezTo>
                <a:cubicBezTo>
                  <a:pt x="968" y="110"/>
                  <a:pt x="951" y="111"/>
                  <a:pt x="949" y="109"/>
                </a:cubicBezTo>
                <a:cubicBezTo>
                  <a:pt x="947" y="111"/>
                  <a:pt x="948" y="109"/>
                  <a:pt x="947" y="112"/>
                </a:cubicBezTo>
                <a:cubicBezTo>
                  <a:pt x="946" y="112"/>
                  <a:pt x="946" y="112"/>
                  <a:pt x="945" y="111"/>
                </a:cubicBezTo>
                <a:cubicBezTo>
                  <a:pt x="944" y="110"/>
                  <a:pt x="945" y="111"/>
                  <a:pt x="944" y="109"/>
                </a:cubicBezTo>
                <a:cubicBezTo>
                  <a:pt x="948" y="108"/>
                  <a:pt x="952" y="109"/>
                  <a:pt x="955" y="108"/>
                </a:cubicBezTo>
                <a:cubicBezTo>
                  <a:pt x="957" y="108"/>
                  <a:pt x="957" y="108"/>
                  <a:pt x="957" y="108"/>
                </a:cubicBezTo>
                <a:cubicBezTo>
                  <a:pt x="957" y="104"/>
                  <a:pt x="957" y="104"/>
                  <a:pt x="957" y="104"/>
                </a:cubicBezTo>
                <a:cubicBezTo>
                  <a:pt x="952" y="104"/>
                  <a:pt x="941" y="105"/>
                  <a:pt x="939" y="107"/>
                </a:cubicBezTo>
                <a:cubicBezTo>
                  <a:pt x="938" y="106"/>
                  <a:pt x="937" y="106"/>
                  <a:pt x="936" y="106"/>
                </a:cubicBezTo>
                <a:cubicBezTo>
                  <a:pt x="935" y="105"/>
                  <a:pt x="935" y="104"/>
                  <a:pt x="935" y="104"/>
                </a:cubicBezTo>
                <a:cubicBezTo>
                  <a:pt x="946" y="99"/>
                  <a:pt x="962" y="100"/>
                  <a:pt x="975" y="99"/>
                </a:cubicBezTo>
                <a:cubicBezTo>
                  <a:pt x="975" y="96"/>
                  <a:pt x="975" y="96"/>
                  <a:pt x="975" y="96"/>
                </a:cubicBezTo>
                <a:cubicBezTo>
                  <a:pt x="970" y="96"/>
                  <a:pt x="967" y="93"/>
                  <a:pt x="964" y="94"/>
                </a:cubicBezTo>
                <a:cubicBezTo>
                  <a:pt x="962" y="93"/>
                  <a:pt x="963" y="95"/>
                  <a:pt x="962" y="91"/>
                </a:cubicBezTo>
                <a:cubicBezTo>
                  <a:pt x="960" y="92"/>
                  <a:pt x="960" y="92"/>
                  <a:pt x="959" y="92"/>
                </a:cubicBezTo>
                <a:cubicBezTo>
                  <a:pt x="957" y="92"/>
                  <a:pt x="955" y="92"/>
                  <a:pt x="954" y="91"/>
                </a:cubicBezTo>
                <a:cubicBezTo>
                  <a:pt x="953" y="90"/>
                  <a:pt x="953" y="91"/>
                  <a:pt x="954" y="89"/>
                </a:cubicBezTo>
                <a:cubicBezTo>
                  <a:pt x="953" y="88"/>
                  <a:pt x="953" y="88"/>
                  <a:pt x="953" y="88"/>
                </a:cubicBezTo>
                <a:cubicBezTo>
                  <a:pt x="946" y="88"/>
                  <a:pt x="948" y="90"/>
                  <a:pt x="945" y="93"/>
                </a:cubicBezTo>
                <a:cubicBezTo>
                  <a:pt x="945" y="91"/>
                  <a:pt x="944" y="91"/>
                  <a:pt x="945" y="89"/>
                </a:cubicBezTo>
                <a:cubicBezTo>
                  <a:pt x="944" y="83"/>
                  <a:pt x="939" y="88"/>
                  <a:pt x="934" y="86"/>
                </a:cubicBezTo>
                <a:cubicBezTo>
                  <a:pt x="929" y="85"/>
                  <a:pt x="929" y="84"/>
                  <a:pt x="927" y="81"/>
                </a:cubicBezTo>
                <a:cubicBezTo>
                  <a:pt x="925" y="81"/>
                  <a:pt x="925" y="81"/>
                  <a:pt x="925" y="81"/>
                </a:cubicBezTo>
                <a:cubicBezTo>
                  <a:pt x="925" y="80"/>
                  <a:pt x="925" y="80"/>
                  <a:pt x="925" y="80"/>
                </a:cubicBezTo>
                <a:cubicBezTo>
                  <a:pt x="932" y="81"/>
                  <a:pt x="954" y="82"/>
                  <a:pt x="956" y="80"/>
                </a:cubicBezTo>
                <a:cubicBezTo>
                  <a:pt x="957" y="80"/>
                  <a:pt x="957" y="80"/>
                  <a:pt x="957" y="80"/>
                </a:cubicBezTo>
                <a:cubicBezTo>
                  <a:pt x="955" y="75"/>
                  <a:pt x="950" y="75"/>
                  <a:pt x="948" y="71"/>
                </a:cubicBezTo>
                <a:cubicBezTo>
                  <a:pt x="942" y="71"/>
                  <a:pt x="938" y="69"/>
                  <a:pt x="933" y="70"/>
                </a:cubicBezTo>
                <a:cubicBezTo>
                  <a:pt x="933" y="72"/>
                  <a:pt x="933" y="72"/>
                  <a:pt x="933" y="72"/>
                </a:cubicBezTo>
                <a:cubicBezTo>
                  <a:pt x="931" y="72"/>
                  <a:pt x="931" y="72"/>
                  <a:pt x="931" y="72"/>
                </a:cubicBezTo>
                <a:cubicBezTo>
                  <a:pt x="929" y="71"/>
                  <a:pt x="920" y="69"/>
                  <a:pt x="918" y="70"/>
                </a:cubicBezTo>
                <a:cubicBezTo>
                  <a:pt x="918" y="70"/>
                  <a:pt x="916" y="73"/>
                  <a:pt x="916" y="74"/>
                </a:cubicBezTo>
                <a:cubicBezTo>
                  <a:pt x="915" y="74"/>
                  <a:pt x="910" y="73"/>
                  <a:pt x="907" y="74"/>
                </a:cubicBezTo>
                <a:cubicBezTo>
                  <a:pt x="907" y="77"/>
                  <a:pt x="906" y="76"/>
                  <a:pt x="909" y="77"/>
                </a:cubicBezTo>
                <a:cubicBezTo>
                  <a:pt x="908" y="80"/>
                  <a:pt x="908" y="80"/>
                  <a:pt x="908" y="80"/>
                </a:cubicBezTo>
                <a:cubicBezTo>
                  <a:pt x="906" y="80"/>
                  <a:pt x="905" y="81"/>
                  <a:pt x="904" y="81"/>
                </a:cubicBezTo>
                <a:cubicBezTo>
                  <a:pt x="902" y="79"/>
                  <a:pt x="903" y="80"/>
                  <a:pt x="900" y="79"/>
                </a:cubicBezTo>
                <a:cubicBezTo>
                  <a:pt x="900" y="78"/>
                  <a:pt x="900" y="77"/>
                  <a:pt x="901" y="75"/>
                </a:cubicBezTo>
                <a:cubicBezTo>
                  <a:pt x="898" y="75"/>
                  <a:pt x="896" y="78"/>
                  <a:pt x="891" y="76"/>
                </a:cubicBezTo>
                <a:cubicBezTo>
                  <a:pt x="889" y="76"/>
                  <a:pt x="886" y="74"/>
                  <a:pt x="883" y="74"/>
                </a:cubicBezTo>
                <a:cubicBezTo>
                  <a:pt x="882" y="73"/>
                  <a:pt x="882" y="72"/>
                  <a:pt x="882" y="71"/>
                </a:cubicBezTo>
                <a:cubicBezTo>
                  <a:pt x="881" y="71"/>
                  <a:pt x="881" y="71"/>
                  <a:pt x="881" y="71"/>
                </a:cubicBezTo>
                <a:cubicBezTo>
                  <a:pt x="882" y="70"/>
                  <a:pt x="882" y="69"/>
                  <a:pt x="883" y="69"/>
                </a:cubicBezTo>
                <a:cubicBezTo>
                  <a:pt x="881" y="66"/>
                  <a:pt x="883" y="68"/>
                  <a:pt x="880" y="67"/>
                </a:cubicBezTo>
                <a:cubicBezTo>
                  <a:pt x="880" y="70"/>
                  <a:pt x="880" y="70"/>
                  <a:pt x="880" y="70"/>
                </a:cubicBezTo>
                <a:cubicBezTo>
                  <a:pt x="878" y="69"/>
                  <a:pt x="874" y="70"/>
                  <a:pt x="871" y="71"/>
                </a:cubicBezTo>
                <a:cubicBezTo>
                  <a:pt x="871" y="70"/>
                  <a:pt x="871" y="70"/>
                  <a:pt x="871" y="70"/>
                </a:cubicBezTo>
                <a:cubicBezTo>
                  <a:pt x="870" y="70"/>
                  <a:pt x="870" y="70"/>
                  <a:pt x="870" y="70"/>
                </a:cubicBezTo>
                <a:cubicBezTo>
                  <a:pt x="870" y="69"/>
                  <a:pt x="871" y="68"/>
                  <a:pt x="871" y="68"/>
                </a:cubicBezTo>
                <a:cubicBezTo>
                  <a:pt x="871" y="66"/>
                  <a:pt x="871" y="66"/>
                  <a:pt x="871" y="66"/>
                </a:cubicBezTo>
                <a:cubicBezTo>
                  <a:pt x="870" y="66"/>
                  <a:pt x="870" y="66"/>
                  <a:pt x="870" y="66"/>
                </a:cubicBezTo>
                <a:cubicBezTo>
                  <a:pt x="868" y="68"/>
                  <a:pt x="868" y="67"/>
                  <a:pt x="868" y="70"/>
                </a:cubicBezTo>
                <a:cubicBezTo>
                  <a:pt x="865" y="69"/>
                  <a:pt x="862" y="68"/>
                  <a:pt x="859" y="67"/>
                </a:cubicBezTo>
                <a:cubicBezTo>
                  <a:pt x="855" y="67"/>
                  <a:pt x="854" y="71"/>
                  <a:pt x="853" y="75"/>
                </a:cubicBezTo>
                <a:cubicBezTo>
                  <a:pt x="851" y="75"/>
                  <a:pt x="851" y="75"/>
                  <a:pt x="850" y="74"/>
                </a:cubicBezTo>
                <a:cubicBezTo>
                  <a:pt x="849" y="73"/>
                  <a:pt x="849" y="74"/>
                  <a:pt x="849" y="72"/>
                </a:cubicBezTo>
                <a:cubicBezTo>
                  <a:pt x="846" y="71"/>
                  <a:pt x="842" y="71"/>
                  <a:pt x="839" y="71"/>
                </a:cubicBezTo>
                <a:cubicBezTo>
                  <a:pt x="838" y="69"/>
                  <a:pt x="836" y="68"/>
                  <a:pt x="835" y="66"/>
                </a:cubicBezTo>
                <a:cubicBezTo>
                  <a:pt x="834" y="66"/>
                  <a:pt x="834" y="66"/>
                  <a:pt x="834" y="66"/>
                </a:cubicBezTo>
                <a:cubicBezTo>
                  <a:pt x="834" y="65"/>
                  <a:pt x="834" y="65"/>
                  <a:pt x="834" y="65"/>
                </a:cubicBezTo>
                <a:cubicBezTo>
                  <a:pt x="843" y="65"/>
                  <a:pt x="856" y="65"/>
                  <a:pt x="858" y="64"/>
                </a:cubicBezTo>
                <a:cubicBezTo>
                  <a:pt x="860" y="64"/>
                  <a:pt x="860" y="64"/>
                  <a:pt x="860" y="64"/>
                </a:cubicBezTo>
                <a:cubicBezTo>
                  <a:pt x="860" y="61"/>
                  <a:pt x="860" y="61"/>
                  <a:pt x="860" y="61"/>
                </a:cubicBezTo>
                <a:cubicBezTo>
                  <a:pt x="856" y="61"/>
                  <a:pt x="859" y="61"/>
                  <a:pt x="856" y="62"/>
                </a:cubicBezTo>
                <a:cubicBezTo>
                  <a:pt x="856" y="62"/>
                  <a:pt x="856" y="61"/>
                  <a:pt x="855" y="60"/>
                </a:cubicBezTo>
                <a:cubicBezTo>
                  <a:pt x="854" y="60"/>
                  <a:pt x="854" y="60"/>
                  <a:pt x="854" y="60"/>
                </a:cubicBezTo>
                <a:cubicBezTo>
                  <a:pt x="856" y="59"/>
                  <a:pt x="856" y="59"/>
                  <a:pt x="858" y="58"/>
                </a:cubicBezTo>
                <a:cubicBezTo>
                  <a:pt x="865" y="55"/>
                  <a:pt x="869" y="62"/>
                  <a:pt x="878" y="60"/>
                </a:cubicBezTo>
                <a:cubicBezTo>
                  <a:pt x="902" y="57"/>
                  <a:pt x="915" y="62"/>
                  <a:pt x="935" y="62"/>
                </a:cubicBezTo>
                <a:cubicBezTo>
                  <a:pt x="934" y="57"/>
                  <a:pt x="931" y="58"/>
                  <a:pt x="935" y="56"/>
                </a:cubicBezTo>
                <a:cubicBezTo>
                  <a:pt x="935" y="54"/>
                  <a:pt x="935" y="54"/>
                  <a:pt x="935" y="54"/>
                </a:cubicBezTo>
                <a:cubicBezTo>
                  <a:pt x="933" y="54"/>
                  <a:pt x="933" y="54"/>
                  <a:pt x="932" y="55"/>
                </a:cubicBezTo>
                <a:cubicBezTo>
                  <a:pt x="929" y="54"/>
                  <a:pt x="930" y="54"/>
                  <a:pt x="928" y="53"/>
                </a:cubicBezTo>
                <a:cubicBezTo>
                  <a:pt x="928" y="52"/>
                  <a:pt x="928" y="52"/>
                  <a:pt x="927" y="52"/>
                </a:cubicBezTo>
                <a:cubicBezTo>
                  <a:pt x="929" y="50"/>
                  <a:pt x="928" y="51"/>
                  <a:pt x="929" y="49"/>
                </a:cubicBezTo>
                <a:cubicBezTo>
                  <a:pt x="932" y="50"/>
                  <a:pt x="931" y="50"/>
                  <a:pt x="934" y="51"/>
                </a:cubicBezTo>
                <a:cubicBezTo>
                  <a:pt x="934" y="50"/>
                  <a:pt x="934" y="50"/>
                  <a:pt x="934" y="50"/>
                </a:cubicBezTo>
                <a:cubicBezTo>
                  <a:pt x="935" y="50"/>
                  <a:pt x="935" y="50"/>
                  <a:pt x="935" y="50"/>
                </a:cubicBezTo>
                <a:cubicBezTo>
                  <a:pt x="934" y="47"/>
                  <a:pt x="933" y="47"/>
                  <a:pt x="932" y="45"/>
                </a:cubicBezTo>
                <a:cubicBezTo>
                  <a:pt x="930" y="45"/>
                  <a:pt x="930" y="45"/>
                  <a:pt x="929" y="46"/>
                </a:cubicBezTo>
                <a:cubicBezTo>
                  <a:pt x="927" y="46"/>
                  <a:pt x="927" y="46"/>
                  <a:pt x="927" y="46"/>
                </a:cubicBezTo>
                <a:cubicBezTo>
                  <a:pt x="928" y="45"/>
                  <a:pt x="929" y="45"/>
                  <a:pt x="929" y="44"/>
                </a:cubicBezTo>
                <a:cubicBezTo>
                  <a:pt x="925" y="38"/>
                  <a:pt x="917" y="43"/>
                  <a:pt x="910" y="41"/>
                </a:cubicBezTo>
                <a:cubicBezTo>
                  <a:pt x="902" y="39"/>
                  <a:pt x="880" y="44"/>
                  <a:pt x="871" y="38"/>
                </a:cubicBezTo>
                <a:cubicBezTo>
                  <a:pt x="868" y="39"/>
                  <a:pt x="867" y="39"/>
                  <a:pt x="866" y="39"/>
                </a:cubicBezTo>
                <a:cubicBezTo>
                  <a:pt x="867" y="42"/>
                  <a:pt x="867" y="42"/>
                  <a:pt x="869" y="43"/>
                </a:cubicBezTo>
                <a:cubicBezTo>
                  <a:pt x="870" y="44"/>
                  <a:pt x="873" y="43"/>
                  <a:pt x="876" y="42"/>
                </a:cubicBezTo>
                <a:cubicBezTo>
                  <a:pt x="875" y="44"/>
                  <a:pt x="874" y="45"/>
                  <a:pt x="872" y="46"/>
                </a:cubicBezTo>
                <a:cubicBezTo>
                  <a:pt x="871" y="47"/>
                  <a:pt x="871" y="46"/>
                  <a:pt x="869" y="45"/>
                </a:cubicBezTo>
                <a:cubicBezTo>
                  <a:pt x="868" y="46"/>
                  <a:pt x="867" y="47"/>
                  <a:pt x="866" y="48"/>
                </a:cubicBezTo>
                <a:cubicBezTo>
                  <a:pt x="865" y="48"/>
                  <a:pt x="865" y="49"/>
                  <a:pt x="865" y="49"/>
                </a:cubicBezTo>
                <a:cubicBezTo>
                  <a:pt x="860" y="46"/>
                  <a:pt x="860" y="45"/>
                  <a:pt x="854" y="47"/>
                </a:cubicBezTo>
                <a:cubicBezTo>
                  <a:pt x="854" y="46"/>
                  <a:pt x="854" y="46"/>
                  <a:pt x="854" y="46"/>
                </a:cubicBezTo>
                <a:cubicBezTo>
                  <a:pt x="853" y="46"/>
                  <a:pt x="853" y="46"/>
                  <a:pt x="853" y="46"/>
                </a:cubicBezTo>
                <a:cubicBezTo>
                  <a:pt x="854" y="45"/>
                  <a:pt x="854" y="45"/>
                  <a:pt x="856" y="45"/>
                </a:cubicBezTo>
                <a:cubicBezTo>
                  <a:pt x="856" y="41"/>
                  <a:pt x="854" y="40"/>
                  <a:pt x="850" y="39"/>
                </a:cubicBezTo>
                <a:cubicBezTo>
                  <a:pt x="849" y="40"/>
                  <a:pt x="849" y="40"/>
                  <a:pt x="849" y="40"/>
                </a:cubicBezTo>
                <a:cubicBezTo>
                  <a:pt x="850" y="43"/>
                  <a:pt x="850" y="43"/>
                  <a:pt x="853" y="44"/>
                </a:cubicBezTo>
                <a:cubicBezTo>
                  <a:pt x="851" y="46"/>
                  <a:pt x="851" y="47"/>
                  <a:pt x="849" y="48"/>
                </a:cubicBezTo>
                <a:cubicBezTo>
                  <a:pt x="846" y="50"/>
                  <a:pt x="841" y="44"/>
                  <a:pt x="837" y="46"/>
                </a:cubicBezTo>
                <a:cubicBezTo>
                  <a:pt x="835" y="48"/>
                  <a:pt x="814" y="54"/>
                  <a:pt x="807" y="49"/>
                </a:cubicBezTo>
                <a:cubicBezTo>
                  <a:pt x="805" y="50"/>
                  <a:pt x="805" y="50"/>
                  <a:pt x="804" y="53"/>
                </a:cubicBezTo>
                <a:cubicBezTo>
                  <a:pt x="798" y="50"/>
                  <a:pt x="788" y="52"/>
                  <a:pt x="782" y="53"/>
                </a:cubicBezTo>
                <a:cubicBezTo>
                  <a:pt x="782" y="56"/>
                  <a:pt x="782" y="56"/>
                  <a:pt x="782" y="56"/>
                </a:cubicBezTo>
                <a:cubicBezTo>
                  <a:pt x="781" y="57"/>
                  <a:pt x="781" y="57"/>
                  <a:pt x="781" y="57"/>
                </a:cubicBezTo>
                <a:cubicBezTo>
                  <a:pt x="774" y="57"/>
                  <a:pt x="774" y="55"/>
                  <a:pt x="770" y="54"/>
                </a:cubicBezTo>
                <a:cubicBezTo>
                  <a:pt x="767" y="53"/>
                  <a:pt x="764" y="56"/>
                  <a:pt x="762" y="56"/>
                </a:cubicBezTo>
                <a:cubicBezTo>
                  <a:pt x="760" y="57"/>
                  <a:pt x="757" y="55"/>
                  <a:pt x="756" y="56"/>
                </a:cubicBezTo>
                <a:cubicBezTo>
                  <a:pt x="756" y="56"/>
                  <a:pt x="754" y="58"/>
                  <a:pt x="754" y="58"/>
                </a:cubicBezTo>
                <a:cubicBezTo>
                  <a:pt x="751" y="60"/>
                  <a:pt x="746" y="56"/>
                  <a:pt x="745" y="56"/>
                </a:cubicBezTo>
                <a:cubicBezTo>
                  <a:pt x="740" y="56"/>
                  <a:pt x="740" y="58"/>
                  <a:pt x="738" y="61"/>
                </a:cubicBezTo>
                <a:cubicBezTo>
                  <a:pt x="735" y="61"/>
                  <a:pt x="734" y="61"/>
                  <a:pt x="732" y="60"/>
                </a:cubicBezTo>
                <a:cubicBezTo>
                  <a:pt x="731" y="60"/>
                  <a:pt x="731" y="60"/>
                  <a:pt x="731" y="60"/>
                </a:cubicBezTo>
                <a:cubicBezTo>
                  <a:pt x="732" y="58"/>
                  <a:pt x="733" y="58"/>
                  <a:pt x="735" y="56"/>
                </a:cubicBezTo>
                <a:cubicBezTo>
                  <a:pt x="735" y="55"/>
                  <a:pt x="735" y="55"/>
                  <a:pt x="735" y="55"/>
                </a:cubicBezTo>
                <a:cubicBezTo>
                  <a:pt x="732" y="55"/>
                  <a:pt x="731" y="55"/>
                  <a:pt x="728" y="55"/>
                </a:cubicBezTo>
                <a:cubicBezTo>
                  <a:pt x="727" y="55"/>
                  <a:pt x="728" y="59"/>
                  <a:pt x="728" y="59"/>
                </a:cubicBezTo>
                <a:cubicBezTo>
                  <a:pt x="727" y="61"/>
                  <a:pt x="726" y="59"/>
                  <a:pt x="725" y="62"/>
                </a:cubicBezTo>
                <a:cubicBezTo>
                  <a:pt x="721" y="62"/>
                  <a:pt x="722" y="61"/>
                  <a:pt x="719" y="59"/>
                </a:cubicBezTo>
                <a:cubicBezTo>
                  <a:pt x="719" y="57"/>
                  <a:pt x="720" y="56"/>
                  <a:pt x="720" y="54"/>
                </a:cubicBezTo>
                <a:cubicBezTo>
                  <a:pt x="718" y="54"/>
                  <a:pt x="717" y="54"/>
                  <a:pt x="715" y="55"/>
                </a:cubicBezTo>
                <a:cubicBezTo>
                  <a:pt x="713" y="55"/>
                  <a:pt x="713" y="55"/>
                  <a:pt x="713" y="55"/>
                </a:cubicBezTo>
                <a:cubicBezTo>
                  <a:pt x="714" y="58"/>
                  <a:pt x="714" y="57"/>
                  <a:pt x="715" y="58"/>
                </a:cubicBezTo>
                <a:cubicBezTo>
                  <a:pt x="711" y="60"/>
                  <a:pt x="696" y="62"/>
                  <a:pt x="691" y="59"/>
                </a:cubicBezTo>
                <a:cubicBezTo>
                  <a:pt x="690" y="61"/>
                  <a:pt x="689" y="64"/>
                  <a:pt x="688" y="65"/>
                </a:cubicBezTo>
                <a:cubicBezTo>
                  <a:pt x="686" y="66"/>
                  <a:pt x="685" y="65"/>
                  <a:pt x="683" y="66"/>
                </a:cubicBezTo>
                <a:cubicBezTo>
                  <a:pt x="679" y="60"/>
                  <a:pt x="652" y="60"/>
                  <a:pt x="649" y="60"/>
                </a:cubicBezTo>
                <a:cubicBezTo>
                  <a:pt x="650" y="62"/>
                  <a:pt x="650" y="65"/>
                  <a:pt x="651" y="66"/>
                </a:cubicBezTo>
                <a:cubicBezTo>
                  <a:pt x="654" y="67"/>
                  <a:pt x="662" y="65"/>
                  <a:pt x="664" y="66"/>
                </a:cubicBezTo>
                <a:cubicBezTo>
                  <a:pt x="665" y="67"/>
                  <a:pt x="665" y="68"/>
                  <a:pt x="666" y="70"/>
                </a:cubicBezTo>
                <a:cubicBezTo>
                  <a:pt x="669" y="71"/>
                  <a:pt x="674" y="69"/>
                  <a:pt x="677" y="69"/>
                </a:cubicBezTo>
                <a:cubicBezTo>
                  <a:pt x="683" y="69"/>
                  <a:pt x="688" y="70"/>
                  <a:pt x="696" y="73"/>
                </a:cubicBezTo>
                <a:cubicBezTo>
                  <a:pt x="705" y="75"/>
                  <a:pt x="728" y="69"/>
                  <a:pt x="733" y="68"/>
                </a:cubicBezTo>
                <a:cubicBezTo>
                  <a:pt x="737" y="67"/>
                  <a:pt x="744" y="69"/>
                  <a:pt x="747" y="67"/>
                </a:cubicBezTo>
                <a:cubicBezTo>
                  <a:pt x="748" y="66"/>
                  <a:pt x="748" y="66"/>
                  <a:pt x="748" y="64"/>
                </a:cubicBezTo>
                <a:cubicBezTo>
                  <a:pt x="753" y="65"/>
                  <a:pt x="752" y="67"/>
                  <a:pt x="755" y="68"/>
                </a:cubicBezTo>
                <a:cubicBezTo>
                  <a:pt x="764" y="68"/>
                  <a:pt x="772" y="67"/>
                  <a:pt x="781" y="67"/>
                </a:cubicBezTo>
                <a:cubicBezTo>
                  <a:pt x="782" y="66"/>
                  <a:pt x="783" y="65"/>
                  <a:pt x="783" y="64"/>
                </a:cubicBezTo>
                <a:cubicBezTo>
                  <a:pt x="790" y="62"/>
                  <a:pt x="798" y="67"/>
                  <a:pt x="804" y="63"/>
                </a:cubicBezTo>
                <a:cubicBezTo>
                  <a:pt x="805" y="62"/>
                  <a:pt x="805" y="62"/>
                  <a:pt x="805" y="60"/>
                </a:cubicBezTo>
                <a:cubicBezTo>
                  <a:pt x="808" y="60"/>
                  <a:pt x="808" y="60"/>
                  <a:pt x="808" y="60"/>
                </a:cubicBezTo>
                <a:cubicBezTo>
                  <a:pt x="808" y="57"/>
                  <a:pt x="808" y="57"/>
                  <a:pt x="808" y="57"/>
                </a:cubicBezTo>
                <a:cubicBezTo>
                  <a:pt x="809" y="59"/>
                  <a:pt x="809" y="61"/>
                  <a:pt x="809" y="64"/>
                </a:cubicBezTo>
                <a:cubicBezTo>
                  <a:pt x="809" y="64"/>
                  <a:pt x="810" y="65"/>
                  <a:pt x="810" y="65"/>
                </a:cubicBezTo>
                <a:cubicBezTo>
                  <a:pt x="819" y="65"/>
                  <a:pt x="822" y="65"/>
                  <a:pt x="832" y="65"/>
                </a:cubicBezTo>
                <a:cubicBezTo>
                  <a:pt x="832" y="68"/>
                  <a:pt x="832" y="68"/>
                  <a:pt x="832" y="68"/>
                </a:cubicBezTo>
                <a:cubicBezTo>
                  <a:pt x="828" y="69"/>
                  <a:pt x="825" y="69"/>
                  <a:pt x="822" y="71"/>
                </a:cubicBezTo>
                <a:cubicBezTo>
                  <a:pt x="822" y="71"/>
                  <a:pt x="822" y="72"/>
                  <a:pt x="821" y="73"/>
                </a:cubicBezTo>
                <a:cubicBezTo>
                  <a:pt x="819" y="73"/>
                  <a:pt x="818" y="70"/>
                  <a:pt x="817" y="71"/>
                </a:cubicBezTo>
                <a:cubicBezTo>
                  <a:pt x="815" y="71"/>
                  <a:pt x="811" y="73"/>
                  <a:pt x="810" y="74"/>
                </a:cubicBezTo>
                <a:cubicBezTo>
                  <a:pt x="807" y="74"/>
                  <a:pt x="800" y="71"/>
                  <a:pt x="798" y="72"/>
                </a:cubicBezTo>
                <a:cubicBezTo>
                  <a:pt x="797" y="72"/>
                  <a:pt x="796" y="72"/>
                  <a:pt x="795" y="73"/>
                </a:cubicBezTo>
                <a:cubicBezTo>
                  <a:pt x="795" y="78"/>
                  <a:pt x="796" y="76"/>
                  <a:pt x="796" y="81"/>
                </a:cubicBezTo>
                <a:cubicBezTo>
                  <a:pt x="800" y="81"/>
                  <a:pt x="810" y="82"/>
                  <a:pt x="811" y="81"/>
                </a:cubicBezTo>
                <a:cubicBezTo>
                  <a:pt x="815" y="82"/>
                  <a:pt x="817" y="86"/>
                  <a:pt x="817" y="89"/>
                </a:cubicBezTo>
                <a:cubicBezTo>
                  <a:pt x="817" y="91"/>
                  <a:pt x="817" y="91"/>
                  <a:pt x="817" y="91"/>
                </a:cubicBezTo>
                <a:cubicBezTo>
                  <a:pt x="811" y="90"/>
                  <a:pt x="809" y="86"/>
                  <a:pt x="806" y="87"/>
                </a:cubicBezTo>
                <a:cubicBezTo>
                  <a:pt x="802" y="87"/>
                  <a:pt x="801" y="87"/>
                  <a:pt x="800" y="91"/>
                </a:cubicBezTo>
                <a:cubicBezTo>
                  <a:pt x="796" y="90"/>
                  <a:pt x="797" y="88"/>
                  <a:pt x="791" y="88"/>
                </a:cubicBezTo>
                <a:cubicBezTo>
                  <a:pt x="790" y="87"/>
                  <a:pt x="790" y="85"/>
                  <a:pt x="789" y="84"/>
                </a:cubicBezTo>
                <a:cubicBezTo>
                  <a:pt x="788" y="83"/>
                  <a:pt x="789" y="84"/>
                  <a:pt x="787" y="83"/>
                </a:cubicBezTo>
                <a:cubicBezTo>
                  <a:pt x="786" y="86"/>
                  <a:pt x="785" y="86"/>
                  <a:pt x="783" y="89"/>
                </a:cubicBezTo>
                <a:cubicBezTo>
                  <a:pt x="781" y="89"/>
                  <a:pt x="781" y="89"/>
                  <a:pt x="781" y="89"/>
                </a:cubicBezTo>
                <a:cubicBezTo>
                  <a:pt x="781" y="88"/>
                  <a:pt x="781" y="88"/>
                  <a:pt x="781" y="88"/>
                </a:cubicBezTo>
                <a:cubicBezTo>
                  <a:pt x="782" y="87"/>
                  <a:pt x="783" y="87"/>
                  <a:pt x="784" y="87"/>
                </a:cubicBezTo>
                <a:cubicBezTo>
                  <a:pt x="784" y="85"/>
                  <a:pt x="784" y="85"/>
                  <a:pt x="784" y="85"/>
                </a:cubicBezTo>
                <a:cubicBezTo>
                  <a:pt x="777" y="85"/>
                  <a:pt x="771" y="85"/>
                  <a:pt x="767" y="84"/>
                </a:cubicBezTo>
                <a:cubicBezTo>
                  <a:pt x="763" y="84"/>
                  <a:pt x="763" y="85"/>
                  <a:pt x="761" y="87"/>
                </a:cubicBezTo>
                <a:cubicBezTo>
                  <a:pt x="761" y="88"/>
                  <a:pt x="761" y="88"/>
                  <a:pt x="761" y="88"/>
                </a:cubicBezTo>
                <a:cubicBezTo>
                  <a:pt x="760" y="87"/>
                  <a:pt x="759" y="85"/>
                  <a:pt x="759" y="84"/>
                </a:cubicBezTo>
                <a:cubicBezTo>
                  <a:pt x="758" y="83"/>
                  <a:pt x="759" y="84"/>
                  <a:pt x="757" y="83"/>
                </a:cubicBezTo>
                <a:cubicBezTo>
                  <a:pt x="756" y="84"/>
                  <a:pt x="756" y="87"/>
                  <a:pt x="755" y="88"/>
                </a:cubicBezTo>
                <a:cubicBezTo>
                  <a:pt x="753" y="89"/>
                  <a:pt x="750" y="89"/>
                  <a:pt x="749" y="90"/>
                </a:cubicBezTo>
                <a:cubicBezTo>
                  <a:pt x="742" y="89"/>
                  <a:pt x="742" y="87"/>
                  <a:pt x="736" y="85"/>
                </a:cubicBezTo>
                <a:cubicBezTo>
                  <a:pt x="736" y="83"/>
                  <a:pt x="737" y="81"/>
                  <a:pt x="737" y="79"/>
                </a:cubicBezTo>
                <a:cubicBezTo>
                  <a:pt x="734" y="79"/>
                  <a:pt x="731" y="80"/>
                  <a:pt x="729" y="80"/>
                </a:cubicBezTo>
                <a:cubicBezTo>
                  <a:pt x="728" y="82"/>
                  <a:pt x="728" y="82"/>
                  <a:pt x="728" y="84"/>
                </a:cubicBezTo>
                <a:cubicBezTo>
                  <a:pt x="724" y="83"/>
                  <a:pt x="724" y="85"/>
                  <a:pt x="719" y="86"/>
                </a:cubicBezTo>
                <a:cubicBezTo>
                  <a:pt x="719" y="85"/>
                  <a:pt x="718" y="82"/>
                  <a:pt x="717" y="81"/>
                </a:cubicBezTo>
                <a:cubicBezTo>
                  <a:pt x="715" y="80"/>
                  <a:pt x="713" y="82"/>
                  <a:pt x="711" y="83"/>
                </a:cubicBezTo>
                <a:cubicBezTo>
                  <a:pt x="706" y="79"/>
                  <a:pt x="698" y="74"/>
                  <a:pt x="690" y="76"/>
                </a:cubicBezTo>
                <a:cubicBezTo>
                  <a:pt x="687" y="77"/>
                  <a:pt x="687" y="81"/>
                  <a:pt x="682" y="80"/>
                </a:cubicBezTo>
                <a:cubicBezTo>
                  <a:pt x="680" y="80"/>
                  <a:pt x="678" y="78"/>
                  <a:pt x="677" y="77"/>
                </a:cubicBezTo>
                <a:cubicBezTo>
                  <a:pt x="674" y="82"/>
                  <a:pt x="673" y="77"/>
                  <a:pt x="669" y="78"/>
                </a:cubicBezTo>
                <a:cubicBezTo>
                  <a:pt x="668" y="78"/>
                  <a:pt x="668" y="81"/>
                  <a:pt x="665" y="80"/>
                </a:cubicBezTo>
                <a:cubicBezTo>
                  <a:pt x="663" y="79"/>
                  <a:pt x="661" y="76"/>
                  <a:pt x="659" y="74"/>
                </a:cubicBezTo>
                <a:cubicBezTo>
                  <a:pt x="657" y="77"/>
                  <a:pt x="656" y="79"/>
                  <a:pt x="657" y="82"/>
                </a:cubicBezTo>
                <a:cubicBezTo>
                  <a:pt x="653" y="82"/>
                  <a:pt x="651" y="82"/>
                  <a:pt x="648" y="80"/>
                </a:cubicBezTo>
                <a:cubicBezTo>
                  <a:pt x="646" y="80"/>
                  <a:pt x="646" y="80"/>
                  <a:pt x="646" y="80"/>
                </a:cubicBezTo>
                <a:cubicBezTo>
                  <a:pt x="649" y="78"/>
                  <a:pt x="651" y="79"/>
                  <a:pt x="653" y="79"/>
                </a:cubicBezTo>
                <a:cubicBezTo>
                  <a:pt x="653" y="77"/>
                  <a:pt x="652" y="74"/>
                  <a:pt x="652" y="72"/>
                </a:cubicBezTo>
                <a:cubicBezTo>
                  <a:pt x="640" y="71"/>
                  <a:pt x="627" y="71"/>
                  <a:pt x="618" y="69"/>
                </a:cubicBezTo>
                <a:cubicBezTo>
                  <a:pt x="616" y="68"/>
                  <a:pt x="615" y="70"/>
                  <a:pt x="614" y="70"/>
                </a:cubicBezTo>
                <a:cubicBezTo>
                  <a:pt x="608" y="70"/>
                  <a:pt x="603" y="70"/>
                  <a:pt x="598" y="67"/>
                </a:cubicBezTo>
                <a:cubicBezTo>
                  <a:pt x="595" y="68"/>
                  <a:pt x="596" y="69"/>
                  <a:pt x="593" y="70"/>
                </a:cubicBezTo>
                <a:cubicBezTo>
                  <a:pt x="593" y="70"/>
                  <a:pt x="571" y="67"/>
                  <a:pt x="571" y="67"/>
                </a:cubicBezTo>
                <a:cubicBezTo>
                  <a:pt x="568" y="67"/>
                  <a:pt x="569" y="68"/>
                  <a:pt x="567" y="69"/>
                </a:cubicBezTo>
                <a:cubicBezTo>
                  <a:pt x="568" y="71"/>
                  <a:pt x="566" y="69"/>
                  <a:pt x="569" y="71"/>
                </a:cubicBezTo>
                <a:cubicBezTo>
                  <a:pt x="568" y="71"/>
                  <a:pt x="561" y="72"/>
                  <a:pt x="557" y="73"/>
                </a:cubicBezTo>
                <a:cubicBezTo>
                  <a:pt x="557" y="75"/>
                  <a:pt x="557" y="74"/>
                  <a:pt x="556" y="75"/>
                </a:cubicBezTo>
                <a:cubicBezTo>
                  <a:pt x="556" y="76"/>
                  <a:pt x="556" y="76"/>
                  <a:pt x="556" y="76"/>
                </a:cubicBezTo>
                <a:cubicBezTo>
                  <a:pt x="554" y="75"/>
                  <a:pt x="554" y="74"/>
                  <a:pt x="552" y="73"/>
                </a:cubicBezTo>
                <a:cubicBezTo>
                  <a:pt x="549" y="71"/>
                  <a:pt x="546" y="73"/>
                  <a:pt x="543" y="73"/>
                </a:cubicBezTo>
                <a:cubicBezTo>
                  <a:pt x="541" y="72"/>
                  <a:pt x="535" y="68"/>
                  <a:pt x="533" y="69"/>
                </a:cubicBezTo>
                <a:cubicBezTo>
                  <a:pt x="532" y="70"/>
                  <a:pt x="531" y="71"/>
                  <a:pt x="530" y="72"/>
                </a:cubicBezTo>
                <a:cubicBezTo>
                  <a:pt x="529" y="72"/>
                  <a:pt x="529" y="72"/>
                  <a:pt x="529" y="72"/>
                </a:cubicBezTo>
                <a:cubicBezTo>
                  <a:pt x="529" y="71"/>
                  <a:pt x="530" y="70"/>
                  <a:pt x="530" y="70"/>
                </a:cubicBezTo>
                <a:cubicBezTo>
                  <a:pt x="525" y="70"/>
                  <a:pt x="524" y="72"/>
                  <a:pt x="519" y="71"/>
                </a:cubicBezTo>
                <a:cubicBezTo>
                  <a:pt x="519" y="73"/>
                  <a:pt x="518" y="75"/>
                  <a:pt x="517" y="76"/>
                </a:cubicBezTo>
                <a:cubicBezTo>
                  <a:pt x="515" y="76"/>
                  <a:pt x="515" y="76"/>
                  <a:pt x="515" y="76"/>
                </a:cubicBezTo>
                <a:cubicBezTo>
                  <a:pt x="516" y="74"/>
                  <a:pt x="517" y="74"/>
                  <a:pt x="518" y="72"/>
                </a:cubicBezTo>
                <a:cubicBezTo>
                  <a:pt x="517" y="71"/>
                  <a:pt x="517" y="71"/>
                  <a:pt x="517" y="71"/>
                </a:cubicBezTo>
                <a:cubicBezTo>
                  <a:pt x="510" y="71"/>
                  <a:pt x="507" y="72"/>
                  <a:pt x="504" y="75"/>
                </a:cubicBezTo>
                <a:cubicBezTo>
                  <a:pt x="503" y="75"/>
                  <a:pt x="503" y="75"/>
                  <a:pt x="502" y="74"/>
                </a:cubicBezTo>
                <a:cubicBezTo>
                  <a:pt x="502" y="74"/>
                  <a:pt x="504" y="68"/>
                  <a:pt x="503" y="67"/>
                </a:cubicBezTo>
                <a:cubicBezTo>
                  <a:pt x="502" y="64"/>
                  <a:pt x="501" y="65"/>
                  <a:pt x="497" y="65"/>
                </a:cubicBezTo>
                <a:cubicBezTo>
                  <a:pt x="497" y="64"/>
                  <a:pt x="497" y="63"/>
                  <a:pt x="498" y="62"/>
                </a:cubicBezTo>
                <a:cubicBezTo>
                  <a:pt x="487" y="62"/>
                  <a:pt x="487" y="62"/>
                  <a:pt x="487" y="62"/>
                </a:cubicBezTo>
                <a:cubicBezTo>
                  <a:pt x="487" y="60"/>
                  <a:pt x="487" y="60"/>
                  <a:pt x="487" y="60"/>
                </a:cubicBezTo>
                <a:cubicBezTo>
                  <a:pt x="485" y="60"/>
                  <a:pt x="485" y="60"/>
                  <a:pt x="485" y="60"/>
                </a:cubicBezTo>
                <a:cubicBezTo>
                  <a:pt x="483" y="61"/>
                  <a:pt x="482" y="64"/>
                  <a:pt x="478" y="62"/>
                </a:cubicBezTo>
                <a:cubicBezTo>
                  <a:pt x="475" y="62"/>
                  <a:pt x="475" y="62"/>
                  <a:pt x="475" y="62"/>
                </a:cubicBezTo>
                <a:cubicBezTo>
                  <a:pt x="477" y="66"/>
                  <a:pt x="480" y="67"/>
                  <a:pt x="483" y="69"/>
                </a:cubicBezTo>
                <a:cubicBezTo>
                  <a:pt x="485" y="70"/>
                  <a:pt x="489" y="67"/>
                  <a:pt x="491" y="65"/>
                </a:cubicBezTo>
                <a:cubicBezTo>
                  <a:pt x="495" y="65"/>
                  <a:pt x="495" y="66"/>
                  <a:pt x="497" y="70"/>
                </a:cubicBezTo>
                <a:cubicBezTo>
                  <a:pt x="500" y="70"/>
                  <a:pt x="500" y="70"/>
                  <a:pt x="500" y="70"/>
                </a:cubicBezTo>
                <a:cubicBezTo>
                  <a:pt x="500" y="72"/>
                  <a:pt x="500" y="72"/>
                  <a:pt x="501" y="73"/>
                </a:cubicBezTo>
                <a:cubicBezTo>
                  <a:pt x="497" y="79"/>
                  <a:pt x="479" y="77"/>
                  <a:pt x="470" y="76"/>
                </a:cubicBezTo>
                <a:cubicBezTo>
                  <a:pt x="470" y="74"/>
                  <a:pt x="470" y="75"/>
                  <a:pt x="469" y="74"/>
                </a:cubicBezTo>
                <a:cubicBezTo>
                  <a:pt x="466" y="72"/>
                  <a:pt x="462" y="78"/>
                  <a:pt x="456" y="74"/>
                </a:cubicBezTo>
                <a:cubicBezTo>
                  <a:pt x="455" y="74"/>
                  <a:pt x="455" y="74"/>
                  <a:pt x="455" y="74"/>
                </a:cubicBezTo>
                <a:cubicBezTo>
                  <a:pt x="455" y="75"/>
                  <a:pt x="455" y="75"/>
                  <a:pt x="455" y="75"/>
                </a:cubicBezTo>
                <a:cubicBezTo>
                  <a:pt x="454" y="74"/>
                  <a:pt x="453" y="74"/>
                  <a:pt x="452" y="73"/>
                </a:cubicBezTo>
                <a:cubicBezTo>
                  <a:pt x="446" y="73"/>
                  <a:pt x="444" y="74"/>
                  <a:pt x="439" y="74"/>
                </a:cubicBezTo>
                <a:cubicBezTo>
                  <a:pt x="439" y="76"/>
                  <a:pt x="439" y="76"/>
                  <a:pt x="439" y="76"/>
                </a:cubicBezTo>
                <a:cubicBezTo>
                  <a:pt x="447" y="77"/>
                  <a:pt x="455" y="79"/>
                  <a:pt x="466" y="79"/>
                </a:cubicBezTo>
                <a:cubicBezTo>
                  <a:pt x="460" y="83"/>
                  <a:pt x="455" y="81"/>
                  <a:pt x="450" y="80"/>
                </a:cubicBezTo>
                <a:cubicBezTo>
                  <a:pt x="450" y="82"/>
                  <a:pt x="450" y="82"/>
                  <a:pt x="450" y="82"/>
                </a:cubicBezTo>
                <a:cubicBezTo>
                  <a:pt x="446" y="83"/>
                  <a:pt x="433" y="80"/>
                  <a:pt x="425" y="81"/>
                </a:cubicBezTo>
                <a:cubicBezTo>
                  <a:pt x="412" y="83"/>
                  <a:pt x="378" y="82"/>
                  <a:pt x="366" y="79"/>
                </a:cubicBezTo>
                <a:cubicBezTo>
                  <a:pt x="360" y="78"/>
                  <a:pt x="349" y="81"/>
                  <a:pt x="343" y="77"/>
                </a:cubicBezTo>
                <a:cubicBezTo>
                  <a:pt x="343" y="76"/>
                  <a:pt x="343" y="77"/>
                  <a:pt x="343" y="75"/>
                </a:cubicBezTo>
                <a:cubicBezTo>
                  <a:pt x="353" y="71"/>
                  <a:pt x="383" y="75"/>
                  <a:pt x="396" y="74"/>
                </a:cubicBezTo>
                <a:cubicBezTo>
                  <a:pt x="396" y="72"/>
                  <a:pt x="396" y="72"/>
                  <a:pt x="396" y="72"/>
                </a:cubicBezTo>
                <a:cubicBezTo>
                  <a:pt x="394" y="72"/>
                  <a:pt x="395" y="72"/>
                  <a:pt x="394" y="72"/>
                </a:cubicBezTo>
                <a:cubicBezTo>
                  <a:pt x="393" y="71"/>
                  <a:pt x="392" y="70"/>
                  <a:pt x="392" y="70"/>
                </a:cubicBezTo>
                <a:cubicBezTo>
                  <a:pt x="392" y="68"/>
                  <a:pt x="393" y="68"/>
                  <a:pt x="392" y="64"/>
                </a:cubicBezTo>
                <a:cubicBezTo>
                  <a:pt x="392" y="63"/>
                  <a:pt x="393" y="63"/>
                  <a:pt x="394" y="62"/>
                </a:cubicBezTo>
                <a:cubicBezTo>
                  <a:pt x="395" y="62"/>
                  <a:pt x="397" y="63"/>
                  <a:pt x="399" y="63"/>
                </a:cubicBezTo>
                <a:cubicBezTo>
                  <a:pt x="399" y="60"/>
                  <a:pt x="399" y="60"/>
                  <a:pt x="399" y="60"/>
                </a:cubicBezTo>
                <a:cubicBezTo>
                  <a:pt x="396" y="60"/>
                  <a:pt x="394" y="59"/>
                  <a:pt x="391" y="58"/>
                </a:cubicBezTo>
                <a:cubicBezTo>
                  <a:pt x="390" y="59"/>
                  <a:pt x="390" y="60"/>
                  <a:pt x="389" y="61"/>
                </a:cubicBezTo>
                <a:cubicBezTo>
                  <a:pt x="383" y="61"/>
                  <a:pt x="383" y="61"/>
                  <a:pt x="383" y="61"/>
                </a:cubicBezTo>
                <a:cubicBezTo>
                  <a:pt x="381" y="62"/>
                  <a:pt x="380" y="64"/>
                  <a:pt x="377" y="65"/>
                </a:cubicBezTo>
                <a:cubicBezTo>
                  <a:pt x="378" y="67"/>
                  <a:pt x="380" y="67"/>
                  <a:pt x="382" y="68"/>
                </a:cubicBezTo>
                <a:cubicBezTo>
                  <a:pt x="382" y="68"/>
                  <a:pt x="382" y="69"/>
                  <a:pt x="381" y="70"/>
                </a:cubicBezTo>
                <a:cubicBezTo>
                  <a:pt x="376" y="70"/>
                  <a:pt x="367" y="71"/>
                  <a:pt x="364" y="69"/>
                </a:cubicBezTo>
                <a:cubicBezTo>
                  <a:pt x="364" y="68"/>
                  <a:pt x="364" y="68"/>
                  <a:pt x="363" y="66"/>
                </a:cubicBezTo>
                <a:cubicBezTo>
                  <a:pt x="358" y="65"/>
                  <a:pt x="356" y="63"/>
                  <a:pt x="352" y="62"/>
                </a:cubicBezTo>
                <a:cubicBezTo>
                  <a:pt x="352" y="60"/>
                  <a:pt x="352" y="59"/>
                  <a:pt x="351" y="58"/>
                </a:cubicBezTo>
                <a:cubicBezTo>
                  <a:pt x="352" y="56"/>
                  <a:pt x="353" y="57"/>
                  <a:pt x="354" y="55"/>
                </a:cubicBezTo>
                <a:cubicBezTo>
                  <a:pt x="354" y="55"/>
                  <a:pt x="358" y="55"/>
                  <a:pt x="356" y="56"/>
                </a:cubicBezTo>
                <a:cubicBezTo>
                  <a:pt x="355" y="56"/>
                  <a:pt x="355" y="56"/>
                  <a:pt x="355" y="56"/>
                </a:cubicBezTo>
                <a:cubicBezTo>
                  <a:pt x="360" y="57"/>
                  <a:pt x="358" y="57"/>
                  <a:pt x="360" y="58"/>
                </a:cubicBezTo>
                <a:cubicBezTo>
                  <a:pt x="360" y="59"/>
                  <a:pt x="378" y="57"/>
                  <a:pt x="385" y="57"/>
                </a:cubicBezTo>
                <a:cubicBezTo>
                  <a:pt x="385" y="55"/>
                  <a:pt x="385" y="55"/>
                  <a:pt x="385" y="55"/>
                </a:cubicBezTo>
                <a:cubicBezTo>
                  <a:pt x="385" y="54"/>
                  <a:pt x="384" y="54"/>
                  <a:pt x="384" y="54"/>
                </a:cubicBezTo>
                <a:cubicBezTo>
                  <a:pt x="373" y="54"/>
                  <a:pt x="366" y="54"/>
                  <a:pt x="359" y="56"/>
                </a:cubicBezTo>
                <a:cubicBezTo>
                  <a:pt x="352" y="51"/>
                  <a:pt x="325" y="49"/>
                  <a:pt x="316" y="49"/>
                </a:cubicBezTo>
                <a:cubicBezTo>
                  <a:pt x="317" y="45"/>
                  <a:pt x="318" y="44"/>
                  <a:pt x="321" y="42"/>
                </a:cubicBezTo>
                <a:cubicBezTo>
                  <a:pt x="322" y="41"/>
                  <a:pt x="325" y="43"/>
                  <a:pt x="326" y="44"/>
                </a:cubicBezTo>
                <a:cubicBezTo>
                  <a:pt x="327" y="43"/>
                  <a:pt x="329" y="41"/>
                  <a:pt x="329" y="42"/>
                </a:cubicBezTo>
                <a:cubicBezTo>
                  <a:pt x="331" y="42"/>
                  <a:pt x="331" y="42"/>
                  <a:pt x="331" y="42"/>
                </a:cubicBezTo>
                <a:cubicBezTo>
                  <a:pt x="331" y="45"/>
                  <a:pt x="331" y="45"/>
                  <a:pt x="331" y="45"/>
                </a:cubicBezTo>
                <a:cubicBezTo>
                  <a:pt x="336" y="45"/>
                  <a:pt x="338" y="44"/>
                  <a:pt x="341" y="42"/>
                </a:cubicBezTo>
                <a:cubicBezTo>
                  <a:pt x="344" y="43"/>
                  <a:pt x="343" y="43"/>
                  <a:pt x="345" y="45"/>
                </a:cubicBezTo>
                <a:cubicBezTo>
                  <a:pt x="346" y="45"/>
                  <a:pt x="346" y="46"/>
                  <a:pt x="346" y="46"/>
                </a:cubicBezTo>
                <a:cubicBezTo>
                  <a:pt x="348" y="42"/>
                  <a:pt x="357" y="48"/>
                  <a:pt x="360" y="48"/>
                </a:cubicBezTo>
                <a:cubicBezTo>
                  <a:pt x="361" y="48"/>
                  <a:pt x="364" y="45"/>
                  <a:pt x="366" y="44"/>
                </a:cubicBezTo>
                <a:cubicBezTo>
                  <a:pt x="369" y="43"/>
                  <a:pt x="370" y="48"/>
                  <a:pt x="373" y="46"/>
                </a:cubicBezTo>
                <a:cubicBezTo>
                  <a:pt x="377" y="46"/>
                  <a:pt x="377" y="46"/>
                  <a:pt x="377" y="46"/>
                </a:cubicBezTo>
                <a:cubicBezTo>
                  <a:pt x="377" y="44"/>
                  <a:pt x="377" y="44"/>
                  <a:pt x="377" y="44"/>
                </a:cubicBezTo>
                <a:cubicBezTo>
                  <a:pt x="373" y="44"/>
                  <a:pt x="374" y="44"/>
                  <a:pt x="371" y="44"/>
                </a:cubicBezTo>
                <a:cubicBezTo>
                  <a:pt x="372" y="43"/>
                  <a:pt x="371" y="43"/>
                  <a:pt x="372" y="42"/>
                </a:cubicBezTo>
                <a:cubicBezTo>
                  <a:pt x="370" y="39"/>
                  <a:pt x="365" y="40"/>
                  <a:pt x="359" y="38"/>
                </a:cubicBezTo>
                <a:cubicBezTo>
                  <a:pt x="359" y="36"/>
                  <a:pt x="359" y="36"/>
                  <a:pt x="359" y="36"/>
                </a:cubicBezTo>
                <a:cubicBezTo>
                  <a:pt x="357" y="35"/>
                  <a:pt x="354" y="38"/>
                  <a:pt x="353" y="38"/>
                </a:cubicBezTo>
                <a:cubicBezTo>
                  <a:pt x="344" y="32"/>
                  <a:pt x="331" y="32"/>
                  <a:pt x="320" y="33"/>
                </a:cubicBezTo>
                <a:cubicBezTo>
                  <a:pt x="320" y="29"/>
                  <a:pt x="320" y="29"/>
                  <a:pt x="324" y="28"/>
                </a:cubicBezTo>
                <a:cubicBezTo>
                  <a:pt x="325" y="27"/>
                  <a:pt x="325" y="28"/>
                  <a:pt x="326" y="29"/>
                </a:cubicBezTo>
                <a:cubicBezTo>
                  <a:pt x="330" y="28"/>
                  <a:pt x="330" y="27"/>
                  <a:pt x="333" y="25"/>
                </a:cubicBezTo>
                <a:cubicBezTo>
                  <a:pt x="330" y="19"/>
                  <a:pt x="321" y="24"/>
                  <a:pt x="319" y="25"/>
                </a:cubicBezTo>
                <a:cubicBezTo>
                  <a:pt x="318" y="23"/>
                  <a:pt x="319" y="23"/>
                  <a:pt x="316" y="22"/>
                </a:cubicBezTo>
                <a:cubicBezTo>
                  <a:pt x="317" y="21"/>
                  <a:pt x="317" y="21"/>
                  <a:pt x="317" y="19"/>
                </a:cubicBezTo>
                <a:cubicBezTo>
                  <a:pt x="313" y="20"/>
                  <a:pt x="313" y="21"/>
                  <a:pt x="309" y="22"/>
                </a:cubicBezTo>
                <a:cubicBezTo>
                  <a:pt x="307" y="23"/>
                  <a:pt x="297" y="20"/>
                  <a:pt x="294" y="20"/>
                </a:cubicBezTo>
                <a:cubicBezTo>
                  <a:pt x="292" y="19"/>
                  <a:pt x="286" y="22"/>
                  <a:pt x="279" y="21"/>
                </a:cubicBezTo>
                <a:cubicBezTo>
                  <a:pt x="279" y="23"/>
                  <a:pt x="279" y="23"/>
                  <a:pt x="279" y="23"/>
                </a:cubicBezTo>
                <a:cubicBezTo>
                  <a:pt x="283" y="24"/>
                  <a:pt x="306" y="26"/>
                  <a:pt x="307" y="25"/>
                </a:cubicBezTo>
                <a:cubicBezTo>
                  <a:pt x="310" y="27"/>
                  <a:pt x="309" y="25"/>
                  <a:pt x="309" y="28"/>
                </a:cubicBezTo>
                <a:cubicBezTo>
                  <a:pt x="313" y="28"/>
                  <a:pt x="313" y="27"/>
                  <a:pt x="315" y="25"/>
                </a:cubicBezTo>
                <a:cubicBezTo>
                  <a:pt x="318" y="27"/>
                  <a:pt x="315" y="27"/>
                  <a:pt x="318" y="29"/>
                </a:cubicBezTo>
                <a:cubicBezTo>
                  <a:pt x="318" y="31"/>
                  <a:pt x="318" y="31"/>
                  <a:pt x="318" y="31"/>
                </a:cubicBezTo>
                <a:cubicBezTo>
                  <a:pt x="316" y="31"/>
                  <a:pt x="315" y="30"/>
                  <a:pt x="313" y="30"/>
                </a:cubicBezTo>
                <a:cubicBezTo>
                  <a:pt x="313" y="32"/>
                  <a:pt x="313" y="32"/>
                  <a:pt x="313" y="32"/>
                </a:cubicBezTo>
                <a:cubicBezTo>
                  <a:pt x="311" y="32"/>
                  <a:pt x="311" y="32"/>
                  <a:pt x="311" y="32"/>
                </a:cubicBezTo>
                <a:cubicBezTo>
                  <a:pt x="310" y="31"/>
                  <a:pt x="312" y="29"/>
                  <a:pt x="308" y="29"/>
                </a:cubicBezTo>
                <a:cubicBezTo>
                  <a:pt x="306" y="29"/>
                  <a:pt x="299" y="32"/>
                  <a:pt x="296" y="31"/>
                </a:cubicBezTo>
                <a:cubicBezTo>
                  <a:pt x="296" y="31"/>
                  <a:pt x="292" y="29"/>
                  <a:pt x="291" y="29"/>
                </a:cubicBezTo>
                <a:cubicBezTo>
                  <a:pt x="291" y="30"/>
                  <a:pt x="290" y="30"/>
                  <a:pt x="290" y="31"/>
                </a:cubicBezTo>
                <a:cubicBezTo>
                  <a:pt x="285" y="32"/>
                  <a:pt x="278" y="28"/>
                  <a:pt x="274" y="29"/>
                </a:cubicBezTo>
                <a:cubicBezTo>
                  <a:pt x="271" y="30"/>
                  <a:pt x="270" y="32"/>
                  <a:pt x="264" y="32"/>
                </a:cubicBezTo>
                <a:cubicBezTo>
                  <a:pt x="264" y="32"/>
                  <a:pt x="263" y="33"/>
                  <a:pt x="263" y="33"/>
                </a:cubicBezTo>
                <a:cubicBezTo>
                  <a:pt x="263" y="34"/>
                  <a:pt x="264" y="35"/>
                  <a:pt x="264" y="36"/>
                </a:cubicBezTo>
                <a:cubicBezTo>
                  <a:pt x="267" y="36"/>
                  <a:pt x="269" y="37"/>
                  <a:pt x="272" y="37"/>
                </a:cubicBezTo>
                <a:cubicBezTo>
                  <a:pt x="272" y="40"/>
                  <a:pt x="272" y="40"/>
                  <a:pt x="272" y="40"/>
                </a:cubicBezTo>
                <a:cubicBezTo>
                  <a:pt x="280" y="40"/>
                  <a:pt x="280" y="40"/>
                  <a:pt x="280" y="40"/>
                </a:cubicBezTo>
                <a:cubicBezTo>
                  <a:pt x="280" y="41"/>
                  <a:pt x="280" y="41"/>
                  <a:pt x="280" y="41"/>
                </a:cubicBezTo>
                <a:cubicBezTo>
                  <a:pt x="278" y="43"/>
                  <a:pt x="279" y="41"/>
                  <a:pt x="278" y="43"/>
                </a:cubicBezTo>
                <a:cubicBezTo>
                  <a:pt x="274" y="43"/>
                  <a:pt x="265" y="40"/>
                  <a:pt x="261" y="40"/>
                </a:cubicBezTo>
                <a:cubicBezTo>
                  <a:pt x="254" y="41"/>
                  <a:pt x="239" y="43"/>
                  <a:pt x="235" y="42"/>
                </a:cubicBezTo>
                <a:cubicBezTo>
                  <a:pt x="229" y="41"/>
                  <a:pt x="223" y="45"/>
                  <a:pt x="219" y="42"/>
                </a:cubicBezTo>
                <a:cubicBezTo>
                  <a:pt x="216" y="42"/>
                  <a:pt x="215" y="43"/>
                  <a:pt x="213" y="43"/>
                </a:cubicBezTo>
                <a:cubicBezTo>
                  <a:pt x="215" y="46"/>
                  <a:pt x="221" y="46"/>
                  <a:pt x="224" y="45"/>
                </a:cubicBezTo>
                <a:cubicBezTo>
                  <a:pt x="223" y="47"/>
                  <a:pt x="225" y="46"/>
                  <a:pt x="222" y="47"/>
                </a:cubicBezTo>
                <a:cubicBezTo>
                  <a:pt x="222" y="49"/>
                  <a:pt x="222" y="49"/>
                  <a:pt x="222" y="49"/>
                </a:cubicBezTo>
                <a:cubicBezTo>
                  <a:pt x="231" y="49"/>
                  <a:pt x="239" y="50"/>
                  <a:pt x="248" y="50"/>
                </a:cubicBezTo>
                <a:cubicBezTo>
                  <a:pt x="248" y="51"/>
                  <a:pt x="248" y="51"/>
                  <a:pt x="248" y="51"/>
                </a:cubicBezTo>
                <a:cubicBezTo>
                  <a:pt x="244" y="51"/>
                  <a:pt x="242" y="52"/>
                  <a:pt x="237" y="52"/>
                </a:cubicBezTo>
                <a:cubicBezTo>
                  <a:pt x="237" y="55"/>
                  <a:pt x="237" y="55"/>
                  <a:pt x="237" y="55"/>
                </a:cubicBezTo>
                <a:cubicBezTo>
                  <a:pt x="234" y="55"/>
                  <a:pt x="232" y="55"/>
                  <a:pt x="231" y="56"/>
                </a:cubicBezTo>
                <a:cubicBezTo>
                  <a:pt x="229" y="57"/>
                  <a:pt x="230" y="56"/>
                  <a:pt x="230" y="57"/>
                </a:cubicBezTo>
                <a:cubicBezTo>
                  <a:pt x="227" y="59"/>
                  <a:pt x="226" y="59"/>
                  <a:pt x="223" y="59"/>
                </a:cubicBezTo>
                <a:cubicBezTo>
                  <a:pt x="223" y="57"/>
                  <a:pt x="223" y="59"/>
                  <a:pt x="223" y="56"/>
                </a:cubicBezTo>
                <a:cubicBezTo>
                  <a:pt x="222" y="55"/>
                  <a:pt x="222" y="55"/>
                  <a:pt x="221" y="55"/>
                </a:cubicBezTo>
                <a:cubicBezTo>
                  <a:pt x="216" y="55"/>
                  <a:pt x="216" y="55"/>
                  <a:pt x="216" y="55"/>
                </a:cubicBezTo>
                <a:cubicBezTo>
                  <a:pt x="217" y="57"/>
                  <a:pt x="217" y="57"/>
                  <a:pt x="219" y="57"/>
                </a:cubicBezTo>
                <a:cubicBezTo>
                  <a:pt x="219" y="58"/>
                  <a:pt x="218" y="59"/>
                  <a:pt x="217" y="59"/>
                </a:cubicBezTo>
                <a:cubicBezTo>
                  <a:pt x="217" y="62"/>
                  <a:pt x="217" y="61"/>
                  <a:pt x="219" y="62"/>
                </a:cubicBezTo>
                <a:cubicBezTo>
                  <a:pt x="222" y="64"/>
                  <a:pt x="236" y="64"/>
                  <a:pt x="243" y="64"/>
                </a:cubicBezTo>
                <a:cubicBezTo>
                  <a:pt x="243" y="65"/>
                  <a:pt x="243" y="65"/>
                  <a:pt x="243" y="65"/>
                </a:cubicBezTo>
                <a:cubicBezTo>
                  <a:pt x="238" y="66"/>
                  <a:pt x="238" y="66"/>
                  <a:pt x="234" y="65"/>
                </a:cubicBezTo>
                <a:cubicBezTo>
                  <a:pt x="233" y="66"/>
                  <a:pt x="233" y="67"/>
                  <a:pt x="233" y="69"/>
                </a:cubicBezTo>
                <a:cubicBezTo>
                  <a:pt x="232" y="68"/>
                  <a:pt x="231" y="66"/>
                  <a:pt x="230" y="65"/>
                </a:cubicBezTo>
                <a:cubicBezTo>
                  <a:pt x="225" y="66"/>
                  <a:pt x="223" y="70"/>
                  <a:pt x="219" y="66"/>
                </a:cubicBezTo>
                <a:cubicBezTo>
                  <a:pt x="216" y="67"/>
                  <a:pt x="214" y="68"/>
                  <a:pt x="214" y="71"/>
                </a:cubicBezTo>
                <a:cubicBezTo>
                  <a:pt x="211" y="69"/>
                  <a:pt x="213" y="70"/>
                  <a:pt x="210" y="70"/>
                </a:cubicBezTo>
                <a:cubicBezTo>
                  <a:pt x="212" y="68"/>
                  <a:pt x="211" y="68"/>
                  <a:pt x="214" y="68"/>
                </a:cubicBezTo>
                <a:cubicBezTo>
                  <a:pt x="214" y="67"/>
                  <a:pt x="214" y="67"/>
                  <a:pt x="214" y="67"/>
                </a:cubicBezTo>
                <a:cubicBezTo>
                  <a:pt x="213" y="67"/>
                  <a:pt x="213" y="67"/>
                  <a:pt x="213" y="67"/>
                </a:cubicBezTo>
                <a:cubicBezTo>
                  <a:pt x="211" y="66"/>
                  <a:pt x="193" y="66"/>
                  <a:pt x="188" y="66"/>
                </a:cubicBezTo>
                <a:cubicBezTo>
                  <a:pt x="189" y="69"/>
                  <a:pt x="190" y="68"/>
                  <a:pt x="191" y="71"/>
                </a:cubicBezTo>
                <a:cubicBezTo>
                  <a:pt x="195" y="70"/>
                  <a:pt x="198" y="70"/>
                  <a:pt x="202" y="70"/>
                </a:cubicBezTo>
                <a:cubicBezTo>
                  <a:pt x="202" y="72"/>
                  <a:pt x="202" y="72"/>
                  <a:pt x="202" y="72"/>
                </a:cubicBezTo>
                <a:cubicBezTo>
                  <a:pt x="203" y="72"/>
                  <a:pt x="203" y="72"/>
                  <a:pt x="203" y="72"/>
                </a:cubicBezTo>
                <a:cubicBezTo>
                  <a:pt x="204" y="71"/>
                  <a:pt x="206" y="69"/>
                  <a:pt x="209" y="70"/>
                </a:cubicBezTo>
                <a:cubicBezTo>
                  <a:pt x="211" y="70"/>
                  <a:pt x="215" y="74"/>
                  <a:pt x="218" y="74"/>
                </a:cubicBezTo>
                <a:cubicBezTo>
                  <a:pt x="222" y="75"/>
                  <a:pt x="229" y="70"/>
                  <a:pt x="235" y="73"/>
                </a:cubicBezTo>
                <a:cubicBezTo>
                  <a:pt x="237" y="73"/>
                  <a:pt x="237" y="73"/>
                  <a:pt x="237" y="73"/>
                </a:cubicBezTo>
                <a:cubicBezTo>
                  <a:pt x="236" y="76"/>
                  <a:pt x="237" y="75"/>
                  <a:pt x="234" y="76"/>
                </a:cubicBezTo>
                <a:cubicBezTo>
                  <a:pt x="232" y="77"/>
                  <a:pt x="217" y="78"/>
                  <a:pt x="216" y="75"/>
                </a:cubicBezTo>
                <a:cubicBezTo>
                  <a:pt x="214" y="76"/>
                  <a:pt x="213" y="76"/>
                  <a:pt x="212" y="76"/>
                </a:cubicBezTo>
                <a:cubicBezTo>
                  <a:pt x="212" y="78"/>
                  <a:pt x="212" y="78"/>
                  <a:pt x="213" y="79"/>
                </a:cubicBezTo>
                <a:cubicBezTo>
                  <a:pt x="210" y="83"/>
                  <a:pt x="199" y="80"/>
                  <a:pt x="192" y="81"/>
                </a:cubicBezTo>
                <a:cubicBezTo>
                  <a:pt x="194" y="84"/>
                  <a:pt x="196" y="82"/>
                  <a:pt x="197" y="87"/>
                </a:cubicBezTo>
                <a:cubicBezTo>
                  <a:pt x="199" y="86"/>
                  <a:pt x="204" y="85"/>
                  <a:pt x="206" y="84"/>
                </a:cubicBezTo>
                <a:cubicBezTo>
                  <a:pt x="210" y="85"/>
                  <a:pt x="214" y="87"/>
                  <a:pt x="216" y="90"/>
                </a:cubicBezTo>
                <a:cubicBezTo>
                  <a:pt x="219" y="89"/>
                  <a:pt x="218" y="89"/>
                  <a:pt x="219" y="88"/>
                </a:cubicBezTo>
                <a:cubicBezTo>
                  <a:pt x="221" y="91"/>
                  <a:pt x="221" y="92"/>
                  <a:pt x="223" y="93"/>
                </a:cubicBezTo>
                <a:cubicBezTo>
                  <a:pt x="223" y="94"/>
                  <a:pt x="223" y="94"/>
                  <a:pt x="223" y="94"/>
                </a:cubicBezTo>
                <a:cubicBezTo>
                  <a:pt x="219" y="93"/>
                  <a:pt x="220" y="93"/>
                  <a:pt x="215" y="93"/>
                </a:cubicBezTo>
                <a:cubicBezTo>
                  <a:pt x="214" y="94"/>
                  <a:pt x="214" y="94"/>
                  <a:pt x="214" y="94"/>
                </a:cubicBezTo>
                <a:cubicBezTo>
                  <a:pt x="214" y="98"/>
                  <a:pt x="214" y="98"/>
                  <a:pt x="214" y="98"/>
                </a:cubicBezTo>
                <a:cubicBezTo>
                  <a:pt x="201" y="98"/>
                  <a:pt x="183" y="96"/>
                  <a:pt x="177" y="99"/>
                </a:cubicBezTo>
                <a:cubicBezTo>
                  <a:pt x="173" y="99"/>
                  <a:pt x="173" y="99"/>
                  <a:pt x="173" y="99"/>
                </a:cubicBezTo>
                <a:cubicBezTo>
                  <a:pt x="173" y="101"/>
                  <a:pt x="174" y="103"/>
                  <a:pt x="174" y="105"/>
                </a:cubicBezTo>
                <a:cubicBezTo>
                  <a:pt x="173" y="105"/>
                  <a:pt x="171" y="107"/>
                  <a:pt x="170" y="108"/>
                </a:cubicBezTo>
                <a:cubicBezTo>
                  <a:pt x="165" y="110"/>
                  <a:pt x="164" y="104"/>
                  <a:pt x="162" y="109"/>
                </a:cubicBezTo>
                <a:cubicBezTo>
                  <a:pt x="158" y="109"/>
                  <a:pt x="159" y="110"/>
                  <a:pt x="159" y="107"/>
                </a:cubicBezTo>
                <a:cubicBezTo>
                  <a:pt x="156" y="106"/>
                  <a:pt x="156" y="106"/>
                  <a:pt x="152" y="107"/>
                </a:cubicBezTo>
                <a:cubicBezTo>
                  <a:pt x="152" y="110"/>
                  <a:pt x="152" y="110"/>
                  <a:pt x="152" y="110"/>
                </a:cubicBezTo>
                <a:cubicBezTo>
                  <a:pt x="157" y="110"/>
                  <a:pt x="180" y="112"/>
                  <a:pt x="183" y="113"/>
                </a:cubicBezTo>
                <a:cubicBezTo>
                  <a:pt x="184" y="113"/>
                  <a:pt x="184" y="113"/>
                  <a:pt x="184" y="113"/>
                </a:cubicBezTo>
                <a:cubicBezTo>
                  <a:pt x="183" y="116"/>
                  <a:pt x="183" y="116"/>
                  <a:pt x="184" y="118"/>
                </a:cubicBezTo>
                <a:cubicBezTo>
                  <a:pt x="182" y="118"/>
                  <a:pt x="180" y="117"/>
                  <a:pt x="178" y="117"/>
                </a:cubicBezTo>
                <a:cubicBezTo>
                  <a:pt x="178" y="115"/>
                  <a:pt x="178" y="115"/>
                  <a:pt x="178" y="115"/>
                </a:cubicBezTo>
                <a:cubicBezTo>
                  <a:pt x="174" y="114"/>
                  <a:pt x="168" y="120"/>
                  <a:pt x="167" y="121"/>
                </a:cubicBezTo>
                <a:cubicBezTo>
                  <a:pt x="167" y="121"/>
                  <a:pt x="154" y="117"/>
                  <a:pt x="152" y="117"/>
                </a:cubicBezTo>
                <a:cubicBezTo>
                  <a:pt x="137" y="120"/>
                  <a:pt x="127" y="120"/>
                  <a:pt x="115" y="120"/>
                </a:cubicBezTo>
                <a:cubicBezTo>
                  <a:pt x="115" y="122"/>
                  <a:pt x="116" y="124"/>
                  <a:pt x="115" y="126"/>
                </a:cubicBezTo>
                <a:cubicBezTo>
                  <a:pt x="114" y="130"/>
                  <a:pt x="111" y="129"/>
                  <a:pt x="112" y="135"/>
                </a:cubicBezTo>
                <a:cubicBezTo>
                  <a:pt x="108" y="136"/>
                  <a:pt x="102" y="138"/>
                  <a:pt x="99" y="140"/>
                </a:cubicBezTo>
                <a:cubicBezTo>
                  <a:pt x="99" y="141"/>
                  <a:pt x="99" y="141"/>
                  <a:pt x="98" y="143"/>
                </a:cubicBezTo>
                <a:cubicBezTo>
                  <a:pt x="96" y="143"/>
                  <a:pt x="96" y="143"/>
                  <a:pt x="96" y="143"/>
                </a:cubicBezTo>
                <a:cubicBezTo>
                  <a:pt x="95" y="144"/>
                  <a:pt x="95" y="144"/>
                  <a:pt x="95" y="146"/>
                </a:cubicBezTo>
                <a:cubicBezTo>
                  <a:pt x="93" y="147"/>
                  <a:pt x="91" y="147"/>
                  <a:pt x="90" y="147"/>
                </a:cubicBezTo>
                <a:cubicBezTo>
                  <a:pt x="90" y="150"/>
                  <a:pt x="90" y="150"/>
                  <a:pt x="90" y="150"/>
                </a:cubicBezTo>
                <a:cubicBezTo>
                  <a:pt x="95" y="151"/>
                  <a:pt x="96" y="152"/>
                  <a:pt x="100" y="151"/>
                </a:cubicBezTo>
                <a:cubicBezTo>
                  <a:pt x="102" y="153"/>
                  <a:pt x="101" y="152"/>
                  <a:pt x="103" y="153"/>
                </a:cubicBezTo>
                <a:cubicBezTo>
                  <a:pt x="102" y="155"/>
                  <a:pt x="103" y="154"/>
                  <a:pt x="99" y="155"/>
                </a:cubicBezTo>
                <a:cubicBezTo>
                  <a:pt x="100" y="158"/>
                  <a:pt x="98" y="162"/>
                  <a:pt x="97" y="163"/>
                </a:cubicBezTo>
                <a:cubicBezTo>
                  <a:pt x="95" y="167"/>
                  <a:pt x="90" y="168"/>
                  <a:pt x="85" y="169"/>
                </a:cubicBezTo>
                <a:cubicBezTo>
                  <a:pt x="86" y="172"/>
                  <a:pt x="86" y="174"/>
                  <a:pt x="88" y="176"/>
                </a:cubicBezTo>
                <a:cubicBezTo>
                  <a:pt x="87" y="178"/>
                  <a:pt x="87" y="179"/>
                  <a:pt x="85" y="180"/>
                </a:cubicBezTo>
                <a:cubicBezTo>
                  <a:pt x="83" y="182"/>
                  <a:pt x="77" y="183"/>
                  <a:pt x="73" y="183"/>
                </a:cubicBezTo>
                <a:cubicBezTo>
                  <a:pt x="73" y="185"/>
                  <a:pt x="73" y="185"/>
                  <a:pt x="73" y="185"/>
                </a:cubicBezTo>
                <a:cubicBezTo>
                  <a:pt x="76" y="186"/>
                  <a:pt x="75" y="185"/>
                  <a:pt x="79" y="185"/>
                </a:cubicBezTo>
                <a:cubicBezTo>
                  <a:pt x="77" y="187"/>
                  <a:pt x="74" y="187"/>
                  <a:pt x="72" y="189"/>
                </a:cubicBezTo>
                <a:cubicBezTo>
                  <a:pt x="68" y="192"/>
                  <a:pt x="70" y="194"/>
                  <a:pt x="64" y="196"/>
                </a:cubicBezTo>
                <a:cubicBezTo>
                  <a:pt x="65" y="199"/>
                  <a:pt x="67" y="202"/>
                  <a:pt x="71" y="203"/>
                </a:cubicBezTo>
                <a:cubicBezTo>
                  <a:pt x="69" y="205"/>
                  <a:pt x="67" y="205"/>
                  <a:pt x="64" y="206"/>
                </a:cubicBezTo>
                <a:cubicBezTo>
                  <a:pt x="64" y="208"/>
                  <a:pt x="64" y="207"/>
                  <a:pt x="63" y="208"/>
                </a:cubicBezTo>
                <a:cubicBezTo>
                  <a:pt x="65" y="209"/>
                  <a:pt x="66" y="209"/>
                  <a:pt x="68" y="209"/>
                </a:cubicBezTo>
                <a:cubicBezTo>
                  <a:pt x="67" y="211"/>
                  <a:pt x="67" y="211"/>
                  <a:pt x="65" y="212"/>
                </a:cubicBezTo>
                <a:cubicBezTo>
                  <a:pt x="67" y="215"/>
                  <a:pt x="67" y="213"/>
                  <a:pt x="70" y="213"/>
                </a:cubicBezTo>
                <a:cubicBezTo>
                  <a:pt x="70" y="214"/>
                  <a:pt x="70" y="214"/>
                  <a:pt x="70" y="214"/>
                </a:cubicBezTo>
                <a:cubicBezTo>
                  <a:pt x="67" y="214"/>
                  <a:pt x="67" y="214"/>
                  <a:pt x="67" y="214"/>
                </a:cubicBezTo>
                <a:cubicBezTo>
                  <a:pt x="67" y="217"/>
                  <a:pt x="67" y="217"/>
                  <a:pt x="67" y="217"/>
                </a:cubicBezTo>
                <a:cubicBezTo>
                  <a:pt x="69" y="217"/>
                  <a:pt x="70" y="217"/>
                  <a:pt x="71" y="216"/>
                </a:cubicBezTo>
                <a:cubicBezTo>
                  <a:pt x="74" y="216"/>
                  <a:pt x="74" y="216"/>
                  <a:pt x="74" y="216"/>
                </a:cubicBezTo>
                <a:cubicBezTo>
                  <a:pt x="73" y="219"/>
                  <a:pt x="73" y="218"/>
                  <a:pt x="72" y="219"/>
                </a:cubicBezTo>
                <a:cubicBezTo>
                  <a:pt x="73" y="223"/>
                  <a:pt x="73" y="222"/>
                  <a:pt x="75" y="225"/>
                </a:cubicBezTo>
                <a:cubicBezTo>
                  <a:pt x="78" y="224"/>
                  <a:pt x="78" y="224"/>
                  <a:pt x="79" y="222"/>
                </a:cubicBezTo>
                <a:cubicBezTo>
                  <a:pt x="80" y="223"/>
                  <a:pt x="80" y="222"/>
                  <a:pt x="80" y="224"/>
                </a:cubicBezTo>
                <a:cubicBezTo>
                  <a:pt x="81" y="224"/>
                  <a:pt x="81" y="224"/>
                  <a:pt x="81" y="224"/>
                </a:cubicBezTo>
                <a:cubicBezTo>
                  <a:pt x="81" y="226"/>
                  <a:pt x="81" y="225"/>
                  <a:pt x="80" y="226"/>
                </a:cubicBezTo>
                <a:cubicBezTo>
                  <a:pt x="79" y="227"/>
                  <a:pt x="80" y="226"/>
                  <a:pt x="78" y="227"/>
                </a:cubicBezTo>
                <a:cubicBezTo>
                  <a:pt x="78" y="230"/>
                  <a:pt x="78" y="230"/>
                  <a:pt x="78" y="230"/>
                </a:cubicBezTo>
                <a:cubicBezTo>
                  <a:pt x="80" y="231"/>
                  <a:pt x="80" y="231"/>
                  <a:pt x="83" y="232"/>
                </a:cubicBezTo>
                <a:cubicBezTo>
                  <a:pt x="84" y="233"/>
                  <a:pt x="83" y="232"/>
                  <a:pt x="84" y="233"/>
                </a:cubicBezTo>
                <a:cubicBezTo>
                  <a:pt x="84" y="236"/>
                  <a:pt x="84" y="236"/>
                  <a:pt x="83" y="237"/>
                </a:cubicBezTo>
                <a:cubicBezTo>
                  <a:pt x="78" y="237"/>
                  <a:pt x="79" y="237"/>
                  <a:pt x="75" y="236"/>
                </a:cubicBezTo>
                <a:cubicBezTo>
                  <a:pt x="74" y="237"/>
                  <a:pt x="74" y="237"/>
                  <a:pt x="74" y="237"/>
                </a:cubicBezTo>
                <a:cubicBezTo>
                  <a:pt x="76" y="240"/>
                  <a:pt x="79" y="239"/>
                  <a:pt x="80" y="240"/>
                </a:cubicBezTo>
                <a:cubicBezTo>
                  <a:pt x="81" y="240"/>
                  <a:pt x="82" y="241"/>
                  <a:pt x="82" y="241"/>
                </a:cubicBezTo>
                <a:cubicBezTo>
                  <a:pt x="82" y="243"/>
                  <a:pt x="82" y="245"/>
                  <a:pt x="81" y="246"/>
                </a:cubicBezTo>
                <a:cubicBezTo>
                  <a:pt x="80" y="250"/>
                  <a:pt x="74" y="253"/>
                  <a:pt x="69" y="253"/>
                </a:cubicBezTo>
                <a:cubicBezTo>
                  <a:pt x="69" y="256"/>
                  <a:pt x="69" y="256"/>
                  <a:pt x="69" y="256"/>
                </a:cubicBezTo>
                <a:cubicBezTo>
                  <a:pt x="65" y="256"/>
                  <a:pt x="65" y="256"/>
                  <a:pt x="63" y="254"/>
                </a:cubicBezTo>
                <a:cubicBezTo>
                  <a:pt x="60" y="255"/>
                  <a:pt x="61" y="255"/>
                  <a:pt x="59" y="256"/>
                </a:cubicBezTo>
                <a:cubicBezTo>
                  <a:pt x="60" y="259"/>
                  <a:pt x="63" y="260"/>
                  <a:pt x="67" y="260"/>
                </a:cubicBezTo>
                <a:cubicBezTo>
                  <a:pt x="65" y="263"/>
                  <a:pt x="60" y="263"/>
                  <a:pt x="59" y="267"/>
                </a:cubicBezTo>
                <a:cubicBezTo>
                  <a:pt x="57" y="271"/>
                  <a:pt x="62" y="272"/>
                  <a:pt x="54" y="275"/>
                </a:cubicBezTo>
                <a:cubicBezTo>
                  <a:pt x="55" y="277"/>
                  <a:pt x="54" y="276"/>
                  <a:pt x="55" y="277"/>
                </a:cubicBezTo>
                <a:cubicBezTo>
                  <a:pt x="55" y="278"/>
                  <a:pt x="55" y="278"/>
                  <a:pt x="55" y="278"/>
                </a:cubicBezTo>
                <a:cubicBezTo>
                  <a:pt x="57" y="277"/>
                  <a:pt x="55" y="278"/>
                  <a:pt x="56" y="276"/>
                </a:cubicBezTo>
                <a:cubicBezTo>
                  <a:pt x="57" y="277"/>
                  <a:pt x="58" y="278"/>
                  <a:pt x="59" y="279"/>
                </a:cubicBezTo>
                <a:cubicBezTo>
                  <a:pt x="59" y="280"/>
                  <a:pt x="59" y="280"/>
                  <a:pt x="60" y="283"/>
                </a:cubicBezTo>
                <a:cubicBezTo>
                  <a:pt x="56" y="287"/>
                  <a:pt x="56" y="289"/>
                  <a:pt x="49" y="288"/>
                </a:cubicBezTo>
                <a:cubicBezTo>
                  <a:pt x="49" y="289"/>
                  <a:pt x="49" y="289"/>
                  <a:pt x="48" y="289"/>
                </a:cubicBezTo>
                <a:cubicBezTo>
                  <a:pt x="50" y="292"/>
                  <a:pt x="55" y="293"/>
                  <a:pt x="57" y="292"/>
                </a:cubicBezTo>
                <a:cubicBezTo>
                  <a:pt x="59" y="293"/>
                  <a:pt x="60" y="297"/>
                  <a:pt x="61" y="297"/>
                </a:cubicBezTo>
                <a:cubicBezTo>
                  <a:pt x="59" y="300"/>
                  <a:pt x="54" y="301"/>
                  <a:pt x="51" y="303"/>
                </a:cubicBezTo>
                <a:cubicBezTo>
                  <a:pt x="51" y="304"/>
                  <a:pt x="51" y="304"/>
                  <a:pt x="51" y="304"/>
                </a:cubicBezTo>
                <a:cubicBezTo>
                  <a:pt x="51" y="306"/>
                  <a:pt x="50" y="302"/>
                  <a:pt x="50" y="302"/>
                </a:cubicBezTo>
                <a:cubicBezTo>
                  <a:pt x="47" y="302"/>
                  <a:pt x="44" y="303"/>
                  <a:pt x="42" y="303"/>
                </a:cubicBezTo>
                <a:cubicBezTo>
                  <a:pt x="42" y="305"/>
                  <a:pt x="42" y="305"/>
                  <a:pt x="42" y="305"/>
                </a:cubicBezTo>
                <a:cubicBezTo>
                  <a:pt x="45" y="305"/>
                  <a:pt x="50" y="305"/>
                  <a:pt x="52" y="306"/>
                </a:cubicBezTo>
                <a:cubicBezTo>
                  <a:pt x="55" y="305"/>
                  <a:pt x="53" y="306"/>
                  <a:pt x="53" y="303"/>
                </a:cubicBezTo>
                <a:cubicBezTo>
                  <a:pt x="59" y="307"/>
                  <a:pt x="64" y="307"/>
                  <a:pt x="66" y="312"/>
                </a:cubicBezTo>
                <a:cubicBezTo>
                  <a:pt x="67" y="312"/>
                  <a:pt x="67" y="312"/>
                  <a:pt x="67" y="312"/>
                </a:cubicBezTo>
                <a:cubicBezTo>
                  <a:pt x="66" y="313"/>
                  <a:pt x="59" y="316"/>
                  <a:pt x="57" y="317"/>
                </a:cubicBezTo>
                <a:cubicBezTo>
                  <a:pt x="57" y="320"/>
                  <a:pt x="57" y="320"/>
                  <a:pt x="57" y="320"/>
                </a:cubicBezTo>
                <a:cubicBezTo>
                  <a:pt x="62" y="319"/>
                  <a:pt x="61" y="319"/>
                  <a:pt x="65" y="320"/>
                </a:cubicBezTo>
                <a:cubicBezTo>
                  <a:pt x="65" y="330"/>
                  <a:pt x="59" y="325"/>
                  <a:pt x="53" y="329"/>
                </a:cubicBezTo>
                <a:cubicBezTo>
                  <a:pt x="52" y="330"/>
                  <a:pt x="52" y="330"/>
                  <a:pt x="52" y="332"/>
                </a:cubicBezTo>
                <a:cubicBezTo>
                  <a:pt x="56" y="332"/>
                  <a:pt x="59" y="331"/>
                  <a:pt x="61" y="330"/>
                </a:cubicBezTo>
                <a:cubicBezTo>
                  <a:pt x="63" y="330"/>
                  <a:pt x="63" y="330"/>
                  <a:pt x="63" y="330"/>
                </a:cubicBezTo>
                <a:cubicBezTo>
                  <a:pt x="63" y="331"/>
                  <a:pt x="63" y="332"/>
                  <a:pt x="62" y="333"/>
                </a:cubicBezTo>
                <a:cubicBezTo>
                  <a:pt x="57" y="334"/>
                  <a:pt x="58" y="333"/>
                  <a:pt x="53" y="336"/>
                </a:cubicBezTo>
                <a:cubicBezTo>
                  <a:pt x="53" y="338"/>
                  <a:pt x="53" y="337"/>
                  <a:pt x="54" y="338"/>
                </a:cubicBezTo>
                <a:cubicBezTo>
                  <a:pt x="53" y="343"/>
                  <a:pt x="52" y="343"/>
                  <a:pt x="48" y="342"/>
                </a:cubicBezTo>
                <a:cubicBezTo>
                  <a:pt x="48" y="344"/>
                  <a:pt x="47" y="344"/>
                  <a:pt x="47" y="347"/>
                </a:cubicBezTo>
                <a:cubicBezTo>
                  <a:pt x="49" y="347"/>
                  <a:pt x="49" y="347"/>
                  <a:pt x="50" y="346"/>
                </a:cubicBezTo>
                <a:cubicBezTo>
                  <a:pt x="52" y="349"/>
                  <a:pt x="51" y="351"/>
                  <a:pt x="51" y="354"/>
                </a:cubicBezTo>
                <a:cubicBezTo>
                  <a:pt x="53" y="353"/>
                  <a:pt x="52" y="353"/>
                  <a:pt x="54" y="352"/>
                </a:cubicBezTo>
                <a:cubicBezTo>
                  <a:pt x="58" y="362"/>
                  <a:pt x="67" y="358"/>
                  <a:pt x="67" y="368"/>
                </a:cubicBezTo>
                <a:cubicBezTo>
                  <a:pt x="63" y="369"/>
                  <a:pt x="59" y="370"/>
                  <a:pt x="57" y="373"/>
                </a:cubicBezTo>
                <a:cubicBezTo>
                  <a:pt x="55" y="373"/>
                  <a:pt x="55" y="373"/>
                  <a:pt x="55" y="373"/>
                </a:cubicBezTo>
                <a:cubicBezTo>
                  <a:pt x="54" y="370"/>
                  <a:pt x="53" y="371"/>
                  <a:pt x="52" y="370"/>
                </a:cubicBezTo>
                <a:cubicBezTo>
                  <a:pt x="49" y="371"/>
                  <a:pt x="49" y="371"/>
                  <a:pt x="47" y="373"/>
                </a:cubicBezTo>
                <a:cubicBezTo>
                  <a:pt x="47" y="374"/>
                  <a:pt x="47" y="374"/>
                  <a:pt x="47" y="374"/>
                </a:cubicBezTo>
                <a:cubicBezTo>
                  <a:pt x="50" y="373"/>
                  <a:pt x="48" y="375"/>
                  <a:pt x="49" y="373"/>
                </a:cubicBezTo>
                <a:cubicBezTo>
                  <a:pt x="50" y="374"/>
                  <a:pt x="50" y="375"/>
                  <a:pt x="51" y="378"/>
                </a:cubicBezTo>
                <a:cubicBezTo>
                  <a:pt x="52" y="378"/>
                  <a:pt x="53" y="377"/>
                  <a:pt x="54" y="376"/>
                </a:cubicBezTo>
                <a:cubicBezTo>
                  <a:pt x="56" y="378"/>
                  <a:pt x="58" y="383"/>
                  <a:pt x="59" y="386"/>
                </a:cubicBezTo>
                <a:cubicBezTo>
                  <a:pt x="58" y="387"/>
                  <a:pt x="59" y="386"/>
                  <a:pt x="58" y="387"/>
                </a:cubicBezTo>
                <a:cubicBezTo>
                  <a:pt x="58" y="390"/>
                  <a:pt x="58" y="390"/>
                  <a:pt x="58" y="390"/>
                </a:cubicBezTo>
                <a:cubicBezTo>
                  <a:pt x="58" y="389"/>
                  <a:pt x="59" y="388"/>
                  <a:pt x="60" y="388"/>
                </a:cubicBezTo>
                <a:cubicBezTo>
                  <a:pt x="62" y="396"/>
                  <a:pt x="65" y="395"/>
                  <a:pt x="72" y="398"/>
                </a:cubicBezTo>
                <a:cubicBezTo>
                  <a:pt x="73" y="399"/>
                  <a:pt x="74" y="401"/>
                  <a:pt x="76" y="402"/>
                </a:cubicBezTo>
                <a:cubicBezTo>
                  <a:pt x="85" y="407"/>
                  <a:pt x="101" y="403"/>
                  <a:pt x="113" y="399"/>
                </a:cubicBezTo>
                <a:cubicBezTo>
                  <a:pt x="118" y="397"/>
                  <a:pt x="129" y="402"/>
                  <a:pt x="135" y="399"/>
                </a:cubicBezTo>
                <a:cubicBezTo>
                  <a:pt x="135" y="397"/>
                  <a:pt x="135" y="397"/>
                  <a:pt x="135" y="397"/>
                </a:cubicBezTo>
                <a:cubicBezTo>
                  <a:pt x="141" y="397"/>
                  <a:pt x="146" y="398"/>
                  <a:pt x="151" y="398"/>
                </a:cubicBezTo>
                <a:cubicBezTo>
                  <a:pt x="155" y="398"/>
                  <a:pt x="174" y="399"/>
                  <a:pt x="180" y="395"/>
                </a:cubicBezTo>
                <a:cubicBezTo>
                  <a:pt x="181" y="395"/>
                  <a:pt x="181" y="395"/>
                  <a:pt x="181" y="395"/>
                </a:cubicBezTo>
                <a:cubicBezTo>
                  <a:pt x="179" y="393"/>
                  <a:pt x="181" y="394"/>
                  <a:pt x="177" y="394"/>
                </a:cubicBezTo>
                <a:cubicBezTo>
                  <a:pt x="178" y="393"/>
                  <a:pt x="178" y="393"/>
                  <a:pt x="178" y="392"/>
                </a:cubicBezTo>
                <a:cubicBezTo>
                  <a:pt x="178" y="390"/>
                  <a:pt x="178" y="390"/>
                  <a:pt x="178" y="390"/>
                </a:cubicBezTo>
                <a:cubicBezTo>
                  <a:pt x="184" y="390"/>
                  <a:pt x="184" y="390"/>
                  <a:pt x="184" y="390"/>
                </a:cubicBezTo>
                <a:cubicBezTo>
                  <a:pt x="184" y="388"/>
                  <a:pt x="184" y="388"/>
                  <a:pt x="184" y="388"/>
                </a:cubicBezTo>
                <a:cubicBezTo>
                  <a:pt x="180" y="388"/>
                  <a:pt x="180" y="388"/>
                  <a:pt x="180" y="388"/>
                </a:cubicBezTo>
                <a:cubicBezTo>
                  <a:pt x="181" y="385"/>
                  <a:pt x="180" y="386"/>
                  <a:pt x="183" y="387"/>
                </a:cubicBezTo>
                <a:cubicBezTo>
                  <a:pt x="182" y="385"/>
                  <a:pt x="182" y="386"/>
                  <a:pt x="182" y="385"/>
                </a:cubicBezTo>
                <a:cubicBezTo>
                  <a:pt x="183" y="383"/>
                  <a:pt x="192" y="379"/>
                  <a:pt x="195" y="380"/>
                </a:cubicBezTo>
                <a:cubicBezTo>
                  <a:pt x="196" y="380"/>
                  <a:pt x="198" y="383"/>
                  <a:pt x="202" y="382"/>
                </a:cubicBezTo>
                <a:cubicBezTo>
                  <a:pt x="203" y="382"/>
                  <a:pt x="207" y="380"/>
                  <a:pt x="208" y="380"/>
                </a:cubicBezTo>
                <a:cubicBezTo>
                  <a:pt x="210" y="381"/>
                  <a:pt x="211" y="382"/>
                  <a:pt x="215" y="381"/>
                </a:cubicBezTo>
                <a:cubicBezTo>
                  <a:pt x="215" y="381"/>
                  <a:pt x="215" y="380"/>
                  <a:pt x="216" y="380"/>
                </a:cubicBezTo>
                <a:cubicBezTo>
                  <a:pt x="216" y="381"/>
                  <a:pt x="215" y="383"/>
                  <a:pt x="217" y="382"/>
                </a:cubicBezTo>
                <a:cubicBezTo>
                  <a:pt x="222" y="380"/>
                  <a:pt x="232" y="379"/>
                  <a:pt x="235" y="378"/>
                </a:cubicBezTo>
                <a:cubicBezTo>
                  <a:pt x="239" y="378"/>
                  <a:pt x="237" y="381"/>
                  <a:pt x="241" y="378"/>
                </a:cubicBezTo>
                <a:cubicBezTo>
                  <a:pt x="249" y="378"/>
                  <a:pt x="249" y="378"/>
                  <a:pt x="249" y="378"/>
                </a:cubicBezTo>
                <a:cubicBezTo>
                  <a:pt x="249" y="377"/>
                  <a:pt x="249" y="377"/>
                  <a:pt x="250" y="376"/>
                </a:cubicBezTo>
                <a:cubicBezTo>
                  <a:pt x="250" y="373"/>
                  <a:pt x="250" y="373"/>
                  <a:pt x="250" y="373"/>
                </a:cubicBezTo>
                <a:cubicBezTo>
                  <a:pt x="248" y="374"/>
                  <a:pt x="248" y="374"/>
                  <a:pt x="247" y="375"/>
                </a:cubicBezTo>
                <a:cubicBezTo>
                  <a:pt x="241" y="375"/>
                  <a:pt x="241" y="375"/>
                  <a:pt x="241" y="375"/>
                </a:cubicBezTo>
                <a:cubicBezTo>
                  <a:pt x="243" y="374"/>
                  <a:pt x="243" y="375"/>
                  <a:pt x="243" y="372"/>
                </a:cubicBezTo>
                <a:cubicBezTo>
                  <a:pt x="240" y="372"/>
                  <a:pt x="240" y="372"/>
                  <a:pt x="240" y="372"/>
                </a:cubicBezTo>
                <a:cubicBezTo>
                  <a:pt x="240" y="374"/>
                  <a:pt x="240" y="373"/>
                  <a:pt x="240" y="375"/>
                </a:cubicBezTo>
                <a:cubicBezTo>
                  <a:pt x="238" y="374"/>
                  <a:pt x="239" y="375"/>
                  <a:pt x="237" y="373"/>
                </a:cubicBezTo>
                <a:cubicBezTo>
                  <a:pt x="232" y="375"/>
                  <a:pt x="233" y="376"/>
                  <a:pt x="223" y="376"/>
                </a:cubicBezTo>
                <a:cubicBezTo>
                  <a:pt x="223" y="375"/>
                  <a:pt x="223" y="375"/>
                  <a:pt x="222" y="374"/>
                </a:cubicBezTo>
                <a:cubicBezTo>
                  <a:pt x="225" y="372"/>
                  <a:pt x="233" y="370"/>
                  <a:pt x="234" y="369"/>
                </a:cubicBezTo>
                <a:cubicBezTo>
                  <a:pt x="236" y="370"/>
                  <a:pt x="235" y="368"/>
                  <a:pt x="236" y="372"/>
                </a:cubicBezTo>
                <a:cubicBezTo>
                  <a:pt x="242" y="370"/>
                  <a:pt x="248" y="368"/>
                  <a:pt x="255" y="369"/>
                </a:cubicBezTo>
                <a:cubicBezTo>
                  <a:pt x="255" y="365"/>
                  <a:pt x="255" y="365"/>
                  <a:pt x="255" y="365"/>
                </a:cubicBezTo>
                <a:cubicBezTo>
                  <a:pt x="256" y="365"/>
                  <a:pt x="256" y="365"/>
                  <a:pt x="257" y="364"/>
                </a:cubicBezTo>
                <a:cubicBezTo>
                  <a:pt x="260" y="365"/>
                  <a:pt x="258" y="364"/>
                  <a:pt x="259" y="367"/>
                </a:cubicBezTo>
                <a:cubicBezTo>
                  <a:pt x="264" y="367"/>
                  <a:pt x="268" y="368"/>
                  <a:pt x="272" y="369"/>
                </a:cubicBezTo>
                <a:cubicBezTo>
                  <a:pt x="279" y="370"/>
                  <a:pt x="285" y="367"/>
                  <a:pt x="295" y="367"/>
                </a:cubicBezTo>
                <a:cubicBezTo>
                  <a:pt x="295" y="362"/>
                  <a:pt x="295" y="362"/>
                  <a:pt x="295" y="362"/>
                </a:cubicBezTo>
                <a:cubicBezTo>
                  <a:pt x="291" y="362"/>
                  <a:pt x="291" y="362"/>
                  <a:pt x="291" y="362"/>
                </a:cubicBezTo>
                <a:cubicBezTo>
                  <a:pt x="300" y="356"/>
                  <a:pt x="305" y="363"/>
                  <a:pt x="316" y="359"/>
                </a:cubicBezTo>
                <a:cubicBezTo>
                  <a:pt x="331" y="355"/>
                  <a:pt x="354" y="360"/>
                  <a:pt x="369" y="357"/>
                </a:cubicBezTo>
                <a:cubicBezTo>
                  <a:pt x="369" y="358"/>
                  <a:pt x="370" y="358"/>
                  <a:pt x="370" y="358"/>
                </a:cubicBezTo>
                <a:cubicBezTo>
                  <a:pt x="368" y="363"/>
                  <a:pt x="366" y="368"/>
                  <a:pt x="364" y="373"/>
                </a:cubicBezTo>
                <a:cubicBezTo>
                  <a:pt x="361" y="373"/>
                  <a:pt x="361" y="373"/>
                  <a:pt x="361" y="373"/>
                </a:cubicBezTo>
                <a:cubicBezTo>
                  <a:pt x="362" y="372"/>
                  <a:pt x="363" y="371"/>
                  <a:pt x="363" y="371"/>
                </a:cubicBezTo>
                <a:cubicBezTo>
                  <a:pt x="362" y="370"/>
                  <a:pt x="361" y="370"/>
                  <a:pt x="360" y="370"/>
                </a:cubicBezTo>
                <a:cubicBezTo>
                  <a:pt x="359" y="372"/>
                  <a:pt x="360" y="372"/>
                  <a:pt x="358" y="373"/>
                </a:cubicBezTo>
                <a:cubicBezTo>
                  <a:pt x="358" y="376"/>
                  <a:pt x="358" y="376"/>
                  <a:pt x="358" y="376"/>
                </a:cubicBezTo>
                <a:cubicBezTo>
                  <a:pt x="360" y="377"/>
                  <a:pt x="362" y="377"/>
                  <a:pt x="364" y="377"/>
                </a:cubicBezTo>
                <a:cubicBezTo>
                  <a:pt x="363" y="378"/>
                  <a:pt x="364" y="378"/>
                  <a:pt x="362" y="378"/>
                </a:cubicBezTo>
                <a:cubicBezTo>
                  <a:pt x="363" y="382"/>
                  <a:pt x="363" y="383"/>
                  <a:pt x="366" y="384"/>
                </a:cubicBezTo>
                <a:cubicBezTo>
                  <a:pt x="366" y="385"/>
                  <a:pt x="366" y="387"/>
                  <a:pt x="365" y="389"/>
                </a:cubicBezTo>
                <a:cubicBezTo>
                  <a:pt x="368" y="389"/>
                  <a:pt x="368" y="389"/>
                  <a:pt x="368" y="389"/>
                </a:cubicBezTo>
                <a:cubicBezTo>
                  <a:pt x="365" y="391"/>
                  <a:pt x="362" y="390"/>
                  <a:pt x="360" y="394"/>
                </a:cubicBezTo>
                <a:cubicBezTo>
                  <a:pt x="357" y="393"/>
                  <a:pt x="357" y="393"/>
                  <a:pt x="355" y="391"/>
                </a:cubicBezTo>
                <a:cubicBezTo>
                  <a:pt x="346" y="391"/>
                  <a:pt x="346" y="391"/>
                  <a:pt x="346" y="391"/>
                </a:cubicBezTo>
                <a:cubicBezTo>
                  <a:pt x="347" y="392"/>
                  <a:pt x="347" y="393"/>
                  <a:pt x="347" y="394"/>
                </a:cubicBezTo>
                <a:cubicBezTo>
                  <a:pt x="357" y="394"/>
                  <a:pt x="368" y="398"/>
                  <a:pt x="373" y="395"/>
                </a:cubicBezTo>
                <a:cubicBezTo>
                  <a:pt x="375" y="398"/>
                  <a:pt x="375" y="398"/>
                  <a:pt x="378" y="398"/>
                </a:cubicBezTo>
                <a:cubicBezTo>
                  <a:pt x="378" y="402"/>
                  <a:pt x="378" y="402"/>
                  <a:pt x="378" y="402"/>
                </a:cubicBezTo>
                <a:cubicBezTo>
                  <a:pt x="371" y="402"/>
                  <a:pt x="374" y="405"/>
                  <a:pt x="370" y="408"/>
                </a:cubicBezTo>
                <a:cubicBezTo>
                  <a:pt x="368" y="408"/>
                  <a:pt x="358" y="409"/>
                  <a:pt x="356" y="409"/>
                </a:cubicBezTo>
                <a:cubicBezTo>
                  <a:pt x="356" y="411"/>
                  <a:pt x="356" y="410"/>
                  <a:pt x="357" y="411"/>
                </a:cubicBezTo>
                <a:cubicBezTo>
                  <a:pt x="359" y="413"/>
                  <a:pt x="357" y="412"/>
                  <a:pt x="360" y="411"/>
                </a:cubicBezTo>
                <a:cubicBezTo>
                  <a:pt x="360" y="413"/>
                  <a:pt x="360" y="413"/>
                  <a:pt x="360" y="413"/>
                </a:cubicBezTo>
                <a:cubicBezTo>
                  <a:pt x="362" y="415"/>
                  <a:pt x="362" y="413"/>
                  <a:pt x="363" y="412"/>
                </a:cubicBezTo>
                <a:cubicBezTo>
                  <a:pt x="364" y="414"/>
                  <a:pt x="363" y="414"/>
                  <a:pt x="364" y="416"/>
                </a:cubicBezTo>
                <a:cubicBezTo>
                  <a:pt x="364" y="417"/>
                  <a:pt x="364" y="418"/>
                  <a:pt x="363" y="419"/>
                </a:cubicBezTo>
                <a:cubicBezTo>
                  <a:pt x="358" y="419"/>
                  <a:pt x="359" y="419"/>
                  <a:pt x="355" y="418"/>
                </a:cubicBezTo>
                <a:cubicBezTo>
                  <a:pt x="355" y="421"/>
                  <a:pt x="355" y="421"/>
                  <a:pt x="355" y="421"/>
                </a:cubicBezTo>
                <a:cubicBezTo>
                  <a:pt x="356" y="421"/>
                  <a:pt x="356" y="421"/>
                  <a:pt x="359" y="422"/>
                </a:cubicBezTo>
                <a:cubicBezTo>
                  <a:pt x="359" y="423"/>
                  <a:pt x="359" y="423"/>
                  <a:pt x="359" y="423"/>
                </a:cubicBezTo>
                <a:cubicBezTo>
                  <a:pt x="353" y="424"/>
                  <a:pt x="351" y="425"/>
                  <a:pt x="345" y="426"/>
                </a:cubicBezTo>
                <a:cubicBezTo>
                  <a:pt x="345" y="427"/>
                  <a:pt x="345" y="426"/>
                  <a:pt x="344" y="427"/>
                </a:cubicBezTo>
                <a:cubicBezTo>
                  <a:pt x="347" y="429"/>
                  <a:pt x="352" y="430"/>
                  <a:pt x="357" y="430"/>
                </a:cubicBezTo>
                <a:cubicBezTo>
                  <a:pt x="357" y="431"/>
                  <a:pt x="357" y="431"/>
                  <a:pt x="357" y="431"/>
                </a:cubicBezTo>
                <a:cubicBezTo>
                  <a:pt x="353" y="432"/>
                  <a:pt x="346" y="436"/>
                  <a:pt x="343" y="436"/>
                </a:cubicBezTo>
                <a:cubicBezTo>
                  <a:pt x="344" y="438"/>
                  <a:pt x="344" y="438"/>
                  <a:pt x="344" y="439"/>
                </a:cubicBezTo>
                <a:cubicBezTo>
                  <a:pt x="348" y="442"/>
                  <a:pt x="355" y="441"/>
                  <a:pt x="361" y="440"/>
                </a:cubicBezTo>
                <a:cubicBezTo>
                  <a:pt x="361" y="443"/>
                  <a:pt x="361" y="443"/>
                  <a:pt x="361" y="445"/>
                </a:cubicBezTo>
                <a:cubicBezTo>
                  <a:pt x="359" y="446"/>
                  <a:pt x="360" y="446"/>
                  <a:pt x="357" y="445"/>
                </a:cubicBezTo>
                <a:cubicBezTo>
                  <a:pt x="356" y="446"/>
                  <a:pt x="356" y="446"/>
                  <a:pt x="356" y="446"/>
                </a:cubicBezTo>
                <a:cubicBezTo>
                  <a:pt x="356" y="448"/>
                  <a:pt x="356" y="447"/>
                  <a:pt x="357" y="448"/>
                </a:cubicBezTo>
                <a:cubicBezTo>
                  <a:pt x="360" y="450"/>
                  <a:pt x="362" y="449"/>
                  <a:pt x="364" y="450"/>
                </a:cubicBezTo>
                <a:cubicBezTo>
                  <a:pt x="366" y="451"/>
                  <a:pt x="365" y="450"/>
                  <a:pt x="366" y="451"/>
                </a:cubicBezTo>
                <a:cubicBezTo>
                  <a:pt x="363" y="453"/>
                  <a:pt x="359" y="454"/>
                  <a:pt x="356" y="457"/>
                </a:cubicBezTo>
                <a:cubicBezTo>
                  <a:pt x="354" y="458"/>
                  <a:pt x="354" y="458"/>
                  <a:pt x="353" y="460"/>
                </a:cubicBezTo>
                <a:cubicBezTo>
                  <a:pt x="353" y="461"/>
                  <a:pt x="353" y="461"/>
                  <a:pt x="353" y="461"/>
                </a:cubicBezTo>
                <a:cubicBezTo>
                  <a:pt x="357" y="461"/>
                  <a:pt x="361" y="462"/>
                  <a:pt x="362" y="460"/>
                </a:cubicBezTo>
                <a:cubicBezTo>
                  <a:pt x="365" y="461"/>
                  <a:pt x="363" y="459"/>
                  <a:pt x="364" y="461"/>
                </a:cubicBezTo>
                <a:cubicBezTo>
                  <a:pt x="365" y="461"/>
                  <a:pt x="365" y="461"/>
                  <a:pt x="365" y="461"/>
                </a:cubicBezTo>
                <a:cubicBezTo>
                  <a:pt x="364" y="464"/>
                  <a:pt x="364" y="464"/>
                  <a:pt x="363" y="466"/>
                </a:cubicBezTo>
                <a:cubicBezTo>
                  <a:pt x="359" y="467"/>
                  <a:pt x="343" y="470"/>
                  <a:pt x="341" y="468"/>
                </a:cubicBezTo>
                <a:cubicBezTo>
                  <a:pt x="338" y="468"/>
                  <a:pt x="337" y="468"/>
                  <a:pt x="336" y="467"/>
                </a:cubicBezTo>
                <a:cubicBezTo>
                  <a:pt x="335" y="466"/>
                  <a:pt x="336" y="466"/>
                  <a:pt x="335" y="465"/>
                </a:cubicBezTo>
                <a:cubicBezTo>
                  <a:pt x="335" y="464"/>
                  <a:pt x="335" y="464"/>
                  <a:pt x="335" y="464"/>
                </a:cubicBezTo>
                <a:cubicBezTo>
                  <a:pt x="341" y="463"/>
                  <a:pt x="348" y="463"/>
                  <a:pt x="352" y="460"/>
                </a:cubicBezTo>
                <a:cubicBezTo>
                  <a:pt x="353" y="460"/>
                  <a:pt x="353" y="460"/>
                  <a:pt x="353" y="460"/>
                </a:cubicBezTo>
                <a:cubicBezTo>
                  <a:pt x="350" y="454"/>
                  <a:pt x="343" y="460"/>
                  <a:pt x="338" y="457"/>
                </a:cubicBezTo>
                <a:cubicBezTo>
                  <a:pt x="336" y="457"/>
                  <a:pt x="336" y="457"/>
                  <a:pt x="336" y="457"/>
                </a:cubicBezTo>
                <a:cubicBezTo>
                  <a:pt x="336" y="454"/>
                  <a:pt x="336" y="454"/>
                  <a:pt x="338" y="452"/>
                </a:cubicBezTo>
                <a:cubicBezTo>
                  <a:pt x="341" y="447"/>
                  <a:pt x="349" y="452"/>
                  <a:pt x="354" y="448"/>
                </a:cubicBezTo>
                <a:cubicBezTo>
                  <a:pt x="355" y="448"/>
                  <a:pt x="355" y="448"/>
                  <a:pt x="355" y="448"/>
                </a:cubicBezTo>
                <a:cubicBezTo>
                  <a:pt x="355" y="446"/>
                  <a:pt x="355" y="446"/>
                  <a:pt x="355" y="446"/>
                </a:cubicBezTo>
                <a:cubicBezTo>
                  <a:pt x="350" y="446"/>
                  <a:pt x="349" y="447"/>
                  <a:pt x="344" y="446"/>
                </a:cubicBezTo>
                <a:cubicBezTo>
                  <a:pt x="346" y="449"/>
                  <a:pt x="344" y="447"/>
                  <a:pt x="347" y="448"/>
                </a:cubicBezTo>
                <a:cubicBezTo>
                  <a:pt x="347" y="449"/>
                  <a:pt x="347" y="449"/>
                  <a:pt x="347" y="449"/>
                </a:cubicBezTo>
                <a:cubicBezTo>
                  <a:pt x="344" y="449"/>
                  <a:pt x="341" y="447"/>
                  <a:pt x="340" y="444"/>
                </a:cubicBezTo>
                <a:cubicBezTo>
                  <a:pt x="337" y="446"/>
                  <a:pt x="335" y="448"/>
                  <a:pt x="331" y="449"/>
                </a:cubicBezTo>
                <a:cubicBezTo>
                  <a:pt x="326" y="450"/>
                  <a:pt x="323" y="447"/>
                  <a:pt x="320" y="449"/>
                </a:cubicBezTo>
                <a:cubicBezTo>
                  <a:pt x="315" y="449"/>
                  <a:pt x="316" y="449"/>
                  <a:pt x="316" y="452"/>
                </a:cubicBezTo>
                <a:cubicBezTo>
                  <a:pt x="316" y="452"/>
                  <a:pt x="315" y="453"/>
                  <a:pt x="315" y="453"/>
                </a:cubicBezTo>
                <a:cubicBezTo>
                  <a:pt x="311" y="452"/>
                  <a:pt x="313" y="451"/>
                  <a:pt x="311" y="450"/>
                </a:cubicBezTo>
                <a:cubicBezTo>
                  <a:pt x="309" y="449"/>
                  <a:pt x="308" y="452"/>
                  <a:pt x="307" y="452"/>
                </a:cubicBezTo>
                <a:cubicBezTo>
                  <a:pt x="299" y="454"/>
                  <a:pt x="295" y="451"/>
                  <a:pt x="290" y="452"/>
                </a:cubicBezTo>
                <a:cubicBezTo>
                  <a:pt x="283" y="454"/>
                  <a:pt x="285" y="457"/>
                  <a:pt x="277" y="455"/>
                </a:cubicBezTo>
                <a:cubicBezTo>
                  <a:pt x="277" y="455"/>
                  <a:pt x="277" y="455"/>
                  <a:pt x="276" y="456"/>
                </a:cubicBezTo>
                <a:cubicBezTo>
                  <a:pt x="276" y="460"/>
                  <a:pt x="276" y="460"/>
                  <a:pt x="276" y="460"/>
                </a:cubicBezTo>
                <a:cubicBezTo>
                  <a:pt x="282" y="460"/>
                  <a:pt x="279" y="461"/>
                  <a:pt x="285" y="462"/>
                </a:cubicBezTo>
                <a:cubicBezTo>
                  <a:pt x="285" y="463"/>
                  <a:pt x="285" y="463"/>
                  <a:pt x="285" y="463"/>
                </a:cubicBezTo>
                <a:cubicBezTo>
                  <a:pt x="284" y="464"/>
                  <a:pt x="283" y="464"/>
                  <a:pt x="282" y="464"/>
                </a:cubicBezTo>
                <a:cubicBezTo>
                  <a:pt x="282" y="465"/>
                  <a:pt x="282" y="465"/>
                  <a:pt x="282" y="465"/>
                </a:cubicBezTo>
                <a:cubicBezTo>
                  <a:pt x="281" y="467"/>
                  <a:pt x="281" y="463"/>
                  <a:pt x="281" y="463"/>
                </a:cubicBezTo>
                <a:cubicBezTo>
                  <a:pt x="277" y="464"/>
                  <a:pt x="278" y="464"/>
                  <a:pt x="276" y="466"/>
                </a:cubicBezTo>
                <a:cubicBezTo>
                  <a:pt x="276" y="468"/>
                  <a:pt x="276" y="468"/>
                  <a:pt x="276" y="468"/>
                </a:cubicBezTo>
                <a:cubicBezTo>
                  <a:pt x="286" y="468"/>
                  <a:pt x="294" y="465"/>
                  <a:pt x="300" y="463"/>
                </a:cubicBezTo>
                <a:cubicBezTo>
                  <a:pt x="305" y="464"/>
                  <a:pt x="317" y="463"/>
                  <a:pt x="320" y="461"/>
                </a:cubicBezTo>
                <a:cubicBezTo>
                  <a:pt x="321" y="461"/>
                  <a:pt x="321" y="461"/>
                  <a:pt x="321" y="461"/>
                </a:cubicBezTo>
                <a:cubicBezTo>
                  <a:pt x="321" y="460"/>
                  <a:pt x="321" y="460"/>
                  <a:pt x="321" y="460"/>
                </a:cubicBezTo>
                <a:cubicBezTo>
                  <a:pt x="320" y="460"/>
                  <a:pt x="319" y="461"/>
                  <a:pt x="318" y="461"/>
                </a:cubicBezTo>
                <a:cubicBezTo>
                  <a:pt x="316" y="460"/>
                  <a:pt x="317" y="460"/>
                  <a:pt x="314" y="460"/>
                </a:cubicBezTo>
                <a:cubicBezTo>
                  <a:pt x="315" y="458"/>
                  <a:pt x="314" y="459"/>
                  <a:pt x="315" y="458"/>
                </a:cubicBezTo>
                <a:cubicBezTo>
                  <a:pt x="316" y="456"/>
                  <a:pt x="317" y="456"/>
                  <a:pt x="319" y="455"/>
                </a:cubicBezTo>
                <a:cubicBezTo>
                  <a:pt x="321" y="458"/>
                  <a:pt x="322" y="457"/>
                  <a:pt x="322" y="461"/>
                </a:cubicBezTo>
                <a:cubicBezTo>
                  <a:pt x="324" y="460"/>
                  <a:pt x="323" y="460"/>
                  <a:pt x="325" y="461"/>
                </a:cubicBezTo>
                <a:cubicBezTo>
                  <a:pt x="326" y="462"/>
                  <a:pt x="326" y="462"/>
                  <a:pt x="328" y="463"/>
                </a:cubicBezTo>
                <a:cubicBezTo>
                  <a:pt x="328" y="464"/>
                  <a:pt x="328" y="464"/>
                  <a:pt x="328" y="464"/>
                </a:cubicBezTo>
                <a:cubicBezTo>
                  <a:pt x="326" y="466"/>
                  <a:pt x="323" y="469"/>
                  <a:pt x="322" y="472"/>
                </a:cubicBezTo>
                <a:cubicBezTo>
                  <a:pt x="314" y="471"/>
                  <a:pt x="300" y="466"/>
                  <a:pt x="293" y="468"/>
                </a:cubicBezTo>
                <a:cubicBezTo>
                  <a:pt x="293" y="468"/>
                  <a:pt x="290" y="471"/>
                  <a:pt x="290" y="471"/>
                </a:cubicBezTo>
                <a:cubicBezTo>
                  <a:pt x="278" y="475"/>
                  <a:pt x="267" y="478"/>
                  <a:pt x="260" y="477"/>
                </a:cubicBezTo>
                <a:cubicBezTo>
                  <a:pt x="260" y="482"/>
                  <a:pt x="258" y="484"/>
                  <a:pt x="258" y="487"/>
                </a:cubicBezTo>
                <a:cubicBezTo>
                  <a:pt x="252" y="489"/>
                  <a:pt x="254" y="491"/>
                  <a:pt x="248" y="489"/>
                </a:cubicBezTo>
                <a:cubicBezTo>
                  <a:pt x="247" y="490"/>
                  <a:pt x="248" y="489"/>
                  <a:pt x="246" y="490"/>
                </a:cubicBezTo>
                <a:cubicBezTo>
                  <a:pt x="247" y="494"/>
                  <a:pt x="249" y="495"/>
                  <a:pt x="253" y="494"/>
                </a:cubicBezTo>
                <a:cubicBezTo>
                  <a:pt x="252" y="496"/>
                  <a:pt x="252" y="497"/>
                  <a:pt x="252" y="499"/>
                </a:cubicBezTo>
                <a:cubicBezTo>
                  <a:pt x="249" y="499"/>
                  <a:pt x="248" y="500"/>
                  <a:pt x="247" y="500"/>
                </a:cubicBezTo>
                <a:cubicBezTo>
                  <a:pt x="247" y="502"/>
                  <a:pt x="247" y="503"/>
                  <a:pt x="248" y="504"/>
                </a:cubicBezTo>
                <a:cubicBezTo>
                  <a:pt x="248" y="507"/>
                  <a:pt x="248" y="507"/>
                  <a:pt x="246" y="509"/>
                </a:cubicBezTo>
                <a:cubicBezTo>
                  <a:pt x="244" y="510"/>
                  <a:pt x="244" y="509"/>
                  <a:pt x="240" y="509"/>
                </a:cubicBezTo>
                <a:cubicBezTo>
                  <a:pt x="240" y="509"/>
                  <a:pt x="240" y="509"/>
                  <a:pt x="239" y="510"/>
                </a:cubicBezTo>
                <a:cubicBezTo>
                  <a:pt x="241" y="513"/>
                  <a:pt x="245" y="514"/>
                  <a:pt x="248" y="514"/>
                </a:cubicBezTo>
                <a:cubicBezTo>
                  <a:pt x="247" y="515"/>
                  <a:pt x="246" y="515"/>
                  <a:pt x="244" y="515"/>
                </a:cubicBezTo>
                <a:cubicBezTo>
                  <a:pt x="244" y="518"/>
                  <a:pt x="244" y="518"/>
                  <a:pt x="244" y="518"/>
                </a:cubicBezTo>
                <a:cubicBezTo>
                  <a:pt x="249" y="520"/>
                  <a:pt x="253" y="521"/>
                  <a:pt x="257" y="525"/>
                </a:cubicBezTo>
                <a:cubicBezTo>
                  <a:pt x="258" y="525"/>
                  <a:pt x="258" y="525"/>
                  <a:pt x="258" y="525"/>
                </a:cubicBezTo>
                <a:cubicBezTo>
                  <a:pt x="256" y="530"/>
                  <a:pt x="252" y="528"/>
                  <a:pt x="247" y="527"/>
                </a:cubicBezTo>
                <a:cubicBezTo>
                  <a:pt x="248" y="530"/>
                  <a:pt x="249" y="529"/>
                  <a:pt x="250" y="532"/>
                </a:cubicBezTo>
                <a:cubicBezTo>
                  <a:pt x="249" y="533"/>
                  <a:pt x="249" y="533"/>
                  <a:pt x="249" y="534"/>
                </a:cubicBezTo>
                <a:cubicBezTo>
                  <a:pt x="243" y="536"/>
                  <a:pt x="242" y="536"/>
                  <a:pt x="237" y="533"/>
                </a:cubicBezTo>
                <a:cubicBezTo>
                  <a:pt x="237" y="534"/>
                  <a:pt x="236" y="535"/>
                  <a:pt x="236" y="535"/>
                </a:cubicBezTo>
                <a:cubicBezTo>
                  <a:pt x="236" y="537"/>
                  <a:pt x="236" y="536"/>
                  <a:pt x="237" y="537"/>
                </a:cubicBezTo>
                <a:cubicBezTo>
                  <a:pt x="238" y="538"/>
                  <a:pt x="237" y="538"/>
                  <a:pt x="239" y="537"/>
                </a:cubicBezTo>
                <a:cubicBezTo>
                  <a:pt x="240" y="541"/>
                  <a:pt x="240" y="543"/>
                  <a:pt x="242" y="547"/>
                </a:cubicBezTo>
                <a:cubicBezTo>
                  <a:pt x="239" y="547"/>
                  <a:pt x="240" y="547"/>
                  <a:pt x="238" y="549"/>
                </a:cubicBezTo>
                <a:cubicBezTo>
                  <a:pt x="236" y="549"/>
                  <a:pt x="235" y="548"/>
                  <a:pt x="235" y="548"/>
                </a:cubicBezTo>
                <a:cubicBezTo>
                  <a:pt x="231" y="550"/>
                  <a:pt x="229" y="554"/>
                  <a:pt x="225" y="556"/>
                </a:cubicBezTo>
                <a:cubicBezTo>
                  <a:pt x="227" y="559"/>
                  <a:pt x="234" y="565"/>
                  <a:pt x="237" y="566"/>
                </a:cubicBezTo>
                <a:cubicBezTo>
                  <a:pt x="237" y="568"/>
                  <a:pt x="237" y="567"/>
                  <a:pt x="237" y="568"/>
                </a:cubicBezTo>
                <a:cubicBezTo>
                  <a:pt x="235" y="571"/>
                  <a:pt x="234" y="571"/>
                  <a:pt x="233" y="574"/>
                </a:cubicBezTo>
                <a:cubicBezTo>
                  <a:pt x="224" y="574"/>
                  <a:pt x="220" y="571"/>
                  <a:pt x="214" y="571"/>
                </a:cubicBezTo>
                <a:cubicBezTo>
                  <a:pt x="214" y="572"/>
                  <a:pt x="213" y="572"/>
                  <a:pt x="213" y="572"/>
                </a:cubicBezTo>
                <a:cubicBezTo>
                  <a:pt x="214" y="575"/>
                  <a:pt x="218" y="576"/>
                  <a:pt x="219" y="578"/>
                </a:cubicBezTo>
                <a:cubicBezTo>
                  <a:pt x="220" y="580"/>
                  <a:pt x="218" y="583"/>
                  <a:pt x="219" y="585"/>
                </a:cubicBezTo>
                <a:cubicBezTo>
                  <a:pt x="224" y="584"/>
                  <a:pt x="235" y="577"/>
                  <a:pt x="242" y="583"/>
                </a:cubicBezTo>
                <a:cubicBezTo>
                  <a:pt x="244" y="583"/>
                  <a:pt x="244" y="583"/>
                  <a:pt x="244" y="583"/>
                </a:cubicBezTo>
                <a:cubicBezTo>
                  <a:pt x="243" y="586"/>
                  <a:pt x="243" y="587"/>
                  <a:pt x="245" y="589"/>
                </a:cubicBezTo>
                <a:cubicBezTo>
                  <a:pt x="243" y="598"/>
                  <a:pt x="236" y="592"/>
                  <a:pt x="234" y="601"/>
                </a:cubicBezTo>
                <a:cubicBezTo>
                  <a:pt x="231" y="599"/>
                  <a:pt x="229" y="598"/>
                  <a:pt x="226" y="598"/>
                </a:cubicBezTo>
                <a:cubicBezTo>
                  <a:pt x="226" y="601"/>
                  <a:pt x="226" y="601"/>
                  <a:pt x="226" y="601"/>
                </a:cubicBezTo>
                <a:cubicBezTo>
                  <a:pt x="228" y="602"/>
                  <a:pt x="230" y="603"/>
                  <a:pt x="232" y="603"/>
                </a:cubicBezTo>
                <a:cubicBezTo>
                  <a:pt x="234" y="605"/>
                  <a:pt x="234" y="604"/>
                  <a:pt x="237" y="602"/>
                </a:cubicBezTo>
                <a:cubicBezTo>
                  <a:pt x="240" y="607"/>
                  <a:pt x="244" y="612"/>
                  <a:pt x="248" y="615"/>
                </a:cubicBezTo>
                <a:cubicBezTo>
                  <a:pt x="248" y="617"/>
                  <a:pt x="248" y="617"/>
                  <a:pt x="248" y="617"/>
                </a:cubicBezTo>
                <a:cubicBezTo>
                  <a:pt x="247" y="618"/>
                  <a:pt x="248" y="617"/>
                  <a:pt x="247" y="619"/>
                </a:cubicBezTo>
                <a:cubicBezTo>
                  <a:pt x="244" y="618"/>
                  <a:pt x="241" y="618"/>
                  <a:pt x="238" y="618"/>
                </a:cubicBezTo>
                <a:cubicBezTo>
                  <a:pt x="240" y="627"/>
                  <a:pt x="249" y="634"/>
                  <a:pt x="257" y="636"/>
                </a:cubicBezTo>
                <a:cubicBezTo>
                  <a:pt x="256" y="638"/>
                  <a:pt x="255" y="640"/>
                  <a:pt x="254" y="642"/>
                </a:cubicBezTo>
                <a:cubicBezTo>
                  <a:pt x="251" y="643"/>
                  <a:pt x="248" y="643"/>
                  <a:pt x="247" y="643"/>
                </a:cubicBezTo>
                <a:cubicBezTo>
                  <a:pt x="243" y="644"/>
                  <a:pt x="242" y="647"/>
                  <a:pt x="241" y="651"/>
                </a:cubicBezTo>
                <a:cubicBezTo>
                  <a:pt x="237" y="651"/>
                  <a:pt x="237" y="651"/>
                  <a:pt x="237" y="651"/>
                </a:cubicBezTo>
                <a:cubicBezTo>
                  <a:pt x="238" y="653"/>
                  <a:pt x="238" y="654"/>
                  <a:pt x="238" y="655"/>
                </a:cubicBezTo>
                <a:cubicBezTo>
                  <a:pt x="233" y="658"/>
                  <a:pt x="233" y="659"/>
                  <a:pt x="231" y="665"/>
                </a:cubicBezTo>
                <a:cubicBezTo>
                  <a:pt x="229" y="666"/>
                  <a:pt x="229" y="665"/>
                  <a:pt x="226" y="666"/>
                </a:cubicBezTo>
                <a:cubicBezTo>
                  <a:pt x="226" y="667"/>
                  <a:pt x="226" y="667"/>
                  <a:pt x="225" y="668"/>
                </a:cubicBezTo>
                <a:cubicBezTo>
                  <a:pt x="227" y="670"/>
                  <a:pt x="227" y="671"/>
                  <a:pt x="231" y="672"/>
                </a:cubicBezTo>
                <a:cubicBezTo>
                  <a:pt x="231" y="672"/>
                  <a:pt x="230" y="672"/>
                  <a:pt x="230" y="672"/>
                </a:cubicBezTo>
                <a:cubicBezTo>
                  <a:pt x="230" y="674"/>
                  <a:pt x="230" y="674"/>
                  <a:pt x="230" y="674"/>
                </a:cubicBezTo>
                <a:cubicBezTo>
                  <a:pt x="227" y="673"/>
                  <a:pt x="228" y="673"/>
                  <a:pt x="225" y="672"/>
                </a:cubicBezTo>
                <a:cubicBezTo>
                  <a:pt x="225" y="675"/>
                  <a:pt x="225" y="676"/>
                  <a:pt x="226" y="677"/>
                </a:cubicBezTo>
                <a:cubicBezTo>
                  <a:pt x="236" y="683"/>
                  <a:pt x="254" y="684"/>
                  <a:pt x="269" y="687"/>
                </a:cubicBezTo>
                <a:cubicBezTo>
                  <a:pt x="271" y="686"/>
                  <a:pt x="272" y="686"/>
                  <a:pt x="274" y="686"/>
                </a:cubicBezTo>
                <a:cubicBezTo>
                  <a:pt x="289" y="689"/>
                  <a:pt x="313" y="688"/>
                  <a:pt x="331" y="686"/>
                </a:cubicBezTo>
                <a:cubicBezTo>
                  <a:pt x="333" y="686"/>
                  <a:pt x="338" y="687"/>
                  <a:pt x="340" y="688"/>
                </a:cubicBezTo>
                <a:cubicBezTo>
                  <a:pt x="343" y="688"/>
                  <a:pt x="359" y="686"/>
                  <a:pt x="360" y="686"/>
                </a:cubicBezTo>
                <a:cubicBezTo>
                  <a:pt x="364" y="685"/>
                  <a:pt x="372" y="685"/>
                  <a:pt x="374" y="686"/>
                </a:cubicBezTo>
                <a:cubicBezTo>
                  <a:pt x="374" y="686"/>
                  <a:pt x="374" y="686"/>
                  <a:pt x="375" y="687"/>
                </a:cubicBezTo>
                <a:cubicBezTo>
                  <a:pt x="376" y="686"/>
                  <a:pt x="377" y="685"/>
                  <a:pt x="378" y="684"/>
                </a:cubicBezTo>
                <a:cubicBezTo>
                  <a:pt x="381" y="683"/>
                  <a:pt x="384" y="685"/>
                  <a:pt x="386" y="685"/>
                </a:cubicBezTo>
                <a:cubicBezTo>
                  <a:pt x="398" y="683"/>
                  <a:pt x="416" y="683"/>
                  <a:pt x="425" y="681"/>
                </a:cubicBezTo>
                <a:cubicBezTo>
                  <a:pt x="440" y="681"/>
                  <a:pt x="440" y="681"/>
                  <a:pt x="440" y="681"/>
                </a:cubicBezTo>
                <a:cubicBezTo>
                  <a:pt x="462" y="676"/>
                  <a:pt x="479" y="681"/>
                  <a:pt x="496" y="672"/>
                </a:cubicBezTo>
                <a:cubicBezTo>
                  <a:pt x="497" y="671"/>
                  <a:pt x="498" y="673"/>
                  <a:pt x="499" y="674"/>
                </a:cubicBezTo>
                <a:cubicBezTo>
                  <a:pt x="500" y="674"/>
                  <a:pt x="502" y="674"/>
                  <a:pt x="503" y="673"/>
                </a:cubicBezTo>
                <a:cubicBezTo>
                  <a:pt x="504" y="672"/>
                  <a:pt x="504" y="672"/>
                  <a:pt x="504" y="672"/>
                </a:cubicBezTo>
                <a:cubicBezTo>
                  <a:pt x="504" y="671"/>
                  <a:pt x="502" y="670"/>
                  <a:pt x="501" y="670"/>
                </a:cubicBezTo>
                <a:cubicBezTo>
                  <a:pt x="501" y="670"/>
                  <a:pt x="501" y="670"/>
                  <a:pt x="501" y="670"/>
                </a:cubicBezTo>
                <a:cubicBezTo>
                  <a:pt x="502" y="667"/>
                  <a:pt x="504" y="666"/>
                  <a:pt x="507" y="665"/>
                </a:cubicBezTo>
                <a:cubicBezTo>
                  <a:pt x="508" y="667"/>
                  <a:pt x="509" y="667"/>
                  <a:pt x="508" y="669"/>
                </a:cubicBezTo>
                <a:cubicBezTo>
                  <a:pt x="510" y="673"/>
                  <a:pt x="531" y="674"/>
                  <a:pt x="534" y="672"/>
                </a:cubicBezTo>
                <a:cubicBezTo>
                  <a:pt x="537" y="671"/>
                  <a:pt x="536" y="672"/>
                  <a:pt x="536" y="670"/>
                </a:cubicBezTo>
                <a:cubicBezTo>
                  <a:pt x="542" y="672"/>
                  <a:pt x="545" y="668"/>
                  <a:pt x="554" y="670"/>
                </a:cubicBezTo>
                <a:cubicBezTo>
                  <a:pt x="559" y="671"/>
                  <a:pt x="563" y="669"/>
                  <a:pt x="571" y="668"/>
                </a:cubicBezTo>
                <a:cubicBezTo>
                  <a:pt x="577" y="666"/>
                  <a:pt x="585" y="670"/>
                  <a:pt x="590" y="669"/>
                </a:cubicBezTo>
                <a:cubicBezTo>
                  <a:pt x="591" y="669"/>
                  <a:pt x="593" y="669"/>
                  <a:pt x="594" y="668"/>
                </a:cubicBezTo>
                <a:cubicBezTo>
                  <a:pt x="594" y="666"/>
                  <a:pt x="594" y="666"/>
                  <a:pt x="594" y="666"/>
                </a:cubicBezTo>
                <a:cubicBezTo>
                  <a:pt x="599" y="664"/>
                  <a:pt x="606" y="668"/>
                  <a:pt x="609" y="667"/>
                </a:cubicBezTo>
                <a:cubicBezTo>
                  <a:pt x="611" y="666"/>
                  <a:pt x="612" y="665"/>
                  <a:pt x="614" y="665"/>
                </a:cubicBezTo>
                <a:cubicBezTo>
                  <a:pt x="618" y="665"/>
                  <a:pt x="623" y="666"/>
                  <a:pt x="627" y="666"/>
                </a:cubicBezTo>
                <a:cubicBezTo>
                  <a:pt x="637" y="665"/>
                  <a:pt x="649" y="664"/>
                  <a:pt x="656" y="662"/>
                </a:cubicBezTo>
                <a:cubicBezTo>
                  <a:pt x="658" y="661"/>
                  <a:pt x="659" y="665"/>
                  <a:pt x="660" y="664"/>
                </a:cubicBezTo>
                <a:cubicBezTo>
                  <a:pt x="678" y="658"/>
                  <a:pt x="702" y="670"/>
                  <a:pt x="710" y="654"/>
                </a:cubicBezTo>
                <a:cubicBezTo>
                  <a:pt x="712" y="654"/>
                  <a:pt x="712" y="654"/>
                  <a:pt x="712" y="654"/>
                </a:cubicBezTo>
                <a:cubicBezTo>
                  <a:pt x="713" y="656"/>
                  <a:pt x="714" y="657"/>
                  <a:pt x="714" y="660"/>
                </a:cubicBezTo>
                <a:cubicBezTo>
                  <a:pt x="718" y="660"/>
                  <a:pt x="727" y="662"/>
                  <a:pt x="730" y="661"/>
                </a:cubicBezTo>
                <a:cubicBezTo>
                  <a:pt x="730" y="661"/>
                  <a:pt x="731" y="658"/>
                  <a:pt x="731" y="658"/>
                </a:cubicBezTo>
                <a:cubicBezTo>
                  <a:pt x="734" y="657"/>
                  <a:pt x="737" y="660"/>
                  <a:pt x="739" y="659"/>
                </a:cubicBezTo>
                <a:cubicBezTo>
                  <a:pt x="745" y="658"/>
                  <a:pt x="754" y="652"/>
                  <a:pt x="760" y="655"/>
                </a:cubicBezTo>
                <a:cubicBezTo>
                  <a:pt x="762" y="657"/>
                  <a:pt x="761" y="655"/>
                  <a:pt x="762" y="658"/>
                </a:cubicBezTo>
                <a:cubicBezTo>
                  <a:pt x="762" y="658"/>
                  <a:pt x="763" y="657"/>
                  <a:pt x="764" y="656"/>
                </a:cubicBezTo>
                <a:cubicBezTo>
                  <a:pt x="768" y="662"/>
                  <a:pt x="771" y="653"/>
                  <a:pt x="778" y="655"/>
                </a:cubicBezTo>
                <a:cubicBezTo>
                  <a:pt x="779" y="656"/>
                  <a:pt x="779" y="658"/>
                  <a:pt x="780" y="658"/>
                </a:cubicBezTo>
                <a:cubicBezTo>
                  <a:pt x="782" y="660"/>
                  <a:pt x="799" y="658"/>
                  <a:pt x="800" y="656"/>
                </a:cubicBezTo>
                <a:cubicBezTo>
                  <a:pt x="802" y="655"/>
                  <a:pt x="801" y="655"/>
                  <a:pt x="801" y="654"/>
                </a:cubicBezTo>
                <a:cubicBezTo>
                  <a:pt x="803" y="652"/>
                  <a:pt x="803" y="652"/>
                  <a:pt x="805" y="651"/>
                </a:cubicBezTo>
                <a:cubicBezTo>
                  <a:pt x="806" y="650"/>
                  <a:pt x="805" y="650"/>
                  <a:pt x="807" y="650"/>
                </a:cubicBezTo>
                <a:cubicBezTo>
                  <a:pt x="808" y="652"/>
                  <a:pt x="809" y="653"/>
                  <a:pt x="809" y="656"/>
                </a:cubicBezTo>
                <a:cubicBezTo>
                  <a:pt x="821" y="659"/>
                  <a:pt x="837" y="655"/>
                  <a:pt x="849" y="654"/>
                </a:cubicBezTo>
                <a:cubicBezTo>
                  <a:pt x="854" y="653"/>
                  <a:pt x="866" y="655"/>
                  <a:pt x="871" y="654"/>
                </a:cubicBezTo>
                <a:cubicBezTo>
                  <a:pt x="876" y="653"/>
                  <a:pt x="892" y="650"/>
                  <a:pt x="898" y="650"/>
                </a:cubicBezTo>
                <a:cubicBezTo>
                  <a:pt x="900" y="650"/>
                  <a:pt x="902" y="652"/>
                  <a:pt x="905" y="652"/>
                </a:cubicBezTo>
                <a:cubicBezTo>
                  <a:pt x="907" y="651"/>
                  <a:pt x="915" y="648"/>
                  <a:pt x="920" y="647"/>
                </a:cubicBezTo>
                <a:cubicBezTo>
                  <a:pt x="923" y="646"/>
                  <a:pt x="926" y="649"/>
                  <a:pt x="930" y="647"/>
                </a:cubicBezTo>
                <a:cubicBezTo>
                  <a:pt x="944" y="640"/>
                  <a:pt x="959" y="638"/>
                  <a:pt x="971" y="638"/>
                </a:cubicBezTo>
                <a:cubicBezTo>
                  <a:pt x="974" y="639"/>
                  <a:pt x="978" y="636"/>
                  <a:pt x="979" y="636"/>
                </a:cubicBezTo>
                <a:cubicBezTo>
                  <a:pt x="983" y="635"/>
                  <a:pt x="986" y="638"/>
                  <a:pt x="991" y="637"/>
                </a:cubicBezTo>
                <a:cubicBezTo>
                  <a:pt x="998" y="635"/>
                  <a:pt x="1004" y="634"/>
                  <a:pt x="1011" y="634"/>
                </a:cubicBezTo>
                <a:cubicBezTo>
                  <a:pt x="1016" y="634"/>
                  <a:pt x="1022" y="628"/>
                  <a:pt x="1028" y="632"/>
                </a:cubicBezTo>
                <a:cubicBezTo>
                  <a:pt x="1030" y="631"/>
                  <a:pt x="1029" y="632"/>
                  <a:pt x="1029" y="630"/>
                </a:cubicBezTo>
                <a:cubicBezTo>
                  <a:pt x="1042" y="634"/>
                  <a:pt x="1059" y="619"/>
                  <a:pt x="1073" y="615"/>
                </a:cubicBezTo>
                <a:cubicBezTo>
                  <a:pt x="1073" y="611"/>
                  <a:pt x="1073" y="612"/>
                  <a:pt x="1071" y="610"/>
                </a:cubicBezTo>
                <a:cubicBezTo>
                  <a:pt x="1073" y="609"/>
                  <a:pt x="1074" y="608"/>
                  <a:pt x="1076" y="606"/>
                </a:cubicBezTo>
                <a:cubicBezTo>
                  <a:pt x="1089" y="607"/>
                  <a:pt x="1096" y="606"/>
                  <a:pt x="1108" y="601"/>
                </a:cubicBezTo>
                <a:cubicBezTo>
                  <a:pt x="1110" y="602"/>
                  <a:pt x="1108" y="603"/>
                  <a:pt x="1109" y="603"/>
                </a:cubicBezTo>
                <a:cubicBezTo>
                  <a:pt x="1112" y="602"/>
                  <a:pt x="1114" y="603"/>
                  <a:pt x="1117" y="602"/>
                </a:cubicBezTo>
                <a:cubicBezTo>
                  <a:pt x="1121" y="602"/>
                  <a:pt x="1126" y="599"/>
                  <a:pt x="1130" y="599"/>
                </a:cubicBezTo>
                <a:cubicBezTo>
                  <a:pt x="1132" y="598"/>
                  <a:pt x="1131" y="601"/>
                  <a:pt x="1133" y="601"/>
                </a:cubicBezTo>
                <a:cubicBezTo>
                  <a:pt x="1134" y="600"/>
                  <a:pt x="1137" y="597"/>
                  <a:pt x="1138" y="598"/>
                </a:cubicBezTo>
                <a:cubicBezTo>
                  <a:pt x="1138" y="600"/>
                  <a:pt x="1138" y="600"/>
                  <a:pt x="1138" y="600"/>
                </a:cubicBezTo>
                <a:cubicBezTo>
                  <a:pt x="1144" y="596"/>
                  <a:pt x="1145" y="600"/>
                  <a:pt x="1152" y="598"/>
                </a:cubicBezTo>
                <a:cubicBezTo>
                  <a:pt x="1157" y="596"/>
                  <a:pt x="1163" y="593"/>
                  <a:pt x="1168" y="593"/>
                </a:cubicBezTo>
                <a:cubicBezTo>
                  <a:pt x="1182" y="594"/>
                  <a:pt x="1205" y="589"/>
                  <a:pt x="1209" y="576"/>
                </a:cubicBezTo>
                <a:cubicBezTo>
                  <a:pt x="1210" y="575"/>
                  <a:pt x="1210" y="576"/>
                  <a:pt x="1210" y="574"/>
                </a:cubicBezTo>
                <a:lnTo>
                  <a:pt x="1209" y="574"/>
                </a:lnTo>
                <a:close/>
                <a:moveTo>
                  <a:pt x="1154" y="320"/>
                </a:moveTo>
                <a:cubicBezTo>
                  <a:pt x="1153" y="320"/>
                  <a:pt x="1153" y="320"/>
                  <a:pt x="1152" y="320"/>
                </a:cubicBezTo>
                <a:cubicBezTo>
                  <a:pt x="1154" y="320"/>
                  <a:pt x="1153" y="320"/>
                  <a:pt x="1154" y="320"/>
                </a:cubicBezTo>
                <a:close/>
                <a:moveTo>
                  <a:pt x="1098" y="127"/>
                </a:moveTo>
                <a:cubicBezTo>
                  <a:pt x="1102" y="127"/>
                  <a:pt x="1102" y="127"/>
                  <a:pt x="1102" y="127"/>
                </a:cubicBezTo>
                <a:cubicBezTo>
                  <a:pt x="1100" y="129"/>
                  <a:pt x="1099" y="129"/>
                  <a:pt x="1098" y="127"/>
                </a:cubicBezTo>
                <a:close/>
                <a:moveTo>
                  <a:pt x="1129" y="125"/>
                </a:moveTo>
                <a:cubicBezTo>
                  <a:pt x="1127" y="125"/>
                  <a:pt x="1127" y="125"/>
                  <a:pt x="1127" y="125"/>
                </a:cubicBezTo>
                <a:cubicBezTo>
                  <a:pt x="1127" y="126"/>
                  <a:pt x="1127" y="126"/>
                  <a:pt x="1127" y="126"/>
                </a:cubicBezTo>
                <a:cubicBezTo>
                  <a:pt x="1126" y="126"/>
                  <a:pt x="1126" y="126"/>
                  <a:pt x="1126" y="126"/>
                </a:cubicBezTo>
                <a:cubicBezTo>
                  <a:pt x="1126" y="126"/>
                  <a:pt x="1127" y="125"/>
                  <a:pt x="1127" y="124"/>
                </a:cubicBezTo>
                <a:cubicBezTo>
                  <a:pt x="1129" y="124"/>
                  <a:pt x="1129" y="124"/>
                  <a:pt x="1129" y="124"/>
                </a:cubicBezTo>
                <a:lnTo>
                  <a:pt x="1129" y="125"/>
                </a:lnTo>
                <a:close/>
                <a:moveTo>
                  <a:pt x="1121" y="116"/>
                </a:moveTo>
                <a:cubicBezTo>
                  <a:pt x="1125" y="116"/>
                  <a:pt x="1125" y="117"/>
                  <a:pt x="1125" y="114"/>
                </a:cubicBezTo>
                <a:cubicBezTo>
                  <a:pt x="1128" y="116"/>
                  <a:pt x="1144" y="116"/>
                  <a:pt x="1147" y="114"/>
                </a:cubicBezTo>
                <a:cubicBezTo>
                  <a:pt x="1149" y="114"/>
                  <a:pt x="1149" y="115"/>
                  <a:pt x="1151" y="115"/>
                </a:cubicBezTo>
                <a:cubicBezTo>
                  <a:pt x="1149" y="118"/>
                  <a:pt x="1149" y="118"/>
                  <a:pt x="1150" y="122"/>
                </a:cubicBezTo>
                <a:cubicBezTo>
                  <a:pt x="1148" y="122"/>
                  <a:pt x="1149" y="122"/>
                  <a:pt x="1148" y="123"/>
                </a:cubicBezTo>
                <a:cubicBezTo>
                  <a:pt x="1147" y="123"/>
                  <a:pt x="1147" y="123"/>
                  <a:pt x="1147" y="123"/>
                </a:cubicBezTo>
                <a:cubicBezTo>
                  <a:pt x="1147" y="121"/>
                  <a:pt x="1148" y="120"/>
                  <a:pt x="1148" y="117"/>
                </a:cubicBezTo>
                <a:cubicBezTo>
                  <a:pt x="1144" y="117"/>
                  <a:pt x="1127" y="118"/>
                  <a:pt x="1126" y="119"/>
                </a:cubicBezTo>
                <a:cubicBezTo>
                  <a:pt x="1123" y="120"/>
                  <a:pt x="1122" y="123"/>
                  <a:pt x="1121" y="125"/>
                </a:cubicBezTo>
                <a:cubicBezTo>
                  <a:pt x="1120" y="125"/>
                  <a:pt x="1120" y="125"/>
                  <a:pt x="1118" y="126"/>
                </a:cubicBezTo>
                <a:cubicBezTo>
                  <a:pt x="1119" y="123"/>
                  <a:pt x="1119" y="120"/>
                  <a:pt x="1119" y="118"/>
                </a:cubicBezTo>
                <a:cubicBezTo>
                  <a:pt x="1113" y="119"/>
                  <a:pt x="1111" y="119"/>
                  <a:pt x="1107" y="123"/>
                </a:cubicBezTo>
                <a:cubicBezTo>
                  <a:pt x="1105" y="121"/>
                  <a:pt x="1106" y="123"/>
                  <a:pt x="1106" y="120"/>
                </a:cubicBezTo>
                <a:cubicBezTo>
                  <a:pt x="1104" y="120"/>
                  <a:pt x="1104" y="120"/>
                  <a:pt x="1104" y="120"/>
                </a:cubicBezTo>
                <a:cubicBezTo>
                  <a:pt x="1104" y="121"/>
                  <a:pt x="1104" y="121"/>
                  <a:pt x="1103" y="124"/>
                </a:cubicBezTo>
                <a:cubicBezTo>
                  <a:pt x="1099" y="123"/>
                  <a:pt x="1100" y="121"/>
                  <a:pt x="1096" y="120"/>
                </a:cubicBezTo>
                <a:cubicBezTo>
                  <a:pt x="1103" y="114"/>
                  <a:pt x="1113" y="121"/>
                  <a:pt x="1121" y="116"/>
                </a:cubicBezTo>
                <a:close/>
                <a:moveTo>
                  <a:pt x="1061" y="120"/>
                </a:moveTo>
                <a:cubicBezTo>
                  <a:pt x="1066" y="119"/>
                  <a:pt x="1066" y="119"/>
                  <a:pt x="1072" y="119"/>
                </a:cubicBezTo>
                <a:cubicBezTo>
                  <a:pt x="1072" y="124"/>
                  <a:pt x="1072" y="124"/>
                  <a:pt x="1072" y="124"/>
                </a:cubicBezTo>
                <a:cubicBezTo>
                  <a:pt x="1071" y="124"/>
                  <a:pt x="1071" y="125"/>
                  <a:pt x="1070" y="126"/>
                </a:cubicBezTo>
                <a:cubicBezTo>
                  <a:pt x="1066" y="125"/>
                  <a:pt x="1064" y="123"/>
                  <a:pt x="1062" y="125"/>
                </a:cubicBezTo>
                <a:cubicBezTo>
                  <a:pt x="1061" y="125"/>
                  <a:pt x="1061" y="125"/>
                  <a:pt x="1061" y="125"/>
                </a:cubicBezTo>
                <a:lnTo>
                  <a:pt x="1061" y="120"/>
                </a:lnTo>
                <a:close/>
                <a:moveTo>
                  <a:pt x="1049" y="121"/>
                </a:moveTo>
                <a:cubicBezTo>
                  <a:pt x="1052" y="121"/>
                  <a:pt x="1052" y="121"/>
                  <a:pt x="1053" y="120"/>
                </a:cubicBezTo>
                <a:cubicBezTo>
                  <a:pt x="1055" y="120"/>
                  <a:pt x="1055" y="120"/>
                  <a:pt x="1055" y="120"/>
                </a:cubicBezTo>
                <a:cubicBezTo>
                  <a:pt x="1055" y="122"/>
                  <a:pt x="1055" y="122"/>
                  <a:pt x="1054" y="123"/>
                </a:cubicBezTo>
                <a:cubicBezTo>
                  <a:pt x="1053" y="123"/>
                  <a:pt x="1053" y="123"/>
                  <a:pt x="1051" y="122"/>
                </a:cubicBezTo>
                <a:cubicBezTo>
                  <a:pt x="1049" y="122"/>
                  <a:pt x="1049" y="122"/>
                  <a:pt x="1049" y="122"/>
                </a:cubicBezTo>
                <a:lnTo>
                  <a:pt x="1049" y="121"/>
                </a:lnTo>
                <a:close/>
                <a:moveTo>
                  <a:pt x="1041" y="123"/>
                </a:moveTo>
                <a:cubicBezTo>
                  <a:pt x="1041" y="121"/>
                  <a:pt x="1041" y="121"/>
                  <a:pt x="1041" y="121"/>
                </a:cubicBezTo>
                <a:cubicBezTo>
                  <a:pt x="1046" y="121"/>
                  <a:pt x="1046" y="121"/>
                  <a:pt x="1046" y="121"/>
                </a:cubicBezTo>
                <a:cubicBezTo>
                  <a:pt x="1046" y="124"/>
                  <a:pt x="1046" y="124"/>
                  <a:pt x="1046" y="124"/>
                </a:cubicBezTo>
                <a:cubicBezTo>
                  <a:pt x="1044" y="124"/>
                  <a:pt x="1045" y="124"/>
                  <a:pt x="1044" y="125"/>
                </a:cubicBezTo>
                <a:cubicBezTo>
                  <a:pt x="1042" y="124"/>
                  <a:pt x="1042" y="124"/>
                  <a:pt x="1041" y="124"/>
                </a:cubicBezTo>
                <a:cubicBezTo>
                  <a:pt x="1041" y="123"/>
                  <a:pt x="1040" y="123"/>
                  <a:pt x="1040" y="123"/>
                </a:cubicBezTo>
                <a:lnTo>
                  <a:pt x="1041" y="123"/>
                </a:lnTo>
                <a:close/>
                <a:moveTo>
                  <a:pt x="1032" y="122"/>
                </a:moveTo>
                <a:cubicBezTo>
                  <a:pt x="1033" y="122"/>
                  <a:pt x="1033" y="122"/>
                  <a:pt x="1033" y="122"/>
                </a:cubicBezTo>
                <a:cubicBezTo>
                  <a:pt x="1033" y="124"/>
                  <a:pt x="1033" y="124"/>
                  <a:pt x="1033" y="124"/>
                </a:cubicBezTo>
                <a:cubicBezTo>
                  <a:pt x="1031" y="124"/>
                  <a:pt x="1031" y="124"/>
                  <a:pt x="1031" y="124"/>
                </a:cubicBezTo>
                <a:cubicBezTo>
                  <a:pt x="1031" y="123"/>
                  <a:pt x="1031" y="122"/>
                  <a:pt x="1030" y="121"/>
                </a:cubicBezTo>
                <a:cubicBezTo>
                  <a:pt x="1032" y="121"/>
                  <a:pt x="1031" y="121"/>
                  <a:pt x="1032" y="122"/>
                </a:cubicBezTo>
                <a:close/>
                <a:moveTo>
                  <a:pt x="1011" y="121"/>
                </a:moveTo>
                <a:cubicBezTo>
                  <a:pt x="1014" y="121"/>
                  <a:pt x="1016" y="122"/>
                  <a:pt x="1017" y="121"/>
                </a:cubicBezTo>
                <a:cubicBezTo>
                  <a:pt x="1019" y="121"/>
                  <a:pt x="1019" y="121"/>
                  <a:pt x="1019" y="121"/>
                </a:cubicBezTo>
                <a:cubicBezTo>
                  <a:pt x="1017" y="125"/>
                  <a:pt x="1014" y="124"/>
                  <a:pt x="1014" y="127"/>
                </a:cubicBezTo>
                <a:cubicBezTo>
                  <a:pt x="1012" y="128"/>
                  <a:pt x="1012" y="128"/>
                  <a:pt x="1011" y="128"/>
                </a:cubicBezTo>
                <a:cubicBezTo>
                  <a:pt x="1011" y="127"/>
                  <a:pt x="1011" y="127"/>
                  <a:pt x="1011" y="127"/>
                </a:cubicBezTo>
                <a:cubicBezTo>
                  <a:pt x="1009" y="126"/>
                  <a:pt x="1012" y="125"/>
                  <a:pt x="1009" y="123"/>
                </a:cubicBezTo>
                <a:cubicBezTo>
                  <a:pt x="1009" y="122"/>
                  <a:pt x="1010" y="121"/>
                  <a:pt x="1011" y="121"/>
                </a:cubicBezTo>
                <a:close/>
                <a:moveTo>
                  <a:pt x="1007" y="122"/>
                </a:moveTo>
                <a:cubicBezTo>
                  <a:pt x="1007" y="123"/>
                  <a:pt x="1007" y="123"/>
                  <a:pt x="1007" y="123"/>
                </a:cubicBezTo>
                <a:cubicBezTo>
                  <a:pt x="1005" y="123"/>
                  <a:pt x="1005" y="123"/>
                  <a:pt x="1005" y="123"/>
                </a:cubicBezTo>
                <a:cubicBezTo>
                  <a:pt x="1003" y="124"/>
                  <a:pt x="1004" y="123"/>
                  <a:pt x="1002" y="122"/>
                </a:cubicBezTo>
                <a:lnTo>
                  <a:pt x="1007" y="122"/>
                </a:lnTo>
                <a:close/>
                <a:moveTo>
                  <a:pt x="992" y="122"/>
                </a:moveTo>
                <a:cubicBezTo>
                  <a:pt x="996" y="122"/>
                  <a:pt x="996" y="122"/>
                  <a:pt x="996" y="122"/>
                </a:cubicBezTo>
                <a:cubicBezTo>
                  <a:pt x="995" y="123"/>
                  <a:pt x="993" y="123"/>
                  <a:pt x="992" y="124"/>
                </a:cubicBezTo>
                <a:lnTo>
                  <a:pt x="992" y="122"/>
                </a:lnTo>
                <a:close/>
                <a:moveTo>
                  <a:pt x="981" y="122"/>
                </a:moveTo>
                <a:cubicBezTo>
                  <a:pt x="983" y="122"/>
                  <a:pt x="985" y="122"/>
                  <a:pt x="987" y="123"/>
                </a:cubicBezTo>
                <a:cubicBezTo>
                  <a:pt x="987" y="124"/>
                  <a:pt x="987" y="124"/>
                  <a:pt x="987" y="124"/>
                </a:cubicBezTo>
                <a:cubicBezTo>
                  <a:pt x="982" y="124"/>
                  <a:pt x="981" y="124"/>
                  <a:pt x="976" y="124"/>
                </a:cubicBezTo>
                <a:cubicBezTo>
                  <a:pt x="977" y="123"/>
                  <a:pt x="980" y="122"/>
                  <a:pt x="981" y="122"/>
                </a:cubicBezTo>
                <a:close/>
                <a:moveTo>
                  <a:pt x="955" y="120"/>
                </a:moveTo>
                <a:cubicBezTo>
                  <a:pt x="955" y="120"/>
                  <a:pt x="956" y="120"/>
                  <a:pt x="957" y="121"/>
                </a:cubicBezTo>
                <a:cubicBezTo>
                  <a:pt x="957" y="125"/>
                  <a:pt x="957" y="125"/>
                  <a:pt x="957" y="125"/>
                </a:cubicBezTo>
                <a:cubicBezTo>
                  <a:pt x="952" y="125"/>
                  <a:pt x="952" y="124"/>
                  <a:pt x="955" y="120"/>
                </a:cubicBezTo>
                <a:close/>
                <a:moveTo>
                  <a:pt x="950" y="119"/>
                </a:moveTo>
                <a:cubicBezTo>
                  <a:pt x="948" y="120"/>
                  <a:pt x="948" y="120"/>
                  <a:pt x="946" y="119"/>
                </a:cubicBezTo>
                <a:lnTo>
                  <a:pt x="950" y="119"/>
                </a:lnTo>
                <a:close/>
                <a:moveTo>
                  <a:pt x="945" y="114"/>
                </a:moveTo>
                <a:cubicBezTo>
                  <a:pt x="946" y="114"/>
                  <a:pt x="946" y="114"/>
                  <a:pt x="946" y="114"/>
                </a:cubicBezTo>
                <a:cubicBezTo>
                  <a:pt x="946" y="116"/>
                  <a:pt x="946" y="116"/>
                  <a:pt x="946" y="116"/>
                </a:cubicBezTo>
                <a:cubicBezTo>
                  <a:pt x="945" y="116"/>
                  <a:pt x="945" y="116"/>
                  <a:pt x="945" y="116"/>
                </a:cubicBezTo>
                <a:lnTo>
                  <a:pt x="945" y="114"/>
                </a:lnTo>
                <a:close/>
                <a:moveTo>
                  <a:pt x="948" y="126"/>
                </a:moveTo>
                <a:cubicBezTo>
                  <a:pt x="948" y="128"/>
                  <a:pt x="948" y="128"/>
                  <a:pt x="948" y="128"/>
                </a:cubicBezTo>
                <a:cubicBezTo>
                  <a:pt x="946" y="128"/>
                  <a:pt x="946" y="128"/>
                  <a:pt x="944" y="126"/>
                </a:cubicBezTo>
                <a:lnTo>
                  <a:pt x="948" y="126"/>
                </a:lnTo>
                <a:close/>
                <a:moveTo>
                  <a:pt x="941" y="152"/>
                </a:moveTo>
                <a:cubicBezTo>
                  <a:pt x="939" y="153"/>
                  <a:pt x="939" y="153"/>
                  <a:pt x="938" y="152"/>
                </a:cubicBezTo>
                <a:lnTo>
                  <a:pt x="941" y="152"/>
                </a:lnTo>
                <a:close/>
                <a:moveTo>
                  <a:pt x="900" y="122"/>
                </a:moveTo>
                <a:cubicBezTo>
                  <a:pt x="899" y="122"/>
                  <a:pt x="899" y="122"/>
                  <a:pt x="899" y="122"/>
                </a:cubicBezTo>
                <a:cubicBezTo>
                  <a:pt x="899" y="121"/>
                  <a:pt x="900" y="120"/>
                  <a:pt x="900" y="119"/>
                </a:cubicBezTo>
                <a:cubicBezTo>
                  <a:pt x="901" y="120"/>
                  <a:pt x="901" y="119"/>
                  <a:pt x="902" y="120"/>
                </a:cubicBezTo>
                <a:cubicBezTo>
                  <a:pt x="901" y="120"/>
                  <a:pt x="900" y="121"/>
                  <a:pt x="900" y="122"/>
                </a:cubicBezTo>
                <a:close/>
                <a:moveTo>
                  <a:pt x="905" y="119"/>
                </a:moveTo>
                <a:cubicBezTo>
                  <a:pt x="907" y="119"/>
                  <a:pt x="907" y="119"/>
                  <a:pt x="907" y="119"/>
                </a:cubicBezTo>
                <a:cubicBezTo>
                  <a:pt x="906" y="120"/>
                  <a:pt x="906" y="120"/>
                  <a:pt x="905" y="119"/>
                </a:cubicBezTo>
                <a:close/>
                <a:moveTo>
                  <a:pt x="912" y="114"/>
                </a:moveTo>
                <a:cubicBezTo>
                  <a:pt x="911" y="117"/>
                  <a:pt x="911" y="115"/>
                  <a:pt x="909" y="113"/>
                </a:cubicBezTo>
                <a:cubicBezTo>
                  <a:pt x="913" y="113"/>
                  <a:pt x="913" y="113"/>
                  <a:pt x="913" y="113"/>
                </a:cubicBezTo>
                <a:cubicBezTo>
                  <a:pt x="913" y="114"/>
                  <a:pt x="912" y="114"/>
                  <a:pt x="912" y="114"/>
                </a:cubicBezTo>
                <a:close/>
                <a:moveTo>
                  <a:pt x="919" y="123"/>
                </a:moveTo>
                <a:cubicBezTo>
                  <a:pt x="918" y="123"/>
                  <a:pt x="918" y="123"/>
                  <a:pt x="918" y="123"/>
                </a:cubicBezTo>
                <a:cubicBezTo>
                  <a:pt x="918" y="121"/>
                  <a:pt x="918" y="121"/>
                  <a:pt x="918" y="121"/>
                </a:cubicBezTo>
                <a:cubicBezTo>
                  <a:pt x="919" y="121"/>
                  <a:pt x="919" y="121"/>
                  <a:pt x="919" y="121"/>
                </a:cubicBezTo>
                <a:lnTo>
                  <a:pt x="919" y="123"/>
                </a:lnTo>
                <a:close/>
                <a:moveTo>
                  <a:pt x="928" y="157"/>
                </a:moveTo>
                <a:cubicBezTo>
                  <a:pt x="931" y="157"/>
                  <a:pt x="931" y="157"/>
                  <a:pt x="931" y="157"/>
                </a:cubicBezTo>
                <a:cubicBezTo>
                  <a:pt x="929" y="158"/>
                  <a:pt x="930" y="158"/>
                  <a:pt x="928" y="157"/>
                </a:cubicBezTo>
                <a:close/>
                <a:moveTo>
                  <a:pt x="928" y="104"/>
                </a:moveTo>
                <a:cubicBezTo>
                  <a:pt x="930" y="104"/>
                  <a:pt x="929" y="104"/>
                  <a:pt x="930" y="105"/>
                </a:cubicBezTo>
                <a:cubicBezTo>
                  <a:pt x="931" y="105"/>
                  <a:pt x="931" y="105"/>
                  <a:pt x="931" y="105"/>
                </a:cubicBezTo>
                <a:cubicBezTo>
                  <a:pt x="931" y="105"/>
                  <a:pt x="930" y="105"/>
                  <a:pt x="930" y="106"/>
                </a:cubicBezTo>
                <a:cubicBezTo>
                  <a:pt x="929" y="106"/>
                  <a:pt x="928" y="106"/>
                  <a:pt x="927" y="106"/>
                </a:cubicBezTo>
                <a:cubicBezTo>
                  <a:pt x="925" y="106"/>
                  <a:pt x="925" y="106"/>
                  <a:pt x="925" y="106"/>
                </a:cubicBezTo>
                <a:cubicBezTo>
                  <a:pt x="926" y="105"/>
                  <a:pt x="927" y="104"/>
                  <a:pt x="928" y="104"/>
                </a:cubicBezTo>
                <a:close/>
                <a:moveTo>
                  <a:pt x="925" y="155"/>
                </a:moveTo>
                <a:cubicBezTo>
                  <a:pt x="927" y="154"/>
                  <a:pt x="928" y="154"/>
                  <a:pt x="929" y="153"/>
                </a:cubicBezTo>
                <a:cubicBezTo>
                  <a:pt x="930" y="153"/>
                  <a:pt x="930" y="153"/>
                  <a:pt x="930" y="153"/>
                </a:cubicBezTo>
                <a:cubicBezTo>
                  <a:pt x="929" y="155"/>
                  <a:pt x="928" y="155"/>
                  <a:pt x="926" y="157"/>
                </a:cubicBezTo>
                <a:cubicBezTo>
                  <a:pt x="925" y="157"/>
                  <a:pt x="925" y="157"/>
                  <a:pt x="925" y="157"/>
                </a:cubicBezTo>
                <a:lnTo>
                  <a:pt x="925" y="155"/>
                </a:lnTo>
                <a:close/>
                <a:moveTo>
                  <a:pt x="922" y="125"/>
                </a:moveTo>
                <a:cubicBezTo>
                  <a:pt x="919" y="123"/>
                  <a:pt x="921" y="124"/>
                  <a:pt x="920" y="122"/>
                </a:cubicBezTo>
                <a:cubicBezTo>
                  <a:pt x="920" y="122"/>
                  <a:pt x="921" y="122"/>
                  <a:pt x="922" y="123"/>
                </a:cubicBezTo>
                <a:lnTo>
                  <a:pt x="922" y="125"/>
                </a:lnTo>
                <a:close/>
                <a:moveTo>
                  <a:pt x="920" y="113"/>
                </a:moveTo>
                <a:cubicBezTo>
                  <a:pt x="918" y="113"/>
                  <a:pt x="919" y="113"/>
                  <a:pt x="918" y="112"/>
                </a:cubicBezTo>
                <a:cubicBezTo>
                  <a:pt x="919" y="113"/>
                  <a:pt x="919" y="112"/>
                  <a:pt x="920" y="113"/>
                </a:cubicBezTo>
                <a:close/>
                <a:moveTo>
                  <a:pt x="910" y="105"/>
                </a:moveTo>
                <a:cubicBezTo>
                  <a:pt x="913" y="105"/>
                  <a:pt x="915" y="105"/>
                  <a:pt x="917" y="107"/>
                </a:cubicBezTo>
                <a:cubicBezTo>
                  <a:pt x="919" y="107"/>
                  <a:pt x="918" y="107"/>
                  <a:pt x="919" y="108"/>
                </a:cubicBezTo>
                <a:cubicBezTo>
                  <a:pt x="918" y="108"/>
                  <a:pt x="918" y="109"/>
                  <a:pt x="917" y="109"/>
                </a:cubicBezTo>
                <a:cubicBezTo>
                  <a:pt x="916" y="109"/>
                  <a:pt x="916" y="109"/>
                  <a:pt x="916" y="109"/>
                </a:cubicBezTo>
                <a:cubicBezTo>
                  <a:pt x="916" y="109"/>
                  <a:pt x="917" y="108"/>
                  <a:pt x="917" y="108"/>
                </a:cubicBezTo>
                <a:cubicBezTo>
                  <a:pt x="912" y="108"/>
                  <a:pt x="907" y="111"/>
                  <a:pt x="903" y="108"/>
                </a:cubicBezTo>
                <a:cubicBezTo>
                  <a:pt x="901" y="107"/>
                  <a:pt x="902" y="107"/>
                  <a:pt x="901" y="107"/>
                </a:cubicBezTo>
                <a:cubicBezTo>
                  <a:pt x="903" y="106"/>
                  <a:pt x="908" y="106"/>
                  <a:pt x="910" y="105"/>
                </a:cubicBezTo>
                <a:close/>
                <a:moveTo>
                  <a:pt x="897" y="114"/>
                </a:moveTo>
                <a:cubicBezTo>
                  <a:pt x="900" y="113"/>
                  <a:pt x="904" y="113"/>
                  <a:pt x="906" y="111"/>
                </a:cubicBezTo>
                <a:cubicBezTo>
                  <a:pt x="906" y="112"/>
                  <a:pt x="907" y="113"/>
                  <a:pt x="908" y="113"/>
                </a:cubicBezTo>
                <a:cubicBezTo>
                  <a:pt x="908" y="115"/>
                  <a:pt x="908" y="115"/>
                  <a:pt x="908" y="115"/>
                </a:cubicBezTo>
                <a:cubicBezTo>
                  <a:pt x="905" y="115"/>
                  <a:pt x="901" y="115"/>
                  <a:pt x="901" y="115"/>
                </a:cubicBezTo>
                <a:cubicBezTo>
                  <a:pt x="897" y="115"/>
                  <a:pt x="897" y="115"/>
                  <a:pt x="897" y="115"/>
                </a:cubicBezTo>
                <a:lnTo>
                  <a:pt x="897" y="114"/>
                </a:lnTo>
                <a:close/>
                <a:moveTo>
                  <a:pt x="894" y="125"/>
                </a:moveTo>
                <a:cubicBezTo>
                  <a:pt x="893" y="126"/>
                  <a:pt x="893" y="126"/>
                  <a:pt x="892" y="128"/>
                </a:cubicBezTo>
                <a:cubicBezTo>
                  <a:pt x="889" y="128"/>
                  <a:pt x="889" y="128"/>
                  <a:pt x="888" y="126"/>
                </a:cubicBezTo>
                <a:cubicBezTo>
                  <a:pt x="887" y="125"/>
                  <a:pt x="887" y="124"/>
                  <a:pt x="887" y="122"/>
                </a:cubicBezTo>
                <a:cubicBezTo>
                  <a:pt x="891" y="123"/>
                  <a:pt x="891" y="123"/>
                  <a:pt x="894" y="125"/>
                </a:cubicBezTo>
                <a:close/>
                <a:moveTo>
                  <a:pt x="916" y="53"/>
                </a:moveTo>
                <a:cubicBezTo>
                  <a:pt x="920" y="53"/>
                  <a:pt x="920" y="53"/>
                  <a:pt x="920" y="53"/>
                </a:cubicBezTo>
                <a:cubicBezTo>
                  <a:pt x="920" y="54"/>
                  <a:pt x="920" y="54"/>
                  <a:pt x="920" y="54"/>
                </a:cubicBezTo>
                <a:cubicBezTo>
                  <a:pt x="920" y="54"/>
                  <a:pt x="921" y="56"/>
                  <a:pt x="922" y="56"/>
                </a:cubicBezTo>
                <a:cubicBezTo>
                  <a:pt x="919" y="59"/>
                  <a:pt x="917" y="58"/>
                  <a:pt x="914" y="58"/>
                </a:cubicBezTo>
                <a:cubicBezTo>
                  <a:pt x="914" y="57"/>
                  <a:pt x="914" y="57"/>
                  <a:pt x="914" y="57"/>
                </a:cubicBezTo>
                <a:cubicBezTo>
                  <a:pt x="913" y="57"/>
                  <a:pt x="915" y="56"/>
                  <a:pt x="916" y="53"/>
                </a:cubicBezTo>
                <a:close/>
                <a:moveTo>
                  <a:pt x="899" y="45"/>
                </a:moveTo>
                <a:cubicBezTo>
                  <a:pt x="897" y="45"/>
                  <a:pt x="898" y="45"/>
                  <a:pt x="897" y="44"/>
                </a:cubicBezTo>
                <a:cubicBezTo>
                  <a:pt x="899" y="45"/>
                  <a:pt x="898" y="44"/>
                  <a:pt x="899" y="45"/>
                </a:cubicBezTo>
                <a:close/>
                <a:moveTo>
                  <a:pt x="883" y="44"/>
                </a:moveTo>
                <a:cubicBezTo>
                  <a:pt x="883" y="46"/>
                  <a:pt x="883" y="46"/>
                  <a:pt x="883" y="46"/>
                </a:cubicBezTo>
                <a:cubicBezTo>
                  <a:pt x="880" y="45"/>
                  <a:pt x="879" y="45"/>
                  <a:pt x="877" y="43"/>
                </a:cubicBezTo>
                <a:cubicBezTo>
                  <a:pt x="879" y="44"/>
                  <a:pt x="881" y="44"/>
                  <a:pt x="883" y="44"/>
                </a:cubicBezTo>
                <a:close/>
                <a:moveTo>
                  <a:pt x="710" y="70"/>
                </a:moveTo>
                <a:cubicBezTo>
                  <a:pt x="710" y="71"/>
                  <a:pt x="710" y="71"/>
                  <a:pt x="710" y="71"/>
                </a:cubicBezTo>
                <a:cubicBezTo>
                  <a:pt x="707" y="70"/>
                  <a:pt x="706" y="69"/>
                  <a:pt x="703" y="68"/>
                </a:cubicBezTo>
                <a:cubicBezTo>
                  <a:pt x="703" y="65"/>
                  <a:pt x="703" y="65"/>
                  <a:pt x="704" y="63"/>
                </a:cubicBezTo>
                <a:cubicBezTo>
                  <a:pt x="706" y="64"/>
                  <a:pt x="708" y="65"/>
                  <a:pt x="710" y="66"/>
                </a:cubicBezTo>
                <a:cubicBezTo>
                  <a:pt x="709" y="67"/>
                  <a:pt x="708" y="67"/>
                  <a:pt x="708" y="68"/>
                </a:cubicBezTo>
                <a:cubicBezTo>
                  <a:pt x="709" y="70"/>
                  <a:pt x="707" y="68"/>
                  <a:pt x="710" y="70"/>
                </a:cubicBezTo>
                <a:close/>
                <a:moveTo>
                  <a:pt x="219" y="61"/>
                </a:moveTo>
                <a:cubicBezTo>
                  <a:pt x="219" y="61"/>
                  <a:pt x="219" y="60"/>
                  <a:pt x="219" y="59"/>
                </a:cubicBezTo>
                <a:cubicBezTo>
                  <a:pt x="219" y="59"/>
                  <a:pt x="220" y="60"/>
                  <a:pt x="219" y="61"/>
                </a:cubicBezTo>
                <a:close/>
                <a:moveTo>
                  <a:pt x="215" y="71"/>
                </a:moveTo>
                <a:cubicBezTo>
                  <a:pt x="216" y="71"/>
                  <a:pt x="216" y="71"/>
                  <a:pt x="217" y="72"/>
                </a:cubicBezTo>
                <a:cubicBezTo>
                  <a:pt x="215" y="71"/>
                  <a:pt x="216" y="71"/>
                  <a:pt x="215" y="71"/>
                </a:cubicBezTo>
                <a:close/>
                <a:moveTo>
                  <a:pt x="196" y="81"/>
                </a:moveTo>
                <a:cubicBezTo>
                  <a:pt x="199" y="82"/>
                  <a:pt x="198" y="81"/>
                  <a:pt x="200" y="83"/>
                </a:cubicBezTo>
                <a:cubicBezTo>
                  <a:pt x="198" y="82"/>
                  <a:pt x="197" y="82"/>
                  <a:pt x="196" y="81"/>
                </a:cubicBezTo>
                <a:close/>
                <a:moveTo>
                  <a:pt x="78" y="201"/>
                </a:moveTo>
                <a:cubicBezTo>
                  <a:pt x="73" y="201"/>
                  <a:pt x="73" y="201"/>
                  <a:pt x="73" y="201"/>
                </a:cubicBezTo>
                <a:cubicBezTo>
                  <a:pt x="73" y="200"/>
                  <a:pt x="73" y="199"/>
                  <a:pt x="74" y="197"/>
                </a:cubicBezTo>
                <a:cubicBezTo>
                  <a:pt x="76" y="197"/>
                  <a:pt x="76" y="197"/>
                  <a:pt x="78" y="197"/>
                </a:cubicBezTo>
                <a:cubicBezTo>
                  <a:pt x="79" y="197"/>
                  <a:pt x="78" y="197"/>
                  <a:pt x="79" y="197"/>
                </a:cubicBezTo>
                <a:cubicBezTo>
                  <a:pt x="80" y="197"/>
                  <a:pt x="80" y="197"/>
                  <a:pt x="80" y="197"/>
                </a:cubicBezTo>
                <a:cubicBezTo>
                  <a:pt x="79" y="199"/>
                  <a:pt x="79" y="200"/>
                  <a:pt x="78" y="201"/>
                </a:cubicBezTo>
                <a:close/>
                <a:moveTo>
                  <a:pt x="334" y="58"/>
                </a:moveTo>
                <a:cubicBezTo>
                  <a:pt x="336" y="58"/>
                  <a:pt x="336" y="58"/>
                  <a:pt x="336" y="58"/>
                </a:cubicBezTo>
                <a:cubicBezTo>
                  <a:pt x="340" y="56"/>
                  <a:pt x="341" y="61"/>
                  <a:pt x="344" y="58"/>
                </a:cubicBezTo>
                <a:cubicBezTo>
                  <a:pt x="348" y="58"/>
                  <a:pt x="348" y="58"/>
                  <a:pt x="348" y="58"/>
                </a:cubicBezTo>
                <a:cubicBezTo>
                  <a:pt x="348" y="60"/>
                  <a:pt x="347" y="63"/>
                  <a:pt x="345" y="65"/>
                </a:cubicBezTo>
                <a:cubicBezTo>
                  <a:pt x="345" y="66"/>
                  <a:pt x="343" y="66"/>
                  <a:pt x="343" y="67"/>
                </a:cubicBezTo>
                <a:cubicBezTo>
                  <a:pt x="341" y="65"/>
                  <a:pt x="341" y="65"/>
                  <a:pt x="341" y="62"/>
                </a:cubicBezTo>
                <a:cubicBezTo>
                  <a:pt x="338" y="62"/>
                  <a:pt x="336" y="62"/>
                  <a:pt x="334" y="61"/>
                </a:cubicBezTo>
                <a:lnTo>
                  <a:pt x="334" y="58"/>
                </a:lnTo>
                <a:close/>
                <a:moveTo>
                  <a:pt x="320" y="56"/>
                </a:moveTo>
                <a:cubicBezTo>
                  <a:pt x="321" y="56"/>
                  <a:pt x="320" y="55"/>
                  <a:pt x="322" y="56"/>
                </a:cubicBezTo>
                <a:cubicBezTo>
                  <a:pt x="325" y="56"/>
                  <a:pt x="324" y="56"/>
                  <a:pt x="325" y="55"/>
                </a:cubicBezTo>
                <a:cubicBezTo>
                  <a:pt x="329" y="55"/>
                  <a:pt x="329" y="56"/>
                  <a:pt x="333" y="56"/>
                </a:cubicBezTo>
                <a:cubicBezTo>
                  <a:pt x="332" y="59"/>
                  <a:pt x="332" y="59"/>
                  <a:pt x="330" y="60"/>
                </a:cubicBezTo>
                <a:cubicBezTo>
                  <a:pt x="329" y="61"/>
                  <a:pt x="327" y="61"/>
                  <a:pt x="325" y="60"/>
                </a:cubicBezTo>
                <a:cubicBezTo>
                  <a:pt x="323" y="60"/>
                  <a:pt x="321" y="60"/>
                  <a:pt x="319" y="59"/>
                </a:cubicBezTo>
                <a:cubicBezTo>
                  <a:pt x="319" y="57"/>
                  <a:pt x="319" y="57"/>
                  <a:pt x="320" y="56"/>
                </a:cubicBezTo>
                <a:close/>
                <a:moveTo>
                  <a:pt x="325" y="74"/>
                </a:moveTo>
                <a:cubicBezTo>
                  <a:pt x="325" y="75"/>
                  <a:pt x="325" y="75"/>
                  <a:pt x="325" y="75"/>
                </a:cubicBezTo>
                <a:cubicBezTo>
                  <a:pt x="324" y="77"/>
                  <a:pt x="324" y="76"/>
                  <a:pt x="324" y="77"/>
                </a:cubicBezTo>
                <a:cubicBezTo>
                  <a:pt x="323" y="76"/>
                  <a:pt x="323" y="75"/>
                  <a:pt x="323" y="74"/>
                </a:cubicBezTo>
                <a:lnTo>
                  <a:pt x="325" y="74"/>
                </a:lnTo>
                <a:close/>
                <a:moveTo>
                  <a:pt x="302" y="54"/>
                </a:moveTo>
                <a:cubicBezTo>
                  <a:pt x="306" y="54"/>
                  <a:pt x="307" y="55"/>
                  <a:pt x="311" y="55"/>
                </a:cubicBezTo>
                <a:cubicBezTo>
                  <a:pt x="312" y="55"/>
                  <a:pt x="312" y="55"/>
                  <a:pt x="312" y="56"/>
                </a:cubicBezTo>
                <a:cubicBezTo>
                  <a:pt x="311" y="58"/>
                  <a:pt x="311" y="58"/>
                  <a:pt x="310" y="60"/>
                </a:cubicBezTo>
                <a:cubicBezTo>
                  <a:pt x="309" y="60"/>
                  <a:pt x="309" y="60"/>
                  <a:pt x="308" y="59"/>
                </a:cubicBezTo>
                <a:cubicBezTo>
                  <a:pt x="298" y="59"/>
                  <a:pt x="298" y="59"/>
                  <a:pt x="298" y="59"/>
                </a:cubicBezTo>
                <a:cubicBezTo>
                  <a:pt x="299" y="57"/>
                  <a:pt x="300" y="56"/>
                  <a:pt x="302" y="54"/>
                </a:cubicBezTo>
                <a:close/>
                <a:moveTo>
                  <a:pt x="307" y="275"/>
                </a:moveTo>
                <a:cubicBezTo>
                  <a:pt x="306" y="275"/>
                  <a:pt x="306" y="275"/>
                  <a:pt x="306" y="275"/>
                </a:cubicBezTo>
                <a:cubicBezTo>
                  <a:pt x="305" y="275"/>
                  <a:pt x="305" y="276"/>
                  <a:pt x="305" y="276"/>
                </a:cubicBezTo>
                <a:cubicBezTo>
                  <a:pt x="305" y="274"/>
                  <a:pt x="305" y="274"/>
                  <a:pt x="305" y="274"/>
                </a:cubicBezTo>
                <a:cubicBezTo>
                  <a:pt x="306" y="275"/>
                  <a:pt x="306" y="274"/>
                  <a:pt x="307" y="275"/>
                </a:cubicBezTo>
                <a:close/>
                <a:moveTo>
                  <a:pt x="289" y="53"/>
                </a:moveTo>
                <a:cubicBezTo>
                  <a:pt x="290" y="53"/>
                  <a:pt x="289" y="54"/>
                  <a:pt x="290" y="53"/>
                </a:cubicBezTo>
                <a:cubicBezTo>
                  <a:pt x="294" y="53"/>
                  <a:pt x="294" y="54"/>
                  <a:pt x="295" y="56"/>
                </a:cubicBezTo>
                <a:cubicBezTo>
                  <a:pt x="296" y="56"/>
                  <a:pt x="296" y="56"/>
                  <a:pt x="296" y="56"/>
                </a:cubicBezTo>
                <a:cubicBezTo>
                  <a:pt x="295" y="57"/>
                  <a:pt x="294" y="58"/>
                  <a:pt x="293" y="59"/>
                </a:cubicBezTo>
                <a:cubicBezTo>
                  <a:pt x="289" y="58"/>
                  <a:pt x="289" y="57"/>
                  <a:pt x="288" y="53"/>
                </a:cubicBezTo>
                <a:lnTo>
                  <a:pt x="289" y="53"/>
                </a:lnTo>
                <a:close/>
                <a:moveTo>
                  <a:pt x="262" y="284"/>
                </a:moveTo>
                <a:cubicBezTo>
                  <a:pt x="254" y="289"/>
                  <a:pt x="238" y="288"/>
                  <a:pt x="227" y="286"/>
                </a:cubicBezTo>
                <a:cubicBezTo>
                  <a:pt x="228" y="285"/>
                  <a:pt x="228" y="286"/>
                  <a:pt x="229" y="283"/>
                </a:cubicBezTo>
                <a:cubicBezTo>
                  <a:pt x="235" y="282"/>
                  <a:pt x="247" y="284"/>
                  <a:pt x="253" y="281"/>
                </a:cubicBezTo>
                <a:cubicBezTo>
                  <a:pt x="255" y="282"/>
                  <a:pt x="260" y="282"/>
                  <a:pt x="260" y="283"/>
                </a:cubicBezTo>
                <a:cubicBezTo>
                  <a:pt x="262" y="283"/>
                  <a:pt x="261" y="283"/>
                  <a:pt x="262" y="284"/>
                </a:cubicBezTo>
                <a:close/>
                <a:moveTo>
                  <a:pt x="243" y="44"/>
                </a:moveTo>
                <a:cubicBezTo>
                  <a:pt x="246" y="45"/>
                  <a:pt x="248" y="46"/>
                  <a:pt x="251" y="44"/>
                </a:cubicBezTo>
                <a:cubicBezTo>
                  <a:pt x="253" y="44"/>
                  <a:pt x="253" y="44"/>
                  <a:pt x="253" y="44"/>
                </a:cubicBezTo>
                <a:cubicBezTo>
                  <a:pt x="253" y="45"/>
                  <a:pt x="253" y="45"/>
                  <a:pt x="253" y="45"/>
                </a:cubicBezTo>
                <a:cubicBezTo>
                  <a:pt x="252" y="45"/>
                  <a:pt x="252" y="46"/>
                  <a:pt x="252" y="46"/>
                </a:cubicBezTo>
                <a:cubicBezTo>
                  <a:pt x="247" y="46"/>
                  <a:pt x="245" y="46"/>
                  <a:pt x="243" y="44"/>
                </a:cubicBezTo>
                <a:close/>
                <a:moveTo>
                  <a:pt x="221" y="192"/>
                </a:moveTo>
                <a:cubicBezTo>
                  <a:pt x="220" y="194"/>
                  <a:pt x="219" y="195"/>
                  <a:pt x="219" y="197"/>
                </a:cubicBezTo>
                <a:cubicBezTo>
                  <a:pt x="215" y="197"/>
                  <a:pt x="216" y="197"/>
                  <a:pt x="214" y="197"/>
                </a:cubicBezTo>
                <a:cubicBezTo>
                  <a:pt x="214" y="194"/>
                  <a:pt x="214" y="194"/>
                  <a:pt x="214" y="194"/>
                </a:cubicBezTo>
                <a:cubicBezTo>
                  <a:pt x="210" y="194"/>
                  <a:pt x="210" y="195"/>
                  <a:pt x="209" y="197"/>
                </a:cubicBezTo>
                <a:cubicBezTo>
                  <a:pt x="208" y="197"/>
                  <a:pt x="209" y="195"/>
                  <a:pt x="208" y="194"/>
                </a:cubicBezTo>
                <a:cubicBezTo>
                  <a:pt x="207" y="193"/>
                  <a:pt x="199" y="193"/>
                  <a:pt x="197" y="195"/>
                </a:cubicBezTo>
                <a:cubicBezTo>
                  <a:pt x="197" y="197"/>
                  <a:pt x="197" y="197"/>
                  <a:pt x="197" y="197"/>
                </a:cubicBezTo>
                <a:cubicBezTo>
                  <a:pt x="195" y="197"/>
                  <a:pt x="195" y="197"/>
                  <a:pt x="195" y="197"/>
                </a:cubicBezTo>
                <a:cubicBezTo>
                  <a:pt x="195" y="195"/>
                  <a:pt x="195" y="195"/>
                  <a:pt x="195" y="195"/>
                </a:cubicBezTo>
                <a:cubicBezTo>
                  <a:pt x="193" y="195"/>
                  <a:pt x="193" y="195"/>
                  <a:pt x="191" y="196"/>
                </a:cubicBezTo>
                <a:cubicBezTo>
                  <a:pt x="193" y="199"/>
                  <a:pt x="195" y="198"/>
                  <a:pt x="197" y="201"/>
                </a:cubicBezTo>
                <a:cubicBezTo>
                  <a:pt x="201" y="201"/>
                  <a:pt x="208" y="200"/>
                  <a:pt x="213" y="200"/>
                </a:cubicBezTo>
                <a:cubicBezTo>
                  <a:pt x="214" y="200"/>
                  <a:pt x="218" y="203"/>
                  <a:pt x="219" y="202"/>
                </a:cubicBezTo>
                <a:cubicBezTo>
                  <a:pt x="220" y="201"/>
                  <a:pt x="221" y="200"/>
                  <a:pt x="221" y="199"/>
                </a:cubicBezTo>
                <a:cubicBezTo>
                  <a:pt x="229" y="196"/>
                  <a:pt x="235" y="199"/>
                  <a:pt x="242" y="201"/>
                </a:cubicBezTo>
                <a:cubicBezTo>
                  <a:pt x="242" y="202"/>
                  <a:pt x="242" y="202"/>
                  <a:pt x="242" y="202"/>
                </a:cubicBezTo>
                <a:cubicBezTo>
                  <a:pt x="237" y="203"/>
                  <a:pt x="234" y="201"/>
                  <a:pt x="225" y="201"/>
                </a:cubicBezTo>
                <a:cubicBezTo>
                  <a:pt x="225" y="204"/>
                  <a:pt x="225" y="204"/>
                  <a:pt x="225" y="204"/>
                </a:cubicBezTo>
                <a:cubicBezTo>
                  <a:pt x="228" y="204"/>
                  <a:pt x="228" y="204"/>
                  <a:pt x="228" y="204"/>
                </a:cubicBezTo>
                <a:cubicBezTo>
                  <a:pt x="228" y="204"/>
                  <a:pt x="229" y="205"/>
                  <a:pt x="229" y="205"/>
                </a:cubicBezTo>
                <a:cubicBezTo>
                  <a:pt x="229" y="206"/>
                  <a:pt x="228" y="206"/>
                  <a:pt x="228" y="207"/>
                </a:cubicBezTo>
                <a:cubicBezTo>
                  <a:pt x="225" y="208"/>
                  <a:pt x="221" y="208"/>
                  <a:pt x="219" y="210"/>
                </a:cubicBezTo>
                <a:cubicBezTo>
                  <a:pt x="218" y="209"/>
                  <a:pt x="218" y="208"/>
                  <a:pt x="218" y="207"/>
                </a:cubicBezTo>
                <a:cubicBezTo>
                  <a:pt x="217" y="207"/>
                  <a:pt x="217" y="208"/>
                  <a:pt x="217" y="208"/>
                </a:cubicBezTo>
                <a:cubicBezTo>
                  <a:pt x="214" y="208"/>
                  <a:pt x="213" y="208"/>
                  <a:pt x="212" y="209"/>
                </a:cubicBezTo>
                <a:cubicBezTo>
                  <a:pt x="212" y="214"/>
                  <a:pt x="212" y="214"/>
                  <a:pt x="212" y="214"/>
                </a:cubicBezTo>
                <a:cubicBezTo>
                  <a:pt x="215" y="215"/>
                  <a:pt x="217" y="217"/>
                  <a:pt x="220" y="218"/>
                </a:cubicBezTo>
                <a:cubicBezTo>
                  <a:pt x="224" y="218"/>
                  <a:pt x="239" y="218"/>
                  <a:pt x="244" y="222"/>
                </a:cubicBezTo>
                <a:cubicBezTo>
                  <a:pt x="249" y="222"/>
                  <a:pt x="249" y="222"/>
                  <a:pt x="249" y="222"/>
                </a:cubicBezTo>
                <a:cubicBezTo>
                  <a:pt x="249" y="223"/>
                  <a:pt x="249" y="223"/>
                  <a:pt x="249" y="223"/>
                </a:cubicBezTo>
                <a:cubicBezTo>
                  <a:pt x="241" y="225"/>
                  <a:pt x="225" y="224"/>
                  <a:pt x="216" y="220"/>
                </a:cubicBezTo>
                <a:cubicBezTo>
                  <a:pt x="214" y="223"/>
                  <a:pt x="215" y="223"/>
                  <a:pt x="215" y="225"/>
                </a:cubicBezTo>
                <a:cubicBezTo>
                  <a:pt x="214" y="225"/>
                  <a:pt x="213" y="226"/>
                  <a:pt x="212" y="226"/>
                </a:cubicBezTo>
                <a:cubicBezTo>
                  <a:pt x="211" y="227"/>
                  <a:pt x="211" y="226"/>
                  <a:pt x="208" y="226"/>
                </a:cubicBezTo>
                <a:cubicBezTo>
                  <a:pt x="208" y="226"/>
                  <a:pt x="208" y="225"/>
                  <a:pt x="207" y="225"/>
                </a:cubicBezTo>
                <a:cubicBezTo>
                  <a:pt x="207" y="220"/>
                  <a:pt x="207" y="220"/>
                  <a:pt x="207" y="220"/>
                </a:cubicBezTo>
                <a:cubicBezTo>
                  <a:pt x="201" y="220"/>
                  <a:pt x="202" y="221"/>
                  <a:pt x="202" y="226"/>
                </a:cubicBezTo>
                <a:cubicBezTo>
                  <a:pt x="199" y="225"/>
                  <a:pt x="196" y="222"/>
                  <a:pt x="194" y="222"/>
                </a:cubicBezTo>
                <a:cubicBezTo>
                  <a:pt x="193" y="223"/>
                  <a:pt x="193" y="223"/>
                  <a:pt x="192" y="224"/>
                </a:cubicBezTo>
                <a:cubicBezTo>
                  <a:pt x="191" y="224"/>
                  <a:pt x="191" y="224"/>
                  <a:pt x="191" y="224"/>
                </a:cubicBezTo>
                <a:cubicBezTo>
                  <a:pt x="182" y="220"/>
                  <a:pt x="182" y="220"/>
                  <a:pt x="182" y="220"/>
                </a:cubicBezTo>
                <a:cubicBezTo>
                  <a:pt x="179" y="220"/>
                  <a:pt x="179" y="221"/>
                  <a:pt x="178" y="221"/>
                </a:cubicBezTo>
                <a:cubicBezTo>
                  <a:pt x="178" y="222"/>
                  <a:pt x="178" y="223"/>
                  <a:pt x="179" y="224"/>
                </a:cubicBezTo>
                <a:cubicBezTo>
                  <a:pt x="183" y="225"/>
                  <a:pt x="186" y="224"/>
                  <a:pt x="190" y="226"/>
                </a:cubicBezTo>
                <a:cubicBezTo>
                  <a:pt x="187" y="228"/>
                  <a:pt x="170" y="228"/>
                  <a:pt x="168" y="227"/>
                </a:cubicBezTo>
                <a:cubicBezTo>
                  <a:pt x="169" y="226"/>
                  <a:pt x="168" y="226"/>
                  <a:pt x="170" y="225"/>
                </a:cubicBezTo>
                <a:cubicBezTo>
                  <a:pt x="170" y="223"/>
                  <a:pt x="170" y="223"/>
                  <a:pt x="170" y="223"/>
                </a:cubicBezTo>
                <a:cubicBezTo>
                  <a:pt x="167" y="222"/>
                  <a:pt x="152" y="223"/>
                  <a:pt x="150" y="224"/>
                </a:cubicBezTo>
                <a:cubicBezTo>
                  <a:pt x="150" y="223"/>
                  <a:pt x="149" y="222"/>
                  <a:pt x="149" y="221"/>
                </a:cubicBezTo>
                <a:cubicBezTo>
                  <a:pt x="149" y="218"/>
                  <a:pt x="148" y="220"/>
                  <a:pt x="150" y="218"/>
                </a:cubicBezTo>
                <a:cubicBezTo>
                  <a:pt x="157" y="215"/>
                  <a:pt x="161" y="222"/>
                  <a:pt x="165" y="221"/>
                </a:cubicBezTo>
                <a:cubicBezTo>
                  <a:pt x="166" y="221"/>
                  <a:pt x="168" y="218"/>
                  <a:pt x="169" y="217"/>
                </a:cubicBezTo>
                <a:cubicBezTo>
                  <a:pt x="172" y="216"/>
                  <a:pt x="177" y="218"/>
                  <a:pt x="181" y="217"/>
                </a:cubicBezTo>
                <a:cubicBezTo>
                  <a:pt x="181" y="214"/>
                  <a:pt x="181" y="214"/>
                  <a:pt x="181" y="214"/>
                </a:cubicBezTo>
                <a:cubicBezTo>
                  <a:pt x="172" y="215"/>
                  <a:pt x="160" y="217"/>
                  <a:pt x="156" y="214"/>
                </a:cubicBezTo>
                <a:cubicBezTo>
                  <a:pt x="154" y="214"/>
                  <a:pt x="154" y="214"/>
                  <a:pt x="154" y="214"/>
                </a:cubicBezTo>
                <a:cubicBezTo>
                  <a:pt x="155" y="215"/>
                  <a:pt x="155" y="215"/>
                  <a:pt x="155" y="215"/>
                </a:cubicBezTo>
                <a:cubicBezTo>
                  <a:pt x="155" y="216"/>
                  <a:pt x="155" y="216"/>
                  <a:pt x="155" y="216"/>
                </a:cubicBezTo>
                <a:cubicBezTo>
                  <a:pt x="152" y="215"/>
                  <a:pt x="145" y="213"/>
                  <a:pt x="143" y="214"/>
                </a:cubicBezTo>
                <a:cubicBezTo>
                  <a:pt x="141" y="213"/>
                  <a:pt x="139" y="211"/>
                  <a:pt x="138" y="209"/>
                </a:cubicBezTo>
                <a:cubicBezTo>
                  <a:pt x="140" y="208"/>
                  <a:pt x="141" y="208"/>
                  <a:pt x="143" y="207"/>
                </a:cubicBezTo>
                <a:cubicBezTo>
                  <a:pt x="145" y="206"/>
                  <a:pt x="148" y="208"/>
                  <a:pt x="150" y="207"/>
                </a:cubicBezTo>
                <a:cubicBezTo>
                  <a:pt x="151" y="208"/>
                  <a:pt x="151" y="208"/>
                  <a:pt x="151" y="210"/>
                </a:cubicBezTo>
                <a:cubicBezTo>
                  <a:pt x="156" y="210"/>
                  <a:pt x="156" y="210"/>
                  <a:pt x="156" y="210"/>
                </a:cubicBezTo>
                <a:cubicBezTo>
                  <a:pt x="156" y="205"/>
                  <a:pt x="158" y="205"/>
                  <a:pt x="157" y="202"/>
                </a:cubicBezTo>
                <a:cubicBezTo>
                  <a:pt x="159" y="201"/>
                  <a:pt x="171" y="201"/>
                  <a:pt x="171" y="201"/>
                </a:cubicBezTo>
                <a:cubicBezTo>
                  <a:pt x="172" y="203"/>
                  <a:pt x="172" y="204"/>
                  <a:pt x="172" y="205"/>
                </a:cubicBezTo>
                <a:cubicBezTo>
                  <a:pt x="174" y="202"/>
                  <a:pt x="186" y="202"/>
                  <a:pt x="191" y="202"/>
                </a:cubicBezTo>
                <a:cubicBezTo>
                  <a:pt x="192" y="201"/>
                  <a:pt x="191" y="201"/>
                  <a:pt x="192" y="200"/>
                </a:cubicBezTo>
                <a:cubicBezTo>
                  <a:pt x="192" y="199"/>
                  <a:pt x="192" y="199"/>
                  <a:pt x="192" y="199"/>
                </a:cubicBezTo>
                <a:cubicBezTo>
                  <a:pt x="189" y="200"/>
                  <a:pt x="191" y="199"/>
                  <a:pt x="189" y="201"/>
                </a:cubicBezTo>
                <a:cubicBezTo>
                  <a:pt x="188" y="201"/>
                  <a:pt x="188" y="201"/>
                  <a:pt x="188" y="201"/>
                </a:cubicBezTo>
                <a:cubicBezTo>
                  <a:pt x="188" y="197"/>
                  <a:pt x="188" y="197"/>
                  <a:pt x="188" y="197"/>
                </a:cubicBezTo>
                <a:cubicBezTo>
                  <a:pt x="185" y="198"/>
                  <a:pt x="186" y="198"/>
                  <a:pt x="184" y="199"/>
                </a:cubicBezTo>
                <a:cubicBezTo>
                  <a:pt x="184" y="199"/>
                  <a:pt x="180" y="197"/>
                  <a:pt x="178" y="200"/>
                </a:cubicBezTo>
                <a:cubicBezTo>
                  <a:pt x="177" y="199"/>
                  <a:pt x="177" y="197"/>
                  <a:pt x="177" y="195"/>
                </a:cubicBezTo>
                <a:cubicBezTo>
                  <a:pt x="175" y="195"/>
                  <a:pt x="175" y="197"/>
                  <a:pt x="174" y="197"/>
                </a:cubicBezTo>
                <a:cubicBezTo>
                  <a:pt x="170" y="200"/>
                  <a:pt x="169" y="194"/>
                  <a:pt x="167" y="195"/>
                </a:cubicBezTo>
                <a:cubicBezTo>
                  <a:pt x="163" y="196"/>
                  <a:pt x="161" y="197"/>
                  <a:pt x="158" y="198"/>
                </a:cubicBezTo>
                <a:cubicBezTo>
                  <a:pt x="157" y="198"/>
                  <a:pt x="157" y="197"/>
                  <a:pt x="156" y="197"/>
                </a:cubicBezTo>
                <a:cubicBezTo>
                  <a:pt x="156" y="196"/>
                  <a:pt x="155" y="196"/>
                  <a:pt x="155" y="196"/>
                </a:cubicBezTo>
                <a:cubicBezTo>
                  <a:pt x="157" y="194"/>
                  <a:pt x="159" y="193"/>
                  <a:pt x="161" y="192"/>
                </a:cubicBezTo>
                <a:cubicBezTo>
                  <a:pt x="158" y="187"/>
                  <a:pt x="151" y="191"/>
                  <a:pt x="145" y="192"/>
                </a:cubicBezTo>
                <a:cubicBezTo>
                  <a:pt x="145" y="195"/>
                  <a:pt x="145" y="195"/>
                  <a:pt x="145" y="195"/>
                </a:cubicBezTo>
                <a:cubicBezTo>
                  <a:pt x="149" y="195"/>
                  <a:pt x="149" y="195"/>
                  <a:pt x="149" y="195"/>
                </a:cubicBezTo>
                <a:cubicBezTo>
                  <a:pt x="149" y="197"/>
                  <a:pt x="149" y="197"/>
                  <a:pt x="149" y="197"/>
                </a:cubicBezTo>
                <a:cubicBezTo>
                  <a:pt x="148" y="198"/>
                  <a:pt x="148" y="198"/>
                  <a:pt x="148" y="198"/>
                </a:cubicBezTo>
                <a:cubicBezTo>
                  <a:pt x="145" y="198"/>
                  <a:pt x="143" y="198"/>
                  <a:pt x="142" y="197"/>
                </a:cubicBezTo>
                <a:cubicBezTo>
                  <a:pt x="139" y="196"/>
                  <a:pt x="139" y="197"/>
                  <a:pt x="140" y="194"/>
                </a:cubicBezTo>
                <a:cubicBezTo>
                  <a:pt x="133" y="192"/>
                  <a:pt x="129" y="194"/>
                  <a:pt x="124" y="190"/>
                </a:cubicBezTo>
                <a:cubicBezTo>
                  <a:pt x="123" y="190"/>
                  <a:pt x="123" y="190"/>
                  <a:pt x="123" y="190"/>
                </a:cubicBezTo>
                <a:cubicBezTo>
                  <a:pt x="123" y="189"/>
                  <a:pt x="123" y="189"/>
                  <a:pt x="123" y="189"/>
                </a:cubicBezTo>
                <a:cubicBezTo>
                  <a:pt x="128" y="189"/>
                  <a:pt x="133" y="188"/>
                  <a:pt x="138" y="188"/>
                </a:cubicBezTo>
                <a:cubicBezTo>
                  <a:pt x="139" y="185"/>
                  <a:pt x="139" y="186"/>
                  <a:pt x="140" y="182"/>
                </a:cubicBezTo>
                <a:cubicBezTo>
                  <a:pt x="133" y="182"/>
                  <a:pt x="133" y="182"/>
                  <a:pt x="133" y="182"/>
                </a:cubicBezTo>
                <a:cubicBezTo>
                  <a:pt x="133" y="179"/>
                  <a:pt x="133" y="179"/>
                  <a:pt x="133" y="179"/>
                </a:cubicBezTo>
                <a:cubicBezTo>
                  <a:pt x="141" y="178"/>
                  <a:pt x="148" y="176"/>
                  <a:pt x="152" y="180"/>
                </a:cubicBezTo>
                <a:cubicBezTo>
                  <a:pt x="158" y="180"/>
                  <a:pt x="158" y="179"/>
                  <a:pt x="161" y="177"/>
                </a:cubicBezTo>
                <a:cubicBezTo>
                  <a:pt x="161" y="173"/>
                  <a:pt x="160" y="174"/>
                  <a:pt x="161" y="172"/>
                </a:cubicBezTo>
                <a:cubicBezTo>
                  <a:pt x="159" y="171"/>
                  <a:pt x="157" y="171"/>
                  <a:pt x="155" y="170"/>
                </a:cubicBezTo>
                <a:cubicBezTo>
                  <a:pt x="155" y="170"/>
                  <a:pt x="156" y="169"/>
                  <a:pt x="156" y="169"/>
                </a:cubicBezTo>
                <a:cubicBezTo>
                  <a:pt x="158" y="164"/>
                  <a:pt x="163" y="171"/>
                  <a:pt x="169" y="170"/>
                </a:cubicBezTo>
                <a:cubicBezTo>
                  <a:pt x="167" y="172"/>
                  <a:pt x="166" y="172"/>
                  <a:pt x="166" y="176"/>
                </a:cubicBezTo>
                <a:cubicBezTo>
                  <a:pt x="178" y="174"/>
                  <a:pt x="174" y="165"/>
                  <a:pt x="181" y="179"/>
                </a:cubicBezTo>
                <a:cubicBezTo>
                  <a:pt x="184" y="179"/>
                  <a:pt x="184" y="179"/>
                  <a:pt x="184" y="179"/>
                </a:cubicBezTo>
                <a:cubicBezTo>
                  <a:pt x="185" y="176"/>
                  <a:pt x="185" y="176"/>
                  <a:pt x="185" y="175"/>
                </a:cubicBezTo>
                <a:cubicBezTo>
                  <a:pt x="187" y="174"/>
                  <a:pt x="189" y="175"/>
                  <a:pt x="192" y="176"/>
                </a:cubicBezTo>
                <a:cubicBezTo>
                  <a:pt x="191" y="176"/>
                  <a:pt x="192" y="176"/>
                  <a:pt x="190" y="177"/>
                </a:cubicBezTo>
                <a:cubicBezTo>
                  <a:pt x="191" y="182"/>
                  <a:pt x="192" y="179"/>
                  <a:pt x="192" y="184"/>
                </a:cubicBezTo>
                <a:cubicBezTo>
                  <a:pt x="196" y="185"/>
                  <a:pt x="199" y="185"/>
                  <a:pt x="202" y="185"/>
                </a:cubicBezTo>
                <a:cubicBezTo>
                  <a:pt x="202" y="188"/>
                  <a:pt x="202" y="188"/>
                  <a:pt x="202" y="188"/>
                </a:cubicBezTo>
                <a:cubicBezTo>
                  <a:pt x="199" y="188"/>
                  <a:pt x="199" y="188"/>
                  <a:pt x="199" y="188"/>
                </a:cubicBezTo>
                <a:cubicBezTo>
                  <a:pt x="199" y="191"/>
                  <a:pt x="199" y="191"/>
                  <a:pt x="199" y="191"/>
                </a:cubicBezTo>
                <a:cubicBezTo>
                  <a:pt x="209" y="191"/>
                  <a:pt x="214" y="191"/>
                  <a:pt x="221" y="192"/>
                </a:cubicBezTo>
                <a:close/>
                <a:moveTo>
                  <a:pt x="239" y="215"/>
                </a:moveTo>
                <a:cubicBezTo>
                  <a:pt x="239" y="217"/>
                  <a:pt x="239" y="217"/>
                  <a:pt x="239" y="217"/>
                </a:cubicBezTo>
                <a:cubicBezTo>
                  <a:pt x="237" y="216"/>
                  <a:pt x="237" y="216"/>
                  <a:pt x="236" y="214"/>
                </a:cubicBezTo>
                <a:cubicBezTo>
                  <a:pt x="237" y="215"/>
                  <a:pt x="238" y="215"/>
                  <a:pt x="239" y="215"/>
                </a:cubicBezTo>
                <a:close/>
                <a:moveTo>
                  <a:pt x="231" y="205"/>
                </a:moveTo>
                <a:cubicBezTo>
                  <a:pt x="232" y="206"/>
                  <a:pt x="232" y="205"/>
                  <a:pt x="233" y="206"/>
                </a:cubicBezTo>
                <a:cubicBezTo>
                  <a:pt x="231" y="205"/>
                  <a:pt x="232" y="206"/>
                  <a:pt x="231" y="205"/>
                </a:cubicBezTo>
                <a:close/>
                <a:moveTo>
                  <a:pt x="233" y="218"/>
                </a:moveTo>
                <a:cubicBezTo>
                  <a:pt x="231" y="218"/>
                  <a:pt x="232" y="218"/>
                  <a:pt x="231" y="217"/>
                </a:cubicBezTo>
                <a:cubicBezTo>
                  <a:pt x="232" y="218"/>
                  <a:pt x="232" y="218"/>
                  <a:pt x="233" y="218"/>
                </a:cubicBezTo>
                <a:close/>
                <a:moveTo>
                  <a:pt x="227" y="210"/>
                </a:moveTo>
                <a:cubicBezTo>
                  <a:pt x="230" y="210"/>
                  <a:pt x="230" y="210"/>
                  <a:pt x="230" y="210"/>
                </a:cubicBezTo>
                <a:cubicBezTo>
                  <a:pt x="229" y="212"/>
                  <a:pt x="229" y="212"/>
                  <a:pt x="228" y="214"/>
                </a:cubicBezTo>
                <a:cubicBezTo>
                  <a:pt x="226" y="214"/>
                  <a:pt x="226" y="214"/>
                  <a:pt x="226" y="214"/>
                </a:cubicBezTo>
                <a:cubicBezTo>
                  <a:pt x="228" y="210"/>
                  <a:pt x="226" y="213"/>
                  <a:pt x="227" y="210"/>
                </a:cubicBezTo>
                <a:close/>
                <a:moveTo>
                  <a:pt x="223" y="210"/>
                </a:moveTo>
                <a:cubicBezTo>
                  <a:pt x="223" y="214"/>
                  <a:pt x="223" y="214"/>
                  <a:pt x="223" y="214"/>
                </a:cubicBezTo>
                <a:cubicBezTo>
                  <a:pt x="221" y="213"/>
                  <a:pt x="221" y="213"/>
                  <a:pt x="220" y="213"/>
                </a:cubicBezTo>
                <a:cubicBezTo>
                  <a:pt x="220" y="212"/>
                  <a:pt x="220" y="212"/>
                  <a:pt x="219" y="212"/>
                </a:cubicBezTo>
                <a:cubicBezTo>
                  <a:pt x="220" y="212"/>
                  <a:pt x="220" y="212"/>
                  <a:pt x="220" y="212"/>
                </a:cubicBezTo>
                <a:cubicBezTo>
                  <a:pt x="220" y="210"/>
                  <a:pt x="220" y="210"/>
                  <a:pt x="220" y="210"/>
                </a:cubicBezTo>
                <a:lnTo>
                  <a:pt x="223" y="210"/>
                </a:lnTo>
                <a:close/>
                <a:moveTo>
                  <a:pt x="204" y="275"/>
                </a:moveTo>
                <a:cubicBezTo>
                  <a:pt x="214" y="275"/>
                  <a:pt x="214" y="275"/>
                  <a:pt x="214" y="275"/>
                </a:cubicBezTo>
                <a:cubicBezTo>
                  <a:pt x="210" y="278"/>
                  <a:pt x="209" y="275"/>
                  <a:pt x="206" y="277"/>
                </a:cubicBezTo>
                <a:cubicBezTo>
                  <a:pt x="204" y="276"/>
                  <a:pt x="205" y="278"/>
                  <a:pt x="204" y="275"/>
                </a:cubicBezTo>
                <a:close/>
                <a:moveTo>
                  <a:pt x="189" y="253"/>
                </a:moveTo>
                <a:cubicBezTo>
                  <a:pt x="189" y="253"/>
                  <a:pt x="189" y="253"/>
                  <a:pt x="188" y="252"/>
                </a:cubicBezTo>
                <a:cubicBezTo>
                  <a:pt x="188" y="250"/>
                  <a:pt x="188" y="250"/>
                  <a:pt x="188" y="250"/>
                </a:cubicBezTo>
                <a:cubicBezTo>
                  <a:pt x="191" y="249"/>
                  <a:pt x="196" y="249"/>
                  <a:pt x="198" y="248"/>
                </a:cubicBezTo>
                <a:cubicBezTo>
                  <a:pt x="201" y="248"/>
                  <a:pt x="205" y="247"/>
                  <a:pt x="206" y="249"/>
                </a:cubicBezTo>
                <a:cubicBezTo>
                  <a:pt x="208" y="249"/>
                  <a:pt x="207" y="249"/>
                  <a:pt x="208" y="250"/>
                </a:cubicBezTo>
                <a:cubicBezTo>
                  <a:pt x="207" y="251"/>
                  <a:pt x="207" y="250"/>
                  <a:pt x="206" y="252"/>
                </a:cubicBezTo>
                <a:cubicBezTo>
                  <a:pt x="203" y="252"/>
                  <a:pt x="203" y="250"/>
                  <a:pt x="203" y="250"/>
                </a:cubicBezTo>
                <a:cubicBezTo>
                  <a:pt x="203" y="250"/>
                  <a:pt x="190" y="253"/>
                  <a:pt x="189" y="253"/>
                </a:cubicBezTo>
                <a:close/>
                <a:moveTo>
                  <a:pt x="187" y="251"/>
                </a:moveTo>
                <a:cubicBezTo>
                  <a:pt x="186" y="251"/>
                  <a:pt x="186" y="251"/>
                  <a:pt x="185" y="250"/>
                </a:cubicBezTo>
                <a:cubicBezTo>
                  <a:pt x="187" y="251"/>
                  <a:pt x="186" y="251"/>
                  <a:pt x="187" y="251"/>
                </a:cubicBezTo>
                <a:close/>
                <a:moveTo>
                  <a:pt x="179" y="249"/>
                </a:moveTo>
                <a:cubicBezTo>
                  <a:pt x="185" y="249"/>
                  <a:pt x="185" y="249"/>
                  <a:pt x="185" y="249"/>
                </a:cubicBezTo>
                <a:cubicBezTo>
                  <a:pt x="184" y="250"/>
                  <a:pt x="181" y="250"/>
                  <a:pt x="179" y="249"/>
                </a:cubicBezTo>
                <a:close/>
                <a:moveTo>
                  <a:pt x="174" y="239"/>
                </a:moveTo>
                <a:cubicBezTo>
                  <a:pt x="174" y="239"/>
                  <a:pt x="172" y="243"/>
                  <a:pt x="172" y="242"/>
                </a:cubicBezTo>
                <a:cubicBezTo>
                  <a:pt x="170" y="241"/>
                  <a:pt x="172" y="240"/>
                  <a:pt x="172" y="239"/>
                </a:cubicBezTo>
                <a:lnTo>
                  <a:pt x="174" y="239"/>
                </a:lnTo>
                <a:close/>
                <a:moveTo>
                  <a:pt x="162" y="230"/>
                </a:moveTo>
                <a:cubicBezTo>
                  <a:pt x="161" y="230"/>
                  <a:pt x="162" y="230"/>
                  <a:pt x="160" y="231"/>
                </a:cubicBezTo>
                <a:cubicBezTo>
                  <a:pt x="159" y="229"/>
                  <a:pt x="159" y="230"/>
                  <a:pt x="158" y="228"/>
                </a:cubicBezTo>
                <a:cubicBezTo>
                  <a:pt x="156" y="227"/>
                  <a:pt x="157" y="228"/>
                  <a:pt x="156" y="227"/>
                </a:cubicBezTo>
                <a:cubicBezTo>
                  <a:pt x="158" y="226"/>
                  <a:pt x="160" y="226"/>
                  <a:pt x="161" y="225"/>
                </a:cubicBezTo>
                <a:cubicBezTo>
                  <a:pt x="162" y="225"/>
                  <a:pt x="164" y="226"/>
                  <a:pt x="166" y="226"/>
                </a:cubicBezTo>
                <a:cubicBezTo>
                  <a:pt x="166" y="227"/>
                  <a:pt x="166" y="227"/>
                  <a:pt x="166" y="227"/>
                </a:cubicBezTo>
                <a:cubicBezTo>
                  <a:pt x="163" y="228"/>
                  <a:pt x="163" y="228"/>
                  <a:pt x="162" y="230"/>
                </a:cubicBezTo>
                <a:close/>
                <a:moveTo>
                  <a:pt x="163" y="241"/>
                </a:moveTo>
                <a:cubicBezTo>
                  <a:pt x="163" y="242"/>
                  <a:pt x="163" y="242"/>
                  <a:pt x="163" y="242"/>
                </a:cubicBezTo>
                <a:cubicBezTo>
                  <a:pt x="161" y="242"/>
                  <a:pt x="161" y="242"/>
                  <a:pt x="161" y="242"/>
                </a:cubicBezTo>
                <a:cubicBezTo>
                  <a:pt x="159" y="243"/>
                  <a:pt x="160" y="243"/>
                  <a:pt x="158" y="241"/>
                </a:cubicBezTo>
                <a:lnTo>
                  <a:pt x="163" y="241"/>
                </a:lnTo>
                <a:close/>
                <a:moveTo>
                  <a:pt x="155" y="229"/>
                </a:moveTo>
                <a:cubicBezTo>
                  <a:pt x="153" y="230"/>
                  <a:pt x="153" y="229"/>
                  <a:pt x="151" y="232"/>
                </a:cubicBezTo>
                <a:cubicBezTo>
                  <a:pt x="146" y="232"/>
                  <a:pt x="146" y="232"/>
                  <a:pt x="146" y="232"/>
                </a:cubicBezTo>
                <a:cubicBezTo>
                  <a:pt x="146" y="231"/>
                  <a:pt x="146" y="231"/>
                  <a:pt x="146" y="231"/>
                </a:cubicBezTo>
                <a:cubicBezTo>
                  <a:pt x="148" y="230"/>
                  <a:pt x="151" y="228"/>
                  <a:pt x="152" y="227"/>
                </a:cubicBezTo>
                <a:cubicBezTo>
                  <a:pt x="153" y="227"/>
                  <a:pt x="154" y="228"/>
                  <a:pt x="155" y="229"/>
                </a:cubicBezTo>
                <a:close/>
                <a:moveTo>
                  <a:pt x="132" y="211"/>
                </a:moveTo>
                <a:cubicBezTo>
                  <a:pt x="132" y="212"/>
                  <a:pt x="132" y="212"/>
                  <a:pt x="132" y="212"/>
                </a:cubicBezTo>
                <a:cubicBezTo>
                  <a:pt x="130" y="212"/>
                  <a:pt x="129" y="212"/>
                  <a:pt x="128" y="213"/>
                </a:cubicBezTo>
                <a:cubicBezTo>
                  <a:pt x="124" y="210"/>
                  <a:pt x="125" y="210"/>
                  <a:pt x="126" y="207"/>
                </a:cubicBezTo>
                <a:cubicBezTo>
                  <a:pt x="131" y="207"/>
                  <a:pt x="131" y="207"/>
                  <a:pt x="131" y="207"/>
                </a:cubicBezTo>
                <a:cubicBezTo>
                  <a:pt x="131" y="208"/>
                  <a:pt x="131" y="208"/>
                  <a:pt x="131" y="208"/>
                </a:cubicBezTo>
                <a:cubicBezTo>
                  <a:pt x="131" y="209"/>
                  <a:pt x="132" y="210"/>
                  <a:pt x="132" y="211"/>
                </a:cubicBezTo>
                <a:close/>
                <a:moveTo>
                  <a:pt x="148" y="168"/>
                </a:moveTo>
                <a:cubicBezTo>
                  <a:pt x="149" y="170"/>
                  <a:pt x="148" y="169"/>
                  <a:pt x="149" y="170"/>
                </a:cubicBezTo>
                <a:cubicBezTo>
                  <a:pt x="145" y="177"/>
                  <a:pt x="136" y="172"/>
                  <a:pt x="131" y="177"/>
                </a:cubicBezTo>
                <a:cubicBezTo>
                  <a:pt x="129" y="177"/>
                  <a:pt x="129" y="177"/>
                  <a:pt x="129" y="177"/>
                </a:cubicBezTo>
                <a:cubicBezTo>
                  <a:pt x="130" y="172"/>
                  <a:pt x="134" y="171"/>
                  <a:pt x="137" y="167"/>
                </a:cubicBezTo>
                <a:cubicBezTo>
                  <a:pt x="139" y="167"/>
                  <a:pt x="139" y="167"/>
                  <a:pt x="139" y="167"/>
                </a:cubicBezTo>
                <a:cubicBezTo>
                  <a:pt x="139" y="169"/>
                  <a:pt x="138" y="169"/>
                  <a:pt x="138" y="171"/>
                </a:cubicBezTo>
                <a:cubicBezTo>
                  <a:pt x="143" y="171"/>
                  <a:pt x="144" y="169"/>
                  <a:pt x="148" y="168"/>
                </a:cubicBezTo>
                <a:close/>
                <a:moveTo>
                  <a:pt x="197" y="179"/>
                </a:moveTo>
                <a:cubicBezTo>
                  <a:pt x="198" y="179"/>
                  <a:pt x="198" y="179"/>
                  <a:pt x="199" y="179"/>
                </a:cubicBezTo>
                <a:cubicBezTo>
                  <a:pt x="197" y="179"/>
                  <a:pt x="198" y="179"/>
                  <a:pt x="197" y="179"/>
                </a:cubicBezTo>
                <a:close/>
                <a:moveTo>
                  <a:pt x="203" y="189"/>
                </a:moveTo>
                <a:cubicBezTo>
                  <a:pt x="205" y="190"/>
                  <a:pt x="204" y="189"/>
                  <a:pt x="205" y="190"/>
                </a:cubicBezTo>
                <a:cubicBezTo>
                  <a:pt x="204" y="189"/>
                  <a:pt x="204" y="190"/>
                  <a:pt x="203" y="189"/>
                </a:cubicBezTo>
                <a:close/>
                <a:moveTo>
                  <a:pt x="214" y="174"/>
                </a:moveTo>
                <a:cubicBezTo>
                  <a:pt x="215" y="174"/>
                  <a:pt x="215" y="174"/>
                  <a:pt x="215" y="174"/>
                </a:cubicBezTo>
                <a:cubicBezTo>
                  <a:pt x="215" y="176"/>
                  <a:pt x="215" y="176"/>
                  <a:pt x="215" y="176"/>
                </a:cubicBezTo>
                <a:cubicBezTo>
                  <a:pt x="214" y="176"/>
                  <a:pt x="214" y="176"/>
                  <a:pt x="214" y="176"/>
                </a:cubicBezTo>
                <a:lnTo>
                  <a:pt x="214" y="174"/>
                </a:lnTo>
                <a:close/>
                <a:moveTo>
                  <a:pt x="146" y="136"/>
                </a:moveTo>
                <a:cubicBezTo>
                  <a:pt x="144" y="135"/>
                  <a:pt x="145" y="136"/>
                  <a:pt x="144" y="135"/>
                </a:cubicBezTo>
                <a:cubicBezTo>
                  <a:pt x="145" y="136"/>
                  <a:pt x="145" y="135"/>
                  <a:pt x="146" y="136"/>
                </a:cubicBezTo>
                <a:close/>
                <a:moveTo>
                  <a:pt x="124" y="153"/>
                </a:moveTo>
                <a:cubicBezTo>
                  <a:pt x="128" y="152"/>
                  <a:pt x="134" y="149"/>
                  <a:pt x="137" y="148"/>
                </a:cubicBezTo>
                <a:cubicBezTo>
                  <a:pt x="141" y="147"/>
                  <a:pt x="142" y="150"/>
                  <a:pt x="147" y="148"/>
                </a:cubicBezTo>
                <a:cubicBezTo>
                  <a:pt x="147" y="147"/>
                  <a:pt x="148" y="146"/>
                  <a:pt x="149" y="145"/>
                </a:cubicBezTo>
                <a:cubicBezTo>
                  <a:pt x="152" y="146"/>
                  <a:pt x="155" y="147"/>
                  <a:pt x="158" y="147"/>
                </a:cubicBezTo>
                <a:cubicBezTo>
                  <a:pt x="167" y="146"/>
                  <a:pt x="173" y="144"/>
                  <a:pt x="179" y="142"/>
                </a:cubicBezTo>
                <a:cubicBezTo>
                  <a:pt x="179" y="140"/>
                  <a:pt x="179" y="140"/>
                  <a:pt x="179" y="140"/>
                </a:cubicBezTo>
                <a:cubicBezTo>
                  <a:pt x="178" y="139"/>
                  <a:pt x="178" y="139"/>
                  <a:pt x="178" y="139"/>
                </a:cubicBezTo>
                <a:cubicBezTo>
                  <a:pt x="171" y="139"/>
                  <a:pt x="164" y="140"/>
                  <a:pt x="160" y="143"/>
                </a:cubicBezTo>
                <a:cubicBezTo>
                  <a:pt x="160" y="143"/>
                  <a:pt x="160" y="143"/>
                  <a:pt x="161" y="144"/>
                </a:cubicBezTo>
                <a:cubicBezTo>
                  <a:pt x="157" y="146"/>
                  <a:pt x="153" y="141"/>
                  <a:pt x="149" y="144"/>
                </a:cubicBezTo>
                <a:cubicBezTo>
                  <a:pt x="147" y="144"/>
                  <a:pt x="148" y="143"/>
                  <a:pt x="148" y="145"/>
                </a:cubicBezTo>
                <a:cubicBezTo>
                  <a:pt x="141" y="146"/>
                  <a:pt x="137" y="146"/>
                  <a:pt x="133" y="142"/>
                </a:cubicBezTo>
                <a:cubicBezTo>
                  <a:pt x="133" y="141"/>
                  <a:pt x="133" y="141"/>
                  <a:pt x="132" y="139"/>
                </a:cubicBezTo>
                <a:cubicBezTo>
                  <a:pt x="137" y="138"/>
                  <a:pt x="138" y="138"/>
                  <a:pt x="140" y="135"/>
                </a:cubicBezTo>
                <a:cubicBezTo>
                  <a:pt x="142" y="136"/>
                  <a:pt x="141" y="135"/>
                  <a:pt x="142" y="138"/>
                </a:cubicBezTo>
                <a:cubicBezTo>
                  <a:pt x="144" y="138"/>
                  <a:pt x="147" y="137"/>
                  <a:pt x="149" y="137"/>
                </a:cubicBezTo>
                <a:cubicBezTo>
                  <a:pt x="149" y="134"/>
                  <a:pt x="150" y="135"/>
                  <a:pt x="148" y="134"/>
                </a:cubicBezTo>
                <a:cubicBezTo>
                  <a:pt x="148" y="130"/>
                  <a:pt x="149" y="131"/>
                  <a:pt x="152" y="129"/>
                </a:cubicBezTo>
                <a:cubicBezTo>
                  <a:pt x="153" y="129"/>
                  <a:pt x="167" y="130"/>
                  <a:pt x="170" y="129"/>
                </a:cubicBezTo>
                <a:cubicBezTo>
                  <a:pt x="170" y="127"/>
                  <a:pt x="170" y="126"/>
                  <a:pt x="171" y="125"/>
                </a:cubicBezTo>
                <a:cubicBezTo>
                  <a:pt x="174" y="123"/>
                  <a:pt x="180" y="121"/>
                  <a:pt x="183" y="121"/>
                </a:cubicBezTo>
                <a:cubicBezTo>
                  <a:pt x="182" y="122"/>
                  <a:pt x="182" y="121"/>
                  <a:pt x="181" y="122"/>
                </a:cubicBezTo>
                <a:cubicBezTo>
                  <a:pt x="182" y="125"/>
                  <a:pt x="183" y="126"/>
                  <a:pt x="185" y="127"/>
                </a:cubicBezTo>
                <a:cubicBezTo>
                  <a:pt x="185" y="131"/>
                  <a:pt x="185" y="131"/>
                  <a:pt x="185" y="131"/>
                </a:cubicBezTo>
                <a:cubicBezTo>
                  <a:pt x="188" y="131"/>
                  <a:pt x="188" y="131"/>
                  <a:pt x="188" y="131"/>
                </a:cubicBezTo>
                <a:cubicBezTo>
                  <a:pt x="188" y="128"/>
                  <a:pt x="189" y="129"/>
                  <a:pt x="186" y="127"/>
                </a:cubicBezTo>
                <a:cubicBezTo>
                  <a:pt x="186" y="126"/>
                  <a:pt x="186" y="126"/>
                  <a:pt x="186" y="126"/>
                </a:cubicBezTo>
                <a:cubicBezTo>
                  <a:pt x="189" y="127"/>
                  <a:pt x="189" y="127"/>
                  <a:pt x="190" y="127"/>
                </a:cubicBezTo>
                <a:cubicBezTo>
                  <a:pt x="193" y="129"/>
                  <a:pt x="192" y="131"/>
                  <a:pt x="198" y="132"/>
                </a:cubicBezTo>
                <a:cubicBezTo>
                  <a:pt x="197" y="135"/>
                  <a:pt x="195" y="135"/>
                  <a:pt x="195" y="139"/>
                </a:cubicBezTo>
                <a:cubicBezTo>
                  <a:pt x="198" y="139"/>
                  <a:pt x="198" y="139"/>
                  <a:pt x="198" y="139"/>
                </a:cubicBezTo>
                <a:cubicBezTo>
                  <a:pt x="197" y="141"/>
                  <a:pt x="195" y="141"/>
                  <a:pt x="197" y="142"/>
                </a:cubicBezTo>
                <a:cubicBezTo>
                  <a:pt x="197" y="143"/>
                  <a:pt x="197" y="143"/>
                  <a:pt x="197" y="143"/>
                </a:cubicBezTo>
                <a:cubicBezTo>
                  <a:pt x="192" y="140"/>
                  <a:pt x="190" y="140"/>
                  <a:pt x="184" y="140"/>
                </a:cubicBezTo>
                <a:cubicBezTo>
                  <a:pt x="184" y="143"/>
                  <a:pt x="184" y="143"/>
                  <a:pt x="184" y="143"/>
                </a:cubicBezTo>
                <a:cubicBezTo>
                  <a:pt x="187" y="143"/>
                  <a:pt x="188" y="142"/>
                  <a:pt x="192" y="143"/>
                </a:cubicBezTo>
                <a:cubicBezTo>
                  <a:pt x="198" y="144"/>
                  <a:pt x="206" y="147"/>
                  <a:pt x="212" y="147"/>
                </a:cubicBezTo>
                <a:cubicBezTo>
                  <a:pt x="211" y="149"/>
                  <a:pt x="212" y="148"/>
                  <a:pt x="211" y="149"/>
                </a:cubicBezTo>
                <a:cubicBezTo>
                  <a:pt x="209" y="150"/>
                  <a:pt x="204" y="149"/>
                  <a:pt x="202" y="151"/>
                </a:cubicBezTo>
                <a:cubicBezTo>
                  <a:pt x="200" y="151"/>
                  <a:pt x="200" y="151"/>
                  <a:pt x="200" y="151"/>
                </a:cubicBezTo>
                <a:cubicBezTo>
                  <a:pt x="200" y="154"/>
                  <a:pt x="200" y="154"/>
                  <a:pt x="200" y="154"/>
                </a:cubicBezTo>
                <a:cubicBezTo>
                  <a:pt x="204" y="154"/>
                  <a:pt x="208" y="155"/>
                  <a:pt x="211" y="157"/>
                </a:cubicBezTo>
                <a:cubicBezTo>
                  <a:pt x="212" y="157"/>
                  <a:pt x="212" y="157"/>
                  <a:pt x="213" y="158"/>
                </a:cubicBezTo>
                <a:cubicBezTo>
                  <a:pt x="211" y="161"/>
                  <a:pt x="210" y="165"/>
                  <a:pt x="209" y="169"/>
                </a:cubicBezTo>
                <a:cubicBezTo>
                  <a:pt x="205" y="169"/>
                  <a:pt x="205" y="169"/>
                  <a:pt x="205" y="169"/>
                </a:cubicBezTo>
                <a:cubicBezTo>
                  <a:pt x="205" y="172"/>
                  <a:pt x="205" y="172"/>
                  <a:pt x="205" y="172"/>
                </a:cubicBezTo>
                <a:cubicBezTo>
                  <a:pt x="209" y="172"/>
                  <a:pt x="209" y="172"/>
                  <a:pt x="209" y="172"/>
                </a:cubicBezTo>
                <a:cubicBezTo>
                  <a:pt x="210" y="174"/>
                  <a:pt x="210" y="175"/>
                  <a:pt x="212" y="176"/>
                </a:cubicBezTo>
                <a:cubicBezTo>
                  <a:pt x="209" y="178"/>
                  <a:pt x="205" y="180"/>
                  <a:pt x="200" y="179"/>
                </a:cubicBezTo>
                <a:cubicBezTo>
                  <a:pt x="199" y="176"/>
                  <a:pt x="197" y="176"/>
                  <a:pt x="199" y="174"/>
                </a:cubicBezTo>
                <a:cubicBezTo>
                  <a:pt x="200" y="172"/>
                  <a:pt x="200" y="172"/>
                  <a:pt x="202" y="171"/>
                </a:cubicBezTo>
                <a:cubicBezTo>
                  <a:pt x="202" y="171"/>
                  <a:pt x="202" y="171"/>
                  <a:pt x="202" y="171"/>
                </a:cubicBezTo>
                <a:cubicBezTo>
                  <a:pt x="202" y="169"/>
                  <a:pt x="202" y="169"/>
                  <a:pt x="202" y="169"/>
                </a:cubicBezTo>
                <a:cubicBezTo>
                  <a:pt x="199" y="169"/>
                  <a:pt x="190" y="170"/>
                  <a:pt x="190" y="170"/>
                </a:cubicBezTo>
                <a:cubicBezTo>
                  <a:pt x="188" y="170"/>
                  <a:pt x="187" y="170"/>
                  <a:pt x="186" y="169"/>
                </a:cubicBezTo>
                <a:cubicBezTo>
                  <a:pt x="185" y="169"/>
                  <a:pt x="185" y="169"/>
                  <a:pt x="185" y="169"/>
                </a:cubicBezTo>
                <a:cubicBezTo>
                  <a:pt x="185" y="167"/>
                  <a:pt x="185" y="167"/>
                  <a:pt x="185" y="167"/>
                </a:cubicBezTo>
                <a:cubicBezTo>
                  <a:pt x="188" y="167"/>
                  <a:pt x="192" y="167"/>
                  <a:pt x="193" y="166"/>
                </a:cubicBezTo>
                <a:cubicBezTo>
                  <a:pt x="195" y="165"/>
                  <a:pt x="194" y="165"/>
                  <a:pt x="196" y="164"/>
                </a:cubicBezTo>
                <a:cubicBezTo>
                  <a:pt x="196" y="162"/>
                  <a:pt x="196" y="162"/>
                  <a:pt x="196" y="162"/>
                </a:cubicBezTo>
                <a:cubicBezTo>
                  <a:pt x="194" y="163"/>
                  <a:pt x="193" y="163"/>
                  <a:pt x="191" y="163"/>
                </a:cubicBezTo>
                <a:cubicBezTo>
                  <a:pt x="192" y="163"/>
                  <a:pt x="192" y="163"/>
                  <a:pt x="194" y="162"/>
                </a:cubicBezTo>
                <a:cubicBezTo>
                  <a:pt x="194" y="161"/>
                  <a:pt x="194" y="161"/>
                  <a:pt x="194" y="161"/>
                </a:cubicBezTo>
                <a:cubicBezTo>
                  <a:pt x="189" y="161"/>
                  <a:pt x="189" y="162"/>
                  <a:pt x="186" y="163"/>
                </a:cubicBezTo>
                <a:cubicBezTo>
                  <a:pt x="183" y="163"/>
                  <a:pt x="179" y="163"/>
                  <a:pt x="175" y="162"/>
                </a:cubicBezTo>
                <a:cubicBezTo>
                  <a:pt x="175" y="165"/>
                  <a:pt x="175" y="165"/>
                  <a:pt x="175" y="165"/>
                </a:cubicBezTo>
                <a:cubicBezTo>
                  <a:pt x="177" y="166"/>
                  <a:pt x="179" y="166"/>
                  <a:pt x="183" y="166"/>
                </a:cubicBezTo>
                <a:cubicBezTo>
                  <a:pt x="183" y="167"/>
                  <a:pt x="183" y="167"/>
                  <a:pt x="183" y="167"/>
                </a:cubicBezTo>
                <a:cubicBezTo>
                  <a:pt x="176" y="168"/>
                  <a:pt x="176" y="168"/>
                  <a:pt x="169" y="168"/>
                </a:cubicBezTo>
                <a:cubicBezTo>
                  <a:pt x="170" y="163"/>
                  <a:pt x="171" y="165"/>
                  <a:pt x="174" y="162"/>
                </a:cubicBezTo>
                <a:cubicBezTo>
                  <a:pt x="175" y="162"/>
                  <a:pt x="175" y="162"/>
                  <a:pt x="175" y="162"/>
                </a:cubicBezTo>
                <a:cubicBezTo>
                  <a:pt x="175" y="161"/>
                  <a:pt x="175" y="161"/>
                  <a:pt x="175" y="161"/>
                </a:cubicBezTo>
                <a:cubicBezTo>
                  <a:pt x="167" y="161"/>
                  <a:pt x="165" y="164"/>
                  <a:pt x="159" y="162"/>
                </a:cubicBezTo>
                <a:cubicBezTo>
                  <a:pt x="155" y="162"/>
                  <a:pt x="149" y="161"/>
                  <a:pt x="143" y="161"/>
                </a:cubicBezTo>
                <a:cubicBezTo>
                  <a:pt x="142" y="159"/>
                  <a:pt x="143" y="160"/>
                  <a:pt x="142" y="159"/>
                </a:cubicBezTo>
                <a:cubicBezTo>
                  <a:pt x="146" y="155"/>
                  <a:pt x="156" y="154"/>
                  <a:pt x="162" y="153"/>
                </a:cubicBezTo>
                <a:cubicBezTo>
                  <a:pt x="162" y="150"/>
                  <a:pt x="162" y="150"/>
                  <a:pt x="162" y="150"/>
                </a:cubicBezTo>
                <a:cubicBezTo>
                  <a:pt x="157" y="150"/>
                  <a:pt x="157" y="150"/>
                  <a:pt x="157" y="153"/>
                </a:cubicBezTo>
                <a:cubicBezTo>
                  <a:pt x="153" y="152"/>
                  <a:pt x="154" y="151"/>
                  <a:pt x="151" y="153"/>
                </a:cubicBezTo>
                <a:cubicBezTo>
                  <a:pt x="147" y="153"/>
                  <a:pt x="148" y="152"/>
                  <a:pt x="148" y="155"/>
                </a:cubicBezTo>
                <a:cubicBezTo>
                  <a:pt x="139" y="153"/>
                  <a:pt x="138" y="157"/>
                  <a:pt x="128" y="157"/>
                </a:cubicBezTo>
                <a:cubicBezTo>
                  <a:pt x="127" y="156"/>
                  <a:pt x="126" y="155"/>
                  <a:pt x="125" y="154"/>
                </a:cubicBezTo>
                <a:cubicBezTo>
                  <a:pt x="124" y="154"/>
                  <a:pt x="124" y="154"/>
                  <a:pt x="124" y="154"/>
                </a:cubicBezTo>
                <a:lnTo>
                  <a:pt x="124" y="153"/>
                </a:lnTo>
                <a:close/>
                <a:moveTo>
                  <a:pt x="150" y="144"/>
                </a:moveTo>
                <a:cubicBezTo>
                  <a:pt x="152" y="144"/>
                  <a:pt x="151" y="144"/>
                  <a:pt x="152" y="144"/>
                </a:cubicBezTo>
                <a:cubicBezTo>
                  <a:pt x="151" y="144"/>
                  <a:pt x="151" y="144"/>
                  <a:pt x="150" y="144"/>
                </a:cubicBezTo>
                <a:close/>
                <a:moveTo>
                  <a:pt x="124" y="180"/>
                </a:moveTo>
                <a:cubicBezTo>
                  <a:pt x="128" y="180"/>
                  <a:pt x="128" y="180"/>
                  <a:pt x="128" y="180"/>
                </a:cubicBezTo>
                <a:cubicBezTo>
                  <a:pt x="126" y="181"/>
                  <a:pt x="123" y="183"/>
                  <a:pt x="122" y="183"/>
                </a:cubicBezTo>
                <a:cubicBezTo>
                  <a:pt x="122" y="182"/>
                  <a:pt x="122" y="182"/>
                  <a:pt x="122" y="182"/>
                </a:cubicBezTo>
                <a:cubicBezTo>
                  <a:pt x="121" y="182"/>
                  <a:pt x="121" y="182"/>
                  <a:pt x="121" y="182"/>
                </a:cubicBezTo>
                <a:cubicBezTo>
                  <a:pt x="122" y="182"/>
                  <a:pt x="123" y="181"/>
                  <a:pt x="124" y="180"/>
                </a:cubicBezTo>
                <a:close/>
                <a:moveTo>
                  <a:pt x="129" y="229"/>
                </a:moveTo>
                <a:cubicBezTo>
                  <a:pt x="128" y="231"/>
                  <a:pt x="126" y="228"/>
                  <a:pt x="123" y="231"/>
                </a:cubicBezTo>
                <a:cubicBezTo>
                  <a:pt x="122" y="231"/>
                  <a:pt x="122" y="231"/>
                  <a:pt x="122" y="231"/>
                </a:cubicBezTo>
                <a:cubicBezTo>
                  <a:pt x="122" y="229"/>
                  <a:pt x="122" y="229"/>
                  <a:pt x="122" y="229"/>
                </a:cubicBezTo>
                <a:cubicBezTo>
                  <a:pt x="123" y="228"/>
                  <a:pt x="127" y="228"/>
                  <a:pt x="128" y="227"/>
                </a:cubicBezTo>
                <a:cubicBezTo>
                  <a:pt x="128" y="227"/>
                  <a:pt x="128" y="227"/>
                  <a:pt x="129" y="228"/>
                </a:cubicBezTo>
                <a:cubicBezTo>
                  <a:pt x="129" y="228"/>
                  <a:pt x="129" y="228"/>
                  <a:pt x="130" y="229"/>
                </a:cubicBezTo>
                <a:lnTo>
                  <a:pt x="129" y="229"/>
                </a:lnTo>
                <a:close/>
                <a:moveTo>
                  <a:pt x="131" y="221"/>
                </a:moveTo>
                <a:cubicBezTo>
                  <a:pt x="128" y="222"/>
                  <a:pt x="128" y="222"/>
                  <a:pt x="127" y="224"/>
                </a:cubicBezTo>
                <a:cubicBezTo>
                  <a:pt x="125" y="224"/>
                  <a:pt x="125" y="224"/>
                  <a:pt x="125" y="224"/>
                </a:cubicBezTo>
                <a:cubicBezTo>
                  <a:pt x="126" y="223"/>
                  <a:pt x="126" y="221"/>
                  <a:pt x="127" y="220"/>
                </a:cubicBezTo>
                <a:cubicBezTo>
                  <a:pt x="131" y="220"/>
                  <a:pt x="131" y="220"/>
                  <a:pt x="131" y="220"/>
                </a:cubicBezTo>
                <a:lnTo>
                  <a:pt x="131" y="221"/>
                </a:lnTo>
                <a:close/>
                <a:moveTo>
                  <a:pt x="141" y="231"/>
                </a:moveTo>
                <a:cubicBezTo>
                  <a:pt x="137" y="230"/>
                  <a:pt x="135" y="230"/>
                  <a:pt x="133" y="229"/>
                </a:cubicBezTo>
                <a:cubicBezTo>
                  <a:pt x="132" y="229"/>
                  <a:pt x="132" y="229"/>
                  <a:pt x="132" y="229"/>
                </a:cubicBezTo>
                <a:cubicBezTo>
                  <a:pt x="132" y="228"/>
                  <a:pt x="132" y="228"/>
                  <a:pt x="132" y="228"/>
                </a:cubicBezTo>
                <a:cubicBezTo>
                  <a:pt x="136" y="228"/>
                  <a:pt x="138" y="227"/>
                  <a:pt x="140" y="226"/>
                </a:cubicBezTo>
                <a:cubicBezTo>
                  <a:pt x="141" y="226"/>
                  <a:pt x="143" y="226"/>
                  <a:pt x="144" y="227"/>
                </a:cubicBezTo>
                <a:cubicBezTo>
                  <a:pt x="144" y="228"/>
                  <a:pt x="144" y="228"/>
                  <a:pt x="144" y="228"/>
                </a:cubicBezTo>
                <a:cubicBezTo>
                  <a:pt x="141" y="229"/>
                  <a:pt x="142" y="228"/>
                  <a:pt x="141" y="231"/>
                </a:cubicBezTo>
                <a:close/>
                <a:moveTo>
                  <a:pt x="164" y="393"/>
                </a:moveTo>
                <a:cubicBezTo>
                  <a:pt x="162" y="393"/>
                  <a:pt x="162" y="393"/>
                  <a:pt x="161" y="392"/>
                </a:cubicBezTo>
                <a:cubicBezTo>
                  <a:pt x="160" y="391"/>
                  <a:pt x="160" y="392"/>
                  <a:pt x="160" y="390"/>
                </a:cubicBezTo>
                <a:cubicBezTo>
                  <a:pt x="162" y="389"/>
                  <a:pt x="164" y="387"/>
                  <a:pt x="166" y="386"/>
                </a:cubicBezTo>
                <a:cubicBezTo>
                  <a:pt x="170" y="386"/>
                  <a:pt x="169" y="386"/>
                  <a:pt x="168" y="391"/>
                </a:cubicBezTo>
                <a:cubicBezTo>
                  <a:pt x="169" y="391"/>
                  <a:pt x="170" y="391"/>
                  <a:pt x="171" y="390"/>
                </a:cubicBezTo>
                <a:cubicBezTo>
                  <a:pt x="172" y="388"/>
                  <a:pt x="172" y="387"/>
                  <a:pt x="171" y="385"/>
                </a:cubicBezTo>
                <a:cubicBezTo>
                  <a:pt x="173" y="385"/>
                  <a:pt x="173" y="385"/>
                  <a:pt x="174" y="386"/>
                </a:cubicBezTo>
                <a:cubicBezTo>
                  <a:pt x="175" y="387"/>
                  <a:pt x="174" y="388"/>
                  <a:pt x="173" y="390"/>
                </a:cubicBezTo>
                <a:cubicBezTo>
                  <a:pt x="177" y="390"/>
                  <a:pt x="177" y="390"/>
                  <a:pt x="177" y="390"/>
                </a:cubicBezTo>
                <a:cubicBezTo>
                  <a:pt x="174" y="396"/>
                  <a:pt x="167" y="392"/>
                  <a:pt x="164" y="393"/>
                </a:cubicBezTo>
                <a:close/>
                <a:moveTo>
                  <a:pt x="175" y="390"/>
                </a:moveTo>
                <a:cubicBezTo>
                  <a:pt x="175" y="388"/>
                  <a:pt x="175" y="388"/>
                  <a:pt x="175" y="388"/>
                </a:cubicBezTo>
                <a:cubicBezTo>
                  <a:pt x="176" y="388"/>
                  <a:pt x="176" y="388"/>
                  <a:pt x="176" y="388"/>
                </a:cubicBezTo>
                <a:cubicBezTo>
                  <a:pt x="176" y="390"/>
                  <a:pt x="176" y="390"/>
                  <a:pt x="176" y="390"/>
                </a:cubicBezTo>
                <a:lnTo>
                  <a:pt x="175" y="390"/>
                </a:lnTo>
                <a:close/>
                <a:moveTo>
                  <a:pt x="189" y="374"/>
                </a:moveTo>
                <a:cubicBezTo>
                  <a:pt x="187" y="377"/>
                  <a:pt x="186" y="375"/>
                  <a:pt x="184" y="376"/>
                </a:cubicBezTo>
                <a:cubicBezTo>
                  <a:pt x="182" y="376"/>
                  <a:pt x="182" y="376"/>
                  <a:pt x="182" y="376"/>
                </a:cubicBezTo>
                <a:cubicBezTo>
                  <a:pt x="182" y="374"/>
                  <a:pt x="183" y="373"/>
                  <a:pt x="184" y="372"/>
                </a:cubicBezTo>
                <a:cubicBezTo>
                  <a:pt x="189" y="372"/>
                  <a:pt x="189" y="372"/>
                  <a:pt x="189" y="372"/>
                </a:cubicBezTo>
                <a:cubicBezTo>
                  <a:pt x="189" y="374"/>
                  <a:pt x="190" y="373"/>
                  <a:pt x="189" y="374"/>
                </a:cubicBezTo>
                <a:close/>
                <a:moveTo>
                  <a:pt x="210" y="375"/>
                </a:moveTo>
                <a:cubicBezTo>
                  <a:pt x="209" y="377"/>
                  <a:pt x="206" y="377"/>
                  <a:pt x="201" y="377"/>
                </a:cubicBezTo>
                <a:cubicBezTo>
                  <a:pt x="201" y="373"/>
                  <a:pt x="201" y="373"/>
                  <a:pt x="201" y="373"/>
                </a:cubicBezTo>
                <a:cubicBezTo>
                  <a:pt x="201" y="372"/>
                  <a:pt x="201" y="372"/>
                  <a:pt x="202" y="372"/>
                </a:cubicBezTo>
                <a:cubicBezTo>
                  <a:pt x="205" y="371"/>
                  <a:pt x="208" y="370"/>
                  <a:pt x="212" y="371"/>
                </a:cubicBezTo>
                <a:cubicBezTo>
                  <a:pt x="211" y="373"/>
                  <a:pt x="211" y="374"/>
                  <a:pt x="210" y="375"/>
                </a:cubicBezTo>
                <a:close/>
                <a:moveTo>
                  <a:pt x="266" y="361"/>
                </a:moveTo>
                <a:cubicBezTo>
                  <a:pt x="266" y="362"/>
                  <a:pt x="266" y="362"/>
                  <a:pt x="266" y="362"/>
                </a:cubicBezTo>
                <a:cubicBezTo>
                  <a:pt x="265" y="362"/>
                  <a:pt x="265" y="362"/>
                  <a:pt x="265" y="362"/>
                </a:cubicBezTo>
                <a:cubicBezTo>
                  <a:pt x="265" y="359"/>
                  <a:pt x="264" y="360"/>
                  <a:pt x="266" y="357"/>
                </a:cubicBezTo>
                <a:cubicBezTo>
                  <a:pt x="267" y="358"/>
                  <a:pt x="267" y="358"/>
                  <a:pt x="268" y="358"/>
                </a:cubicBezTo>
                <a:cubicBezTo>
                  <a:pt x="269" y="358"/>
                  <a:pt x="269" y="358"/>
                  <a:pt x="269" y="358"/>
                </a:cubicBezTo>
                <a:cubicBezTo>
                  <a:pt x="268" y="359"/>
                  <a:pt x="267" y="360"/>
                  <a:pt x="266" y="361"/>
                </a:cubicBezTo>
                <a:close/>
                <a:moveTo>
                  <a:pt x="357" y="342"/>
                </a:moveTo>
                <a:cubicBezTo>
                  <a:pt x="355" y="343"/>
                  <a:pt x="352" y="342"/>
                  <a:pt x="349" y="344"/>
                </a:cubicBezTo>
                <a:cubicBezTo>
                  <a:pt x="346" y="344"/>
                  <a:pt x="342" y="344"/>
                  <a:pt x="340" y="343"/>
                </a:cubicBezTo>
                <a:cubicBezTo>
                  <a:pt x="339" y="343"/>
                  <a:pt x="339" y="343"/>
                  <a:pt x="339" y="343"/>
                </a:cubicBezTo>
                <a:cubicBezTo>
                  <a:pt x="341" y="338"/>
                  <a:pt x="345" y="340"/>
                  <a:pt x="347" y="337"/>
                </a:cubicBezTo>
                <a:cubicBezTo>
                  <a:pt x="348" y="337"/>
                  <a:pt x="348" y="337"/>
                  <a:pt x="348" y="337"/>
                </a:cubicBezTo>
                <a:cubicBezTo>
                  <a:pt x="350" y="339"/>
                  <a:pt x="352" y="338"/>
                  <a:pt x="356" y="338"/>
                </a:cubicBezTo>
                <a:cubicBezTo>
                  <a:pt x="356" y="338"/>
                  <a:pt x="356" y="339"/>
                  <a:pt x="357" y="340"/>
                </a:cubicBezTo>
                <a:cubicBezTo>
                  <a:pt x="358" y="340"/>
                  <a:pt x="358" y="340"/>
                  <a:pt x="358" y="340"/>
                </a:cubicBezTo>
                <a:cubicBezTo>
                  <a:pt x="357" y="342"/>
                  <a:pt x="357" y="341"/>
                  <a:pt x="357" y="342"/>
                </a:cubicBezTo>
                <a:close/>
                <a:moveTo>
                  <a:pt x="362" y="342"/>
                </a:moveTo>
                <a:cubicBezTo>
                  <a:pt x="362" y="343"/>
                  <a:pt x="362" y="343"/>
                  <a:pt x="362" y="343"/>
                </a:cubicBezTo>
                <a:cubicBezTo>
                  <a:pt x="361" y="343"/>
                  <a:pt x="361" y="343"/>
                  <a:pt x="361" y="343"/>
                </a:cubicBezTo>
                <a:cubicBezTo>
                  <a:pt x="362" y="342"/>
                  <a:pt x="362" y="341"/>
                  <a:pt x="362" y="340"/>
                </a:cubicBezTo>
                <a:cubicBezTo>
                  <a:pt x="363" y="342"/>
                  <a:pt x="364" y="341"/>
                  <a:pt x="362" y="342"/>
                </a:cubicBezTo>
                <a:close/>
                <a:moveTo>
                  <a:pt x="365" y="326"/>
                </a:moveTo>
                <a:cubicBezTo>
                  <a:pt x="363" y="327"/>
                  <a:pt x="358" y="328"/>
                  <a:pt x="357" y="330"/>
                </a:cubicBezTo>
                <a:cubicBezTo>
                  <a:pt x="354" y="329"/>
                  <a:pt x="354" y="329"/>
                  <a:pt x="353" y="326"/>
                </a:cubicBezTo>
                <a:cubicBezTo>
                  <a:pt x="348" y="327"/>
                  <a:pt x="347" y="331"/>
                  <a:pt x="345" y="334"/>
                </a:cubicBezTo>
                <a:cubicBezTo>
                  <a:pt x="343" y="334"/>
                  <a:pt x="342" y="334"/>
                  <a:pt x="340" y="335"/>
                </a:cubicBezTo>
                <a:cubicBezTo>
                  <a:pt x="338" y="333"/>
                  <a:pt x="338" y="333"/>
                  <a:pt x="336" y="333"/>
                </a:cubicBezTo>
                <a:cubicBezTo>
                  <a:pt x="336" y="330"/>
                  <a:pt x="336" y="330"/>
                  <a:pt x="336" y="330"/>
                </a:cubicBezTo>
                <a:cubicBezTo>
                  <a:pt x="333" y="330"/>
                  <a:pt x="333" y="330"/>
                  <a:pt x="333" y="330"/>
                </a:cubicBezTo>
                <a:cubicBezTo>
                  <a:pt x="333" y="335"/>
                  <a:pt x="333" y="335"/>
                  <a:pt x="333" y="335"/>
                </a:cubicBezTo>
                <a:cubicBezTo>
                  <a:pt x="332" y="334"/>
                  <a:pt x="332" y="333"/>
                  <a:pt x="331" y="333"/>
                </a:cubicBezTo>
                <a:cubicBezTo>
                  <a:pt x="331" y="333"/>
                  <a:pt x="330" y="334"/>
                  <a:pt x="329" y="335"/>
                </a:cubicBezTo>
                <a:cubicBezTo>
                  <a:pt x="329" y="335"/>
                  <a:pt x="329" y="335"/>
                  <a:pt x="328" y="336"/>
                </a:cubicBezTo>
                <a:cubicBezTo>
                  <a:pt x="330" y="337"/>
                  <a:pt x="331" y="338"/>
                  <a:pt x="333" y="338"/>
                </a:cubicBezTo>
                <a:cubicBezTo>
                  <a:pt x="332" y="340"/>
                  <a:pt x="332" y="340"/>
                  <a:pt x="331" y="342"/>
                </a:cubicBezTo>
                <a:cubicBezTo>
                  <a:pt x="327" y="343"/>
                  <a:pt x="323" y="346"/>
                  <a:pt x="318" y="344"/>
                </a:cubicBezTo>
                <a:cubicBezTo>
                  <a:pt x="317" y="344"/>
                  <a:pt x="317" y="342"/>
                  <a:pt x="313" y="342"/>
                </a:cubicBezTo>
                <a:cubicBezTo>
                  <a:pt x="311" y="343"/>
                  <a:pt x="306" y="346"/>
                  <a:pt x="301" y="344"/>
                </a:cubicBezTo>
                <a:cubicBezTo>
                  <a:pt x="299" y="343"/>
                  <a:pt x="296" y="341"/>
                  <a:pt x="293" y="340"/>
                </a:cubicBezTo>
                <a:cubicBezTo>
                  <a:pt x="287" y="344"/>
                  <a:pt x="284" y="344"/>
                  <a:pt x="272" y="344"/>
                </a:cubicBezTo>
                <a:cubicBezTo>
                  <a:pt x="272" y="340"/>
                  <a:pt x="272" y="340"/>
                  <a:pt x="272" y="340"/>
                </a:cubicBezTo>
                <a:cubicBezTo>
                  <a:pt x="284" y="338"/>
                  <a:pt x="294" y="341"/>
                  <a:pt x="301" y="336"/>
                </a:cubicBezTo>
                <a:cubicBezTo>
                  <a:pt x="301" y="336"/>
                  <a:pt x="305" y="338"/>
                  <a:pt x="306" y="338"/>
                </a:cubicBezTo>
                <a:cubicBezTo>
                  <a:pt x="307" y="339"/>
                  <a:pt x="313" y="338"/>
                  <a:pt x="314" y="338"/>
                </a:cubicBezTo>
                <a:cubicBezTo>
                  <a:pt x="319" y="337"/>
                  <a:pt x="319" y="338"/>
                  <a:pt x="321" y="335"/>
                </a:cubicBezTo>
                <a:cubicBezTo>
                  <a:pt x="322" y="333"/>
                  <a:pt x="321" y="332"/>
                  <a:pt x="322" y="331"/>
                </a:cubicBezTo>
                <a:cubicBezTo>
                  <a:pt x="322" y="329"/>
                  <a:pt x="322" y="329"/>
                  <a:pt x="322" y="329"/>
                </a:cubicBezTo>
                <a:cubicBezTo>
                  <a:pt x="319" y="329"/>
                  <a:pt x="317" y="330"/>
                  <a:pt x="315" y="329"/>
                </a:cubicBezTo>
                <a:cubicBezTo>
                  <a:pt x="313" y="328"/>
                  <a:pt x="314" y="329"/>
                  <a:pt x="314" y="327"/>
                </a:cubicBezTo>
                <a:cubicBezTo>
                  <a:pt x="313" y="324"/>
                  <a:pt x="313" y="325"/>
                  <a:pt x="312" y="322"/>
                </a:cubicBezTo>
                <a:cubicBezTo>
                  <a:pt x="309" y="323"/>
                  <a:pt x="309" y="322"/>
                  <a:pt x="308" y="326"/>
                </a:cubicBezTo>
                <a:cubicBezTo>
                  <a:pt x="308" y="326"/>
                  <a:pt x="307" y="325"/>
                  <a:pt x="307" y="324"/>
                </a:cubicBezTo>
                <a:cubicBezTo>
                  <a:pt x="303" y="322"/>
                  <a:pt x="303" y="325"/>
                  <a:pt x="300" y="327"/>
                </a:cubicBezTo>
                <a:cubicBezTo>
                  <a:pt x="298" y="329"/>
                  <a:pt x="290" y="326"/>
                  <a:pt x="289" y="325"/>
                </a:cubicBezTo>
                <a:cubicBezTo>
                  <a:pt x="288" y="327"/>
                  <a:pt x="287" y="329"/>
                  <a:pt x="286" y="331"/>
                </a:cubicBezTo>
                <a:cubicBezTo>
                  <a:pt x="282" y="332"/>
                  <a:pt x="276" y="330"/>
                  <a:pt x="275" y="330"/>
                </a:cubicBezTo>
                <a:cubicBezTo>
                  <a:pt x="258" y="333"/>
                  <a:pt x="242" y="331"/>
                  <a:pt x="225" y="331"/>
                </a:cubicBezTo>
                <a:cubicBezTo>
                  <a:pt x="225" y="328"/>
                  <a:pt x="225" y="328"/>
                  <a:pt x="225" y="328"/>
                </a:cubicBezTo>
                <a:cubicBezTo>
                  <a:pt x="228" y="327"/>
                  <a:pt x="232" y="327"/>
                  <a:pt x="237" y="327"/>
                </a:cubicBezTo>
                <a:cubicBezTo>
                  <a:pt x="237" y="324"/>
                  <a:pt x="237" y="324"/>
                  <a:pt x="237" y="324"/>
                </a:cubicBezTo>
                <a:cubicBezTo>
                  <a:pt x="232" y="324"/>
                  <a:pt x="232" y="324"/>
                  <a:pt x="227" y="324"/>
                </a:cubicBezTo>
                <a:cubicBezTo>
                  <a:pt x="227" y="321"/>
                  <a:pt x="227" y="321"/>
                  <a:pt x="227" y="321"/>
                </a:cubicBezTo>
                <a:cubicBezTo>
                  <a:pt x="223" y="322"/>
                  <a:pt x="224" y="323"/>
                  <a:pt x="221" y="324"/>
                </a:cubicBezTo>
                <a:cubicBezTo>
                  <a:pt x="219" y="325"/>
                  <a:pt x="215" y="325"/>
                  <a:pt x="214" y="321"/>
                </a:cubicBezTo>
                <a:cubicBezTo>
                  <a:pt x="209" y="322"/>
                  <a:pt x="208" y="325"/>
                  <a:pt x="205" y="328"/>
                </a:cubicBezTo>
                <a:cubicBezTo>
                  <a:pt x="203" y="327"/>
                  <a:pt x="203" y="326"/>
                  <a:pt x="202" y="324"/>
                </a:cubicBezTo>
                <a:cubicBezTo>
                  <a:pt x="199" y="325"/>
                  <a:pt x="196" y="325"/>
                  <a:pt x="193" y="325"/>
                </a:cubicBezTo>
                <a:cubicBezTo>
                  <a:pt x="193" y="328"/>
                  <a:pt x="193" y="328"/>
                  <a:pt x="193" y="328"/>
                </a:cubicBezTo>
                <a:cubicBezTo>
                  <a:pt x="197" y="328"/>
                  <a:pt x="197" y="328"/>
                  <a:pt x="197" y="328"/>
                </a:cubicBezTo>
                <a:cubicBezTo>
                  <a:pt x="197" y="329"/>
                  <a:pt x="197" y="329"/>
                  <a:pt x="197" y="329"/>
                </a:cubicBezTo>
                <a:cubicBezTo>
                  <a:pt x="195" y="330"/>
                  <a:pt x="193" y="331"/>
                  <a:pt x="192" y="334"/>
                </a:cubicBezTo>
                <a:cubicBezTo>
                  <a:pt x="191" y="333"/>
                  <a:pt x="189" y="333"/>
                  <a:pt x="188" y="332"/>
                </a:cubicBezTo>
                <a:cubicBezTo>
                  <a:pt x="187" y="330"/>
                  <a:pt x="189" y="329"/>
                  <a:pt x="188" y="327"/>
                </a:cubicBezTo>
                <a:cubicBezTo>
                  <a:pt x="187" y="326"/>
                  <a:pt x="186" y="327"/>
                  <a:pt x="184" y="326"/>
                </a:cubicBezTo>
                <a:cubicBezTo>
                  <a:pt x="182" y="327"/>
                  <a:pt x="183" y="328"/>
                  <a:pt x="182" y="329"/>
                </a:cubicBezTo>
                <a:cubicBezTo>
                  <a:pt x="178" y="332"/>
                  <a:pt x="169" y="334"/>
                  <a:pt x="165" y="331"/>
                </a:cubicBezTo>
                <a:cubicBezTo>
                  <a:pt x="164" y="331"/>
                  <a:pt x="164" y="331"/>
                  <a:pt x="164" y="331"/>
                </a:cubicBezTo>
                <a:cubicBezTo>
                  <a:pt x="165" y="330"/>
                  <a:pt x="168" y="330"/>
                  <a:pt x="170" y="329"/>
                </a:cubicBezTo>
                <a:cubicBezTo>
                  <a:pt x="170" y="327"/>
                  <a:pt x="170" y="327"/>
                  <a:pt x="170" y="327"/>
                </a:cubicBezTo>
                <a:cubicBezTo>
                  <a:pt x="170" y="327"/>
                  <a:pt x="170" y="326"/>
                  <a:pt x="169" y="326"/>
                </a:cubicBezTo>
                <a:cubicBezTo>
                  <a:pt x="161" y="327"/>
                  <a:pt x="149" y="325"/>
                  <a:pt x="144" y="327"/>
                </a:cubicBezTo>
                <a:cubicBezTo>
                  <a:pt x="144" y="326"/>
                  <a:pt x="144" y="326"/>
                  <a:pt x="144" y="326"/>
                </a:cubicBezTo>
                <a:cubicBezTo>
                  <a:pt x="143" y="326"/>
                  <a:pt x="143" y="326"/>
                  <a:pt x="143" y="325"/>
                </a:cubicBezTo>
                <a:cubicBezTo>
                  <a:pt x="147" y="324"/>
                  <a:pt x="153" y="326"/>
                  <a:pt x="157" y="322"/>
                </a:cubicBezTo>
                <a:cubicBezTo>
                  <a:pt x="159" y="323"/>
                  <a:pt x="158" y="323"/>
                  <a:pt x="160" y="324"/>
                </a:cubicBezTo>
                <a:cubicBezTo>
                  <a:pt x="160" y="325"/>
                  <a:pt x="161" y="325"/>
                  <a:pt x="161" y="325"/>
                </a:cubicBezTo>
                <a:cubicBezTo>
                  <a:pt x="161" y="324"/>
                  <a:pt x="161" y="324"/>
                  <a:pt x="161" y="324"/>
                </a:cubicBezTo>
                <a:cubicBezTo>
                  <a:pt x="164" y="323"/>
                  <a:pt x="164" y="322"/>
                  <a:pt x="165" y="319"/>
                </a:cubicBezTo>
                <a:cubicBezTo>
                  <a:pt x="169" y="319"/>
                  <a:pt x="171" y="320"/>
                  <a:pt x="173" y="322"/>
                </a:cubicBezTo>
                <a:cubicBezTo>
                  <a:pt x="177" y="321"/>
                  <a:pt x="175" y="320"/>
                  <a:pt x="177" y="319"/>
                </a:cubicBezTo>
                <a:cubicBezTo>
                  <a:pt x="182" y="315"/>
                  <a:pt x="198" y="318"/>
                  <a:pt x="202" y="317"/>
                </a:cubicBezTo>
                <a:cubicBezTo>
                  <a:pt x="204" y="316"/>
                  <a:pt x="209" y="313"/>
                  <a:pt x="211" y="313"/>
                </a:cubicBezTo>
                <a:cubicBezTo>
                  <a:pt x="213" y="313"/>
                  <a:pt x="218" y="315"/>
                  <a:pt x="221" y="314"/>
                </a:cubicBezTo>
                <a:cubicBezTo>
                  <a:pt x="233" y="311"/>
                  <a:pt x="242" y="310"/>
                  <a:pt x="254" y="312"/>
                </a:cubicBezTo>
                <a:cubicBezTo>
                  <a:pt x="261" y="313"/>
                  <a:pt x="264" y="310"/>
                  <a:pt x="272" y="312"/>
                </a:cubicBezTo>
                <a:cubicBezTo>
                  <a:pt x="274" y="312"/>
                  <a:pt x="278" y="315"/>
                  <a:pt x="279" y="316"/>
                </a:cubicBezTo>
                <a:cubicBezTo>
                  <a:pt x="283" y="317"/>
                  <a:pt x="288" y="313"/>
                  <a:pt x="290" y="312"/>
                </a:cubicBezTo>
                <a:cubicBezTo>
                  <a:pt x="291" y="313"/>
                  <a:pt x="292" y="313"/>
                  <a:pt x="293" y="314"/>
                </a:cubicBezTo>
                <a:cubicBezTo>
                  <a:pt x="298" y="315"/>
                  <a:pt x="300" y="311"/>
                  <a:pt x="304" y="312"/>
                </a:cubicBezTo>
                <a:cubicBezTo>
                  <a:pt x="305" y="312"/>
                  <a:pt x="305" y="312"/>
                  <a:pt x="305" y="312"/>
                </a:cubicBezTo>
                <a:cubicBezTo>
                  <a:pt x="317" y="315"/>
                  <a:pt x="323" y="317"/>
                  <a:pt x="335" y="316"/>
                </a:cubicBezTo>
                <a:cubicBezTo>
                  <a:pt x="335" y="318"/>
                  <a:pt x="336" y="320"/>
                  <a:pt x="336" y="322"/>
                </a:cubicBezTo>
                <a:cubicBezTo>
                  <a:pt x="339" y="321"/>
                  <a:pt x="339" y="321"/>
                  <a:pt x="340" y="318"/>
                </a:cubicBezTo>
                <a:cubicBezTo>
                  <a:pt x="340" y="318"/>
                  <a:pt x="340" y="318"/>
                  <a:pt x="341" y="319"/>
                </a:cubicBezTo>
                <a:cubicBezTo>
                  <a:pt x="343" y="319"/>
                  <a:pt x="343" y="319"/>
                  <a:pt x="343" y="319"/>
                </a:cubicBezTo>
                <a:cubicBezTo>
                  <a:pt x="342" y="319"/>
                  <a:pt x="342" y="319"/>
                  <a:pt x="342" y="320"/>
                </a:cubicBezTo>
                <a:cubicBezTo>
                  <a:pt x="340" y="322"/>
                  <a:pt x="342" y="320"/>
                  <a:pt x="340" y="321"/>
                </a:cubicBezTo>
                <a:cubicBezTo>
                  <a:pt x="340" y="323"/>
                  <a:pt x="340" y="323"/>
                  <a:pt x="340" y="323"/>
                </a:cubicBezTo>
                <a:cubicBezTo>
                  <a:pt x="343" y="323"/>
                  <a:pt x="344" y="321"/>
                  <a:pt x="347" y="321"/>
                </a:cubicBezTo>
                <a:cubicBezTo>
                  <a:pt x="349" y="321"/>
                  <a:pt x="352" y="324"/>
                  <a:pt x="353" y="324"/>
                </a:cubicBezTo>
                <a:cubicBezTo>
                  <a:pt x="356" y="325"/>
                  <a:pt x="356" y="322"/>
                  <a:pt x="357" y="321"/>
                </a:cubicBezTo>
                <a:cubicBezTo>
                  <a:pt x="360" y="320"/>
                  <a:pt x="359" y="324"/>
                  <a:pt x="360" y="324"/>
                </a:cubicBezTo>
                <a:cubicBezTo>
                  <a:pt x="360" y="324"/>
                  <a:pt x="364" y="323"/>
                  <a:pt x="365" y="323"/>
                </a:cubicBezTo>
                <a:lnTo>
                  <a:pt x="365" y="326"/>
                </a:lnTo>
                <a:close/>
                <a:moveTo>
                  <a:pt x="224" y="323"/>
                </a:moveTo>
                <a:cubicBezTo>
                  <a:pt x="226" y="324"/>
                  <a:pt x="225" y="323"/>
                  <a:pt x="226" y="324"/>
                </a:cubicBezTo>
                <a:cubicBezTo>
                  <a:pt x="224" y="324"/>
                  <a:pt x="225" y="324"/>
                  <a:pt x="224" y="323"/>
                </a:cubicBezTo>
                <a:close/>
                <a:moveTo>
                  <a:pt x="219" y="582"/>
                </a:moveTo>
                <a:cubicBezTo>
                  <a:pt x="221" y="582"/>
                  <a:pt x="220" y="582"/>
                  <a:pt x="221" y="583"/>
                </a:cubicBezTo>
                <a:cubicBezTo>
                  <a:pt x="220" y="582"/>
                  <a:pt x="220" y="582"/>
                  <a:pt x="219" y="582"/>
                </a:cubicBezTo>
                <a:close/>
                <a:moveTo>
                  <a:pt x="237" y="676"/>
                </a:moveTo>
                <a:cubicBezTo>
                  <a:pt x="233" y="676"/>
                  <a:pt x="233" y="676"/>
                  <a:pt x="233" y="676"/>
                </a:cubicBezTo>
                <a:cubicBezTo>
                  <a:pt x="234" y="674"/>
                  <a:pt x="234" y="675"/>
                  <a:pt x="235" y="672"/>
                </a:cubicBezTo>
                <a:cubicBezTo>
                  <a:pt x="238" y="672"/>
                  <a:pt x="238" y="672"/>
                  <a:pt x="238" y="672"/>
                </a:cubicBezTo>
                <a:cubicBezTo>
                  <a:pt x="238" y="674"/>
                  <a:pt x="238" y="675"/>
                  <a:pt x="237" y="676"/>
                </a:cubicBezTo>
                <a:close/>
                <a:moveTo>
                  <a:pt x="285" y="527"/>
                </a:moveTo>
                <a:cubicBezTo>
                  <a:pt x="283" y="526"/>
                  <a:pt x="284" y="527"/>
                  <a:pt x="284" y="525"/>
                </a:cubicBezTo>
                <a:cubicBezTo>
                  <a:pt x="285" y="525"/>
                  <a:pt x="285" y="525"/>
                  <a:pt x="286" y="526"/>
                </a:cubicBezTo>
                <a:cubicBezTo>
                  <a:pt x="285" y="526"/>
                  <a:pt x="285" y="526"/>
                  <a:pt x="285" y="527"/>
                </a:cubicBezTo>
                <a:close/>
                <a:moveTo>
                  <a:pt x="400" y="477"/>
                </a:moveTo>
                <a:cubicBezTo>
                  <a:pt x="402" y="476"/>
                  <a:pt x="402" y="476"/>
                  <a:pt x="403" y="476"/>
                </a:cubicBezTo>
                <a:cubicBezTo>
                  <a:pt x="405" y="477"/>
                  <a:pt x="408" y="479"/>
                  <a:pt x="409" y="481"/>
                </a:cubicBezTo>
                <a:cubicBezTo>
                  <a:pt x="409" y="482"/>
                  <a:pt x="409" y="482"/>
                  <a:pt x="410" y="482"/>
                </a:cubicBezTo>
                <a:cubicBezTo>
                  <a:pt x="409" y="482"/>
                  <a:pt x="409" y="482"/>
                  <a:pt x="409" y="482"/>
                </a:cubicBezTo>
                <a:cubicBezTo>
                  <a:pt x="408" y="483"/>
                  <a:pt x="408" y="484"/>
                  <a:pt x="408" y="485"/>
                </a:cubicBezTo>
                <a:cubicBezTo>
                  <a:pt x="405" y="486"/>
                  <a:pt x="404" y="485"/>
                  <a:pt x="402" y="487"/>
                </a:cubicBezTo>
                <a:cubicBezTo>
                  <a:pt x="399" y="486"/>
                  <a:pt x="399" y="485"/>
                  <a:pt x="396" y="484"/>
                </a:cubicBezTo>
                <a:cubicBezTo>
                  <a:pt x="397" y="480"/>
                  <a:pt x="399" y="480"/>
                  <a:pt x="400" y="477"/>
                </a:cubicBezTo>
                <a:close/>
                <a:moveTo>
                  <a:pt x="411" y="500"/>
                </a:moveTo>
                <a:cubicBezTo>
                  <a:pt x="410" y="500"/>
                  <a:pt x="410" y="500"/>
                  <a:pt x="410" y="500"/>
                </a:cubicBezTo>
                <a:cubicBezTo>
                  <a:pt x="410" y="503"/>
                  <a:pt x="410" y="503"/>
                  <a:pt x="410" y="503"/>
                </a:cubicBezTo>
                <a:cubicBezTo>
                  <a:pt x="408" y="504"/>
                  <a:pt x="409" y="503"/>
                  <a:pt x="408" y="504"/>
                </a:cubicBezTo>
                <a:cubicBezTo>
                  <a:pt x="406" y="504"/>
                  <a:pt x="406" y="504"/>
                  <a:pt x="405" y="503"/>
                </a:cubicBezTo>
                <a:cubicBezTo>
                  <a:pt x="404" y="503"/>
                  <a:pt x="404" y="503"/>
                  <a:pt x="404" y="503"/>
                </a:cubicBezTo>
                <a:cubicBezTo>
                  <a:pt x="406" y="500"/>
                  <a:pt x="408" y="500"/>
                  <a:pt x="408" y="497"/>
                </a:cubicBezTo>
                <a:cubicBezTo>
                  <a:pt x="408" y="498"/>
                  <a:pt x="409" y="499"/>
                  <a:pt x="410" y="499"/>
                </a:cubicBezTo>
                <a:cubicBezTo>
                  <a:pt x="410" y="500"/>
                  <a:pt x="410" y="500"/>
                  <a:pt x="411" y="500"/>
                </a:cubicBezTo>
                <a:close/>
                <a:moveTo>
                  <a:pt x="387" y="354"/>
                </a:moveTo>
                <a:cubicBezTo>
                  <a:pt x="388" y="354"/>
                  <a:pt x="388" y="354"/>
                  <a:pt x="389" y="355"/>
                </a:cubicBezTo>
                <a:cubicBezTo>
                  <a:pt x="388" y="357"/>
                  <a:pt x="388" y="357"/>
                  <a:pt x="387" y="359"/>
                </a:cubicBezTo>
                <a:cubicBezTo>
                  <a:pt x="384" y="358"/>
                  <a:pt x="386" y="360"/>
                  <a:pt x="384" y="357"/>
                </a:cubicBezTo>
                <a:cubicBezTo>
                  <a:pt x="383" y="357"/>
                  <a:pt x="383" y="357"/>
                  <a:pt x="382" y="356"/>
                </a:cubicBezTo>
                <a:cubicBezTo>
                  <a:pt x="385" y="356"/>
                  <a:pt x="386" y="355"/>
                  <a:pt x="387" y="354"/>
                </a:cubicBezTo>
                <a:close/>
                <a:moveTo>
                  <a:pt x="382" y="459"/>
                </a:moveTo>
                <a:cubicBezTo>
                  <a:pt x="385" y="459"/>
                  <a:pt x="387" y="459"/>
                  <a:pt x="388" y="458"/>
                </a:cubicBezTo>
                <a:cubicBezTo>
                  <a:pt x="389" y="458"/>
                  <a:pt x="390" y="458"/>
                  <a:pt x="391" y="459"/>
                </a:cubicBezTo>
                <a:cubicBezTo>
                  <a:pt x="390" y="459"/>
                  <a:pt x="388" y="460"/>
                  <a:pt x="387" y="461"/>
                </a:cubicBezTo>
                <a:cubicBezTo>
                  <a:pt x="385" y="460"/>
                  <a:pt x="384" y="460"/>
                  <a:pt x="383" y="460"/>
                </a:cubicBezTo>
                <a:cubicBezTo>
                  <a:pt x="382" y="460"/>
                  <a:pt x="382" y="460"/>
                  <a:pt x="382" y="460"/>
                </a:cubicBezTo>
                <a:lnTo>
                  <a:pt x="382" y="459"/>
                </a:lnTo>
                <a:close/>
                <a:moveTo>
                  <a:pt x="378" y="460"/>
                </a:moveTo>
                <a:cubicBezTo>
                  <a:pt x="380" y="460"/>
                  <a:pt x="380" y="460"/>
                  <a:pt x="380" y="460"/>
                </a:cubicBezTo>
                <a:cubicBezTo>
                  <a:pt x="380" y="461"/>
                  <a:pt x="380" y="461"/>
                  <a:pt x="379" y="462"/>
                </a:cubicBezTo>
                <a:cubicBezTo>
                  <a:pt x="377" y="462"/>
                  <a:pt x="378" y="462"/>
                  <a:pt x="377" y="461"/>
                </a:cubicBezTo>
                <a:cubicBezTo>
                  <a:pt x="375" y="460"/>
                  <a:pt x="377" y="461"/>
                  <a:pt x="378" y="460"/>
                </a:cubicBezTo>
                <a:close/>
                <a:moveTo>
                  <a:pt x="381" y="468"/>
                </a:moveTo>
                <a:cubicBezTo>
                  <a:pt x="385" y="468"/>
                  <a:pt x="385" y="468"/>
                  <a:pt x="385" y="468"/>
                </a:cubicBezTo>
                <a:cubicBezTo>
                  <a:pt x="385" y="469"/>
                  <a:pt x="385" y="469"/>
                  <a:pt x="385" y="469"/>
                </a:cubicBezTo>
                <a:cubicBezTo>
                  <a:pt x="383" y="470"/>
                  <a:pt x="380" y="472"/>
                  <a:pt x="378" y="474"/>
                </a:cubicBezTo>
                <a:cubicBezTo>
                  <a:pt x="374" y="473"/>
                  <a:pt x="378" y="473"/>
                  <a:pt x="375" y="472"/>
                </a:cubicBezTo>
                <a:cubicBezTo>
                  <a:pt x="377" y="470"/>
                  <a:pt x="379" y="470"/>
                  <a:pt x="381" y="468"/>
                </a:cubicBezTo>
                <a:close/>
                <a:moveTo>
                  <a:pt x="368" y="478"/>
                </a:moveTo>
                <a:cubicBezTo>
                  <a:pt x="373" y="476"/>
                  <a:pt x="380" y="474"/>
                  <a:pt x="384" y="473"/>
                </a:cubicBezTo>
                <a:cubicBezTo>
                  <a:pt x="384" y="474"/>
                  <a:pt x="384" y="474"/>
                  <a:pt x="384" y="474"/>
                </a:cubicBezTo>
                <a:cubicBezTo>
                  <a:pt x="385" y="475"/>
                  <a:pt x="385" y="478"/>
                  <a:pt x="383" y="479"/>
                </a:cubicBezTo>
                <a:cubicBezTo>
                  <a:pt x="384" y="480"/>
                  <a:pt x="385" y="481"/>
                  <a:pt x="386" y="482"/>
                </a:cubicBezTo>
                <a:cubicBezTo>
                  <a:pt x="381" y="484"/>
                  <a:pt x="381" y="487"/>
                  <a:pt x="380" y="491"/>
                </a:cubicBezTo>
                <a:cubicBezTo>
                  <a:pt x="375" y="491"/>
                  <a:pt x="374" y="489"/>
                  <a:pt x="370" y="489"/>
                </a:cubicBezTo>
                <a:cubicBezTo>
                  <a:pt x="371" y="486"/>
                  <a:pt x="371" y="486"/>
                  <a:pt x="373" y="485"/>
                </a:cubicBezTo>
                <a:cubicBezTo>
                  <a:pt x="372" y="483"/>
                  <a:pt x="373" y="483"/>
                  <a:pt x="372" y="482"/>
                </a:cubicBezTo>
                <a:cubicBezTo>
                  <a:pt x="372" y="480"/>
                  <a:pt x="372" y="480"/>
                  <a:pt x="372" y="480"/>
                </a:cubicBezTo>
                <a:cubicBezTo>
                  <a:pt x="368" y="480"/>
                  <a:pt x="368" y="480"/>
                  <a:pt x="368" y="480"/>
                </a:cubicBezTo>
                <a:lnTo>
                  <a:pt x="368" y="478"/>
                </a:lnTo>
                <a:close/>
                <a:moveTo>
                  <a:pt x="365" y="445"/>
                </a:moveTo>
                <a:cubicBezTo>
                  <a:pt x="362" y="445"/>
                  <a:pt x="362" y="445"/>
                  <a:pt x="362" y="445"/>
                </a:cubicBezTo>
                <a:cubicBezTo>
                  <a:pt x="362" y="444"/>
                  <a:pt x="362" y="444"/>
                  <a:pt x="362" y="444"/>
                </a:cubicBezTo>
                <a:cubicBezTo>
                  <a:pt x="364" y="444"/>
                  <a:pt x="363" y="444"/>
                  <a:pt x="364" y="443"/>
                </a:cubicBezTo>
                <a:cubicBezTo>
                  <a:pt x="366" y="444"/>
                  <a:pt x="365" y="444"/>
                  <a:pt x="366" y="444"/>
                </a:cubicBezTo>
                <a:cubicBezTo>
                  <a:pt x="366" y="445"/>
                  <a:pt x="366" y="445"/>
                  <a:pt x="365" y="445"/>
                </a:cubicBezTo>
                <a:close/>
                <a:moveTo>
                  <a:pt x="360" y="478"/>
                </a:moveTo>
                <a:cubicBezTo>
                  <a:pt x="362" y="478"/>
                  <a:pt x="362" y="477"/>
                  <a:pt x="363" y="477"/>
                </a:cubicBezTo>
                <a:cubicBezTo>
                  <a:pt x="364" y="477"/>
                  <a:pt x="365" y="477"/>
                  <a:pt x="366" y="478"/>
                </a:cubicBezTo>
                <a:cubicBezTo>
                  <a:pt x="366" y="478"/>
                  <a:pt x="366" y="478"/>
                  <a:pt x="366" y="478"/>
                </a:cubicBezTo>
                <a:cubicBezTo>
                  <a:pt x="365" y="479"/>
                  <a:pt x="365" y="479"/>
                  <a:pt x="364" y="479"/>
                </a:cubicBezTo>
                <a:cubicBezTo>
                  <a:pt x="360" y="479"/>
                  <a:pt x="360" y="479"/>
                  <a:pt x="360" y="479"/>
                </a:cubicBezTo>
                <a:lnTo>
                  <a:pt x="360" y="478"/>
                </a:lnTo>
                <a:close/>
                <a:moveTo>
                  <a:pt x="338" y="490"/>
                </a:moveTo>
                <a:cubicBezTo>
                  <a:pt x="342" y="490"/>
                  <a:pt x="342" y="490"/>
                  <a:pt x="342" y="490"/>
                </a:cubicBezTo>
                <a:cubicBezTo>
                  <a:pt x="342" y="491"/>
                  <a:pt x="342" y="491"/>
                  <a:pt x="342" y="491"/>
                </a:cubicBezTo>
                <a:cubicBezTo>
                  <a:pt x="341" y="491"/>
                  <a:pt x="340" y="491"/>
                  <a:pt x="339" y="492"/>
                </a:cubicBezTo>
                <a:cubicBezTo>
                  <a:pt x="338" y="493"/>
                  <a:pt x="339" y="493"/>
                  <a:pt x="338" y="494"/>
                </a:cubicBezTo>
                <a:cubicBezTo>
                  <a:pt x="337" y="491"/>
                  <a:pt x="337" y="492"/>
                  <a:pt x="338" y="490"/>
                </a:cubicBezTo>
                <a:close/>
                <a:moveTo>
                  <a:pt x="325" y="505"/>
                </a:moveTo>
                <a:cubicBezTo>
                  <a:pt x="330" y="505"/>
                  <a:pt x="330" y="505"/>
                  <a:pt x="330" y="505"/>
                </a:cubicBezTo>
                <a:cubicBezTo>
                  <a:pt x="331" y="503"/>
                  <a:pt x="330" y="503"/>
                  <a:pt x="331" y="502"/>
                </a:cubicBezTo>
                <a:cubicBezTo>
                  <a:pt x="331" y="500"/>
                  <a:pt x="331" y="500"/>
                  <a:pt x="331" y="500"/>
                </a:cubicBezTo>
                <a:cubicBezTo>
                  <a:pt x="333" y="501"/>
                  <a:pt x="334" y="502"/>
                  <a:pt x="336" y="502"/>
                </a:cubicBezTo>
                <a:cubicBezTo>
                  <a:pt x="337" y="500"/>
                  <a:pt x="338" y="500"/>
                  <a:pt x="340" y="497"/>
                </a:cubicBezTo>
                <a:cubicBezTo>
                  <a:pt x="345" y="497"/>
                  <a:pt x="345" y="497"/>
                  <a:pt x="349" y="497"/>
                </a:cubicBezTo>
                <a:cubicBezTo>
                  <a:pt x="350" y="502"/>
                  <a:pt x="353" y="502"/>
                  <a:pt x="350" y="505"/>
                </a:cubicBezTo>
                <a:cubicBezTo>
                  <a:pt x="351" y="506"/>
                  <a:pt x="350" y="505"/>
                  <a:pt x="352" y="506"/>
                </a:cubicBezTo>
                <a:cubicBezTo>
                  <a:pt x="347" y="509"/>
                  <a:pt x="328" y="511"/>
                  <a:pt x="325" y="510"/>
                </a:cubicBezTo>
                <a:cubicBezTo>
                  <a:pt x="322" y="510"/>
                  <a:pt x="322" y="510"/>
                  <a:pt x="322" y="510"/>
                </a:cubicBezTo>
                <a:cubicBezTo>
                  <a:pt x="323" y="508"/>
                  <a:pt x="324" y="507"/>
                  <a:pt x="325" y="505"/>
                </a:cubicBezTo>
                <a:close/>
                <a:moveTo>
                  <a:pt x="355" y="512"/>
                </a:moveTo>
                <a:cubicBezTo>
                  <a:pt x="355" y="515"/>
                  <a:pt x="355" y="515"/>
                  <a:pt x="355" y="515"/>
                </a:cubicBezTo>
                <a:cubicBezTo>
                  <a:pt x="352" y="515"/>
                  <a:pt x="351" y="517"/>
                  <a:pt x="348" y="516"/>
                </a:cubicBezTo>
                <a:cubicBezTo>
                  <a:pt x="342" y="516"/>
                  <a:pt x="331" y="514"/>
                  <a:pt x="325" y="515"/>
                </a:cubicBezTo>
                <a:cubicBezTo>
                  <a:pt x="325" y="513"/>
                  <a:pt x="325" y="513"/>
                  <a:pt x="325" y="513"/>
                </a:cubicBezTo>
                <a:cubicBezTo>
                  <a:pt x="335" y="511"/>
                  <a:pt x="344" y="511"/>
                  <a:pt x="355" y="512"/>
                </a:cubicBezTo>
                <a:close/>
                <a:moveTo>
                  <a:pt x="293" y="507"/>
                </a:moveTo>
                <a:cubicBezTo>
                  <a:pt x="293" y="507"/>
                  <a:pt x="293" y="508"/>
                  <a:pt x="292" y="508"/>
                </a:cubicBezTo>
                <a:cubicBezTo>
                  <a:pt x="292" y="506"/>
                  <a:pt x="292" y="506"/>
                  <a:pt x="292" y="506"/>
                </a:cubicBezTo>
                <a:cubicBezTo>
                  <a:pt x="294" y="507"/>
                  <a:pt x="293" y="506"/>
                  <a:pt x="294" y="507"/>
                </a:cubicBezTo>
                <a:lnTo>
                  <a:pt x="293" y="507"/>
                </a:lnTo>
                <a:close/>
                <a:moveTo>
                  <a:pt x="297" y="675"/>
                </a:moveTo>
                <a:cubicBezTo>
                  <a:pt x="297" y="677"/>
                  <a:pt x="297" y="677"/>
                  <a:pt x="297" y="677"/>
                </a:cubicBezTo>
                <a:cubicBezTo>
                  <a:pt x="296" y="677"/>
                  <a:pt x="296" y="677"/>
                  <a:pt x="296" y="677"/>
                </a:cubicBezTo>
                <a:cubicBezTo>
                  <a:pt x="296" y="676"/>
                  <a:pt x="297" y="675"/>
                  <a:pt x="297" y="674"/>
                </a:cubicBezTo>
                <a:cubicBezTo>
                  <a:pt x="297" y="675"/>
                  <a:pt x="298" y="675"/>
                  <a:pt x="298" y="675"/>
                </a:cubicBezTo>
                <a:lnTo>
                  <a:pt x="297" y="675"/>
                </a:lnTo>
                <a:close/>
                <a:moveTo>
                  <a:pt x="306" y="525"/>
                </a:moveTo>
                <a:cubicBezTo>
                  <a:pt x="303" y="526"/>
                  <a:pt x="304" y="525"/>
                  <a:pt x="303" y="528"/>
                </a:cubicBezTo>
                <a:cubicBezTo>
                  <a:pt x="300" y="528"/>
                  <a:pt x="300" y="528"/>
                  <a:pt x="300" y="528"/>
                </a:cubicBezTo>
                <a:cubicBezTo>
                  <a:pt x="301" y="526"/>
                  <a:pt x="302" y="525"/>
                  <a:pt x="303" y="523"/>
                </a:cubicBezTo>
                <a:cubicBezTo>
                  <a:pt x="304" y="523"/>
                  <a:pt x="305" y="524"/>
                  <a:pt x="306" y="524"/>
                </a:cubicBezTo>
                <a:lnTo>
                  <a:pt x="306" y="525"/>
                </a:lnTo>
                <a:close/>
                <a:moveTo>
                  <a:pt x="320" y="520"/>
                </a:moveTo>
                <a:cubicBezTo>
                  <a:pt x="320" y="521"/>
                  <a:pt x="321" y="521"/>
                  <a:pt x="322" y="522"/>
                </a:cubicBezTo>
                <a:cubicBezTo>
                  <a:pt x="324" y="522"/>
                  <a:pt x="324" y="522"/>
                  <a:pt x="325" y="521"/>
                </a:cubicBezTo>
                <a:cubicBezTo>
                  <a:pt x="327" y="521"/>
                  <a:pt x="327" y="521"/>
                  <a:pt x="327" y="521"/>
                </a:cubicBezTo>
                <a:cubicBezTo>
                  <a:pt x="327" y="523"/>
                  <a:pt x="327" y="524"/>
                  <a:pt x="326" y="526"/>
                </a:cubicBezTo>
                <a:cubicBezTo>
                  <a:pt x="323" y="527"/>
                  <a:pt x="320" y="529"/>
                  <a:pt x="317" y="527"/>
                </a:cubicBezTo>
                <a:cubicBezTo>
                  <a:pt x="315" y="526"/>
                  <a:pt x="316" y="527"/>
                  <a:pt x="315" y="526"/>
                </a:cubicBezTo>
                <a:cubicBezTo>
                  <a:pt x="317" y="524"/>
                  <a:pt x="319" y="522"/>
                  <a:pt x="320" y="520"/>
                </a:cubicBezTo>
                <a:close/>
                <a:moveTo>
                  <a:pt x="362" y="675"/>
                </a:moveTo>
                <a:cubicBezTo>
                  <a:pt x="360" y="675"/>
                  <a:pt x="361" y="675"/>
                  <a:pt x="360" y="674"/>
                </a:cubicBezTo>
                <a:cubicBezTo>
                  <a:pt x="351" y="674"/>
                  <a:pt x="351" y="674"/>
                  <a:pt x="351" y="674"/>
                </a:cubicBezTo>
                <a:cubicBezTo>
                  <a:pt x="352" y="673"/>
                  <a:pt x="352" y="674"/>
                  <a:pt x="353" y="671"/>
                </a:cubicBezTo>
                <a:cubicBezTo>
                  <a:pt x="357" y="671"/>
                  <a:pt x="359" y="670"/>
                  <a:pt x="361" y="670"/>
                </a:cubicBezTo>
                <a:cubicBezTo>
                  <a:pt x="362" y="670"/>
                  <a:pt x="362" y="670"/>
                  <a:pt x="363" y="671"/>
                </a:cubicBezTo>
                <a:cubicBezTo>
                  <a:pt x="363" y="672"/>
                  <a:pt x="363" y="674"/>
                  <a:pt x="362" y="675"/>
                </a:cubicBezTo>
                <a:close/>
                <a:moveTo>
                  <a:pt x="370" y="673"/>
                </a:moveTo>
                <a:cubicBezTo>
                  <a:pt x="369" y="673"/>
                  <a:pt x="369" y="673"/>
                  <a:pt x="369" y="673"/>
                </a:cubicBezTo>
                <a:cubicBezTo>
                  <a:pt x="369" y="672"/>
                  <a:pt x="368" y="672"/>
                  <a:pt x="368" y="671"/>
                </a:cubicBezTo>
                <a:cubicBezTo>
                  <a:pt x="370" y="671"/>
                  <a:pt x="370" y="671"/>
                  <a:pt x="370" y="671"/>
                </a:cubicBezTo>
                <a:lnTo>
                  <a:pt x="370" y="673"/>
                </a:lnTo>
                <a:close/>
                <a:moveTo>
                  <a:pt x="376" y="535"/>
                </a:moveTo>
                <a:cubicBezTo>
                  <a:pt x="372" y="535"/>
                  <a:pt x="372" y="535"/>
                  <a:pt x="370" y="533"/>
                </a:cubicBezTo>
                <a:cubicBezTo>
                  <a:pt x="368" y="532"/>
                  <a:pt x="370" y="533"/>
                  <a:pt x="371" y="531"/>
                </a:cubicBezTo>
                <a:cubicBezTo>
                  <a:pt x="373" y="532"/>
                  <a:pt x="375" y="532"/>
                  <a:pt x="378" y="532"/>
                </a:cubicBezTo>
                <a:cubicBezTo>
                  <a:pt x="377" y="534"/>
                  <a:pt x="377" y="533"/>
                  <a:pt x="376" y="535"/>
                </a:cubicBezTo>
                <a:close/>
                <a:moveTo>
                  <a:pt x="383" y="678"/>
                </a:moveTo>
                <a:cubicBezTo>
                  <a:pt x="381" y="678"/>
                  <a:pt x="380" y="678"/>
                  <a:pt x="378" y="677"/>
                </a:cubicBezTo>
                <a:cubicBezTo>
                  <a:pt x="378" y="677"/>
                  <a:pt x="378" y="677"/>
                  <a:pt x="378" y="676"/>
                </a:cubicBezTo>
                <a:cubicBezTo>
                  <a:pt x="379" y="676"/>
                  <a:pt x="379" y="675"/>
                  <a:pt x="380" y="674"/>
                </a:cubicBezTo>
                <a:cubicBezTo>
                  <a:pt x="384" y="674"/>
                  <a:pt x="384" y="674"/>
                  <a:pt x="384" y="674"/>
                </a:cubicBezTo>
                <a:cubicBezTo>
                  <a:pt x="384" y="676"/>
                  <a:pt x="384" y="677"/>
                  <a:pt x="383" y="678"/>
                </a:cubicBezTo>
                <a:close/>
                <a:moveTo>
                  <a:pt x="404" y="671"/>
                </a:moveTo>
                <a:cubicBezTo>
                  <a:pt x="403" y="672"/>
                  <a:pt x="401" y="673"/>
                  <a:pt x="397" y="673"/>
                </a:cubicBezTo>
                <a:cubicBezTo>
                  <a:pt x="397" y="676"/>
                  <a:pt x="397" y="676"/>
                  <a:pt x="397" y="676"/>
                </a:cubicBezTo>
                <a:cubicBezTo>
                  <a:pt x="396" y="675"/>
                  <a:pt x="395" y="674"/>
                  <a:pt x="394" y="672"/>
                </a:cubicBezTo>
                <a:cubicBezTo>
                  <a:pt x="393" y="671"/>
                  <a:pt x="393" y="672"/>
                  <a:pt x="393" y="671"/>
                </a:cubicBezTo>
                <a:cubicBezTo>
                  <a:pt x="396" y="668"/>
                  <a:pt x="400" y="664"/>
                  <a:pt x="403" y="661"/>
                </a:cubicBezTo>
                <a:cubicBezTo>
                  <a:pt x="405" y="661"/>
                  <a:pt x="405" y="661"/>
                  <a:pt x="405" y="661"/>
                </a:cubicBezTo>
                <a:cubicBezTo>
                  <a:pt x="406" y="663"/>
                  <a:pt x="405" y="662"/>
                  <a:pt x="406" y="663"/>
                </a:cubicBezTo>
                <a:cubicBezTo>
                  <a:pt x="406" y="667"/>
                  <a:pt x="406" y="669"/>
                  <a:pt x="404" y="671"/>
                </a:cubicBezTo>
                <a:close/>
                <a:moveTo>
                  <a:pt x="416" y="522"/>
                </a:moveTo>
                <a:cubicBezTo>
                  <a:pt x="414" y="523"/>
                  <a:pt x="409" y="523"/>
                  <a:pt x="408" y="524"/>
                </a:cubicBezTo>
                <a:cubicBezTo>
                  <a:pt x="407" y="525"/>
                  <a:pt x="406" y="526"/>
                  <a:pt x="405" y="527"/>
                </a:cubicBezTo>
                <a:cubicBezTo>
                  <a:pt x="386" y="527"/>
                  <a:pt x="386" y="527"/>
                  <a:pt x="386" y="527"/>
                </a:cubicBezTo>
                <a:cubicBezTo>
                  <a:pt x="374" y="530"/>
                  <a:pt x="358" y="528"/>
                  <a:pt x="348" y="531"/>
                </a:cubicBezTo>
                <a:cubicBezTo>
                  <a:pt x="341" y="533"/>
                  <a:pt x="338" y="525"/>
                  <a:pt x="333" y="526"/>
                </a:cubicBezTo>
                <a:cubicBezTo>
                  <a:pt x="330" y="526"/>
                  <a:pt x="330" y="526"/>
                  <a:pt x="330" y="526"/>
                </a:cubicBezTo>
                <a:cubicBezTo>
                  <a:pt x="331" y="527"/>
                  <a:pt x="330" y="527"/>
                  <a:pt x="331" y="528"/>
                </a:cubicBezTo>
                <a:cubicBezTo>
                  <a:pt x="331" y="532"/>
                  <a:pt x="330" y="531"/>
                  <a:pt x="329" y="534"/>
                </a:cubicBezTo>
                <a:cubicBezTo>
                  <a:pt x="325" y="535"/>
                  <a:pt x="323" y="535"/>
                  <a:pt x="318" y="534"/>
                </a:cubicBezTo>
                <a:cubicBezTo>
                  <a:pt x="318" y="534"/>
                  <a:pt x="317" y="534"/>
                  <a:pt x="317" y="533"/>
                </a:cubicBezTo>
                <a:cubicBezTo>
                  <a:pt x="317" y="531"/>
                  <a:pt x="317" y="531"/>
                  <a:pt x="318" y="530"/>
                </a:cubicBezTo>
                <a:cubicBezTo>
                  <a:pt x="322" y="530"/>
                  <a:pt x="324" y="530"/>
                  <a:pt x="326" y="531"/>
                </a:cubicBezTo>
                <a:cubicBezTo>
                  <a:pt x="329" y="527"/>
                  <a:pt x="330" y="526"/>
                  <a:pt x="331" y="521"/>
                </a:cubicBezTo>
                <a:cubicBezTo>
                  <a:pt x="336" y="521"/>
                  <a:pt x="340" y="521"/>
                  <a:pt x="343" y="519"/>
                </a:cubicBezTo>
                <a:cubicBezTo>
                  <a:pt x="345" y="521"/>
                  <a:pt x="343" y="519"/>
                  <a:pt x="343" y="522"/>
                </a:cubicBezTo>
                <a:cubicBezTo>
                  <a:pt x="350" y="522"/>
                  <a:pt x="357" y="521"/>
                  <a:pt x="363" y="516"/>
                </a:cubicBezTo>
                <a:cubicBezTo>
                  <a:pt x="364" y="516"/>
                  <a:pt x="364" y="516"/>
                  <a:pt x="364" y="516"/>
                </a:cubicBezTo>
                <a:cubicBezTo>
                  <a:pt x="363" y="514"/>
                  <a:pt x="362" y="514"/>
                  <a:pt x="360" y="513"/>
                </a:cubicBezTo>
                <a:cubicBezTo>
                  <a:pt x="360" y="512"/>
                  <a:pt x="360" y="512"/>
                  <a:pt x="360" y="512"/>
                </a:cubicBezTo>
                <a:cubicBezTo>
                  <a:pt x="360" y="512"/>
                  <a:pt x="360" y="512"/>
                  <a:pt x="360" y="512"/>
                </a:cubicBezTo>
                <a:cubicBezTo>
                  <a:pt x="360" y="510"/>
                  <a:pt x="360" y="510"/>
                  <a:pt x="360" y="510"/>
                </a:cubicBezTo>
                <a:cubicBezTo>
                  <a:pt x="363" y="509"/>
                  <a:pt x="365" y="509"/>
                  <a:pt x="371" y="509"/>
                </a:cubicBezTo>
                <a:cubicBezTo>
                  <a:pt x="367" y="506"/>
                  <a:pt x="363" y="508"/>
                  <a:pt x="360" y="506"/>
                </a:cubicBezTo>
                <a:cubicBezTo>
                  <a:pt x="358" y="506"/>
                  <a:pt x="358" y="506"/>
                  <a:pt x="358" y="506"/>
                </a:cubicBezTo>
                <a:cubicBezTo>
                  <a:pt x="358" y="501"/>
                  <a:pt x="360" y="502"/>
                  <a:pt x="361" y="498"/>
                </a:cubicBezTo>
                <a:cubicBezTo>
                  <a:pt x="364" y="499"/>
                  <a:pt x="365" y="500"/>
                  <a:pt x="367" y="499"/>
                </a:cubicBezTo>
                <a:cubicBezTo>
                  <a:pt x="369" y="501"/>
                  <a:pt x="369" y="501"/>
                  <a:pt x="370" y="504"/>
                </a:cubicBezTo>
                <a:cubicBezTo>
                  <a:pt x="370" y="505"/>
                  <a:pt x="370" y="504"/>
                  <a:pt x="369" y="505"/>
                </a:cubicBezTo>
                <a:cubicBezTo>
                  <a:pt x="370" y="506"/>
                  <a:pt x="372" y="506"/>
                  <a:pt x="375" y="506"/>
                </a:cubicBezTo>
                <a:cubicBezTo>
                  <a:pt x="375" y="502"/>
                  <a:pt x="377" y="501"/>
                  <a:pt x="377" y="498"/>
                </a:cubicBezTo>
                <a:cubicBezTo>
                  <a:pt x="379" y="497"/>
                  <a:pt x="378" y="498"/>
                  <a:pt x="379" y="496"/>
                </a:cubicBezTo>
                <a:cubicBezTo>
                  <a:pt x="381" y="496"/>
                  <a:pt x="383" y="496"/>
                  <a:pt x="385" y="496"/>
                </a:cubicBezTo>
                <a:cubicBezTo>
                  <a:pt x="385" y="499"/>
                  <a:pt x="385" y="499"/>
                  <a:pt x="385" y="499"/>
                </a:cubicBezTo>
                <a:cubicBezTo>
                  <a:pt x="390" y="499"/>
                  <a:pt x="390" y="497"/>
                  <a:pt x="394" y="496"/>
                </a:cubicBezTo>
                <a:cubicBezTo>
                  <a:pt x="395" y="496"/>
                  <a:pt x="394" y="496"/>
                  <a:pt x="395" y="496"/>
                </a:cubicBezTo>
                <a:cubicBezTo>
                  <a:pt x="395" y="499"/>
                  <a:pt x="395" y="499"/>
                  <a:pt x="395" y="499"/>
                </a:cubicBezTo>
                <a:cubicBezTo>
                  <a:pt x="399" y="499"/>
                  <a:pt x="400" y="499"/>
                  <a:pt x="401" y="496"/>
                </a:cubicBezTo>
                <a:cubicBezTo>
                  <a:pt x="402" y="496"/>
                  <a:pt x="402" y="496"/>
                  <a:pt x="402" y="496"/>
                </a:cubicBezTo>
                <a:cubicBezTo>
                  <a:pt x="402" y="500"/>
                  <a:pt x="401" y="500"/>
                  <a:pt x="400" y="503"/>
                </a:cubicBezTo>
                <a:cubicBezTo>
                  <a:pt x="395" y="504"/>
                  <a:pt x="395" y="504"/>
                  <a:pt x="391" y="501"/>
                </a:cubicBezTo>
                <a:cubicBezTo>
                  <a:pt x="389" y="503"/>
                  <a:pt x="387" y="504"/>
                  <a:pt x="384" y="505"/>
                </a:cubicBezTo>
                <a:cubicBezTo>
                  <a:pt x="386" y="509"/>
                  <a:pt x="386" y="508"/>
                  <a:pt x="389" y="509"/>
                </a:cubicBezTo>
                <a:cubicBezTo>
                  <a:pt x="389" y="511"/>
                  <a:pt x="389" y="511"/>
                  <a:pt x="389" y="511"/>
                </a:cubicBezTo>
                <a:cubicBezTo>
                  <a:pt x="388" y="512"/>
                  <a:pt x="389" y="511"/>
                  <a:pt x="388" y="513"/>
                </a:cubicBezTo>
                <a:cubicBezTo>
                  <a:pt x="385" y="512"/>
                  <a:pt x="386" y="513"/>
                  <a:pt x="385" y="511"/>
                </a:cubicBezTo>
                <a:cubicBezTo>
                  <a:pt x="381" y="511"/>
                  <a:pt x="380" y="512"/>
                  <a:pt x="378" y="515"/>
                </a:cubicBezTo>
                <a:cubicBezTo>
                  <a:pt x="378" y="515"/>
                  <a:pt x="378" y="515"/>
                  <a:pt x="378" y="515"/>
                </a:cubicBezTo>
                <a:cubicBezTo>
                  <a:pt x="379" y="518"/>
                  <a:pt x="379" y="518"/>
                  <a:pt x="380" y="520"/>
                </a:cubicBezTo>
                <a:cubicBezTo>
                  <a:pt x="385" y="519"/>
                  <a:pt x="385" y="518"/>
                  <a:pt x="386" y="514"/>
                </a:cubicBezTo>
                <a:cubicBezTo>
                  <a:pt x="390" y="514"/>
                  <a:pt x="395" y="514"/>
                  <a:pt x="397" y="513"/>
                </a:cubicBezTo>
                <a:cubicBezTo>
                  <a:pt x="397" y="512"/>
                  <a:pt x="398" y="512"/>
                  <a:pt x="396" y="512"/>
                </a:cubicBezTo>
                <a:cubicBezTo>
                  <a:pt x="396" y="511"/>
                  <a:pt x="396" y="511"/>
                  <a:pt x="396" y="511"/>
                </a:cubicBezTo>
                <a:cubicBezTo>
                  <a:pt x="398" y="511"/>
                  <a:pt x="398" y="511"/>
                  <a:pt x="399" y="512"/>
                </a:cubicBezTo>
                <a:cubicBezTo>
                  <a:pt x="404" y="512"/>
                  <a:pt x="405" y="512"/>
                  <a:pt x="408" y="513"/>
                </a:cubicBezTo>
                <a:cubicBezTo>
                  <a:pt x="408" y="514"/>
                  <a:pt x="408" y="514"/>
                  <a:pt x="408" y="514"/>
                </a:cubicBezTo>
                <a:cubicBezTo>
                  <a:pt x="400" y="514"/>
                  <a:pt x="400" y="514"/>
                  <a:pt x="400" y="514"/>
                </a:cubicBezTo>
                <a:cubicBezTo>
                  <a:pt x="400" y="517"/>
                  <a:pt x="400" y="517"/>
                  <a:pt x="400" y="517"/>
                </a:cubicBezTo>
                <a:cubicBezTo>
                  <a:pt x="407" y="517"/>
                  <a:pt x="409" y="518"/>
                  <a:pt x="416" y="519"/>
                </a:cubicBezTo>
                <a:lnTo>
                  <a:pt x="416" y="522"/>
                </a:lnTo>
                <a:close/>
                <a:moveTo>
                  <a:pt x="422" y="525"/>
                </a:moveTo>
                <a:cubicBezTo>
                  <a:pt x="421" y="525"/>
                  <a:pt x="421" y="525"/>
                  <a:pt x="421" y="525"/>
                </a:cubicBezTo>
                <a:cubicBezTo>
                  <a:pt x="421" y="524"/>
                  <a:pt x="422" y="523"/>
                  <a:pt x="422" y="522"/>
                </a:cubicBezTo>
                <a:cubicBezTo>
                  <a:pt x="424" y="522"/>
                  <a:pt x="424" y="522"/>
                  <a:pt x="424" y="522"/>
                </a:cubicBezTo>
                <a:cubicBezTo>
                  <a:pt x="423" y="525"/>
                  <a:pt x="423" y="523"/>
                  <a:pt x="422" y="525"/>
                </a:cubicBezTo>
                <a:close/>
                <a:moveTo>
                  <a:pt x="440" y="669"/>
                </a:moveTo>
                <a:cubicBezTo>
                  <a:pt x="438" y="669"/>
                  <a:pt x="438" y="669"/>
                  <a:pt x="438" y="669"/>
                </a:cubicBezTo>
                <a:cubicBezTo>
                  <a:pt x="438" y="668"/>
                  <a:pt x="437" y="668"/>
                  <a:pt x="437" y="668"/>
                </a:cubicBezTo>
                <a:cubicBezTo>
                  <a:pt x="438" y="665"/>
                  <a:pt x="438" y="665"/>
                  <a:pt x="439" y="663"/>
                </a:cubicBezTo>
                <a:cubicBezTo>
                  <a:pt x="441" y="664"/>
                  <a:pt x="440" y="663"/>
                  <a:pt x="441" y="664"/>
                </a:cubicBezTo>
                <a:cubicBezTo>
                  <a:pt x="442" y="664"/>
                  <a:pt x="442" y="664"/>
                  <a:pt x="442" y="664"/>
                </a:cubicBezTo>
                <a:cubicBezTo>
                  <a:pt x="441" y="666"/>
                  <a:pt x="440" y="666"/>
                  <a:pt x="440" y="669"/>
                </a:cubicBezTo>
                <a:close/>
                <a:moveTo>
                  <a:pt x="447" y="668"/>
                </a:moveTo>
                <a:cubicBezTo>
                  <a:pt x="443" y="668"/>
                  <a:pt x="443" y="668"/>
                  <a:pt x="443" y="668"/>
                </a:cubicBezTo>
                <a:cubicBezTo>
                  <a:pt x="443" y="665"/>
                  <a:pt x="443" y="665"/>
                  <a:pt x="443" y="665"/>
                </a:cubicBezTo>
                <a:cubicBezTo>
                  <a:pt x="444" y="664"/>
                  <a:pt x="445" y="664"/>
                  <a:pt x="447" y="663"/>
                </a:cubicBezTo>
                <a:cubicBezTo>
                  <a:pt x="447" y="664"/>
                  <a:pt x="447" y="665"/>
                  <a:pt x="448" y="666"/>
                </a:cubicBezTo>
                <a:cubicBezTo>
                  <a:pt x="447" y="667"/>
                  <a:pt x="447" y="666"/>
                  <a:pt x="447" y="668"/>
                </a:cubicBezTo>
                <a:close/>
                <a:moveTo>
                  <a:pt x="472" y="79"/>
                </a:moveTo>
                <a:cubicBezTo>
                  <a:pt x="475" y="79"/>
                  <a:pt x="475" y="79"/>
                  <a:pt x="475" y="79"/>
                </a:cubicBezTo>
                <a:cubicBezTo>
                  <a:pt x="475" y="80"/>
                  <a:pt x="475" y="80"/>
                  <a:pt x="475" y="80"/>
                </a:cubicBezTo>
                <a:cubicBezTo>
                  <a:pt x="473" y="81"/>
                  <a:pt x="473" y="81"/>
                  <a:pt x="471" y="82"/>
                </a:cubicBezTo>
                <a:cubicBezTo>
                  <a:pt x="471" y="81"/>
                  <a:pt x="471" y="81"/>
                  <a:pt x="471" y="81"/>
                </a:cubicBezTo>
                <a:cubicBezTo>
                  <a:pt x="469" y="81"/>
                  <a:pt x="469" y="81"/>
                  <a:pt x="469" y="81"/>
                </a:cubicBezTo>
                <a:cubicBezTo>
                  <a:pt x="470" y="80"/>
                  <a:pt x="471" y="80"/>
                  <a:pt x="472" y="79"/>
                </a:cubicBezTo>
                <a:close/>
                <a:moveTo>
                  <a:pt x="472" y="663"/>
                </a:moveTo>
                <a:cubicBezTo>
                  <a:pt x="472" y="664"/>
                  <a:pt x="472" y="664"/>
                  <a:pt x="472" y="664"/>
                </a:cubicBezTo>
                <a:cubicBezTo>
                  <a:pt x="472" y="664"/>
                  <a:pt x="472" y="665"/>
                  <a:pt x="471" y="665"/>
                </a:cubicBezTo>
                <a:cubicBezTo>
                  <a:pt x="469" y="664"/>
                  <a:pt x="470" y="665"/>
                  <a:pt x="469" y="663"/>
                </a:cubicBezTo>
                <a:lnTo>
                  <a:pt x="472" y="663"/>
                </a:lnTo>
                <a:close/>
                <a:moveTo>
                  <a:pt x="480" y="670"/>
                </a:moveTo>
                <a:cubicBezTo>
                  <a:pt x="478" y="671"/>
                  <a:pt x="479" y="670"/>
                  <a:pt x="478" y="672"/>
                </a:cubicBezTo>
                <a:cubicBezTo>
                  <a:pt x="476" y="673"/>
                  <a:pt x="477" y="673"/>
                  <a:pt x="476" y="673"/>
                </a:cubicBezTo>
                <a:cubicBezTo>
                  <a:pt x="472" y="673"/>
                  <a:pt x="472" y="673"/>
                  <a:pt x="470" y="672"/>
                </a:cubicBezTo>
                <a:cubicBezTo>
                  <a:pt x="469" y="672"/>
                  <a:pt x="469" y="672"/>
                  <a:pt x="469" y="672"/>
                </a:cubicBezTo>
                <a:cubicBezTo>
                  <a:pt x="471" y="670"/>
                  <a:pt x="472" y="668"/>
                  <a:pt x="474" y="667"/>
                </a:cubicBezTo>
                <a:cubicBezTo>
                  <a:pt x="477" y="668"/>
                  <a:pt x="476" y="668"/>
                  <a:pt x="480" y="669"/>
                </a:cubicBezTo>
                <a:lnTo>
                  <a:pt x="480" y="670"/>
                </a:lnTo>
                <a:close/>
                <a:moveTo>
                  <a:pt x="483" y="662"/>
                </a:moveTo>
                <a:cubicBezTo>
                  <a:pt x="482" y="665"/>
                  <a:pt x="481" y="665"/>
                  <a:pt x="478" y="666"/>
                </a:cubicBezTo>
                <a:cubicBezTo>
                  <a:pt x="478" y="665"/>
                  <a:pt x="478" y="665"/>
                  <a:pt x="478" y="665"/>
                </a:cubicBezTo>
                <a:cubicBezTo>
                  <a:pt x="478" y="665"/>
                  <a:pt x="477" y="664"/>
                  <a:pt x="477" y="664"/>
                </a:cubicBezTo>
                <a:cubicBezTo>
                  <a:pt x="479" y="663"/>
                  <a:pt x="482" y="661"/>
                  <a:pt x="483" y="659"/>
                </a:cubicBezTo>
                <a:cubicBezTo>
                  <a:pt x="484" y="661"/>
                  <a:pt x="484" y="660"/>
                  <a:pt x="483" y="662"/>
                </a:cubicBezTo>
                <a:close/>
                <a:moveTo>
                  <a:pt x="489" y="664"/>
                </a:moveTo>
                <a:cubicBezTo>
                  <a:pt x="486" y="664"/>
                  <a:pt x="486" y="664"/>
                  <a:pt x="486" y="664"/>
                </a:cubicBezTo>
                <a:cubicBezTo>
                  <a:pt x="488" y="662"/>
                  <a:pt x="489" y="660"/>
                  <a:pt x="490" y="657"/>
                </a:cubicBezTo>
                <a:cubicBezTo>
                  <a:pt x="491" y="657"/>
                  <a:pt x="491" y="657"/>
                  <a:pt x="491" y="657"/>
                </a:cubicBezTo>
                <a:cubicBezTo>
                  <a:pt x="491" y="661"/>
                  <a:pt x="490" y="661"/>
                  <a:pt x="489" y="664"/>
                </a:cubicBezTo>
                <a:close/>
                <a:moveTo>
                  <a:pt x="493" y="670"/>
                </a:moveTo>
                <a:cubicBezTo>
                  <a:pt x="492" y="669"/>
                  <a:pt x="492" y="669"/>
                  <a:pt x="492" y="667"/>
                </a:cubicBezTo>
                <a:cubicBezTo>
                  <a:pt x="493" y="667"/>
                  <a:pt x="493" y="667"/>
                  <a:pt x="493" y="667"/>
                </a:cubicBezTo>
                <a:lnTo>
                  <a:pt x="493" y="670"/>
                </a:lnTo>
                <a:close/>
                <a:moveTo>
                  <a:pt x="498" y="68"/>
                </a:moveTo>
                <a:cubicBezTo>
                  <a:pt x="501" y="68"/>
                  <a:pt x="501" y="68"/>
                  <a:pt x="501" y="68"/>
                </a:cubicBezTo>
                <a:cubicBezTo>
                  <a:pt x="499" y="69"/>
                  <a:pt x="499" y="69"/>
                  <a:pt x="498" y="68"/>
                </a:cubicBezTo>
                <a:close/>
                <a:moveTo>
                  <a:pt x="508" y="516"/>
                </a:moveTo>
                <a:cubicBezTo>
                  <a:pt x="506" y="517"/>
                  <a:pt x="507" y="517"/>
                  <a:pt x="506" y="517"/>
                </a:cubicBezTo>
                <a:cubicBezTo>
                  <a:pt x="502" y="517"/>
                  <a:pt x="504" y="517"/>
                  <a:pt x="502" y="514"/>
                </a:cubicBezTo>
                <a:cubicBezTo>
                  <a:pt x="504" y="514"/>
                  <a:pt x="504" y="513"/>
                  <a:pt x="505" y="513"/>
                </a:cubicBezTo>
                <a:cubicBezTo>
                  <a:pt x="507" y="514"/>
                  <a:pt x="506" y="513"/>
                  <a:pt x="507" y="515"/>
                </a:cubicBezTo>
                <a:cubicBezTo>
                  <a:pt x="508" y="515"/>
                  <a:pt x="508" y="515"/>
                  <a:pt x="508" y="515"/>
                </a:cubicBezTo>
                <a:lnTo>
                  <a:pt x="508" y="516"/>
                </a:lnTo>
                <a:close/>
                <a:moveTo>
                  <a:pt x="511" y="516"/>
                </a:moveTo>
                <a:cubicBezTo>
                  <a:pt x="510" y="518"/>
                  <a:pt x="511" y="517"/>
                  <a:pt x="510" y="518"/>
                </a:cubicBezTo>
                <a:cubicBezTo>
                  <a:pt x="510" y="517"/>
                  <a:pt x="510" y="517"/>
                  <a:pt x="510" y="517"/>
                </a:cubicBezTo>
                <a:cubicBezTo>
                  <a:pt x="509" y="516"/>
                  <a:pt x="510" y="516"/>
                  <a:pt x="511" y="513"/>
                </a:cubicBezTo>
                <a:cubicBezTo>
                  <a:pt x="513" y="513"/>
                  <a:pt x="513" y="513"/>
                  <a:pt x="513" y="513"/>
                </a:cubicBezTo>
                <a:cubicBezTo>
                  <a:pt x="512" y="515"/>
                  <a:pt x="512" y="515"/>
                  <a:pt x="511" y="516"/>
                </a:cubicBezTo>
                <a:close/>
                <a:moveTo>
                  <a:pt x="513" y="74"/>
                </a:moveTo>
                <a:cubicBezTo>
                  <a:pt x="512" y="75"/>
                  <a:pt x="511" y="75"/>
                  <a:pt x="510" y="75"/>
                </a:cubicBezTo>
                <a:cubicBezTo>
                  <a:pt x="510" y="74"/>
                  <a:pt x="510" y="74"/>
                  <a:pt x="510" y="74"/>
                </a:cubicBezTo>
                <a:cubicBezTo>
                  <a:pt x="513" y="74"/>
                  <a:pt x="513" y="74"/>
                  <a:pt x="513" y="74"/>
                </a:cubicBezTo>
                <a:close/>
                <a:moveTo>
                  <a:pt x="524" y="74"/>
                </a:moveTo>
                <a:cubicBezTo>
                  <a:pt x="530" y="74"/>
                  <a:pt x="530" y="74"/>
                  <a:pt x="530" y="74"/>
                </a:cubicBezTo>
                <a:cubicBezTo>
                  <a:pt x="530" y="75"/>
                  <a:pt x="530" y="75"/>
                  <a:pt x="530" y="75"/>
                </a:cubicBezTo>
                <a:cubicBezTo>
                  <a:pt x="530" y="76"/>
                  <a:pt x="529" y="76"/>
                  <a:pt x="529" y="76"/>
                </a:cubicBezTo>
                <a:cubicBezTo>
                  <a:pt x="526" y="76"/>
                  <a:pt x="526" y="76"/>
                  <a:pt x="524" y="74"/>
                </a:cubicBezTo>
                <a:close/>
                <a:moveTo>
                  <a:pt x="543" y="665"/>
                </a:moveTo>
                <a:cubicBezTo>
                  <a:pt x="540" y="665"/>
                  <a:pt x="540" y="666"/>
                  <a:pt x="538" y="665"/>
                </a:cubicBezTo>
                <a:cubicBezTo>
                  <a:pt x="536" y="664"/>
                  <a:pt x="536" y="664"/>
                  <a:pt x="536" y="660"/>
                </a:cubicBezTo>
                <a:cubicBezTo>
                  <a:pt x="534" y="660"/>
                  <a:pt x="532" y="660"/>
                  <a:pt x="531" y="659"/>
                </a:cubicBezTo>
                <a:cubicBezTo>
                  <a:pt x="531" y="661"/>
                  <a:pt x="531" y="662"/>
                  <a:pt x="532" y="663"/>
                </a:cubicBezTo>
                <a:cubicBezTo>
                  <a:pt x="532" y="665"/>
                  <a:pt x="532" y="665"/>
                  <a:pt x="532" y="665"/>
                </a:cubicBezTo>
                <a:cubicBezTo>
                  <a:pt x="530" y="664"/>
                  <a:pt x="530" y="662"/>
                  <a:pt x="529" y="660"/>
                </a:cubicBezTo>
                <a:cubicBezTo>
                  <a:pt x="533" y="658"/>
                  <a:pt x="539" y="656"/>
                  <a:pt x="541" y="654"/>
                </a:cubicBezTo>
                <a:cubicBezTo>
                  <a:pt x="542" y="655"/>
                  <a:pt x="542" y="654"/>
                  <a:pt x="542" y="655"/>
                </a:cubicBezTo>
                <a:cubicBezTo>
                  <a:pt x="543" y="657"/>
                  <a:pt x="542" y="659"/>
                  <a:pt x="540" y="660"/>
                </a:cubicBezTo>
                <a:cubicBezTo>
                  <a:pt x="541" y="661"/>
                  <a:pt x="541" y="661"/>
                  <a:pt x="541" y="662"/>
                </a:cubicBezTo>
                <a:cubicBezTo>
                  <a:pt x="544" y="661"/>
                  <a:pt x="543" y="663"/>
                  <a:pt x="544" y="660"/>
                </a:cubicBezTo>
                <a:cubicBezTo>
                  <a:pt x="545" y="660"/>
                  <a:pt x="545" y="660"/>
                  <a:pt x="545" y="660"/>
                </a:cubicBezTo>
                <a:cubicBezTo>
                  <a:pt x="544" y="663"/>
                  <a:pt x="544" y="662"/>
                  <a:pt x="543" y="665"/>
                </a:cubicBezTo>
                <a:close/>
                <a:moveTo>
                  <a:pt x="556" y="514"/>
                </a:moveTo>
                <a:cubicBezTo>
                  <a:pt x="556" y="511"/>
                  <a:pt x="556" y="513"/>
                  <a:pt x="557" y="510"/>
                </a:cubicBezTo>
                <a:cubicBezTo>
                  <a:pt x="561" y="510"/>
                  <a:pt x="561" y="510"/>
                  <a:pt x="561" y="510"/>
                </a:cubicBezTo>
                <a:cubicBezTo>
                  <a:pt x="561" y="512"/>
                  <a:pt x="561" y="512"/>
                  <a:pt x="561" y="512"/>
                </a:cubicBezTo>
                <a:cubicBezTo>
                  <a:pt x="562" y="513"/>
                  <a:pt x="561" y="513"/>
                  <a:pt x="562" y="515"/>
                </a:cubicBezTo>
                <a:cubicBezTo>
                  <a:pt x="560" y="515"/>
                  <a:pt x="558" y="515"/>
                  <a:pt x="556" y="514"/>
                </a:cubicBezTo>
                <a:close/>
                <a:moveTo>
                  <a:pt x="625" y="90"/>
                </a:moveTo>
                <a:cubicBezTo>
                  <a:pt x="623" y="89"/>
                  <a:pt x="624" y="89"/>
                  <a:pt x="623" y="87"/>
                </a:cubicBezTo>
                <a:cubicBezTo>
                  <a:pt x="624" y="87"/>
                  <a:pt x="624" y="87"/>
                  <a:pt x="624" y="88"/>
                </a:cubicBezTo>
                <a:cubicBezTo>
                  <a:pt x="625" y="88"/>
                  <a:pt x="625" y="88"/>
                  <a:pt x="625" y="88"/>
                </a:cubicBezTo>
                <a:lnTo>
                  <a:pt x="625" y="90"/>
                </a:lnTo>
                <a:close/>
                <a:moveTo>
                  <a:pt x="629" y="88"/>
                </a:moveTo>
                <a:cubicBezTo>
                  <a:pt x="632" y="88"/>
                  <a:pt x="632" y="88"/>
                  <a:pt x="632" y="88"/>
                </a:cubicBezTo>
                <a:cubicBezTo>
                  <a:pt x="630" y="89"/>
                  <a:pt x="631" y="89"/>
                  <a:pt x="629" y="88"/>
                </a:cubicBezTo>
                <a:close/>
                <a:moveTo>
                  <a:pt x="1028" y="347"/>
                </a:moveTo>
                <a:cubicBezTo>
                  <a:pt x="1029" y="348"/>
                  <a:pt x="1029" y="347"/>
                  <a:pt x="1029" y="348"/>
                </a:cubicBezTo>
                <a:cubicBezTo>
                  <a:pt x="1028" y="347"/>
                  <a:pt x="1029" y="348"/>
                  <a:pt x="1028" y="347"/>
                </a:cubicBezTo>
                <a:close/>
                <a:moveTo>
                  <a:pt x="1038" y="344"/>
                </a:moveTo>
                <a:cubicBezTo>
                  <a:pt x="1038" y="346"/>
                  <a:pt x="1038" y="346"/>
                  <a:pt x="1038" y="346"/>
                </a:cubicBezTo>
                <a:cubicBezTo>
                  <a:pt x="1036" y="345"/>
                  <a:pt x="1034" y="344"/>
                  <a:pt x="1032" y="343"/>
                </a:cubicBezTo>
                <a:cubicBezTo>
                  <a:pt x="1032" y="343"/>
                  <a:pt x="1032" y="343"/>
                  <a:pt x="1031" y="342"/>
                </a:cubicBezTo>
                <a:cubicBezTo>
                  <a:pt x="1032" y="342"/>
                  <a:pt x="1032" y="342"/>
                  <a:pt x="1032" y="342"/>
                </a:cubicBezTo>
                <a:cubicBezTo>
                  <a:pt x="1034" y="340"/>
                  <a:pt x="1035" y="340"/>
                  <a:pt x="1037" y="338"/>
                </a:cubicBezTo>
                <a:cubicBezTo>
                  <a:pt x="1037" y="339"/>
                  <a:pt x="1038" y="339"/>
                  <a:pt x="1038" y="339"/>
                </a:cubicBezTo>
                <a:cubicBezTo>
                  <a:pt x="1039" y="340"/>
                  <a:pt x="1037" y="343"/>
                  <a:pt x="1038" y="344"/>
                </a:cubicBezTo>
                <a:close/>
                <a:moveTo>
                  <a:pt x="1029" y="334"/>
                </a:moveTo>
                <a:cubicBezTo>
                  <a:pt x="1032" y="332"/>
                  <a:pt x="1033" y="332"/>
                  <a:pt x="1034" y="330"/>
                </a:cubicBezTo>
                <a:cubicBezTo>
                  <a:pt x="1036" y="330"/>
                  <a:pt x="1036" y="331"/>
                  <a:pt x="1039" y="331"/>
                </a:cubicBezTo>
                <a:cubicBezTo>
                  <a:pt x="1039" y="332"/>
                  <a:pt x="1039" y="332"/>
                  <a:pt x="1039" y="332"/>
                </a:cubicBezTo>
                <a:cubicBezTo>
                  <a:pt x="1037" y="333"/>
                  <a:pt x="1036" y="335"/>
                  <a:pt x="1035" y="337"/>
                </a:cubicBezTo>
                <a:cubicBezTo>
                  <a:pt x="1031" y="336"/>
                  <a:pt x="1032" y="335"/>
                  <a:pt x="1029" y="334"/>
                </a:cubicBezTo>
                <a:close/>
                <a:moveTo>
                  <a:pt x="1042" y="348"/>
                </a:moveTo>
                <a:cubicBezTo>
                  <a:pt x="1041" y="348"/>
                  <a:pt x="1041" y="349"/>
                  <a:pt x="1041" y="349"/>
                </a:cubicBezTo>
                <a:cubicBezTo>
                  <a:pt x="1039" y="349"/>
                  <a:pt x="1039" y="349"/>
                  <a:pt x="1039" y="349"/>
                </a:cubicBezTo>
                <a:cubicBezTo>
                  <a:pt x="1039" y="347"/>
                  <a:pt x="1039" y="347"/>
                  <a:pt x="1039" y="347"/>
                </a:cubicBezTo>
                <a:cubicBezTo>
                  <a:pt x="1042" y="347"/>
                  <a:pt x="1042" y="347"/>
                  <a:pt x="1042" y="347"/>
                </a:cubicBezTo>
                <a:lnTo>
                  <a:pt x="1042" y="348"/>
                </a:lnTo>
                <a:close/>
                <a:moveTo>
                  <a:pt x="1049" y="341"/>
                </a:moveTo>
                <a:cubicBezTo>
                  <a:pt x="1048" y="344"/>
                  <a:pt x="1047" y="343"/>
                  <a:pt x="1046" y="346"/>
                </a:cubicBezTo>
                <a:cubicBezTo>
                  <a:pt x="1042" y="346"/>
                  <a:pt x="1043" y="347"/>
                  <a:pt x="1042" y="344"/>
                </a:cubicBezTo>
                <a:cubicBezTo>
                  <a:pt x="1041" y="343"/>
                  <a:pt x="1041" y="344"/>
                  <a:pt x="1041" y="342"/>
                </a:cubicBezTo>
                <a:cubicBezTo>
                  <a:pt x="1044" y="341"/>
                  <a:pt x="1045" y="341"/>
                  <a:pt x="1047" y="338"/>
                </a:cubicBezTo>
                <a:cubicBezTo>
                  <a:pt x="1049" y="338"/>
                  <a:pt x="1049" y="338"/>
                  <a:pt x="1049" y="338"/>
                </a:cubicBezTo>
                <a:cubicBezTo>
                  <a:pt x="1049" y="341"/>
                  <a:pt x="1050" y="340"/>
                  <a:pt x="1049" y="341"/>
                </a:cubicBezTo>
                <a:close/>
                <a:moveTo>
                  <a:pt x="1040" y="335"/>
                </a:moveTo>
                <a:cubicBezTo>
                  <a:pt x="1041" y="331"/>
                  <a:pt x="1041" y="332"/>
                  <a:pt x="1042" y="328"/>
                </a:cubicBezTo>
                <a:cubicBezTo>
                  <a:pt x="1045" y="328"/>
                  <a:pt x="1045" y="328"/>
                  <a:pt x="1045" y="328"/>
                </a:cubicBezTo>
                <a:cubicBezTo>
                  <a:pt x="1046" y="331"/>
                  <a:pt x="1045" y="330"/>
                  <a:pt x="1047" y="331"/>
                </a:cubicBezTo>
                <a:cubicBezTo>
                  <a:pt x="1047" y="334"/>
                  <a:pt x="1048" y="334"/>
                  <a:pt x="1045" y="335"/>
                </a:cubicBezTo>
                <a:cubicBezTo>
                  <a:pt x="1043" y="336"/>
                  <a:pt x="1043" y="335"/>
                  <a:pt x="1040" y="335"/>
                </a:cubicBezTo>
                <a:close/>
                <a:moveTo>
                  <a:pt x="1061" y="343"/>
                </a:moveTo>
                <a:cubicBezTo>
                  <a:pt x="1060" y="345"/>
                  <a:pt x="1059" y="346"/>
                  <a:pt x="1058" y="347"/>
                </a:cubicBezTo>
                <a:cubicBezTo>
                  <a:pt x="1057" y="346"/>
                  <a:pt x="1055" y="347"/>
                  <a:pt x="1054" y="347"/>
                </a:cubicBezTo>
                <a:cubicBezTo>
                  <a:pt x="1052" y="347"/>
                  <a:pt x="1052" y="347"/>
                  <a:pt x="1052" y="347"/>
                </a:cubicBezTo>
                <a:cubicBezTo>
                  <a:pt x="1056" y="341"/>
                  <a:pt x="1052" y="341"/>
                  <a:pt x="1053" y="339"/>
                </a:cubicBezTo>
                <a:cubicBezTo>
                  <a:pt x="1054" y="337"/>
                  <a:pt x="1060" y="336"/>
                  <a:pt x="1054" y="333"/>
                </a:cubicBezTo>
                <a:cubicBezTo>
                  <a:pt x="1055" y="328"/>
                  <a:pt x="1055" y="329"/>
                  <a:pt x="1058" y="327"/>
                </a:cubicBezTo>
                <a:cubicBezTo>
                  <a:pt x="1059" y="327"/>
                  <a:pt x="1060" y="328"/>
                  <a:pt x="1062" y="328"/>
                </a:cubicBezTo>
                <a:cubicBezTo>
                  <a:pt x="1060" y="333"/>
                  <a:pt x="1058" y="339"/>
                  <a:pt x="1061" y="343"/>
                </a:cubicBezTo>
                <a:close/>
                <a:moveTo>
                  <a:pt x="1083" y="338"/>
                </a:moveTo>
                <a:cubicBezTo>
                  <a:pt x="1079" y="339"/>
                  <a:pt x="1078" y="338"/>
                  <a:pt x="1076" y="342"/>
                </a:cubicBezTo>
                <a:cubicBezTo>
                  <a:pt x="1075" y="342"/>
                  <a:pt x="1075" y="342"/>
                  <a:pt x="1075" y="342"/>
                </a:cubicBezTo>
                <a:cubicBezTo>
                  <a:pt x="1076" y="340"/>
                  <a:pt x="1076" y="341"/>
                  <a:pt x="1077" y="338"/>
                </a:cubicBezTo>
                <a:cubicBezTo>
                  <a:pt x="1071" y="338"/>
                  <a:pt x="1071" y="338"/>
                  <a:pt x="1071" y="338"/>
                </a:cubicBezTo>
                <a:cubicBezTo>
                  <a:pt x="1071" y="336"/>
                  <a:pt x="1071" y="336"/>
                  <a:pt x="1071" y="336"/>
                </a:cubicBezTo>
                <a:cubicBezTo>
                  <a:pt x="1074" y="335"/>
                  <a:pt x="1079" y="335"/>
                  <a:pt x="1082" y="333"/>
                </a:cubicBezTo>
                <a:cubicBezTo>
                  <a:pt x="1083" y="333"/>
                  <a:pt x="1083" y="333"/>
                  <a:pt x="1083" y="333"/>
                </a:cubicBezTo>
                <a:cubicBezTo>
                  <a:pt x="1083" y="335"/>
                  <a:pt x="1083" y="336"/>
                  <a:pt x="1082" y="338"/>
                </a:cubicBezTo>
                <a:cubicBezTo>
                  <a:pt x="1083" y="338"/>
                  <a:pt x="1083" y="338"/>
                  <a:pt x="1083" y="338"/>
                </a:cubicBezTo>
                <a:close/>
                <a:moveTo>
                  <a:pt x="1067" y="332"/>
                </a:moveTo>
                <a:cubicBezTo>
                  <a:pt x="1067" y="331"/>
                  <a:pt x="1067" y="331"/>
                  <a:pt x="1067" y="331"/>
                </a:cubicBezTo>
                <a:cubicBezTo>
                  <a:pt x="1069" y="330"/>
                  <a:pt x="1068" y="331"/>
                  <a:pt x="1069" y="330"/>
                </a:cubicBezTo>
                <a:cubicBezTo>
                  <a:pt x="1071" y="330"/>
                  <a:pt x="1071" y="330"/>
                  <a:pt x="1071" y="330"/>
                </a:cubicBezTo>
                <a:cubicBezTo>
                  <a:pt x="1071" y="332"/>
                  <a:pt x="1071" y="332"/>
                  <a:pt x="1071" y="332"/>
                </a:cubicBezTo>
                <a:lnTo>
                  <a:pt x="1067" y="332"/>
                </a:lnTo>
                <a:close/>
                <a:moveTo>
                  <a:pt x="1075" y="312"/>
                </a:moveTo>
                <a:cubicBezTo>
                  <a:pt x="1076" y="309"/>
                  <a:pt x="1077" y="309"/>
                  <a:pt x="1081" y="309"/>
                </a:cubicBezTo>
                <a:cubicBezTo>
                  <a:pt x="1080" y="311"/>
                  <a:pt x="1080" y="312"/>
                  <a:pt x="1080" y="313"/>
                </a:cubicBezTo>
                <a:cubicBezTo>
                  <a:pt x="1079" y="314"/>
                  <a:pt x="1079" y="315"/>
                  <a:pt x="1079" y="316"/>
                </a:cubicBezTo>
                <a:cubicBezTo>
                  <a:pt x="1075" y="316"/>
                  <a:pt x="1075" y="316"/>
                  <a:pt x="1075" y="316"/>
                </a:cubicBezTo>
                <a:cubicBezTo>
                  <a:pt x="1075" y="313"/>
                  <a:pt x="1074" y="313"/>
                  <a:pt x="1075" y="312"/>
                </a:cubicBezTo>
                <a:close/>
                <a:moveTo>
                  <a:pt x="1084" y="330"/>
                </a:moveTo>
                <a:cubicBezTo>
                  <a:pt x="1082" y="330"/>
                  <a:pt x="1082" y="330"/>
                  <a:pt x="1082" y="330"/>
                </a:cubicBezTo>
                <a:cubicBezTo>
                  <a:pt x="1082" y="328"/>
                  <a:pt x="1082" y="328"/>
                  <a:pt x="1082" y="326"/>
                </a:cubicBezTo>
                <a:cubicBezTo>
                  <a:pt x="1085" y="327"/>
                  <a:pt x="1083" y="326"/>
                  <a:pt x="1084" y="328"/>
                </a:cubicBezTo>
                <a:cubicBezTo>
                  <a:pt x="1085" y="328"/>
                  <a:pt x="1085" y="329"/>
                  <a:pt x="1085" y="329"/>
                </a:cubicBezTo>
                <a:cubicBezTo>
                  <a:pt x="1085" y="329"/>
                  <a:pt x="1085" y="330"/>
                  <a:pt x="1084" y="330"/>
                </a:cubicBezTo>
                <a:close/>
                <a:moveTo>
                  <a:pt x="1084" y="313"/>
                </a:moveTo>
                <a:cubicBezTo>
                  <a:pt x="1084" y="310"/>
                  <a:pt x="1084" y="310"/>
                  <a:pt x="1084" y="310"/>
                </a:cubicBezTo>
                <a:cubicBezTo>
                  <a:pt x="1087" y="310"/>
                  <a:pt x="1088" y="310"/>
                  <a:pt x="1089" y="309"/>
                </a:cubicBezTo>
                <a:cubicBezTo>
                  <a:pt x="1089" y="310"/>
                  <a:pt x="1090" y="310"/>
                  <a:pt x="1090" y="311"/>
                </a:cubicBezTo>
                <a:cubicBezTo>
                  <a:pt x="1089" y="311"/>
                  <a:pt x="1089" y="311"/>
                  <a:pt x="1089" y="311"/>
                </a:cubicBezTo>
                <a:cubicBezTo>
                  <a:pt x="1088" y="313"/>
                  <a:pt x="1088" y="313"/>
                  <a:pt x="1084" y="313"/>
                </a:cubicBezTo>
                <a:close/>
                <a:moveTo>
                  <a:pt x="1092" y="335"/>
                </a:moveTo>
                <a:cubicBezTo>
                  <a:pt x="1090" y="335"/>
                  <a:pt x="1090" y="335"/>
                  <a:pt x="1090" y="335"/>
                </a:cubicBezTo>
                <a:cubicBezTo>
                  <a:pt x="1090" y="333"/>
                  <a:pt x="1090" y="333"/>
                  <a:pt x="1090" y="333"/>
                </a:cubicBezTo>
                <a:cubicBezTo>
                  <a:pt x="1092" y="333"/>
                  <a:pt x="1092" y="333"/>
                  <a:pt x="1092" y="333"/>
                </a:cubicBezTo>
                <a:lnTo>
                  <a:pt x="1092" y="335"/>
                </a:lnTo>
                <a:close/>
                <a:moveTo>
                  <a:pt x="1107" y="335"/>
                </a:moveTo>
                <a:cubicBezTo>
                  <a:pt x="1107" y="335"/>
                  <a:pt x="1106" y="335"/>
                  <a:pt x="1106" y="336"/>
                </a:cubicBezTo>
                <a:cubicBezTo>
                  <a:pt x="1105" y="333"/>
                  <a:pt x="1105" y="333"/>
                  <a:pt x="1101" y="333"/>
                </a:cubicBezTo>
                <a:cubicBezTo>
                  <a:pt x="1101" y="331"/>
                  <a:pt x="1101" y="332"/>
                  <a:pt x="1100" y="331"/>
                </a:cubicBezTo>
                <a:cubicBezTo>
                  <a:pt x="1100" y="330"/>
                  <a:pt x="1100" y="330"/>
                  <a:pt x="1100" y="330"/>
                </a:cubicBezTo>
                <a:cubicBezTo>
                  <a:pt x="1105" y="329"/>
                  <a:pt x="1108" y="329"/>
                  <a:pt x="1110" y="326"/>
                </a:cubicBezTo>
                <a:cubicBezTo>
                  <a:pt x="1112" y="326"/>
                  <a:pt x="1112" y="326"/>
                  <a:pt x="1112" y="326"/>
                </a:cubicBezTo>
                <a:cubicBezTo>
                  <a:pt x="1111" y="330"/>
                  <a:pt x="1110" y="333"/>
                  <a:pt x="1107" y="335"/>
                </a:cubicBezTo>
                <a:close/>
                <a:moveTo>
                  <a:pt x="1127" y="324"/>
                </a:moveTo>
                <a:cubicBezTo>
                  <a:pt x="1127" y="325"/>
                  <a:pt x="1126" y="325"/>
                  <a:pt x="1126" y="325"/>
                </a:cubicBezTo>
                <a:cubicBezTo>
                  <a:pt x="1124" y="324"/>
                  <a:pt x="1124" y="325"/>
                  <a:pt x="1123" y="323"/>
                </a:cubicBezTo>
                <a:cubicBezTo>
                  <a:pt x="1127" y="323"/>
                  <a:pt x="1127" y="323"/>
                  <a:pt x="1127" y="323"/>
                </a:cubicBezTo>
                <a:lnTo>
                  <a:pt x="1127" y="324"/>
                </a:lnTo>
                <a:close/>
                <a:moveTo>
                  <a:pt x="1133" y="322"/>
                </a:moveTo>
                <a:cubicBezTo>
                  <a:pt x="1132" y="323"/>
                  <a:pt x="1131" y="324"/>
                  <a:pt x="1130" y="325"/>
                </a:cubicBezTo>
                <a:cubicBezTo>
                  <a:pt x="1130" y="324"/>
                  <a:pt x="1130" y="324"/>
                  <a:pt x="1130" y="324"/>
                </a:cubicBezTo>
                <a:cubicBezTo>
                  <a:pt x="1129" y="323"/>
                  <a:pt x="1130" y="324"/>
                  <a:pt x="1130" y="321"/>
                </a:cubicBezTo>
                <a:cubicBezTo>
                  <a:pt x="1133" y="321"/>
                  <a:pt x="1133" y="321"/>
                  <a:pt x="1133" y="321"/>
                </a:cubicBezTo>
                <a:lnTo>
                  <a:pt x="1133" y="322"/>
                </a:lnTo>
                <a:close/>
                <a:moveTo>
                  <a:pt x="1144" y="320"/>
                </a:moveTo>
                <a:cubicBezTo>
                  <a:pt x="1143" y="321"/>
                  <a:pt x="1141" y="321"/>
                  <a:pt x="1140" y="321"/>
                </a:cubicBezTo>
                <a:cubicBezTo>
                  <a:pt x="1140" y="320"/>
                  <a:pt x="1140" y="320"/>
                  <a:pt x="1140" y="320"/>
                </a:cubicBezTo>
                <a:cubicBezTo>
                  <a:pt x="1144" y="320"/>
                  <a:pt x="1144" y="320"/>
                  <a:pt x="1144" y="320"/>
                </a:cubicBezTo>
                <a:close/>
                <a:moveTo>
                  <a:pt x="1129" y="293"/>
                </a:moveTo>
                <a:cubicBezTo>
                  <a:pt x="1129" y="293"/>
                  <a:pt x="1129" y="292"/>
                  <a:pt x="1130" y="292"/>
                </a:cubicBezTo>
                <a:cubicBezTo>
                  <a:pt x="1129" y="290"/>
                  <a:pt x="1129" y="288"/>
                  <a:pt x="1129" y="285"/>
                </a:cubicBezTo>
                <a:cubicBezTo>
                  <a:pt x="1134" y="285"/>
                  <a:pt x="1136" y="284"/>
                  <a:pt x="1142" y="284"/>
                </a:cubicBezTo>
                <a:cubicBezTo>
                  <a:pt x="1141" y="284"/>
                  <a:pt x="1142" y="284"/>
                  <a:pt x="1140" y="285"/>
                </a:cubicBezTo>
                <a:cubicBezTo>
                  <a:pt x="1141" y="289"/>
                  <a:pt x="1155" y="293"/>
                  <a:pt x="1158" y="295"/>
                </a:cubicBezTo>
                <a:cubicBezTo>
                  <a:pt x="1158" y="301"/>
                  <a:pt x="1158" y="301"/>
                  <a:pt x="1158" y="301"/>
                </a:cubicBezTo>
                <a:cubicBezTo>
                  <a:pt x="1156" y="299"/>
                  <a:pt x="1155" y="297"/>
                  <a:pt x="1152" y="296"/>
                </a:cubicBezTo>
                <a:cubicBezTo>
                  <a:pt x="1149" y="296"/>
                  <a:pt x="1142" y="300"/>
                  <a:pt x="1137" y="301"/>
                </a:cubicBezTo>
                <a:cubicBezTo>
                  <a:pt x="1137" y="304"/>
                  <a:pt x="1136" y="305"/>
                  <a:pt x="1135" y="308"/>
                </a:cubicBezTo>
                <a:cubicBezTo>
                  <a:pt x="1129" y="308"/>
                  <a:pt x="1120" y="310"/>
                  <a:pt x="1117" y="307"/>
                </a:cubicBezTo>
                <a:cubicBezTo>
                  <a:pt x="1115" y="309"/>
                  <a:pt x="1116" y="307"/>
                  <a:pt x="1117" y="310"/>
                </a:cubicBezTo>
                <a:cubicBezTo>
                  <a:pt x="1114" y="309"/>
                  <a:pt x="1115" y="310"/>
                  <a:pt x="1115" y="307"/>
                </a:cubicBezTo>
                <a:cubicBezTo>
                  <a:pt x="1109" y="307"/>
                  <a:pt x="1110" y="308"/>
                  <a:pt x="1110" y="304"/>
                </a:cubicBezTo>
                <a:cubicBezTo>
                  <a:pt x="1108" y="304"/>
                  <a:pt x="1109" y="304"/>
                  <a:pt x="1108" y="303"/>
                </a:cubicBezTo>
                <a:cubicBezTo>
                  <a:pt x="1106" y="304"/>
                  <a:pt x="1105" y="304"/>
                  <a:pt x="1103" y="304"/>
                </a:cubicBezTo>
                <a:cubicBezTo>
                  <a:pt x="1104" y="307"/>
                  <a:pt x="1104" y="307"/>
                  <a:pt x="1104" y="308"/>
                </a:cubicBezTo>
                <a:cubicBezTo>
                  <a:pt x="1104" y="309"/>
                  <a:pt x="1104" y="310"/>
                  <a:pt x="1103" y="311"/>
                </a:cubicBezTo>
                <a:cubicBezTo>
                  <a:pt x="1099" y="311"/>
                  <a:pt x="1096" y="311"/>
                  <a:pt x="1094" y="309"/>
                </a:cubicBezTo>
                <a:cubicBezTo>
                  <a:pt x="1093" y="309"/>
                  <a:pt x="1093" y="309"/>
                  <a:pt x="1093" y="309"/>
                </a:cubicBezTo>
                <a:cubicBezTo>
                  <a:pt x="1093" y="308"/>
                  <a:pt x="1093" y="308"/>
                  <a:pt x="1093" y="308"/>
                </a:cubicBezTo>
                <a:cubicBezTo>
                  <a:pt x="1096" y="308"/>
                  <a:pt x="1099" y="308"/>
                  <a:pt x="1102" y="307"/>
                </a:cubicBezTo>
                <a:cubicBezTo>
                  <a:pt x="1102" y="304"/>
                  <a:pt x="1102" y="304"/>
                  <a:pt x="1102" y="304"/>
                </a:cubicBezTo>
                <a:cubicBezTo>
                  <a:pt x="1099" y="303"/>
                  <a:pt x="1091" y="304"/>
                  <a:pt x="1088" y="306"/>
                </a:cubicBezTo>
                <a:cubicBezTo>
                  <a:pt x="1085" y="305"/>
                  <a:pt x="1085" y="305"/>
                  <a:pt x="1084" y="302"/>
                </a:cubicBezTo>
                <a:cubicBezTo>
                  <a:pt x="1079" y="300"/>
                  <a:pt x="1074" y="298"/>
                  <a:pt x="1070" y="301"/>
                </a:cubicBezTo>
                <a:cubicBezTo>
                  <a:pt x="1069" y="298"/>
                  <a:pt x="1071" y="300"/>
                  <a:pt x="1068" y="299"/>
                </a:cubicBezTo>
                <a:cubicBezTo>
                  <a:pt x="1068" y="297"/>
                  <a:pt x="1068" y="297"/>
                  <a:pt x="1068" y="297"/>
                </a:cubicBezTo>
                <a:cubicBezTo>
                  <a:pt x="1072" y="297"/>
                  <a:pt x="1074" y="299"/>
                  <a:pt x="1077" y="299"/>
                </a:cubicBezTo>
                <a:cubicBezTo>
                  <a:pt x="1080" y="298"/>
                  <a:pt x="1082" y="296"/>
                  <a:pt x="1085" y="295"/>
                </a:cubicBezTo>
                <a:cubicBezTo>
                  <a:pt x="1085" y="298"/>
                  <a:pt x="1085" y="298"/>
                  <a:pt x="1085" y="298"/>
                </a:cubicBezTo>
                <a:cubicBezTo>
                  <a:pt x="1086" y="298"/>
                  <a:pt x="1086" y="298"/>
                  <a:pt x="1086" y="299"/>
                </a:cubicBezTo>
                <a:cubicBezTo>
                  <a:pt x="1091" y="299"/>
                  <a:pt x="1097" y="300"/>
                  <a:pt x="1099" y="300"/>
                </a:cubicBezTo>
                <a:cubicBezTo>
                  <a:pt x="1103" y="299"/>
                  <a:pt x="1103" y="297"/>
                  <a:pt x="1105" y="295"/>
                </a:cubicBezTo>
                <a:cubicBezTo>
                  <a:pt x="1106" y="295"/>
                  <a:pt x="1106" y="296"/>
                  <a:pt x="1107" y="296"/>
                </a:cubicBezTo>
                <a:cubicBezTo>
                  <a:pt x="1113" y="293"/>
                  <a:pt x="1121" y="292"/>
                  <a:pt x="1129" y="293"/>
                </a:cubicBezTo>
                <a:close/>
                <a:moveTo>
                  <a:pt x="1118" y="290"/>
                </a:moveTo>
                <a:cubicBezTo>
                  <a:pt x="1119" y="289"/>
                  <a:pt x="1119" y="289"/>
                  <a:pt x="1119" y="286"/>
                </a:cubicBezTo>
                <a:cubicBezTo>
                  <a:pt x="1123" y="286"/>
                  <a:pt x="1123" y="286"/>
                  <a:pt x="1123" y="286"/>
                </a:cubicBezTo>
                <a:cubicBezTo>
                  <a:pt x="1123" y="287"/>
                  <a:pt x="1123" y="287"/>
                  <a:pt x="1122" y="287"/>
                </a:cubicBezTo>
                <a:cubicBezTo>
                  <a:pt x="1121" y="289"/>
                  <a:pt x="1121" y="289"/>
                  <a:pt x="1120" y="290"/>
                </a:cubicBezTo>
                <a:lnTo>
                  <a:pt x="1118" y="290"/>
                </a:lnTo>
                <a:close/>
                <a:moveTo>
                  <a:pt x="1124" y="168"/>
                </a:moveTo>
                <a:cubicBezTo>
                  <a:pt x="1125" y="168"/>
                  <a:pt x="1126" y="169"/>
                  <a:pt x="1127" y="169"/>
                </a:cubicBezTo>
                <a:cubicBezTo>
                  <a:pt x="1127" y="170"/>
                  <a:pt x="1127" y="170"/>
                  <a:pt x="1127" y="170"/>
                </a:cubicBezTo>
                <a:cubicBezTo>
                  <a:pt x="1125" y="171"/>
                  <a:pt x="1126" y="171"/>
                  <a:pt x="1125" y="173"/>
                </a:cubicBezTo>
                <a:cubicBezTo>
                  <a:pt x="1123" y="173"/>
                  <a:pt x="1123" y="173"/>
                  <a:pt x="1123" y="173"/>
                </a:cubicBezTo>
                <a:cubicBezTo>
                  <a:pt x="1123" y="170"/>
                  <a:pt x="1124" y="170"/>
                  <a:pt x="1124" y="168"/>
                </a:cubicBezTo>
                <a:close/>
                <a:moveTo>
                  <a:pt x="1091" y="149"/>
                </a:moveTo>
                <a:cubicBezTo>
                  <a:pt x="1092" y="150"/>
                  <a:pt x="1092" y="153"/>
                  <a:pt x="1093" y="154"/>
                </a:cubicBezTo>
                <a:cubicBezTo>
                  <a:pt x="1105" y="154"/>
                  <a:pt x="1112" y="154"/>
                  <a:pt x="1121" y="153"/>
                </a:cubicBezTo>
                <a:cubicBezTo>
                  <a:pt x="1117" y="157"/>
                  <a:pt x="1112" y="155"/>
                  <a:pt x="1107" y="159"/>
                </a:cubicBezTo>
                <a:cubicBezTo>
                  <a:pt x="1100" y="159"/>
                  <a:pt x="1100" y="159"/>
                  <a:pt x="1100" y="159"/>
                </a:cubicBezTo>
                <a:cubicBezTo>
                  <a:pt x="1101" y="157"/>
                  <a:pt x="1101" y="157"/>
                  <a:pt x="1101" y="155"/>
                </a:cubicBezTo>
                <a:cubicBezTo>
                  <a:pt x="1097" y="156"/>
                  <a:pt x="1099" y="158"/>
                  <a:pt x="1097" y="159"/>
                </a:cubicBezTo>
                <a:cubicBezTo>
                  <a:pt x="1093" y="160"/>
                  <a:pt x="1093" y="154"/>
                  <a:pt x="1091" y="160"/>
                </a:cubicBezTo>
                <a:cubicBezTo>
                  <a:pt x="1086" y="160"/>
                  <a:pt x="1085" y="159"/>
                  <a:pt x="1082" y="156"/>
                </a:cubicBezTo>
                <a:cubicBezTo>
                  <a:pt x="1081" y="156"/>
                  <a:pt x="1081" y="156"/>
                  <a:pt x="1081" y="156"/>
                </a:cubicBezTo>
                <a:cubicBezTo>
                  <a:pt x="1085" y="153"/>
                  <a:pt x="1086" y="155"/>
                  <a:pt x="1091" y="149"/>
                </a:cubicBezTo>
                <a:close/>
                <a:moveTo>
                  <a:pt x="1118" y="198"/>
                </a:moveTo>
                <a:cubicBezTo>
                  <a:pt x="1117" y="202"/>
                  <a:pt x="1116" y="204"/>
                  <a:pt x="1113" y="206"/>
                </a:cubicBezTo>
                <a:cubicBezTo>
                  <a:pt x="1113" y="207"/>
                  <a:pt x="1113" y="207"/>
                  <a:pt x="1113" y="207"/>
                </a:cubicBezTo>
                <a:cubicBezTo>
                  <a:pt x="1111" y="207"/>
                  <a:pt x="1111" y="207"/>
                  <a:pt x="1111" y="207"/>
                </a:cubicBezTo>
                <a:cubicBezTo>
                  <a:pt x="1110" y="202"/>
                  <a:pt x="1111" y="199"/>
                  <a:pt x="1112" y="195"/>
                </a:cubicBezTo>
                <a:cubicBezTo>
                  <a:pt x="1115" y="196"/>
                  <a:pt x="1115" y="198"/>
                  <a:pt x="1118" y="198"/>
                </a:cubicBezTo>
                <a:close/>
                <a:moveTo>
                  <a:pt x="1115" y="180"/>
                </a:moveTo>
                <a:cubicBezTo>
                  <a:pt x="1116" y="181"/>
                  <a:pt x="1116" y="181"/>
                  <a:pt x="1117" y="181"/>
                </a:cubicBezTo>
                <a:cubicBezTo>
                  <a:pt x="1115" y="181"/>
                  <a:pt x="1116" y="181"/>
                  <a:pt x="1115" y="180"/>
                </a:cubicBezTo>
                <a:close/>
                <a:moveTo>
                  <a:pt x="1117" y="176"/>
                </a:moveTo>
                <a:cubicBezTo>
                  <a:pt x="1115" y="176"/>
                  <a:pt x="1115" y="176"/>
                  <a:pt x="1115" y="176"/>
                </a:cubicBezTo>
                <a:cubicBezTo>
                  <a:pt x="1113" y="170"/>
                  <a:pt x="1112" y="167"/>
                  <a:pt x="1113" y="162"/>
                </a:cubicBezTo>
                <a:cubicBezTo>
                  <a:pt x="1115" y="165"/>
                  <a:pt x="1119" y="172"/>
                  <a:pt x="1119" y="173"/>
                </a:cubicBezTo>
                <a:cubicBezTo>
                  <a:pt x="1118" y="175"/>
                  <a:pt x="1118" y="174"/>
                  <a:pt x="1117" y="176"/>
                </a:cubicBezTo>
                <a:close/>
                <a:moveTo>
                  <a:pt x="1102" y="192"/>
                </a:moveTo>
                <a:cubicBezTo>
                  <a:pt x="1100" y="193"/>
                  <a:pt x="1095" y="191"/>
                  <a:pt x="1093" y="193"/>
                </a:cubicBezTo>
                <a:cubicBezTo>
                  <a:pt x="1090" y="193"/>
                  <a:pt x="1089" y="193"/>
                  <a:pt x="1088" y="192"/>
                </a:cubicBezTo>
                <a:cubicBezTo>
                  <a:pt x="1088" y="191"/>
                  <a:pt x="1088" y="191"/>
                  <a:pt x="1087" y="191"/>
                </a:cubicBezTo>
                <a:cubicBezTo>
                  <a:pt x="1089" y="190"/>
                  <a:pt x="1090" y="189"/>
                  <a:pt x="1092" y="188"/>
                </a:cubicBezTo>
                <a:cubicBezTo>
                  <a:pt x="1093" y="187"/>
                  <a:pt x="1093" y="188"/>
                  <a:pt x="1095" y="189"/>
                </a:cubicBezTo>
                <a:cubicBezTo>
                  <a:pt x="1098" y="188"/>
                  <a:pt x="1099" y="187"/>
                  <a:pt x="1101" y="185"/>
                </a:cubicBezTo>
                <a:cubicBezTo>
                  <a:pt x="1102" y="184"/>
                  <a:pt x="1108" y="187"/>
                  <a:pt x="1109" y="187"/>
                </a:cubicBezTo>
                <a:cubicBezTo>
                  <a:pt x="1110" y="188"/>
                  <a:pt x="1110" y="189"/>
                  <a:pt x="1109" y="190"/>
                </a:cubicBezTo>
                <a:cubicBezTo>
                  <a:pt x="1108" y="192"/>
                  <a:pt x="1109" y="191"/>
                  <a:pt x="1106" y="192"/>
                </a:cubicBezTo>
                <a:cubicBezTo>
                  <a:pt x="1106" y="189"/>
                  <a:pt x="1106" y="189"/>
                  <a:pt x="1106" y="189"/>
                </a:cubicBezTo>
                <a:cubicBezTo>
                  <a:pt x="1101" y="190"/>
                  <a:pt x="1104" y="191"/>
                  <a:pt x="1102" y="192"/>
                </a:cubicBezTo>
                <a:close/>
                <a:moveTo>
                  <a:pt x="1097" y="176"/>
                </a:moveTo>
                <a:cubicBezTo>
                  <a:pt x="1097" y="176"/>
                  <a:pt x="1097" y="176"/>
                  <a:pt x="1098" y="177"/>
                </a:cubicBezTo>
                <a:cubicBezTo>
                  <a:pt x="1096" y="179"/>
                  <a:pt x="1093" y="176"/>
                  <a:pt x="1092" y="181"/>
                </a:cubicBezTo>
                <a:cubicBezTo>
                  <a:pt x="1090" y="181"/>
                  <a:pt x="1090" y="181"/>
                  <a:pt x="1090" y="181"/>
                </a:cubicBezTo>
                <a:cubicBezTo>
                  <a:pt x="1090" y="179"/>
                  <a:pt x="1090" y="177"/>
                  <a:pt x="1091" y="176"/>
                </a:cubicBezTo>
                <a:cubicBezTo>
                  <a:pt x="1094" y="176"/>
                  <a:pt x="1094" y="176"/>
                  <a:pt x="1097" y="176"/>
                </a:cubicBezTo>
                <a:close/>
                <a:moveTo>
                  <a:pt x="1092" y="167"/>
                </a:moveTo>
                <a:cubicBezTo>
                  <a:pt x="1097" y="167"/>
                  <a:pt x="1097" y="167"/>
                  <a:pt x="1097" y="167"/>
                </a:cubicBezTo>
                <a:cubicBezTo>
                  <a:pt x="1097" y="169"/>
                  <a:pt x="1097" y="169"/>
                  <a:pt x="1097" y="169"/>
                </a:cubicBezTo>
                <a:cubicBezTo>
                  <a:pt x="1095" y="169"/>
                  <a:pt x="1093" y="168"/>
                  <a:pt x="1092" y="167"/>
                </a:cubicBezTo>
                <a:close/>
                <a:moveTo>
                  <a:pt x="1099" y="177"/>
                </a:moveTo>
                <a:cubicBezTo>
                  <a:pt x="1099" y="175"/>
                  <a:pt x="1099" y="175"/>
                  <a:pt x="1099" y="175"/>
                </a:cubicBezTo>
                <a:cubicBezTo>
                  <a:pt x="1102" y="175"/>
                  <a:pt x="1102" y="175"/>
                  <a:pt x="1102" y="175"/>
                </a:cubicBezTo>
                <a:cubicBezTo>
                  <a:pt x="1102" y="178"/>
                  <a:pt x="1102" y="178"/>
                  <a:pt x="1102" y="178"/>
                </a:cubicBezTo>
                <a:cubicBezTo>
                  <a:pt x="1100" y="177"/>
                  <a:pt x="1101" y="177"/>
                  <a:pt x="1099" y="177"/>
                </a:cubicBezTo>
                <a:close/>
                <a:moveTo>
                  <a:pt x="1107" y="168"/>
                </a:moveTo>
                <a:cubicBezTo>
                  <a:pt x="1107" y="170"/>
                  <a:pt x="1107" y="170"/>
                  <a:pt x="1107" y="170"/>
                </a:cubicBezTo>
                <a:cubicBezTo>
                  <a:pt x="1105" y="169"/>
                  <a:pt x="1106" y="170"/>
                  <a:pt x="1105" y="167"/>
                </a:cubicBezTo>
                <a:cubicBezTo>
                  <a:pt x="1108" y="167"/>
                  <a:pt x="1108" y="167"/>
                  <a:pt x="1108" y="167"/>
                </a:cubicBezTo>
                <a:cubicBezTo>
                  <a:pt x="1108" y="167"/>
                  <a:pt x="1107" y="168"/>
                  <a:pt x="1107" y="168"/>
                </a:cubicBezTo>
                <a:close/>
                <a:moveTo>
                  <a:pt x="1109" y="175"/>
                </a:moveTo>
                <a:cubicBezTo>
                  <a:pt x="1107" y="176"/>
                  <a:pt x="1108" y="176"/>
                  <a:pt x="1106" y="175"/>
                </a:cubicBezTo>
                <a:lnTo>
                  <a:pt x="1109" y="175"/>
                </a:lnTo>
                <a:close/>
                <a:moveTo>
                  <a:pt x="1087" y="176"/>
                </a:moveTo>
                <a:cubicBezTo>
                  <a:pt x="1088" y="177"/>
                  <a:pt x="1086" y="180"/>
                  <a:pt x="1086" y="182"/>
                </a:cubicBezTo>
                <a:cubicBezTo>
                  <a:pt x="1085" y="184"/>
                  <a:pt x="1085" y="184"/>
                  <a:pt x="1082" y="185"/>
                </a:cubicBezTo>
                <a:cubicBezTo>
                  <a:pt x="1080" y="183"/>
                  <a:pt x="1079" y="182"/>
                  <a:pt x="1078" y="178"/>
                </a:cubicBezTo>
                <a:cubicBezTo>
                  <a:pt x="1080" y="177"/>
                  <a:pt x="1085" y="177"/>
                  <a:pt x="1087" y="176"/>
                </a:cubicBezTo>
                <a:close/>
                <a:moveTo>
                  <a:pt x="1096" y="197"/>
                </a:moveTo>
                <a:cubicBezTo>
                  <a:pt x="1097" y="199"/>
                  <a:pt x="1097" y="201"/>
                  <a:pt x="1097" y="204"/>
                </a:cubicBezTo>
                <a:cubicBezTo>
                  <a:pt x="1098" y="205"/>
                  <a:pt x="1100" y="205"/>
                  <a:pt x="1102" y="205"/>
                </a:cubicBezTo>
                <a:cubicBezTo>
                  <a:pt x="1102" y="205"/>
                  <a:pt x="1102" y="206"/>
                  <a:pt x="1101" y="206"/>
                </a:cubicBezTo>
                <a:cubicBezTo>
                  <a:pt x="1100" y="208"/>
                  <a:pt x="1101" y="205"/>
                  <a:pt x="1099" y="207"/>
                </a:cubicBezTo>
                <a:cubicBezTo>
                  <a:pt x="1097" y="208"/>
                  <a:pt x="1095" y="212"/>
                  <a:pt x="1094" y="214"/>
                </a:cubicBezTo>
                <a:cubicBezTo>
                  <a:pt x="1092" y="214"/>
                  <a:pt x="1093" y="214"/>
                  <a:pt x="1092" y="214"/>
                </a:cubicBezTo>
                <a:cubicBezTo>
                  <a:pt x="1091" y="212"/>
                  <a:pt x="1092" y="212"/>
                  <a:pt x="1091" y="211"/>
                </a:cubicBezTo>
                <a:cubicBezTo>
                  <a:pt x="1091" y="209"/>
                  <a:pt x="1091" y="209"/>
                  <a:pt x="1091" y="209"/>
                </a:cubicBezTo>
                <a:cubicBezTo>
                  <a:pt x="1089" y="210"/>
                  <a:pt x="1087" y="213"/>
                  <a:pt x="1084" y="212"/>
                </a:cubicBezTo>
                <a:cubicBezTo>
                  <a:pt x="1080" y="212"/>
                  <a:pt x="1079" y="212"/>
                  <a:pt x="1078" y="210"/>
                </a:cubicBezTo>
                <a:cubicBezTo>
                  <a:pt x="1077" y="210"/>
                  <a:pt x="1077" y="210"/>
                  <a:pt x="1077" y="210"/>
                </a:cubicBezTo>
                <a:cubicBezTo>
                  <a:pt x="1078" y="208"/>
                  <a:pt x="1081" y="207"/>
                  <a:pt x="1082" y="206"/>
                </a:cubicBezTo>
                <a:cubicBezTo>
                  <a:pt x="1082" y="203"/>
                  <a:pt x="1082" y="203"/>
                  <a:pt x="1082" y="203"/>
                </a:cubicBezTo>
                <a:cubicBezTo>
                  <a:pt x="1077" y="204"/>
                  <a:pt x="1077" y="205"/>
                  <a:pt x="1073" y="203"/>
                </a:cubicBezTo>
                <a:cubicBezTo>
                  <a:pt x="1073" y="203"/>
                  <a:pt x="1071" y="206"/>
                  <a:pt x="1071" y="206"/>
                </a:cubicBezTo>
                <a:cubicBezTo>
                  <a:pt x="1069" y="207"/>
                  <a:pt x="1062" y="205"/>
                  <a:pt x="1057" y="207"/>
                </a:cubicBezTo>
                <a:cubicBezTo>
                  <a:pt x="1058" y="209"/>
                  <a:pt x="1060" y="210"/>
                  <a:pt x="1062" y="211"/>
                </a:cubicBezTo>
                <a:cubicBezTo>
                  <a:pt x="1061" y="211"/>
                  <a:pt x="1061" y="211"/>
                  <a:pt x="1061" y="212"/>
                </a:cubicBezTo>
                <a:cubicBezTo>
                  <a:pt x="1059" y="213"/>
                  <a:pt x="1058" y="212"/>
                  <a:pt x="1057" y="213"/>
                </a:cubicBezTo>
                <a:cubicBezTo>
                  <a:pt x="1054" y="214"/>
                  <a:pt x="1056" y="213"/>
                  <a:pt x="1056" y="215"/>
                </a:cubicBezTo>
                <a:cubicBezTo>
                  <a:pt x="1054" y="215"/>
                  <a:pt x="1054" y="215"/>
                  <a:pt x="1054" y="215"/>
                </a:cubicBezTo>
                <a:cubicBezTo>
                  <a:pt x="1053" y="212"/>
                  <a:pt x="1052" y="209"/>
                  <a:pt x="1049" y="207"/>
                </a:cubicBezTo>
                <a:cubicBezTo>
                  <a:pt x="1049" y="205"/>
                  <a:pt x="1049" y="205"/>
                  <a:pt x="1049" y="205"/>
                </a:cubicBezTo>
                <a:cubicBezTo>
                  <a:pt x="1054" y="203"/>
                  <a:pt x="1060" y="202"/>
                  <a:pt x="1063" y="198"/>
                </a:cubicBezTo>
                <a:cubicBezTo>
                  <a:pt x="1067" y="199"/>
                  <a:pt x="1069" y="200"/>
                  <a:pt x="1071" y="201"/>
                </a:cubicBezTo>
                <a:cubicBezTo>
                  <a:pt x="1074" y="202"/>
                  <a:pt x="1093" y="200"/>
                  <a:pt x="1096" y="197"/>
                </a:cubicBezTo>
                <a:close/>
                <a:moveTo>
                  <a:pt x="1066" y="208"/>
                </a:moveTo>
                <a:cubicBezTo>
                  <a:pt x="1069" y="208"/>
                  <a:pt x="1069" y="208"/>
                  <a:pt x="1069" y="208"/>
                </a:cubicBezTo>
                <a:cubicBezTo>
                  <a:pt x="1068" y="209"/>
                  <a:pt x="1068" y="209"/>
                  <a:pt x="1066" y="208"/>
                </a:cubicBezTo>
                <a:close/>
                <a:moveTo>
                  <a:pt x="1069" y="210"/>
                </a:moveTo>
                <a:cubicBezTo>
                  <a:pt x="1068" y="212"/>
                  <a:pt x="1068" y="211"/>
                  <a:pt x="1067" y="214"/>
                </a:cubicBezTo>
                <a:cubicBezTo>
                  <a:pt x="1064" y="214"/>
                  <a:pt x="1064" y="214"/>
                  <a:pt x="1064" y="214"/>
                </a:cubicBezTo>
                <a:cubicBezTo>
                  <a:pt x="1065" y="213"/>
                  <a:pt x="1065" y="213"/>
                  <a:pt x="1065" y="210"/>
                </a:cubicBezTo>
                <a:lnTo>
                  <a:pt x="1069" y="210"/>
                </a:lnTo>
                <a:close/>
                <a:moveTo>
                  <a:pt x="1048" y="214"/>
                </a:moveTo>
                <a:cubicBezTo>
                  <a:pt x="1051" y="215"/>
                  <a:pt x="1051" y="215"/>
                  <a:pt x="1052" y="216"/>
                </a:cubicBezTo>
                <a:cubicBezTo>
                  <a:pt x="1050" y="216"/>
                  <a:pt x="1051" y="216"/>
                  <a:pt x="1048" y="216"/>
                </a:cubicBezTo>
                <a:lnTo>
                  <a:pt x="1048" y="214"/>
                </a:lnTo>
                <a:close/>
                <a:moveTo>
                  <a:pt x="1047" y="194"/>
                </a:moveTo>
                <a:cubicBezTo>
                  <a:pt x="1047" y="196"/>
                  <a:pt x="1047" y="196"/>
                  <a:pt x="1047" y="196"/>
                </a:cubicBezTo>
                <a:cubicBezTo>
                  <a:pt x="1046" y="196"/>
                  <a:pt x="1046" y="196"/>
                  <a:pt x="1046" y="196"/>
                </a:cubicBezTo>
                <a:cubicBezTo>
                  <a:pt x="1046" y="193"/>
                  <a:pt x="1046" y="191"/>
                  <a:pt x="1047" y="189"/>
                </a:cubicBezTo>
                <a:cubicBezTo>
                  <a:pt x="1048" y="189"/>
                  <a:pt x="1048" y="189"/>
                  <a:pt x="1048" y="189"/>
                </a:cubicBezTo>
                <a:cubicBezTo>
                  <a:pt x="1048" y="191"/>
                  <a:pt x="1048" y="192"/>
                  <a:pt x="1047" y="194"/>
                </a:cubicBezTo>
                <a:close/>
                <a:moveTo>
                  <a:pt x="1053" y="196"/>
                </a:moveTo>
                <a:cubicBezTo>
                  <a:pt x="1053" y="192"/>
                  <a:pt x="1053" y="192"/>
                  <a:pt x="1053" y="192"/>
                </a:cubicBezTo>
                <a:cubicBezTo>
                  <a:pt x="1056" y="192"/>
                  <a:pt x="1056" y="192"/>
                  <a:pt x="1056" y="192"/>
                </a:cubicBezTo>
                <a:cubicBezTo>
                  <a:pt x="1056" y="194"/>
                  <a:pt x="1056" y="194"/>
                  <a:pt x="1055" y="195"/>
                </a:cubicBezTo>
                <a:cubicBezTo>
                  <a:pt x="1055" y="196"/>
                  <a:pt x="1055" y="196"/>
                  <a:pt x="1055" y="196"/>
                </a:cubicBezTo>
                <a:lnTo>
                  <a:pt x="1053" y="196"/>
                </a:lnTo>
                <a:close/>
                <a:moveTo>
                  <a:pt x="1073" y="156"/>
                </a:moveTo>
                <a:cubicBezTo>
                  <a:pt x="1073" y="156"/>
                  <a:pt x="1072" y="156"/>
                  <a:pt x="1072" y="157"/>
                </a:cubicBezTo>
                <a:cubicBezTo>
                  <a:pt x="1070" y="161"/>
                  <a:pt x="1066" y="159"/>
                  <a:pt x="1065" y="165"/>
                </a:cubicBezTo>
                <a:cubicBezTo>
                  <a:pt x="1064" y="165"/>
                  <a:pt x="1064" y="165"/>
                  <a:pt x="1064" y="165"/>
                </a:cubicBezTo>
                <a:cubicBezTo>
                  <a:pt x="1063" y="162"/>
                  <a:pt x="1062" y="160"/>
                  <a:pt x="1062" y="156"/>
                </a:cubicBezTo>
                <a:lnTo>
                  <a:pt x="1073" y="156"/>
                </a:lnTo>
                <a:close/>
                <a:moveTo>
                  <a:pt x="1058" y="161"/>
                </a:moveTo>
                <a:cubicBezTo>
                  <a:pt x="1059" y="162"/>
                  <a:pt x="1062" y="168"/>
                  <a:pt x="1062" y="169"/>
                </a:cubicBezTo>
                <a:cubicBezTo>
                  <a:pt x="1061" y="171"/>
                  <a:pt x="1061" y="170"/>
                  <a:pt x="1061" y="171"/>
                </a:cubicBezTo>
                <a:cubicBezTo>
                  <a:pt x="1059" y="172"/>
                  <a:pt x="1057" y="171"/>
                  <a:pt x="1055" y="170"/>
                </a:cubicBezTo>
                <a:cubicBezTo>
                  <a:pt x="1053" y="169"/>
                  <a:pt x="1054" y="170"/>
                  <a:pt x="1053" y="169"/>
                </a:cubicBezTo>
                <a:cubicBezTo>
                  <a:pt x="1057" y="167"/>
                  <a:pt x="1057" y="165"/>
                  <a:pt x="1058" y="161"/>
                </a:cubicBezTo>
                <a:close/>
                <a:moveTo>
                  <a:pt x="1051" y="176"/>
                </a:moveTo>
                <a:cubicBezTo>
                  <a:pt x="1052" y="175"/>
                  <a:pt x="1055" y="176"/>
                  <a:pt x="1057" y="175"/>
                </a:cubicBezTo>
                <a:cubicBezTo>
                  <a:pt x="1061" y="176"/>
                  <a:pt x="1059" y="177"/>
                  <a:pt x="1062" y="179"/>
                </a:cubicBezTo>
                <a:cubicBezTo>
                  <a:pt x="1062" y="179"/>
                  <a:pt x="1067" y="176"/>
                  <a:pt x="1069" y="177"/>
                </a:cubicBezTo>
                <a:cubicBezTo>
                  <a:pt x="1069" y="178"/>
                  <a:pt x="1069" y="178"/>
                  <a:pt x="1069" y="178"/>
                </a:cubicBezTo>
                <a:cubicBezTo>
                  <a:pt x="1071" y="178"/>
                  <a:pt x="1070" y="178"/>
                  <a:pt x="1071" y="179"/>
                </a:cubicBezTo>
                <a:cubicBezTo>
                  <a:pt x="1069" y="179"/>
                  <a:pt x="1067" y="180"/>
                  <a:pt x="1064" y="180"/>
                </a:cubicBezTo>
                <a:cubicBezTo>
                  <a:pt x="1065" y="183"/>
                  <a:pt x="1065" y="182"/>
                  <a:pt x="1066" y="184"/>
                </a:cubicBezTo>
                <a:cubicBezTo>
                  <a:pt x="1065" y="185"/>
                  <a:pt x="1065" y="184"/>
                  <a:pt x="1064" y="185"/>
                </a:cubicBezTo>
                <a:cubicBezTo>
                  <a:pt x="1061" y="181"/>
                  <a:pt x="1062" y="180"/>
                  <a:pt x="1057" y="182"/>
                </a:cubicBezTo>
                <a:cubicBezTo>
                  <a:pt x="1056" y="181"/>
                  <a:pt x="1056" y="179"/>
                  <a:pt x="1056" y="177"/>
                </a:cubicBezTo>
                <a:cubicBezTo>
                  <a:pt x="1053" y="177"/>
                  <a:pt x="1052" y="178"/>
                  <a:pt x="1050" y="179"/>
                </a:cubicBezTo>
                <a:cubicBezTo>
                  <a:pt x="1049" y="180"/>
                  <a:pt x="1050" y="180"/>
                  <a:pt x="1049" y="180"/>
                </a:cubicBezTo>
                <a:cubicBezTo>
                  <a:pt x="1049" y="181"/>
                  <a:pt x="1049" y="181"/>
                  <a:pt x="1049" y="181"/>
                </a:cubicBezTo>
                <a:cubicBezTo>
                  <a:pt x="1049" y="181"/>
                  <a:pt x="1049" y="181"/>
                  <a:pt x="1048" y="180"/>
                </a:cubicBezTo>
                <a:cubicBezTo>
                  <a:pt x="1048" y="180"/>
                  <a:pt x="1048" y="180"/>
                  <a:pt x="1047" y="179"/>
                </a:cubicBezTo>
                <a:cubicBezTo>
                  <a:pt x="1050" y="178"/>
                  <a:pt x="1050" y="177"/>
                  <a:pt x="1051" y="176"/>
                </a:cubicBezTo>
                <a:close/>
                <a:moveTo>
                  <a:pt x="1047" y="179"/>
                </a:moveTo>
                <a:cubicBezTo>
                  <a:pt x="1047" y="177"/>
                  <a:pt x="1047" y="177"/>
                  <a:pt x="1047" y="177"/>
                </a:cubicBezTo>
                <a:cubicBezTo>
                  <a:pt x="1047" y="177"/>
                  <a:pt x="1047" y="177"/>
                  <a:pt x="1047" y="177"/>
                </a:cubicBezTo>
                <a:cubicBezTo>
                  <a:pt x="1047" y="179"/>
                  <a:pt x="1047" y="179"/>
                  <a:pt x="1047" y="179"/>
                </a:cubicBezTo>
                <a:close/>
                <a:moveTo>
                  <a:pt x="1042" y="162"/>
                </a:moveTo>
                <a:cubicBezTo>
                  <a:pt x="1044" y="161"/>
                  <a:pt x="1044" y="161"/>
                  <a:pt x="1045" y="161"/>
                </a:cubicBezTo>
                <a:cubicBezTo>
                  <a:pt x="1047" y="161"/>
                  <a:pt x="1048" y="161"/>
                  <a:pt x="1049" y="162"/>
                </a:cubicBezTo>
                <a:cubicBezTo>
                  <a:pt x="1049" y="164"/>
                  <a:pt x="1049" y="164"/>
                  <a:pt x="1049" y="164"/>
                </a:cubicBezTo>
                <a:cubicBezTo>
                  <a:pt x="1047" y="165"/>
                  <a:pt x="1045" y="165"/>
                  <a:pt x="1042" y="165"/>
                </a:cubicBezTo>
                <a:lnTo>
                  <a:pt x="1042" y="162"/>
                </a:lnTo>
                <a:close/>
                <a:moveTo>
                  <a:pt x="1044" y="176"/>
                </a:moveTo>
                <a:cubicBezTo>
                  <a:pt x="1044" y="176"/>
                  <a:pt x="1045" y="176"/>
                  <a:pt x="1046" y="177"/>
                </a:cubicBezTo>
                <a:cubicBezTo>
                  <a:pt x="1045" y="177"/>
                  <a:pt x="1045" y="177"/>
                  <a:pt x="1045" y="178"/>
                </a:cubicBezTo>
                <a:cubicBezTo>
                  <a:pt x="1043" y="179"/>
                  <a:pt x="1043" y="178"/>
                  <a:pt x="1040" y="178"/>
                </a:cubicBezTo>
                <a:cubicBezTo>
                  <a:pt x="1041" y="177"/>
                  <a:pt x="1043" y="176"/>
                  <a:pt x="1044" y="176"/>
                </a:cubicBezTo>
                <a:close/>
                <a:moveTo>
                  <a:pt x="1043" y="213"/>
                </a:moveTo>
                <a:cubicBezTo>
                  <a:pt x="1042" y="212"/>
                  <a:pt x="1042" y="212"/>
                  <a:pt x="1042" y="210"/>
                </a:cubicBezTo>
                <a:cubicBezTo>
                  <a:pt x="1039" y="209"/>
                  <a:pt x="1036" y="208"/>
                  <a:pt x="1034" y="207"/>
                </a:cubicBezTo>
                <a:cubicBezTo>
                  <a:pt x="1033" y="206"/>
                  <a:pt x="1035" y="205"/>
                  <a:pt x="1035" y="203"/>
                </a:cubicBezTo>
                <a:cubicBezTo>
                  <a:pt x="1033" y="202"/>
                  <a:pt x="1032" y="202"/>
                  <a:pt x="1029" y="201"/>
                </a:cubicBezTo>
                <a:cubicBezTo>
                  <a:pt x="1029" y="200"/>
                  <a:pt x="1029" y="200"/>
                  <a:pt x="1029" y="200"/>
                </a:cubicBezTo>
                <a:cubicBezTo>
                  <a:pt x="1032" y="200"/>
                  <a:pt x="1038" y="201"/>
                  <a:pt x="1041" y="199"/>
                </a:cubicBezTo>
                <a:cubicBezTo>
                  <a:pt x="1044" y="199"/>
                  <a:pt x="1044" y="199"/>
                  <a:pt x="1044" y="199"/>
                </a:cubicBezTo>
                <a:cubicBezTo>
                  <a:pt x="1039" y="200"/>
                  <a:pt x="1046" y="207"/>
                  <a:pt x="1046" y="207"/>
                </a:cubicBezTo>
                <a:cubicBezTo>
                  <a:pt x="1044" y="210"/>
                  <a:pt x="1044" y="209"/>
                  <a:pt x="1043" y="213"/>
                </a:cubicBezTo>
                <a:close/>
                <a:moveTo>
                  <a:pt x="1046" y="245"/>
                </a:moveTo>
                <a:cubicBezTo>
                  <a:pt x="1044" y="244"/>
                  <a:pt x="1045" y="245"/>
                  <a:pt x="1044" y="244"/>
                </a:cubicBezTo>
                <a:cubicBezTo>
                  <a:pt x="1045" y="244"/>
                  <a:pt x="1045" y="244"/>
                  <a:pt x="1046" y="245"/>
                </a:cubicBezTo>
                <a:close/>
                <a:moveTo>
                  <a:pt x="1043" y="244"/>
                </a:moveTo>
                <a:cubicBezTo>
                  <a:pt x="1043" y="245"/>
                  <a:pt x="1043" y="245"/>
                  <a:pt x="1043" y="245"/>
                </a:cubicBezTo>
                <a:cubicBezTo>
                  <a:pt x="1041" y="244"/>
                  <a:pt x="1041" y="246"/>
                  <a:pt x="1041" y="244"/>
                </a:cubicBezTo>
                <a:lnTo>
                  <a:pt x="1043" y="244"/>
                </a:lnTo>
                <a:close/>
                <a:moveTo>
                  <a:pt x="1041" y="252"/>
                </a:moveTo>
                <a:cubicBezTo>
                  <a:pt x="1041" y="256"/>
                  <a:pt x="1041" y="256"/>
                  <a:pt x="1041" y="256"/>
                </a:cubicBezTo>
                <a:cubicBezTo>
                  <a:pt x="1040" y="256"/>
                  <a:pt x="1040" y="256"/>
                  <a:pt x="1040" y="256"/>
                </a:cubicBezTo>
                <a:cubicBezTo>
                  <a:pt x="1039" y="254"/>
                  <a:pt x="1040" y="255"/>
                  <a:pt x="1039" y="252"/>
                </a:cubicBezTo>
                <a:lnTo>
                  <a:pt x="1041" y="252"/>
                </a:lnTo>
                <a:close/>
                <a:moveTo>
                  <a:pt x="1035" y="215"/>
                </a:moveTo>
                <a:cubicBezTo>
                  <a:pt x="1037" y="216"/>
                  <a:pt x="1036" y="216"/>
                  <a:pt x="1037" y="216"/>
                </a:cubicBezTo>
                <a:cubicBezTo>
                  <a:pt x="1035" y="216"/>
                  <a:pt x="1036" y="216"/>
                  <a:pt x="1035" y="215"/>
                </a:cubicBezTo>
                <a:close/>
                <a:moveTo>
                  <a:pt x="1037" y="244"/>
                </a:moveTo>
                <a:cubicBezTo>
                  <a:pt x="1037" y="248"/>
                  <a:pt x="1037" y="248"/>
                  <a:pt x="1037" y="248"/>
                </a:cubicBezTo>
                <a:cubicBezTo>
                  <a:pt x="1036" y="248"/>
                  <a:pt x="1036" y="248"/>
                  <a:pt x="1036" y="248"/>
                </a:cubicBezTo>
                <a:cubicBezTo>
                  <a:pt x="1035" y="245"/>
                  <a:pt x="1037" y="247"/>
                  <a:pt x="1034" y="246"/>
                </a:cubicBezTo>
                <a:cubicBezTo>
                  <a:pt x="1035" y="245"/>
                  <a:pt x="1035" y="244"/>
                  <a:pt x="1035" y="243"/>
                </a:cubicBezTo>
                <a:cubicBezTo>
                  <a:pt x="1036" y="243"/>
                  <a:pt x="1036" y="244"/>
                  <a:pt x="1037" y="244"/>
                </a:cubicBezTo>
                <a:close/>
                <a:moveTo>
                  <a:pt x="1028" y="214"/>
                </a:moveTo>
                <a:cubicBezTo>
                  <a:pt x="1025" y="213"/>
                  <a:pt x="1027" y="214"/>
                  <a:pt x="1029" y="212"/>
                </a:cubicBezTo>
                <a:cubicBezTo>
                  <a:pt x="1030" y="213"/>
                  <a:pt x="1030" y="215"/>
                  <a:pt x="1031" y="216"/>
                </a:cubicBezTo>
                <a:cubicBezTo>
                  <a:pt x="1031" y="218"/>
                  <a:pt x="1031" y="218"/>
                  <a:pt x="1031" y="218"/>
                </a:cubicBezTo>
                <a:cubicBezTo>
                  <a:pt x="1029" y="218"/>
                  <a:pt x="1029" y="218"/>
                  <a:pt x="1029" y="218"/>
                </a:cubicBezTo>
                <a:cubicBezTo>
                  <a:pt x="1029" y="217"/>
                  <a:pt x="1028" y="216"/>
                  <a:pt x="1028" y="214"/>
                </a:cubicBezTo>
                <a:close/>
                <a:moveTo>
                  <a:pt x="1029" y="259"/>
                </a:moveTo>
                <a:cubicBezTo>
                  <a:pt x="1029" y="258"/>
                  <a:pt x="1029" y="257"/>
                  <a:pt x="1029" y="255"/>
                </a:cubicBezTo>
                <a:cubicBezTo>
                  <a:pt x="1029" y="256"/>
                  <a:pt x="1029" y="257"/>
                  <a:pt x="1029" y="259"/>
                </a:cubicBezTo>
                <a:close/>
                <a:moveTo>
                  <a:pt x="1022" y="245"/>
                </a:moveTo>
                <a:cubicBezTo>
                  <a:pt x="1027" y="245"/>
                  <a:pt x="1027" y="245"/>
                  <a:pt x="1027" y="245"/>
                </a:cubicBezTo>
                <a:cubicBezTo>
                  <a:pt x="1026" y="248"/>
                  <a:pt x="1026" y="249"/>
                  <a:pt x="1025" y="250"/>
                </a:cubicBezTo>
                <a:cubicBezTo>
                  <a:pt x="1024" y="251"/>
                  <a:pt x="1024" y="251"/>
                  <a:pt x="1022" y="251"/>
                </a:cubicBezTo>
                <a:cubicBezTo>
                  <a:pt x="1022" y="250"/>
                  <a:pt x="1022" y="250"/>
                  <a:pt x="1022" y="250"/>
                </a:cubicBezTo>
                <a:cubicBezTo>
                  <a:pt x="1021" y="250"/>
                  <a:pt x="1022" y="248"/>
                  <a:pt x="1022" y="245"/>
                </a:cubicBezTo>
                <a:close/>
                <a:moveTo>
                  <a:pt x="994" y="249"/>
                </a:moveTo>
                <a:cubicBezTo>
                  <a:pt x="994" y="245"/>
                  <a:pt x="994" y="245"/>
                  <a:pt x="995" y="243"/>
                </a:cubicBezTo>
                <a:cubicBezTo>
                  <a:pt x="995" y="241"/>
                  <a:pt x="995" y="241"/>
                  <a:pt x="995" y="241"/>
                </a:cubicBezTo>
                <a:cubicBezTo>
                  <a:pt x="997" y="243"/>
                  <a:pt x="997" y="244"/>
                  <a:pt x="997" y="247"/>
                </a:cubicBezTo>
                <a:cubicBezTo>
                  <a:pt x="1002" y="246"/>
                  <a:pt x="1002" y="245"/>
                  <a:pt x="1008" y="246"/>
                </a:cubicBezTo>
                <a:cubicBezTo>
                  <a:pt x="1008" y="246"/>
                  <a:pt x="1008" y="246"/>
                  <a:pt x="1009" y="247"/>
                </a:cubicBezTo>
                <a:cubicBezTo>
                  <a:pt x="1008" y="249"/>
                  <a:pt x="1008" y="248"/>
                  <a:pt x="1008" y="250"/>
                </a:cubicBezTo>
                <a:cubicBezTo>
                  <a:pt x="1008" y="251"/>
                  <a:pt x="1008" y="251"/>
                  <a:pt x="1008" y="251"/>
                </a:cubicBezTo>
                <a:cubicBezTo>
                  <a:pt x="999" y="251"/>
                  <a:pt x="1001" y="250"/>
                  <a:pt x="994" y="249"/>
                </a:cubicBezTo>
                <a:close/>
                <a:moveTo>
                  <a:pt x="994" y="251"/>
                </a:moveTo>
                <a:cubicBezTo>
                  <a:pt x="994" y="254"/>
                  <a:pt x="994" y="254"/>
                  <a:pt x="994" y="254"/>
                </a:cubicBezTo>
                <a:cubicBezTo>
                  <a:pt x="994" y="253"/>
                  <a:pt x="994" y="253"/>
                  <a:pt x="994" y="251"/>
                </a:cubicBezTo>
                <a:close/>
                <a:moveTo>
                  <a:pt x="994" y="226"/>
                </a:moveTo>
                <a:cubicBezTo>
                  <a:pt x="994" y="224"/>
                  <a:pt x="994" y="224"/>
                  <a:pt x="995" y="223"/>
                </a:cubicBezTo>
                <a:cubicBezTo>
                  <a:pt x="997" y="223"/>
                  <a:pt x="997" y="223"/>
                  <a:pt x="997" y="223"/>
                </a:cubicBezTo>
                <a:cubicBezTo>
                  <a:pt x="997" y="224"/>
                  <a:pt x="997" y="225"/>
                  <a:pt x="996" y="226"/>
                </a:cubicBezTo>
                <a:lnTo>
                  <a:pt x="994" y="226"/>
                </a:lnTo>
                <a:close/>
                <a:moveTo>
                  <a:pt x="1026" y="213"/>
                </a:moveTo>
                <a:cubicBezTo>
                  <a:pt x="1022" y="212"/>
                  <a:pt x="1023" y="213"/>
                  <a:pt x="1018" y="214"/>
                </a:cubicBezTo>
                <a:cubicBezTo>
                  <a:pt x="1018" y="211"/>
                  <a:pt x="1017" y="211"/>
                  <a:pt x="1016" y="209"/>
                </a:cubicBezTo>
                <a:cubicBezTo>
                  <a:pt x="1013" y="209"/>
                  <a:pt x="1013" y="209"/>
                  <a:pt x="1013" y="209"/>
                </a:cubicBezTo>
                <a:cubicBezTo>
                  <a:pt x="1013" y="213"/>
                  <a:pt x="1013" y="213"/>
                  <a:pt x="1013" y="213"/>
                </a:cubicBezTo>
                <a:cubicBezTo>
                  <a:pt x="1010" y="213"/>
                  <a:pt x="1009" y="213"/>
                  <a:pt x="1007" y="214"/>
                </a:cubicBezTo>
                <a:cubicBezTo>
                  <a:pt x="1007" y="213"/>
                  <a:pt x="1007" y="213"/>
                  <a:pt x="1007" y="213"/>
                </a:cubicBezTo>
                <a:cubicBezTo>
                  <a:pt x="1004" y="211"/>
                  <a:pt x="1015" y="207"/>
                  <a:pt x="1009" y="203"/>
                </a:cubicBezTo>
                <a:cubicBezTo>
                  <a:pt x="1013" y="201"/>
                  <a:pt x="1017" y="203"/>
                  <a:pt x="1020" y="199"/>
                </a:cubicBezTo>
                <a:cubicBezTo>
                  <a:pt x="1021" y="199"/>
                  <a:pt x="1021" y="199"/>
                  <a:pt x="1021" y="199"/>
                </a:cubicBezTo>
                <a:cubicBezTo>
                  <a:pt x="1020" y="202"/>
                  <a:pt x="1020" y="204"/>
                  <a:pt x="1018" y="206"/>
                </a:cubicBezTo>
                <a:cubicBezTo>
                  <a:pt x="1021" y="208"/>
                  <a:pt x="1023" y="208"/>
                  <a:pt x="1027" y="208"/>
                </a:cubicBezTo>
                <a:cubicBezTo>
                  <a:pt x="1026" y="211"/>
                  <a:pt x="1027" y="210"/>
                  <a:pt x="1024" y="211"/>
                </a:cubicBezTo>
                <a:cubicBezTo>
                  <a:pt x="1024" y="211"/>
                  <a:pt x="1025" y="212"/>
                  <a:pt x="1026" y="213"/>
                </a:cubicBezTo>
                <a:close/>
                <a:moveTo>
                  <a:pt x="1021" y="197"/>
                </a:moveTo>
                <a:cubicBezTo>
                  <a:pt x="1017" y="197"/>
                  <a:pt x="1017" y="197"/>
                  <a:pt x="1017" y="197"/>
                </a:cubicBezTo>
                <a:cubicBezTo>
                  <a:pt x="1017" y="198"/>
                  <a:pt x="1018" y="199"/>
                  <a:pt x="1018" y="200"/>
                </a:cubicBezTo>
                <a:cubicBezTo>
                  <a:pt x="1015" y="199"/>
                  <a:pt x="1012" y="200"/>
                  <a:pt x="1006" y="199"/>
                </a:cubicBezTo>
                <a:cubicBezTo>
                  <a:pt x="1006" y="197"/>
                  <a:pt x="1006" y="197"/>
                  <a:pt x="1006" y="197"/>
                </a:cubicBezTo>
                <a:cubicBezTo>
                  <a:pt x="1011" y="195"/>
                  <a:pt x="1015" y="195"/>
                  <a:pt x="1021" y="195"/>
                </a:cubicBezTo>
                <a:lnTo>
                  <a:pt x="1021" y="197"/>
                </a:lnTo>
                <a:close/>
                <a:moveTo>
                  <a:pt x="1008" y="192"/>
                </a:moveTo>
                <a:cubicBezTo>
                  <a:pt x="1006" y="193"/>
                  <a:pt x="1008" y="192"/>
                  <a:pt x="1005" y="192"/>
                </a:cubicBezTo>
                <a:cubicBezTo>
                  <a:pt x="1005" y="190"/>
                  <a:pt x="1005" y="190"/>
                  <a:pt x="1005" y="190"/>
                </a:cubicBezTo>
                <a:cubicBezTo>
                  <a:pt x="1008" y="190"/>
                  <a:pt x="1008" y="190"/>
                  <a:pt x="1008" y="190"/>
                </a:cubicBezTo>
                <a:cubicBezTo>
                  <a:pt x="1008" y="190"/>
                  <a:pt x="1008" y="191"/>
                  <a:pt x="1009" y="191"/>
                </a:cubicBezTo>
                <a:cubicBezTo>
                  <a:pt x="1008" y="191"/>
                  <a:pt x="1008" y="191"/>
                  <a:pt x="1008" y="192"/>
                </a:cubicBezTo>
                <a:close/>
                <a:moveTo>
                  <a:pt x="1006" y="204"/>
                </a:moveTo>
                <a:cubicBezTo>
                  <a:pt x="1005" y="204"/>
                  <a:pt x="1005" y="204"/>
                  <a:pt x="1005" y="204"/>
                </a:cubicBezTo>
                <a:cubicBezTo>
                  <a:pt x="1005" y="206"/>
                  <a:pt x="1005" y="206"/>
                  <a:pt x="1005" y="206"/>
                </a:cubicBezTo>
                <a:cubicBezTo>
                  <a:pt x="1004" y="206"/>
                  <a:pt x="1004" y="206"/>
                  <a:pt x="1004" y="206"/>
                </a:cubicBezTo>
                <a:cubicBezTo>
                  <a:pt x="1004" y="205"/>
                  <a:pt x="1005" y="204"/>
                  <a:pt x="1005" y="203"/>
                </a:cubicBezTo>
                <a:cubicBezTo>
                  <a:pt x="1005" y="203"/>
                  <a:pt x="1006" y="204"/>
                  <a:pt x="1006" y="204"/>
                </a:cubicBezTo>
                <a:close/>
                <a:moveTo>
                  <a:pt x="1009" y="255"/>
                </a:moveTo>
                <a:cubicBezTo>
                  <a:pt x="1011" y="256"/>
                  <a:pt x="1013" y="256"/>
                  <a:pt x="1017" y="256"/>
                </a:cubicBezTo>
                <a:cubicBezTo>
                  <a:pt x="1017" y="257"/>
                  <a:pt x="1017" y="257"/>
                  <a:pt x="1017" y="257"/>
                </a:cubicBezTo>
                <a:cubicBezTo>
                  <a:pt x="1015" y="258"/>
                  <a:pt x="1013" y="259"/>
                  <a:pt x="1011" y="261"/>
                </a:cubicBezTo>
                <a:cubicBezTo>
                  <a:pt x="1009" y="261"/>
                  <a:pt x="1007" y="260"/>
                  <a:pt x="1005" y="260"/>
                </a:cubicBezTo>
                <a:cubicBezTo>
                  <a:pt x="1006" y="257"/>
                  <a:pt x="1007" y="257"/>
                  <a:pt x="1009" y="255"/>
                </a:cubicBezTo>
                <a:close/>
                <a:moveTo>
                  <a:pt x="1016" y="220"/>
                </a:moveTo>
                <a:cubicBezTo>
                  <a:pt x="1013" y="220"/>
                  <a:pt x="1013" y="220"/>
                  <a:pt x="1013" y="220"/>
                </a:cubicBezTo>
                <a:cubicBezTo>
                  <a:pt x="1014" y="218"/>
                  <a:pt x="1014" y="216"/>
                  <a:pt x="1014" y="214"/>
                </a:cubicBezTo>
                <a:cubicBezTo>
                  <a:pt x="1017" y="216"/>
                  <a:pt x="1016" y="215"/>
                  <a:pt x="1017" y="217"/>
                </a:cubicBezTo>
                <a:cubicBezTo>
                  <a:pt x="1019" y="216"/>
                  <a:pt x="1019" y="217"/>
                  <a:pt x="1020" y="215"/>
                </a:cubicBezTo>
                <a:cubicBezTo>
                  <a:pt x="1022" y="215"/>
                  <a:pt x="1022" y="215"/>
                  <a:pt x="1022" y="215"/>
                </a:cubicBezTo>
                <a:cubicBezTo>
                  <a:pt x="1022" y="217"/>
                  <a:pt x="1022" y="217"/>
                  <a:pt x="1021" y="218"/>
                </a:cubicBezTo>
                <a:cubicBezTo>
                  <a:pt x="1018" y="220"/>
                  <a:pt x="1018" y="218"/>
                  <a:pt x="1016" y="220"/>
                </a:cubicBezTo>
                <a:close/>
                <a:moveTo>
                  <a:pt x="1034" y="194"/>
                </a:moveTo>
                <a:cubicBezTo>
                  <a:pt x="1036" y="194"/>
                  <a:pt x="1036" y="194"/>
                  <a:pt x="1036" y="194"/>
                </a:cubicBezTo>
                <a:cubicBezTo>
                  <a:pt x="1035" y="196"/>
                  <a:pt x="1035" y="196"/>
                  <a:pt x="1034" y="197"/>
                </a:cubicBezTo>
                <a:cubicBezTo>
                  <a:pt x="1033" y="197"/>
                  <a:pt x="1033" y="197"/>
                  <a:pt x="1033" y="197"/>
                </a:cubicBezTo>
                <a:cubicBezTo>
                  <a:pt x="1034" y="195"/>
                  <a:pt x="1034" y="195"/>
                  <a:pt x="1034" y="194"/>
                </a:cubicBezTo>
                <a:close/>
                <a:moveTo>
                  <a:pt x="1033" y="177"/>
                </a:moveTo>
                <a:cubicBezTo>
                  <a:pt x="1036" y="177"/>
                  <a:pt x="1036" y="177"/>
                  <a:pt x="1036" y="177"/>
                </a:cubicBezTo>
                <a:cubicBezTo>
                  <a:pt x="1034" y="177"/>
                  <a:pt x="1035" y="177"/>
                  <a:pt x="1033" y="177"/>
                </a:cubicBezTo>
                <a:close/>
                <a:moveTo>
                  <a:pt x="1036" y="150"/>
                </a:moveTo>
                <a:cubicBezTo>
                  <a:pt x="1038" y="150"/>
                  <a:pt x="1038" y="150"/>
                  <a:pt x="1038" y="150"/>
                </a:cubicBezTo>
                <a:cubicBezTo>
                  <a:pt x="1038" y="151"/>
                  <a:pt x="1038" y="151"/>
                  <a:pt x="1038" y="151"/>
                </a:cubicBezTo>
                <a:cubicBezTo>
                  <a:pt x="1036" y="152"/>
                  <a:pt x="1036" y="151"/>
                  <a:pt x="1035" y="153"/>
                </a:cubicBezTo>
                <a:cubicBezTo>
                  <a:pt x="1034" y="153"/>
                  <a:pt x="1034" y="153"/>
                  <a:pt x="1034" y="153"/>
                </a:cubicBezTo>
                <a:cubicBezTo>
                  <a:pt x="1035" y="151"/>
                  <a:pt x="1035" y="152"/>
                  <a:pt x="1036" y="150"/>
                </a:cubicBezTo>
                <a:close/>
                <a:moveTo>
                  <a:pt x="1036" y="162"/>
                </a:moveTo>
                <a:cubicBezTo>
                  <a:pt x="1035" y="165"/>
                  <a:pt x="1034" y="166"/>
                  <a:pt x="1033" y="169"/>
                </a:cubicBezTo>
                <a:cubicBezTo>
                  <a:pt x="1032" y="169"/>
                  <a:pt x="1031" y="170"/>
                  <a:pt x="1030" y="170"/>
                </a:cubicBezTo>
                <a:cubicBezTo>
                  <a:pt x="1029" y="169"/>
                  <a:pt x="1029" y="169"/>
                  <a:pt x="1027" y="168"/>
                </a:cubicBezTo>
                <a:cubicBezTo>
                  <a:pt x="1027" y="164"/>
                  <a:pt x="1032" y="162"/>
                  <a:pt x="1036" y="162"/>
                </a:cubicBezTo>
                <a:close/>
                <a:moveTo>
                  <a:pt x="896" y="177"/>
                </a:moveTo>
                <a:cubicBezTo>
                  <a:pt x="896" y="176"/>
                  <a:pt x="897" y="176"/>
                  <a:pt x="897" y="176"/>
                </a:cubicBezTo>
                <a:cubicBezTo>
                  <a:pt x="903" y="176"/>
                  <a:pt x="903" y="176"/>
                  <a:pt x="903" y="176"/>
                </a:cubicBezTo>
                <a:cubicBezTo>
                  <a:pt x="902" y="179"/>
                  <a:pt x="902" y="178"/>
                  <a:pt x="903" y="180"/>
                </a:cubicBezTo>
                <a:cubicBezTo>
                  <a:pt x="899" y="180"/>
                  <a:pt x="899" y="179"/>
                  <a:pt x="896" y="179"/>
                </a:cubicBezTo>
                <a:lnTo>
                  <a:pt x="896" y="177"/>
                </a:lnTo>
                <a:close/>
                <a:moveTo>
                  <a:pt x="900" y="183"/>
                </a:moveTo>
                <a:cubicBezTo>
                  <a:pt x="903" y="184"/>
                  <a:pt x="904" y="184"/>
                  <a:pt x="907" y="185"/>
                </a:cubicBezTo>
                <a:cubicBezTo>
                  <a:pt x="906" y="190"/>
                  <a:pt x="904" y="190"/>
                  <a:pt x="902" y="193"/>
                </a:cubicBezTo>
                <a:cubicBezTo>
                  <a:pt x="896" y="192"/>
                  <a:pt x="895" y="190"/>
                  <a:pt x="893" y="186"/>
                </a:cubicBezTo>
                <a:cubicBezTo>
                  <a:pt x="896" y="185"/>
                  <a:pt x="897" y="186"/>
                  <a:pt x="900" y="183"/>
                </a:cubicBezTo>
                <a:close/>
                <a:moveTo>
                  <a:pt x="890" y="190"/>
                </a:moveTo>
                <a:cubicBezTo>
                  <a:pt x="892" y="190"/>
                  <a:pt x="892" y="190"/>
                  <a:pt x="892" y="190"/>
                </a:cubicBezTo>
                <a:cubicBezTo>
                  <a:pt x="892" y="192"/>
                  <a:pt x="892" y="192"/>
                  <a:pt x="892" y="192"/>
                </a:cubicBezTo>
                <a:cubicBezTo>
                  <a:pt x="890" y="192"/>
                  <a:pt x="890" y="192"/>
                  <a:pt x="890" y="192"/>
                </a:cubicBezTo>
                <a:lnTo>
                  <a:pt x="890" y="190"/>
                </a:lnTo>
                <a:close/>
                <a:moveTo>
                  <a:pt x="888" y="211"/>
                </a:moveTo>
                <a:cubicBezTo>
                  <a:pt x="887" y="210"/>
                  <a:pt x="888" y="211"/>
                  <a:pt x="887" y="210"/>
                </a:cubicBezTo>
                <a:cubicBezTo>
                  <a:pt x="888" y="210"/>
                  <a:pt x="888" y="210"/>
                  <a:pt x="888" y="211"/>
                </a:cubicBezTo>
                <a:close/>
                <a:moveTo>
                  <a:pt x="883" y="171"/>
                </a:moveTo>
                <a:cubicBezTo>
                  <a:pt x="887" y="171"/>
                  <a:pt x="887" y="171"/>
                  <a:pt x="887" y="171"/>
                </a:cubicBezTo>
                <a:cubicBezTo>
                  <a:pt x="886" y="172"/>
                  <a:pt x="884" y="172"/>
                  <a:pt x="883" y="173"/>
                </a:cubicBezTo>
                <a:lnTo>
                  <a:pt x="883" y="171"/>
                </a:lnTo>
                <a:close/>
                <a:moveTo>
                  <a:pt x="883" y="177"/>
                </a:moveTo>
                <a:cubicBezTo>
                  <a:pt x="887" y="177"/>
                  <a:pt x="887" y="177"/>
                  <a:pt x="887" y="177"/>
                </a:cubicBezTo>
                <a:cubicBezTo>
                  <a:pt x="887" y="178"/>
                  <a:pt x="887" y="178"/>
                  <a:pt x="887" y="178"/>
                </a:cubicBezTo>
                <a:cubicBezTo>
                  <a:pt x="885" y="178"/>
                  <a:pt x="884" y="178"/>
                  <a:pt x="883" y="179"/>
                </a:cubicBezTo>
                <a:lnTo>
                  <a:pt x="883" y="177"/>
                </a:lnTo>
                <a:close/>
                <a:moveTo>
                  <a:pt x="884" y="187"/>
                </a:moveTo>
                <a:cubicBezTo>
                  <a:pt x="884" y="188"/>
                  <a:pt x="885" y="188"/>
                  <a:pt x="886" y="189"/>
                </a:cubicBezTo>
                <a:cubicBezTo>
                  <a:pt x="885" y="191"/>
                  <a:pt x="884" y="190"/>
                  <a:pt x="883" y="192"/>
                </a:cubicBezTo>
                <a:cubicBezTo>
                  <a:pt x="880" y="192"/>
                  <a:pt x="878" y="192"/>
                  <a:pt x="876" y="191"/>
                </a:cubicBezTo>
                <a:cubicBezTo>
                  <a:pt x="876" y="191"/>
                  <a:pt x="876" y="190"/>
                  <a:pt x="875" y="190"/>
                </a:cubicBezTo>
                <a:cubicBezTo>
                  <a:pt x="879" y="188"/>
                  <a:pt x="881" y="189"/>
                  <a:pt x="884" y="187"/>
                </a:cubicBezTo>
                <a:close/>
                <a:moveTo>
                  <a:pt x="870" y="133"/>
                </a:moveTo>
                <a:cubicBezTo>
                  <a:pt x="871" y="133"/>
                  <a:pt x="871" y="133"/>
                  <a:pt x="871" y="133"/>
                </a:cubicBezTo>
                <a:cubicBezTo>
                  <a:pt x="871" y="133"/>
                  <a:pt x="871" y="134"/>
                  <a:pt x="871" y="134"/>
                </a:cubicBezTo>
                <a:cubicBezTo>
                  <a:pt x="871" y="136"/>
                  <a:pt x="871" y="136"/>
                  <a:pt x="871" y="136"/>
                </a:cubicBezTo>
                <a:cubicBezTo>
                  <a:pt x="868" y="136"/>
                  <a:pt x="868" y="136"/>
                  <a:pt x="868" y="136"/>
                </a:cubicBezTo>
                <a:cubicBezTo>
                  <a:pt x="869" y="134"/>
                  <a:pt x="868" y="135"/>
                  <a:pt x="870" y="133"/>
                </a:cubicBezTo>
                <a:close/>
                <a:moveTo>
                  <a:pt x="867" y="92"/>
                </a:moveTo>
                <a:cubicBezTo>
                  <a:pt x="865" y="92"/>
                  <a:pt x="866" y="92"/>
                  <a:pt x="865" y="91"/>
                </a:cubicBezTo>
                <a:cubicBezTo>
                  <a:pt x="866" y="92"/>
                  <a:pt x="866" y="92"/>
                  <a:pt x="867" y="92"/>
                </a:cubicBezTo>
                <a:close/>
                <a:moveTo>
                  <a:pt x="863" y="193"/>
                </a:moveTo>
                <a:cubicBezTo>
                  <a:pt x="863" y="190"/>
                  <a:pt x="863" y="190"/>
                  <a:pt x="863" y="190"/>
                </a:cubicBezTo>
                <a:cubicBezTo>
                  <a:pt x="867" y="190"/>
                  <a:pt x="867" y="190"/>
                  <a:pt x="867" y="190"/>
                </a:cubicBezTo>
                <a:cubicBezTo>
                  <a:pt x="866" y="190"/>
                  <a:pt x="866" y="191"/>
                  <a:pt x="866" y="191"/>
                </a:cubicBezTo>
                <a:cubicBezTo>
                  <a:pt x="864" y="193"/>
                  <a:pt x="866" y="192"/>
                  <a:pt x="863" y="193"/>
                </a:cubicBezTo>
                <a:close/>
                <a:moveTo>
                  <a:pt x="865" y="197"/>
                </a:moveTo>
                <a:cubicBezTo>
                  <a:pt x="865" y="197"/>
                  <a:pt x="864" y="198"/>
                  <a:pt x="864" y="198"/>
                </a:cubicBezTo>
                <a:cubicBezTo>
                  <a:pt x="861" y="198"/>
                  <a:pt x="861" y="198"/>
                  <a:pt x="861" y="198"/>
                </a:cubicBezTo>
                <a:cubicBezTo>
                  <a:pt x="862" y="198"/>
                  <a:pt x="863" y="197"/>
                  <a:pt x="864" y="197"/>
                </a:cubicBezTo>
                <a:lnTo>
                  <a:pt x="865" y="197"/>
                </a:lnTo>
                <a:close/>
                <a:moveTo>
                  <a:pt x="865" y="172"/>
                </a:moveTo>
                <a:cubicBezTo>
                  <a:pt x="861" y="175"/>
                  <a:pt x="857" y="174"/>
                  <a:pt x="853" y="176"/>
                </a:cubicBezTo>
                <a:cubicBezTo>
                  <a:pt x="853" y="173"/>
                  <a:pt x="853" y="174"/>
                  <a:pt x="853" y="172"/>
                </a:cubicBezTo>
                <a:cubicBezTo>
                  <a:pt x="857" y="173"/>
                  <a:pt x="861" y="172"/>
                  <a:pt x="865" y="172"/>
                </a:cubicBezTo>
                <a:close/>
                <a:moveTo>
                  <a:pt x="857" y="196"/>
                </a:moveTo>
                <a:cubicBezTo>
                  <a:pt x="857" y="197"/>
                  <a:pt x="857" y="196"/>
                  <a:pt x="856" y="197"/>
                </a:cubicBezTo>
                <a:cubicBezTo>
                  <a:pt x="856" y="199"/>
                  <a:pt x="856" y="198"/>
                  <a:pt x="855" y="199"/>
                </a:cubicBezTo>
                <a:cubicBezTo>
                  <a:pt x="855" y="198"/>
                  <a:pt x="855" y="197"/>
                  <a:pt x="854" y="196"/>
                </a:cubicBezTo>
                <a:lnTo>
                  <a:pt x="857" y="196"/>
                </a:lnTo>
                <a:close/>
                <a:moveTo>
                  <a:pt x="852" y="135"/>
                </a:moveTo>
                <a:cubicBezTo>
                  <a:pt x="856" y="135"/>
                  <a:pt x="856" y="135"/>
                  <a:pt x="856" y="135"/>
                </a:cubicBezTo>
                <a:cubicBezTo>
                  <a:pt x="854" y="136"/>
                  <a:pt x="852" y="136"/>
                  <a:pt x="851" y="138"/>
                </a:cubicBezTo>
                <a:cubicBezTo>
                  <a:pt x="848" y="138"/>
                  <a:pt x="848" y="138"/>
                  <a:pt x="847" y="137"/>
                </a:cubicBezTo>
                <a:cubicBezTo>
                  <a:pt x="846" y="137"/>
                  <a:pt x="846" y="137"/>
                  <a:pt x="846" y="137"/>
                </a:cubicBezTo>
                <a:cubicBezTo>
                  <a:pt x="846" y="136"/>
                  <a:pt x="846" y="136"/>
                  <a:pt x="846" y="136"/>
                </a:cubicBezTo>
                <a:cubicBezTo>
                  <a:pt x="848" y="137"/>
                  <a:pt x="849" y="137"/>
                  <a:pt x="852" y="135"/>
                </a:cubicBezTo>
                <a:close/>
                <a:moveTo>
                  <a:pt x="843" y="180"/>
                </a:moveTo>
                <a:cubicBezTo>
                  <a:pt x="841" y="180"/>
                  <a:pt x="841" y="180"/>
                  <a:pt x="841" y="180"/>
                </a:cubicBezTo>
                <a:cubicBezTo>
                  <a:pt x="840" y="178"/>
                  <a:pt x="841" y="179"/>
                  <a:pt x="838" y="178"/>
                </a:cubicBezTo>
                <a:cubicBezTo>
                  <a:pt x="838" y="176"/>
                  <a:pt x="838" y="176"/>
                  <a:pt x="838" y="176"/>
                </a:cubicBezTo>
                <a:cubicBezTo>
                  <a:pt x="840" y="175"/>
                  <a:pt x="843" y="173"/>
                  <a:pt x="845" y="172"/>
                </a:cubicBezTo>
                <a:cubicBezTo>
                  <a:pt x="846" y="172"/>
                  <a:pt x="846" y="173"/>
                  <a:pt x="847" y="173"/>
                </a:cubicBezTo>
                <a:cubicBezTo>
                  <a:pt x="846" y="175"/>
                  <a:pt x="847" y="175"/>
                  <a:pt x="846" y="176"/>
                </a:cubicBezTo>
                <a:cubicBezTo>
                  <a:pt x="844" y="178"/>
                  <a:pt x="846" y="177"/>
                  <a:pt x="843" y="177"/>
                </a:cubicBezTo>
                <a:cubicBezTo>
                  <a:pt x="842" y="179"/>
                  <a:pt x="843" y="178"/>
                  <a:pt x="843" y="180"/>
                </a:cubicBezTo>
                <a:close/>
                <a:moveTo>
                  <a:pt x="840" y="139"/>
                </a:moveTo>
                <a:cubicBezTo>
                  <a:pt x="840" y="137"/>
                  <a:pt x="840" y="137"/>
                  <a:pt x="840" y="137"/>
                </a:cubicBezTo>
                <a:cubicBezTo>
                  <a:pt x="843" y="137"/>
                  <a:pt x="843" y="137"/>
                  <a:pt x="843" y="137"/>
                </a:cubicBezTo>
                <a:cubicBezTo>
                  <a:pt x="843" y="138"/>
                  <a:pt x="843" y="138"/>
                  <a:pt x="843" y="138"/>
                </a:cubicBezTo>
                <a:cubicBezTo>
                  <a:pt x="843" y="138"/>
                  <a:pt x="842" y="138"/>
                  <a:pt x="842" y="139"/>
                </a:cubicBezTo>
                <a:lnTo>
                  <a:pt x="840" y="139"/>
                </a:lnTo>
                <a:close/>
                <a:moveTo>
                  <a:pt x="848" y="107"/>
                </a:moveTo>
                <a:cubicBezTo>
                  <a:pt x="847" y="108"/>
                  <a:pt x="848" y="108"/>
                  <a:pt x="847" y="109"/>
                </a:cubicBezTo>
                <a:cubicBezTo>
                  <a:pt x="846" y="105"/>
                  <a:pt x="847" y="106"/>
                  <a:pt x="846" y="104"/>
                </a:cubicBezTo>
                <a:cubicBezTo>
                  <a:pt x="848" y="105"/>
                  <a:pt x="847" y="103"/>
                  <a:pt x="848" y="106"/>
                </a:cubicBezTo>
                <a:cubicBezTo>
                  <a:pt x="848" y="106"/>
                  <a:pt x="848" y="106"/>
                  <a:pt x="849" y="107"/>
                </a:cubicBezTo>
                <a:lnTo>
                  <a:pt x="848" y="107"/>
                </a:lnTo>
                <a:close/>
                <a:moveTo>
                  <a:pt x="840" y="88"/>
                </a:moveTo>
                <a:cubicBezTo>
                  <a:pt x="843" y="87"/>
                  <a:pt x="844" y="87"/>
                  <a:pt x="845" y="87"/>
                </a:cubicBezTo>
                <a:cubicBezTo>
                  <a:pt x="847" y="86"/>
                  <a:pt x="846" y="87"/>
                  <a:pt x="847" y="85"/>
                </a:cubicBezTo>
                <a:cubicBezTo>
                  <a:pt x="848" y="85"/>
                  <a:pt x="848" y="85"/>
                  <a:pt x="848" y="85"/>
                </a:cubicBezTo>
                <a:cubicBezTo>
                  <a:pt x="847" y="89"/>
                  <a:pt x="847" y="88"/>
                  <a:pt x="845" y="91"/>
                </a:cubicBezTo>
                <a:cubicBezTo>
                  <a:pt x="842" y="90"/>
                  <a:pt x="842" y="90"/>
                  <a:pt x="840" y="91"/>
                </a:cubicBezTo>
                <a:lnTo>
                  <a:pt x="840" y="88"/>
                </a:lnTo>
                <a:close/>
                <a:moveTo>
                  <a:pt x="840" y="102"/>
                </a:moveTo>
                <a:cubicBezTo>
                  <a:pt x="841" y="104"/>
                  <a:pt x="840" y="104"/>
                  <a:pt x="841" y="105"/>
                </a:cubicBezTo>
                <a:cubicBezTo>
                  <a:pt x="841" y="107"/>
                  <a:pt x="841" y="107"/>
                  <a:pt x="841" y="107"/>
                </a:cubicBezTo>
                <a:cubicBezTo>
                  <a:pt x="839" y="105"/>
                  <a:pt x="840" y="104"/>
                  <a:pt x="837" y="103"/>
                </a:cubicBezTo>
                <a:cubicBezTo>
                  <a:pt x="838" y="102"/>
                  <a:pt x="838" y="102"/>
                  <a:pt x="840" y="102"/>
                </a:cubicBezTo>
                <a:close/>
                <a:moveTo>
                  <a:pt x="829" y="81"/>
                </a:moveTo>
                <a:cubicBezTo>
                  <a:pt x="832" y="81"/>
                  <a:pt x="834" y="82"/>
                  <a:pt x="835" y="81"/>
                </a:cubicBezTo>
                <a:cubicBezTo>
                  <a:pt x="838" y="82"/>
                  <a:pt x="838" y="83"/>
                  <a:pt x="839" y="84"/>
                </a:cubicBezTo>
                <a:cubicBezTo>
                  <a:pt x="839" y="85"/>
                  <a:pt x="838" y="86"/>
                  <a:pt x="837" y="87"/>
                </a:cubicBezTo>
                <a:cubicBezTo>
                  <a:pt x="832" y="87"/>
                  <a:pt x="830" y="86"/>
                  <a:pt x="828" y="83"/>
                </a:cubicBezTo>
                <a:cubicBezTo>
                  <a:pt x="827" y="83"/>
                  <a:pt x="827" y="83"/>
                  <a:pt x="827" y="83"/>
                </a:cubicBezTo>
                <a:cubicBezTo>
                  <a:pt x="828" y="82"/>
                  <a:pt x="828" y="82"/>
                  <a:pt x="829" y="81"/>
                </a:cubicBezTo>
                <a:close/>
                <a:moveTo>
                  <a:pt x="837" y="136"/>
                </a:moveTo>
                <a:cubicBezTo>
                  <a:pt x="837" y="138"/>
                  <a:pt x="837" y="137"/>
                  <a:pt x="835" y="136"/>
                </a:cubicBezTo>
                <a:lnTo>
                  <a:pt x="837" y="136"/>
                </a:lnTo>
                <a:close/>
                <a:moveTo>
                  <a:pt x="835" y="105"/>
                </a:moveTo>
                <a:cubicBezTo>
                  <a:pt x="833" y="105"/>
                  <a:pt x="833" y="105"/>
                  <a:pt x="833" y="105"/>
                </a:cubicBezTo>
                <a:cubicBezTo>
                  <a:pt x="834" y="102"/>
                  <a:pt x="834" y="102"/>
                  <a:pt x="834" y="102"/>
                </a:cubicBezTo>
                <a:cubicBezTo>
                  <a:pt x="834" y="103"/>
                  <a:pt x="834" y="103"/>
                  <a:pt x="835" y="105"/>
                </a:cubicBezTo>
                <a:close/>
                <a:moveTo>
                  <a:pt x="832" y="136"/>
                </a:moveTo>
                <a:cubicBezTo>
                  <a:pt x="831" y="137"/>
                  <a:pt x="831" y="138"/>
                  <a:pt x="830" y="139"/>
                </a:cubicBezTo>
                <a:cubicBezTo>
                  <a:pt x="830" y="139"/>
                  <a:pt x="828" y="137"/>
                  <a:pt x="824" y="139"/>
                </a:cubicBezTo>
                <a:cubicBezTo>
                  <a:pt x="824" y="138"/>
                  <a:pt x="824" y="138"/>
                  <a:pt x="823" y="138"/>
                </a:cubicBezTo>
                <a:cubicBezTo>
                  <a:pt x="823" y="136"/>
                  <a:pt x="823" y="136"/>
                  <a:pt x="823" y="136"/>
                </a:cubicBezTo>
                <a:cubicBezTo>
                  <a:pt x="826" y="136"/>
                  <a:pt x="827" y="136"/>
                  <a:pt x="828" y="135"/>
                </a:cubicBezTo>
                <a:cubicBezTo>
                  <a:pt x="829" y="136"/>
                  <a:pt x="830" y="136"/>
                  <a:pt x="832" y="136"/>
                </a:cubicBezTo>
                <a:close/>
                <a:moveTo>
                  <a:pt x="821" y="84"/>
                </a:moveTo>
                <a:cubicBezTo>
                  <a:pt x="822" y="82"/>
                  <a:pt x="823" y="82"/>
                  <a:pt x="824" y="81"/>
                </a:cubicBezTo>
                <a:cubicBezTo>
                  <a:pt x="825" y="81"/>
                  <a:pt x="825" y="82"/>
                  <a:pt x="826" y="82"/>
                </a:cubicBezTo>
                <a:cubicBezTo>
                  <a:pt x="825" y="83"/>
                  <a:pt x="824" y="84"/>
                  <a:pt x="823" y="85"/>
                </a:cubicBezTo>
                <a:cubicBezTo>
                  <a:pt x="820" y="85"/>
                  <a:pt x="820" y="85"/>
                  <a:pt x="820" y="85"/>
                </a:cubicBezTo>
                <a:cubicBezTo>
                  <a:pt x="821" y="85"/>
                  <a:pt x="821" y="84"/>
                  <a:pt x="821" y="84"/>
                </a:cubicBezTo>
                <a:close/>
                <a:moveTo>
                  <a:pt x="788" y="102"/>
                </a:moveTo>
                <a:cubicBezTo>
                  <a:pt x="791" y="102"/>
                  <a:pt x="794" y="102"/>
                  <a:pt x="796" y="101"/>
                </a:cubicBezTo>
                <a:cubicBezTo>
                  <a:pt x="798" y="101"/>
                  <a:pt x="800" y="102"/>
                  <a:pt x="801" y="102"/>
                </a:cubicBezTo>
                <a:cubicBezTo>
                  <a:pt x="801" y="103"/>
                  <a:pt x="801" y="104"/>
                  <a:pt x="800" y="106"/>
                </a:cubicBezTo>
                <a:cubicBezTo>
                  <a:pt x="797" y="106"/>
                  <a:pt x="793" y="106"/>
                  <a:pt x="790" y="104"/>
                </a:cubicBezTo>
                <a:cubicBezTo>
                  <a:pt x="788" y="104"/>
                  <a:pt x="788" y="104"/>
                  <a:pt x="788" y="104"/>
                </a:cubicBezTo>
                <a:lnTo>
                  <a:pt x="788" y="102"/>
                </a:lnTo>
                <a:close/>
                <a:moveTo>
                  <a:pt x="772" y="88"/>
                </a:moveTo>
                <a:cubicBezTo>
                  <a:pt x="770" y="89"/>
                  <a:pt x="771" y="89"/>
                  <a:pt x="769" y="88"/>
                </a:cubicBezTo>
                <a:lnTo>
                  <a:pt x="772" y="88"/>
                </a:lnTo>
                <a:close/>
                <a:moveTo>
                  <a:pt x="766" y="102"/>
                </a:moveTo>
                <a:cubicBezTo>
                  <a:pt x="774" y="102"/>
                  <a:pt x="777" y="101"/>
                  <a:pt x="784" y="102"/>
                </a:cubicBezTo>
                <a:cubicBezTo>
                  <a:pt x="785" y="102"/>
                  <a:pt x="785" y="103"/>
                  <a:pt x="785" y="103"/>
                </a:cubicBezTo>
                <a:cubicBezTo>
                  <a:pt x="783" y="105"/>
                  <a:pt x="780" y="107"/>
                  <a:pt x="778" y="109"/>
                </a:cubicBezTo>
                <a:cubicBezTo>
                  <a:pt x="776" y="109"/>
                  <a:pt x="776" y="108"/>
                  <a:pt x="773" y="108"/>
                </a:cubicBezTo>
                <a:cubicBezTo>
                  <a:pt x="773" y="103"/>
                  <a:pt x="773" y="103"/>
                  <a:pt x="773" y="103"/>
                </a:cubicBezTo>
                <a:cubicBezTo>
                  <a:pt x="770" y="103"/>
                  <a:pt x="769" y="103"/>
                  <a:pt x="767" y="104"/>
                </a:cubicBezTo>
                <a:cubicBezTo>
                  <a:pt x="767" y="103"/>
                  <a:pt x="767" y="103"/>
                  <a:pt x="767" y="103"/>
                </a:cubicBezTo>
                <a:cubicBezTo>
                  <a:pt x="766" y="103"/>
                  <a:pt x="766" y="103"/>
                  <a:pt x="766" y="103"/>
                </a:cubicBezTo>
                <a:lnTo>
                  <a:pt x="766" y="102"/>
                </a:lnTo>
                <a:close/>
                <a:moveTo>
                  <a:pt x="765" y="106"/>
                </a:moveTo>
                <a:cubicBezTo>
                  <a:pt x="768" y="106"/>
                  <a:pt x="768" y="106"/>
                  <a:pt x="768" y="106"/>
                </a:cubicBezTo>
                <a:cubicBezTo>
                  <a:pt x="768" y="107"/>
                  <a:pt x="767" y="108"/>
                  <a:pt x="766" y="109"/>
                </a:cubicBezTo>
                <a:cubicBezTo>
                  <a:pt x="765" y="109"/>
                  <a:pt x="766" y="109"/>
                  <a:pt x="765" y="109"/>
                </a:cubicBezTo>
                <a:cubicBezTo>
                  <a:pt x="763" y="106"/>
                  <a:pt x="763" y="109"/>
                  <a:pt x="765" y="106"/>
                </a:cubicBezTo>
                <a:close/>
                <a:moveTo>
                  <a:pt x="760" y="126"/>
                </a:moveTo>
                <a:cubicBezTo>
                  <a:pt x="764" y="127"/>
                  <a:pt x="769" y="126"/>
                  <a:pt x="772" y="129"/>
                </a:cubicBezTo>
                <a:cubicBezTo>
                  <a:pt x="769" y="129"/>
                  <a:pt x="765" y="129"/>
                  <a:pt x="763" y="131"/>
                </a:cubicBezTo>
                <a:cubicBezTo>
                  <a:pt x="760" y="130"/>
                  <a:pt x="761" y="131"/>
                  <a:pt x="760" y="129"/>
                </a:cubicBezTo>
                <a:cubicBezTo>
                  <a:pt x="759" y="128"/>
                  <a:pt x="760" y="129"/>
                  <a:pt x="760" y="126"/>
                </a:cubicBezTo>
                <a:close/>
                <a:moveTo>
                  <a:pt x="707" y="92"/>
                </a:moveTo>
                <a:cubicBezTo>
                  <a:pt x="720" y="93"/>
                  <a:pt x="732" y="94"/>
                  <a:pt x="741" y="95"/>
                </a:cubicBezTo>
                <a:cubicBezTo>
                  <a:pt x="740" y="97"/>
                  <a:pt x="738" y="99"/>
                  <a:pt x="737" y="101"/>
                </a:cubicBezTo>
                <a:cubicBezTo>
                  <a:pt x="736" y="102"/>
                  <a:pt x="736" y="102"/>
                  <a:pt x="734" y="103"/>
                </a:cubicBezTo>
                <a:cubicBezTo>
                  <a:pt x="733" y="99"/>
                  <a:pt x="733" y="102"/>
                  <a:pt x="733" y="98"/>
                </a:cubicBezTo>
                <a:cubicBezTo>
                  <a:pt x="729" y="98"/>
                  <a:pt x="729" y="99"/>
                  <a:pt x="726" y="100"/>
                </a:cubicBezTo>
                <a:cubicBezTo>
                  <a:pt x="725" y="100"/>
                  <a:pt x="725" y="100"/>
                  <a:pt x="725" y="100"/>
                </a:cubicBezTo>
                <a:cubicBezTo>
                  <a:pt x="723" y="99"/>
                  <a:pt x="716" y="97"/>
                  <a:pt x="714" y="96"/>
                </a:cubicBezTo>
                <a:cubicBezTo>
                  <a:pt x="711" y="95"/>
                  <a:pt x="709" y="98"/>
                  <a:pt x="708" y="98"/>
                </a:cubicBezTo>
                <a:cubicBezTo>
                  <a:pt x="706" y="97"/>
                  <a:pt x="706" y="97"/>
                  <a:pt x="705" y="96"/>
                </a:cubicBezTo>
                <a:cubicBezTo>
                  <a:pt x="706" y="93"/>
                  <a:pt x="706" y="94"/>
                  <a:pt x="707" y="92"/>
                </a:cubicBezTo>
                <a:close/>
                <a:moveTo>
                  <a:pt x="710" y="194"/>
                </a:moveTo>
                <a:cubicBezTo>
                  <a:pt x="706" y="194"/>
                  <a:pt x="706" y="194"/>
                  <a:pt x="706" y="194"/>
                </a:cubicBezTo>
                <a:cubicBezTo>
                  <a:pt x="707" y="192"/>
                  <a:pt x="708" y="190"/>
                  <a:pt x="709" y="189"/>
                </a:cubicBezTo>
                <a:cubicBezTo>
                  <a:pt x="710" y="190"/>
                  <a:pt x="710" y="189"/>
                  <a:pt x="711" y="190"/>
                </a:cubicBezTo>
                <a:cubicBezTo>
                  <a:pt x="712" y="190"/>
                  <a:pt x="712" y="190"/>
                  <a:pt x="712" y="190"/>
                </a:cubicBezTo>
                <a:cubicBezTo>
                  <a:pt x="711" y="194"/>
                  <a:pt x="711" y="190"/>
                  <a:pt x="710" y="194"/>
                </a:cubicBezTo>
                <a:close/>
                <a:moveTo>
                  <a:pt x="709" y="161"/>
                </a:moveTo>
                <a:cubicBezTo>
                  <a:pt x="706" y="161"/>
                  <a:pt x="703" y="161"/>
                  <a:pt x="701" y="160"/>
                </a:cubicBezTo>
                <a:cubicBezTo>
                  <a:pt x="700" y="160"/>
                  <a:pt x="700" y="160"/>
                  <a:pt x="700" y="160"/>
                </a:cubicBezTo>
                <a:cubicBezTo>
                  <a:pt x="701" y="157"/>
                  <a:pt x="701" y="157"/>
                  <a:pt x="702" y="156"/>
                </a:cubicBezTo>
                <a:cubicBezTo>
                  <a:pt x="704" y="156"/>
                  <a:pt x="708" y="157"/>
                  <a:pt x="710" y="158"/>
                </a:cubicBezTo>
                <a:cubicBezTo>
                  <a:pt x="711" y="158"/>
                  <a:pt x="711" y="158"/>
                  <a:pt x="712" y="159"/>
                </a:cubicBezTo>
                <a:cubicBezTo>
                  <a:pt x="710" y="159"/>
                  <a:pt x="710" y="160"/>
                  <a:pt x="709" y="161"/>
                </a:cubicBezTo>
                <a:close/>
                <a:moveTo>
                  <a:pt x="712" y="192"/>
                </a:moveTo>
                <a:cubicBezTo>
                  <a:pt x="714" y="192"/>
                  <a:pt x="714" y="192"/>
                  <a:pt x="714" y="192"/>
                </a:cubicBezTo>
                <a:cubicBezTo>
                  <a:pt x="713" y="193"/>
                  <a:pt x="714" y="193"/>
                  <a:pt x="712" y="192"/>
                </a:cubicBezTo>
                <a:close/>
                <a:moveTo>
                  <a:pt x="695" y="136"/>
                </a:moveTo>
                <a:cubicBezTo>
                  <a:pt x="692" y="135"/>
                  <a:pt x="692" y="135"/>
                  <a:pt x="691" y="133"/>
                </a:cubicBezTo>
                <a:cubicBezTo>
                  <a:pt x="695" y="127"/>
                  <a:pt x="706" y="133"/>
                  <a:pt x="712" y="129"/>
                </a:cubicBezTo>
                <a:cubicBezTo>
                  <a:pt x="717" y="129"/>
                  <a:pt x="718" y="129"/>
                  <a:pt x="721" y="127"/>
                </a:cubicBezTo>
                <a:cubicBezTo>
                  <a:pt x="721" y="126"/>
                  <a:pt x="721" y="126"/>
                  <a:pt x="721" y="126"/>
                </a:cubicBezTo>
                <a:cubicBezTo>
                  <a:pt x="718" y="125"/>
                  <a:pt x="714" y="124"/>
                  <a:pt x="712" y="123"/>
                </a:cubicBezTo>
                <a:cubicBezTo>
                  <a:pt x="712" y="123"/>
                  <a:pt x="712" y="123"/>
                  <a:pt x="712" y="123"/>
                </a:cubicBezTo>
                <a:cubicBezTo>
                  <a:pt x="712" y="122"/>
                  <a:pt x="712" y="122"/>
                  <a:pt x="712" y="122"/>
                </a:cubicBezTo>
                <a:cubicBezTo>
                  <a:pt x="722" y="122"/>
                  <a:pt x="734" y="122"/>
                  <a:pt x="737" y="124"/>
                </a:cubicBezTo>
                <a:cubicBezTo>
                  <a:pt x="740" y="125"/>
                  <a:pt x="740" y="126"/>
                  <a:pt x="741" y="129"/>
                </a:cubicBezTo>
                <a:cubicBezTo>
                  <a:pt x="745" y="129"/>
                  <a:pt x="745" y="129"/>
                  <a:pt x="745" y="129"/>
                </a:cubicBezTo>
                <a:cubicBezTo>
                  <a:pt x="744" y="127"/>
                  <a:pt x="744" y="128"/>
                  <a:pt x="744" y="126"/>
                </a:cubicBezTo>
                <a:cubicBezTo>
                  <a:pt x="744" y="123"/>
                  <a:pt x="743" y="124"/>
                  <a:pt x="746" y="123"/>
                </a:cubicBezTo>
                <a:cubicBezTo>
                  <a:pt x="746" y="121"/>
                  <a:pt x="746" y="121"/>
                  <a:pt x="746" y="121"/>
                </a:cubicBezTo>
                <a:cubicBezTo>
                  <a:pt x="746" y="124"/>
                  <a:pt x="754" y="124"/>
                  <a:pt x="757" y="125"/>
                </a:cubicBezTo>
                <a:cubicBezTo>
                  <a:pt x="757" y="128"/>
                  <a:pt x="756" y="129"/>
                  <a:pt x="757" y="131"/>
                </a:cubicBezTo>
                <a:cubicBezTo>
                  <a:pt x="754" y="136"/>
                  <a:pt x="752" y="131"/>
                  <a:pt x="748" y="138"/>
                </a:cubicBezTo>
                <a:cubicBezTo>
                  <a:pt x="737" y="138"/>
                  <a:pt x="701" y="138"/>
                  <a:pt x="695" y="136"/>
                </a:cubicBezTo>
                <a:close/>
                <a:moveTo>
                  <a:pt x="712" y="126"/>
                </a:moveTo>
                <a:cubicBezTo>
                  <a:pt x="713" y="127"/>
                  <a:pt x="714" y="127"/>
                  <a:pt x="715" y="127"/>
                </a:cubicBezTo>
                <a:cubicBezTo>
                  <a:pt x="715" y="128"/>
                  <a:pt x="715" y="128"/>
                  <a:pt x="715" y="128"/>
                </a:cubicBezTo>
                <a:cubicBezTo>
                  <a:pt x="713" y="128"/>
                  <a:pt x="714" y="128"/>
                  <a:pt x="712" y="126"/>
                </a:cubicBezTo>
                <a:close/>
                <a:moveTo>
                  <a:pt x="747" y="150"/>
                </a:moveTo>
                <a:cubicBezTo>
                  <a:pt x="743" y="149"/>
                  <a:pt x="742" y="148"/>
                  <a:pt x="741" y="145"/>
                </a:cubicBezTo>
                <a:cubicBezTo>
                  <a:pt x="739" y="147"/>
                  <a:pt x="740" y="145"/>
                  <a:pt x="739" y="147"/>
                </a:cubicBezTo>
                <a:cubicBezTo>
                  <a:pt x="738" y="147"/>
                  <a:pt x="737" y="147"/>
                  <a:pt x="736" y="146"/>
                </a:cubicBezTo>
                <a:cubicBezTo>
                  <a:pt x="736" y="146"/>
                  <a:pt x="736" y="146"/>
                  <a:pt x="735" y="145"/>
                </a:cubicBezTo>
                <a:cubicBezTo>
                  <a:pt x="735" y="144"/>
                  <a:pt x="735" y="144"/>
                  <a:pt x="735" y="144"/>
                </a:cubicBezTo>
                <a:cubicBezTo>
                  <a:pt x="737" y="145"/>
                  <a:pt x="742" y="145"/>
                  <a:pt x="745" y="144"/>
                </a:cubicBezTo>
                <a:cubicBezTo>
                  <a:pt x="746" y="144"/>
                  <a:pt x="748" y="144"/>
                  <a:pt x="751" y="144"/>
                </a:cubicBezTo>
                <a:cubicBezTo>
                  <a:pt x="750" y="147"/>
                  <a:pt x="749" y="148"/>
                  <a:pt x="747" y="150"/>
                </a:cubicBezTo>
                <a:close/>
                <a:moveTo>
                  <a:pt x="782" y="148"/>
                </a:moveTo>
                <a:cubicBezTo>
                  <a:pt x="778" y="151"/>
                  <a:pt x="770" y="147"/>
                  <a:pt x="765" y="150"/>
                </a:cubicBezTo>
                <a:cubicBezTo>
                  <a:pt x="761" y="150"/>
                  <a:pt x="758" y="150"/>
                  <a:pt x="756" y="149"/>
                </a:cubicBezTo>
                <a:cubicBezTo>
                  <a:pt x="756" y="148"/>
                  <a:pt x="755" y="146"/>
                  <a:pt x="755" y="144"/>
                </a:cubicBezTo>
                <a:cubicBezTo>
                  <a:pt x="758" y="144"/>
                  <a:pt x="758" y="144"/>
                  <a:pt x="760" y="144"/>
                </a:cubicBezTo>
                <a:cubicBezTo>
                  <a:pt x="760" y="140"/>
                  <a:pt x="760" y="140"/>
                  <a:pt x="760" y="140"/>
                </a:cubicBezTo>
                <a:cubicBezTo>
                  <a:pt x="758" y="140"/>
                  <a:pt x="755" y="140"/>
                  <a:pt x="753" y="141"/>
                </a:cubicBezTo>
                <a:cubicBezTo>
                  <a:pt x="753" y="138"/>
                  <a:pt x="753" y="138"/>
                  <a:pt x="751" y="137"/>
                </a:cubicBezTo>
                <a:cubicBezTo>
                  <a:pt x="751" y="136"/>
                  <a:pt x="751" y="136"/>
                  <a:pt x="751" y="136"/>
                </a:cubicBezTo>
                <a:cubicBezTo>
                  <a:pt x="756" y="136"/>
                  <a:pt x="767" y="135"/>
                  <a:pt x="770" y="137"/>
                </a:cubicBezTo>
                <a:cubicBezTo>
                  <a:pt x="772" y="138"/>
                  <a:pt x="771" y="137"/>
                  <a:pt x="772" y="138"/>
                </a:cubicBezTo>
                <a:cubicBezTo>
                  <a:pt x="771" y="138"/>
                  <a:pt x="769" y="139"/>
                  <a:pt x="768" y="140"/>
                </a:cubicBezTo>
                <a:cubicBezTo>
                  <a:pt x="767" y="140"/>
                  <a:pt x="767" y="140"/>
                  <a:pt x="767" y="140"/>
                </a:cubicBezTo>
                <a:cubicBezTo>
                  <a:pt x="767" y="142"/>
                  <a:pt x="767" y="142"/>
                  <a:pt x="767" y="142"/>
                </a:cubicBezTo>
                <a:cubicBezTo>
                  <a:pt x="774" y="142"/>
                  <a:pt x="773" y="142"/>
                  <a:pt x="774" y="145"/>
                </a:cubicBezTo>
                <a:cubicBezTo>
                  <a:pt x="780" y="145"/>
                  <a:pt x="779" y="143"/>
                  <a:pt x="783" y="142"/>
                </a:cubicBezTo>
                <a:cubicBezTo>
                  <a:pt x="785" y="142"/>
                  <a:pt x="787" y="143"/>
                  <a:pt x="789" y="142"/>
                </a:cubicBezTo>
                <a:cubicBezTo>
                  <a:pt x="790" y="142"/>
                  <a:pt x="790" y="142"/>
                  <a:pt x="790" y="142"/>
                </a:cubicBezTo>
                <a:cubicBezTo>
                  <a:pt x="789" y="146"/>
                  <a:pt x="789" y="142"/>
                  <a:pt x="788" y="145"/>
                </a:cubicBezTo>
                <a:cubicBezTo>
                  <a:pt x="788" y="145"/>
                  <a:pt x="787" y="144"/>
                  <a:pt x="786" y="144"/>
                </a:cubicBezTo>
                <a:cubicBezTo>
                  <a:pt x="781" y="145"/>
                  <a:pt x="784" y="146"/>
                  <a:pt x="782" y="148"/>
                </a:cubicBezTo>
                <a:close/>
                <a:moveTo>
                  <a:pt x="802" y="200"/>
                </a:moveTo>
                <a:cubicBezTo>
                  <a:pt x="802" y="202"/>
                  <a:pt x="802" y="202"/>
                  <a:pt x="802" y="202"/>
                </a:cubicBezTo>
                <a:cubicBezTo>
                  <a:pt x="795" y="202"/>
                  <a:pt x="794" y="201"/>
                  <a:pt x="788" y="200"/>
                </a:cubicBezTo>
                <a:cubicBezTo>
                  <a:pt x="790" y="199"/>
                  <a:pt x="796" y="200"/>
                  <a:pt x="798" y="198"/>
                </a:cubicBezTo>
                <a:cubicBezTo>
                  <a:pt x="800" y="199"/>
                  <a:pt x="800" y="199"/>
                  <a:pt x="801" y="199"/>
                </a:cubicBezTo>
                <a:cubicBezTo>
                  <a:pt x="803" y="199"/>
                  <a:pt x="803" y="199"/>
                  <a:pt x="803" y="199"/>
                </a:cubicBezTo>
                <a:cubicBezTo>
                  <a:pt x="803" y="200"/>
                  <a:pt x="803" y="200"/>
                  <a:pt x="802" y="200"/>
                </a:cubicBezTo>
                <a:close/>
                <a:moveTo>
                  <a:pt x="806" y="139"/>
                </a:moveTo>
                <a:cubicBezTo>
                  <a:pt x="805" y="139"/>
                  <a:pt x="805" y="139"/>
                  <a:pt x="803" y="138"/>
                </a:cubicBezTo>
                <a:cubicBezTo>
                  <a:pt x="801" y="138"/>
                  <a:pt x="801" y="138"/>
                  <a:pt x="800" y="139"/>
                </a:cubicBezTo>
                <a:cubicBezTo>
                  <a:pt x="800" y="142"/>
                  <a:pt x="799" y="141"/>
                  <a:pt x="802" y="143"/>
                </a:cubicBezTo>
                <a:cubicBezTo>
                  <a:pt x="801" y="145"/>
                  <a:pt x="798" y="146"/>
                  <a:pt x="797" y="148"/>
                </a:cubicBezTo>
                <a:cubicBezTo>
                  <a:pt x="795" y="148"/>
                  <a:pt x="795" y="148"/>
                  <a:pt x="795" y="148"/>
                </a:cubicBezTo>
                <a:cubicBezTo>
                  <a:pt x="793" y="143"/>
                  <a:pt x="794" y="143"/>
                  <a:pt x="795" y="137"/>
                </a:cubicBezTo>
                <a:cubicBezTo>
                  <a:pt x="800" y="137"/>
                  <a:pt x="803" y="136"/>
                  <a:pt x="807" y="135"/>
                </a:cubicBezTo>
                <a:cubicBezTo>
                  <a:pt x="808" y="136"/>
                  <a:pt x="809" y="136"/>
                  <a:pt x="810" y="137"/>
                </a:cubicBezTo>
                <a:cubicBezTo>
                  <a:pt x="809" y="138"/>
                  <a:pt x="808" y="138"/>
                  <a:pt x="806" y="139"/>
                </a:cubicBezTo>
                <a:close/>
                <a:moveTo>
                  <a:pt x="819" y="202"/>
                </a:moveTo>
                <a:cubicBezTo>
                  <a:pt x="817" y="202"/>
                  <a:pt x="816" y="201"/>
                  <a:pt x="814" y="202"/>
                </a:cubicBezTo>
                <a:cubicBezTo>
                  <a:pt x="810" y="202"/>
                  <a:pt x="811" y="202"/>
                  <a:pt x="809" y="200"/>
                </a:cubicBezTo>
                <a:cubicBezTo>
                  <a:pt x="808" y="200"/>
                  <a:pt x="808" y="200"/>
                  <a:pt x="808" y="200"/>
                </a:cubicBezTo>
                <a:cubicBezTo>
                  <a:pt x="809" y="199"/>
                  <a:pt x="811" y="198"/>
                  <a:pt x="813" y="197"/>
                </a:cubicBezTo>
                <a:cubicBezTo>
                  <a:pt x="816" y="198"/>
                  <a:pt x="816" y="198"/>
                  <a:pt x="819" y="198"/>
                </a:cubicBezTo>
                <a:lnTo>
                  <a:pt x="819" y="202"/>
                </a:lnTo>
                <a:close/>
                <a:moveTo>
                  <a:pt x="812" y="136"/>
                </a:moveTo>
                <a:cubicBezTo>
                  <a:pt x="817" y="136"/>
                  <a:pt x="817" y="136"/>
                  <a:pt x="817" y="136"/>
                </a:cubicBezTo>
                <a:cubicBezTo>
                  <a:pt x="817" y="136"/>
                  <a:pt x="817" y="137"/>
                  <a:pt x="818" y="137"/>
                </a:cubicBezTo>
                <a:cubicBezTo>
                  <a:pt x="817" y="137"/>
                  <a:pt x="817" y="138"/>
                  <a:pt x="817" y="138"/>
                </a:cubicBezTo>
                <a:cubicBezTo>
                  <a:pt x="816" y="138"/>
                  <a:pt x="813" y="137"/>
                  <a:pt x="812" y="136"/>
                </a:cubicBezTo>
                <a:close/>
                <a:moveTo>
                  <a:pt x="818" y="181"/>
                </a:moveTo>
                <a:cubicBezTo>
                  <a:pt x="816" y="181"/>
                  <a:pt x="816" y="180"/>
                  <a:pt x="815" y="179"/>
                </a:cubicBezTo>
                <a:cubicBezTo>
                  <a:pt x="814" y="178"/>
                  <a:pt x="815" y="177"/>
                  <a:pt x="816" y="175"/>
                </a:cubicBezTo>
                <a:cubicBezTo>
                  <a:pt x="818" y="175"/>
                  <a:pt x="818" y="175"/>
                  <a:pt x="818" y="175"/>
                </a:cubicBezTo>
                <a:cubicBezTo>
                  <a:pt x="818" y="177"/>
                  <a:pt x="818" y="177"/>
                  <a:pt x="818" y="177"/>
                </a:cubicBezTo>
                <a:cubicBezTo>
                  <a:pt x="819" y="177"/>
                  <a:pt x="819" y="177"/>
                  <a:pt x="819" y="177"/>
                </a:cubicBezTo>
                <a:cubicBezTo>
                  <a:pt x="819" y="179"/>
                  <a:pt x="818" y="179"/>
                  <a:pt x="818" y="181"/>
                </a:cubicBezTo>
                <a:close/>
                <a:moveTo>
                  <a:pt x="818" y="113"/>
                </a:moveTo>
                <a:cubicBezTo>
                  <a:pt x="817" y="113"/>
                  <a:pt x="817" y="113"/>
                  <a:pt x="817" y="113"/>
                </a:cubicBezTo>
                <a:cubicBezTo>
                  <a:pt x="816" y="112"/>
                  <a:pt x="816" y="110"/>
                  <a:pt x="816" y="109"/>
                </a:cubicBezTo>
                <a:cubicBezTo>
                  <a:pt x="818" y="108"/>
                  <a:pt x="817" y="108"/>
                  <a:pt x="818" y="108"/>
                </a:cubicBezTo>
                <a:cubicBezTo>
                  <a:pt x="819" y="108"/>
                  <a:pt x="819" y="108"/>
                  <a:pt x="819" y="108"/>
                </a:cubicBezTo>
                <a:cubicBezTo>
                  <a:pt x="819" y="109"/>
                  <a:pt x="819" y="111"/>
                  <a:pt x="818" y="113"/>
                </a:cubicBezTo>
                <a:close/>
                <a:moveTo>
                  <a:pt x="806" y="105"/>
                </a:moveTo>
                <a:cubicBezTo>
                  <a:pt x="806" y="103"/>
                  <a:pt x="806" y="102"/>
                  <a:pt x="805" y="100"/>
                </a:cubicBezTo>
                <a:cubicBezTo>
                  <a:pt x="809" y="100"/>
                  <a:pt x="812" y="99"/>
                  <a:pt x="816" y="99"/>
                </a:cubicBezTo>
                <a:cubicBezTo>
                  <a:pt x="816" y="102"/>
                  <a:pt x="816" y="102"/>
                  <a:pt x="816" y="102"/>
                </a:cubicBezTo>
                <a:cubicBezTo>
                  <a:pt x="818" y="102"/>
                  <a:pt x="821" y="103"/>
                  <a:pt x="824" y="103"/>
                </a:cubicBezTo>
                <a:cubicBezTo>
                  <a:pt x="824" y="103"/>
                  <a:pt x="825" y="103"/>
                  <a:pt x="825" y="104"/>
                </a:cubicBezTo>
                <a:cubicBezTo>
                  <a:pt x="825" y="106"/>
                  <a:pt x="825" y="106"/>
                  <a:pt x="824" y="108"/>
                </a:cubicBezTo>
                <a:cubicBezTo>
                  <a:pt x="824" y="108"/>
                  <a:pt x="824" y="108"/>
                  <a:pt x="823" y="109"/>
                </a:cubicBezTo>
                <a:cubicBezTo>
                  <a:pt x="820" y="103"/>
                  <a:pt x="815" y="104"/>
                  <a:pt x="806" y="105"/>
                </a:cubicBezTo>
                <a:close/>
                <a:moveTo>
                  <a:pt x="828" y="169"/>
                </a:moveTo>
                <a:cubicBezTo>
                  <a:pt x="830" y="170"/>
                  <a:pt x="829" y="169"/>
                  <a:pt x="830" y="170"/>
                </a:cubicBezTo>
                <a:cubicBezTo>
                  <a:pt x="828" y="169"/>
                  <a:pt x="829" y="170"/>
                  <a:pt x="828" y="169"/>
                </a:cubicBezTo>
                <a:close/>
                <a:moveTo>
                  <a:pt x="829" y="149"/>
                </a:moveTo>
                <a:cubicBezTo>
                  <a:pt x="828" y="148"/>
                  <a:pt x="829" y="147"/>
                  <a:pt x="830" y="144"/>
                </a:cubicBezTo>
                <a:cubicBezTo>
                  <a:pt x="827" y="145"/>
                  <a:pt x="826" y="145"/>
                  <a:pt x="824" y="145"/>
                </a:cubicBezTo>
                <a:cubicBezTo>
                  <a:pt x="824" y="144"/>
                  <a:pt x="824" y="144"/>
                  <a:pt x="824" y="144"/>
                </a:cubicBezTo>
                <a:cubicBezTo>
                  <a:pt x="824" y="144"/>
                  <a:pt x="824" y="144"/>
                  <a:pt x="823" y="144"/>
                </a:cubicBezTo>
                <a:cubicBezTo>
                  <a:pt x="826" y="143"/>
                  <a:pt x="828" y="143"/>
                  <a:pt x="832" y="143"/>
                </a:cubicBezTo>
                <a:cubicBezTo>
                  <a:pt x="832" y="143"/>
                  <a:pt x="832" y="143"/>
                  <a:pt x="833" y="144"/>
                </a:cubicBezTo>
                <a:cubicBezTo>
                  <a:pt x="832" y="147"/>
                  <a:pt x="831" y="147"/>
                  <a:pt x="831" y="150"/>
                </a:cubicBezTo>
                <a:cubicBezTo>
                  <a:pt x="829" y="150"/>
                  <a:pt x="830" y="150"/>
                  <a:pt x="829" y="149"/>
                </a:cubicBezTo>
                <a:close/>
                <a:moveTo>
                  <a:pt x="835" y="198"/>
                </a:moveTo>
                <a:cubicBezTo>
                  <a:pt x="831" y="198"/>
                  <a:pt x="832" y="199"/>
                  <a:pt x="832" y="197"/>
                </a:cubicBezTo>
                <a:cubicBezTo>
                  <a:pt x="833" y="197"/>
                  <a:pt x="833" y="197"/>
                  <a:pt x="835" y="197"/>
                </a:cubicBezTo>
                <a:lnTo>
                  <a:pt x="835" y="198"/>
                </a:lnTo>
                <a:close/>
                <a:moveTo>
                  <a:pt x="835" y="193"/>
                </a:moveTo>
                <a:cubicBezTo>
                  <a:pt x="835" y="192"/>
                  <a:pt x="835" y="192"/>
                  <a:pt x="835" y="192"/>
                </a:cubicBezTo>
                <a:cubicBezTo>
                  <a:pt x="837" y="192"/>
                  <a:pt x="837" y="192"/>
                  <a:pt x="838" y="191"/>
                </a:cubicBezTo>
                <a:cubicBezTo>
                  <a:pt x="842" y="191"/>
                  <a:pt x="842" y="191"/>
                  <a:pt x="842" y="191"/>
                </a:cubicBezTo>
                <a:cubicBezTo>
                  <a:pt x="842" y="192"/>
                  <a:pt x="842" y="192"/>
                  <a:pt x="842" y="192"/>
                </a:cubicBezTo>
                <a:cubicBezTo>
                  <a:pt x="840" y="193"/>
                  <a:pt x="840" y="192"/>
                  <a:pt x="839" y="195"/>
                </a:cubicBezTo>
                <a:cubicBezTo>
                  <a:pt x="837" y="194"/>
                  <a:pt x="837" y="194"/>
                  <a:pt x="835" y="193"/>
                </a:cubicBezTo>
                <a:close/>
                <a:moveTo>
                  <a:pt x="841" y="212"/>
                </a:moveTo>
                <a:cubicBezTo>
                  <a:pt x="840" y="212"/>
                  <a:pt x="840" y="212"/>
                  <a:pt x="840" y="212"/>
                </a:cubicBezTo>
                <a:cubicBezTo>
                  <a:pt x="840" y="211"/>
                  <a:pt x="840" y="210"/>
                  <a:pt x="839" y="209"/>
                </a:cubicBezTo>
                <a:cubicBezTo>
                  <a:pt x="841" y="209"/>
                  <a:pt x="841" y="209"/>
                  <a:pt x="841" y="209"/>
                </a:cubicBezTo>
                <a:lnTo>
                  <a:pt x="841" y="212"/>
                </a:lnTo>
                <a:close/>
                <a:moveTo>
                  <a:pt x="846" y="207"/>
                </a:moveTo>
                <a:cubicBezTo>
                  <a:pt x="848" y="208"/>
                  <a:pt x="847" y="207"/>
                  <a:pt x="848" y="208"/>
                </a:cubicBezTo>
                <a:cubicBezTo>
                  <a:pt x="846" y="207"/>
                  <a:pt x="847" y="208"/>
                  <a:pt x="846" y="207"/>
                </a:cubicBezTo>
                <a:close/>
                <a:moveTo>
                  <a:pt x="848" y="199"/>
                </a:moveTo>
                <a:cubicBezTo>
                  <a:pt x="843" y="199"/>
                  <a:pt x="843" y="199"/>
                  <a:pt x="843" y="199"/>
                </a:cubicBezTo>
                <a:cubicBezTo>
                  <a:pt x="842" y="198"/>
                  <a:pt x="843" y="198"/>
                  <a:pt x="842" y="197"/>
                </a:cubicBezTo>
                <a:cubicBezTo>
                  <a:pt x="843" y="196"/>
                  <a:pt x="845" y="196"/>
                  <a:pt x="846" y="195"/>
                </a:cubicBezTo>
                <a:cubicBezTo>
                  <a:pt x="847" y="195"/>
                  <a:pt x="847" y="195"/>
                  <a:pt x="847" y="195"/>
                </a:cubicBezTo>
                <a:cubicBezTo>
                  <a:pt x="847" y="198"/>
                  <a:pt x="847" y="198"/>
                  <a:pt x="847" y="198"/>
                </a:cubicBezTo>
                <a:cubicBezTo>
                  <a:pt x="848" y="198"/>
                  <a:pt x="848" y="198"/>
                  <a:pt x="851" y="197"/>
                </a:cubicBezTo>
                <a:cubicBezTo>
                  <a:pt x="850" y="198"/>
                  <a:pt x="849" y="199"/>
                  <a:pt x="848" y="199"/>
                </a:cubicBezTo>
                <a:close/>
                <a:moveTo>
                  <a:pt x="870" y="256"/>
                </a:moveTo>
                <a:cubicBezTo>
                  <a:pt x="870" y="258"/>
                  <a:pt x="870" y="258"/>
                  <a:pt x="870" y="258"/>
                </a:cubicBezTo>
                <a:cubicBezTo>
                  <a:pt x="868" y="258"/>
                  <a:pt x="868" y="258"/>
                  <a:pt x="868" y="258"/>
                </a:cubicBezTo>
                <a:cubicBezTo>
                  <a:pt x="868" y="257"/>
                  <a:pt x="868" y="256"/>
                  <a:pt x="869" y="255"/>
                </a:cubicBezTo>
                <a:cubicBezTo>
                  <a:pt x="871" y="255"/>
                  <a:pt x="871" y="255"/>
                  <a:pt x="871" y="255"/>
                </a:cubicBezTo>
                <a:cubicBezTo>
                  <a:pt x="870" y="255"/>
                  <a:pt x="870" y="256"/>
                  <a:pt x="870" y="256"/>
                </a:cubicBezTo>
                <a:close/>
                <a:moveTo>
                  <a:pt x="915" y="212"/>
                </a:moveTo>
                <a:cubicBezTo>
                  <a:pt x="913" y="212"/>
                  <a:pt x="912" y="212"/>
                  <a:pt x="910" y="213"/>
                </a:cubicBezTo>
                <a:cubicBezTo>
                  <a:pt x="910" y="214"/>
                  <a:pt x="910" y="214"/>
                  <a:pt x="910" y="214"/>
                </a:cubicBezTo>
                <a:cubicBezTo>
                  <a:pt x="906" y="217"/>
                  <a:pt x="899" y="213"/>
                  <a:pt x="896" y="213"/>
                </a:cubicBezTo>
                <a:cubicBezTo>
                  <a:pt x="891" y="215"/>
                  <a:pt x="888" y="217"/>
                  <a:pt x="884" y="218"/>
                </a:cubicBezTo>
                <a:cubicBezTo>
                  <a:pt x="883" y="218"/>
                  <a:pt x="882" y="217"/>
                  <a:pt x="882" y="216"/>
                </a:cubicBezTo>
                <a:cubicBezTo>
                  <a:pt x="883" y="211"/>
                  <a:pt x="883" y="212"/>
                  <a:pt x="882" y="207"/>
                </a:cubicBezTo>
                <a:cubicBezTo>
                  <a:pt x="881" y="207"/>
                  <a:pt x="880" y="208"/>
                  <a:pt x="879" y="208"/>
                </a:cubicBezTo>
                <a:cubicBezTo>
                  <a:pt x="879" y="210"/>
                  <a:pt x="879" y="210"/>
                  <a:pt x="879" y="210"/>
                </a:cubicBezTo>
                <a:cubicBezTo>
                  <a:pt x="877" y="211"/>
                  <a:pt x="870" y="209"/>
                  <a:pt x="867" y="211"/>
                </a:cubicBezTo>
                <a:cubicBezTo>
                  <a:pt x="861" y="211"/>
                  <a:pt x="854" y="212"/>
                  <a:pt x="852" y="209"/>
                </a:cubicBezTo>
                <a:cubicBezTo>
                  <a:pt x="851" y="209"/>
                  <a:pt x="851" y="209"/>
                  <a:pt x="851" y="209"/>
                </a:cubicBezTo>
                <a:cubicBezTo>
                  <a:pt x="852" y="207"/>
                  <a:pt x="850" y="208"/>
                  <a:pt x="853" y="207"/>
                </a:cubicBezTo>
                <a:cubicBezTo>
                  <a:pt x="855" y="206"/>
                  <a:pt x="856" y="209"/>
                  <a:pt x="859" y="208"/>
                </a:cubicBezTo>
                <a:cubicBezTo>
                  <a:pt x="861" y="207"/>
                  <a:pt x="863" y="204"/>
                  <a:pt x="865" y="203"/>
                </a:cubicBezTo>
                <a:cubicBezTo>
                  <a:pt x="868" y="205"/>
                  <a:pt x="872" y="206"/>
                  <a:pt x="877" y="207"/>
                </a:cubicBezTo>
                <a:cubicBezTo>
                  <a:pt x="877" y="204"/>
                  <a:pt x="877" y="204"/>
                  <a:pt x="877" y="204"/>
                </a:cubicBezTo>
                <a:cubicBezTo>
                  <a:pt x="882" y="204"/>
                  <a:pt x="881" y="205"/>
                  <a:pt x="885" y="202"/>
                </a:cubicBezTo>
                <a:cubicBezTo>
                  <a:pt x="886" y="204"/>
                  <a:pt x="886" y="204"/>
                  <a:pt x="887" y="206"/>
                </a:cubicBezTo>
                <a:cubicBezTo>
                  <a:pt x="887" y="208"/>
                  <a:pt x="886" y="208"/>
                  <a:pt x="886" y="212"/>
                </a:cubicBezTo>
                <a:cubicBezTo>
                  <a:pt x="889" y="212"/>
                  <a:pt x="889" y="212"/>
                  <a:pt x="889" y="212"/>
                </a:cubicBezTo>
                <a:cubicBezTo>
                  <a:pt x="890" y="210"/>
                  <a:pt x="891" y="209"/>
                  <a:pt x="891" y="208"/>
                </a:cubicBezTo>
                <a:cubicBezTo>
                  <a:pt x="891" y="208"/>
                  <a:pt x="897" y="209"/>
                  <a:pt x="898" y="212"/>
                </a:cubicBezTo>
                <a:cubicBezTo>
                  <a:pt x="902" y="211"/>
                  <a:pt x="902" y="211"/>
                  <a:pt x="904" y="209"/>
                </a:cubicBezTo>
                <a:cubicBezTo>
                  <a:pt x="907" y="210"/>
                  <a:pt x="910" y="211"/>
                  <a:pt x="915" y="211"/>
                </a:cubicBezTo>
                <a:lnTo>
                  <a:pt x="915" y="212"/>
                </a:lnTo>
                <a:close/>
                <a:moveTo>
                  <a:pt x="959" y="223"/>
                </a:moveTo>
                <a:cubicBezTo>
                  <a:pt x="957" y="224"/>
                  <a:pt x="958" y="223"/>
                  <a:pt x="957" y="225"/>
                </a:cubicBezTo>
                <a:cubicBezTo>
                  <a:pt x="955" y="224"/>
                  <a:pt x="956" y="225"/>
                  <a:pt x="955" y="224"/>
                </a:cubicBezTo>
                <a:cubicBezTo>
                  <a:pt x="954" y="224"/>
                  <a:pt x="954" y="224"/>
                  <a:pt x="954" y="224"/>
                </a:cubicBezTo>
                <a:cubicBezTo>
                  <a:pt x="954" y="223"/>
                  <a:pt x="954" y="223"/>
                  <a:pt x="954" y="223"/>
                </a:cubicBezTo>
                <a:cubicBezTo>
                  <a:pt x="956" y="223"/>
                  <a:pt x="956" y="223"/>
                  <a:pt x="958" y="222"/>
                </a:cubicBezTo>
                <a:cubicBezTo>
                  <a:pt x="959" y="222"/>
                  <a:pt x="959" y="222"/>
                  <a:pt x="959" y="222"/>
                </a:cubicBezTo>
                <a:lnTo>
                  <a:pt x="959" y="223"/>
                </a:lnTo>
                <a:close/>
                <a:moveTo>
                  <a:pt x="955" y="214"/>
                </a:moveTo>
                <a:cubicBezTo>
                  <a:pt x="955" y="215"/>
                  <a:pt x="955" y="214"/>
                  <a:pt x="956" y="215"/>
                </a:cubicBezTo>
                <a:cubicBezTo>
                  <a:pt x="954" y="215"/>
                  <a:pt x="955" y="216"/>
                  <a:pt x="955" y="214"/>
                </a:cubicBezTo>
                <a:close/>
                <a:moveTo>
                  <a:pt x="965" y="191"/>
                </a:moveTo>
                <a:cubicBezTo>
                  <a:pt x="965" y="191"/>
                  <a:pt x="962" y="193"/>
                  <a:pt x="961" y="194"/>
                </a:cubicBezTo>
                <a:cubicBezTo>
                  <a:pt x="956" y="195"/>
                  <a:pt x="944" y="192"/>
                  <a:pt x="941" y="191"/>
                </a:cubicBezTo>
                <a:cubicBezTo>
                  <a:pt x="934" y="189"/>
                  <a:pt x="923" y="190"/>
                  <a:pt x="917" y="190"/>
                </a:cubicBezTo>
                <a:cubicBezTo>
                  <a:pt x="916" y="188"/>
                  <a:pt x="917" y="189"/>
                  <a:pt x="916" y="188"/>
                </a:cubicBezTo>
                <a:cubicBezTo>
                  <a:pt x="918" y="186"/>
                  <a:pt x="919" y="185"/>
                  <a:pt x="920" y="182"/>
                </a:cubicBezTo>
                <a:cubicBezTo>
                  <a:pt x="922" y="183"/>
                  <a:pt x="927" y="184"/>
                  <a:pt x="928" y="183"/>
                </a:cubicBezTo>
                <a:cubicBezTo>
                  <a:pt x="930" y="184"/>
                  <a:pt x="929" y="183"/>
                  <a:pt x="929" y="185"/>
                </a:cubicBezTo>
                <a:cubicBezTo>
                  <a:pt x="933" y="185"/>
                  <a:pt x="934" y="185"/>
                  <a:pt x="940" y="184"/>
                </a:cubicBezTo>
                <a:cubicBezTo>
                  <a:pt x="941" y="180"/>
                  <a:pt x="941" y="184"/>
                  <a:pt x="942" y="179"/>
                </a:cubicBezTo>
                <a:cubicBezTo>
                  <a:pt x="943" y="180"/>
                  <a:pt x="943" y="179"/>
                  <a:pt x="943" y="181"/>
                </a:cubicBezTo>
                <a:cubicBezTo>
                  <a:pt x="949" y="181"/>
                  <a:pt x="958" y="180"/>
                  <a:pt x="959" y="182"/>
                </a:cubicBezTo>
                <a:cubicBezTo>
                  <a:pt x="962" y="182"/>
                  <a:pt x="962" y="182"/>
                  <a:pt x="962" y="182"/>
                </a:cubicBezTo>
                <a:cubicBezTo>
                  <a:pt x="962" y="180"/>
                  <a:pt x="961" y="180"/>
                  <a:pt x="960" y="179"/>
                </a:cubicBezTo>
                <a:cubicBezTo>
                  <a:pt x="963" y="177"/>
                  <a:pt x="964" y="178"/>
                  <a:pt x="967" y="177"/>
                </a:cubicBezTo>
                <a:cubicBezTo>
                  <a:pt x="968" y="175"/>
                  <a:pt x="968" y="176"/>
                  <a:pt x="969" y="178"/>
                </a:cubicBezTo>
                <a:cubicBezTo>
                  <a:pt x="971" y="177"/>
                  <a:pt x="974" y="175"/>
                  <a:pt x="976" y="174"/>
                </a:cubicBezTo>
                <a:cubicBezTo>
                  <a:pt x="978" y="175"/>
                  <a:pt x="978" y="177"/>
                  <a:pt x="980" y="178"/>
                </a:cubicBezTo>
                <a:cubicBezTo>
                  <a:pt x="983" y="178"/>
                  <a:pt x="986" y="176"/>
                  <a:pt x="988" y="176"/>
                </a:cubicBezTo>
                <a:cubicBezTo>
                  <a:pt x="991" y="175"/>
                  <a:pt x="994" y="178"/>
                  <a:pt x="997" y="178"/>
                </a:cubicBezTo>
                <a:cubicBezTo>
                  <a:pt x="998" y="178"/>
                  <a:pt x="1005" y="175"/>
                  <a:pt x="1005" y="175"/>
                </a:cubicBezTo>
                <a:cubicBezTo>
                  <a:pt x="1005" y="177"/>
                  <a:pt x="1005" y="177"/>
                  <a:pt x="1005" y="177"/>
                </a:cubicBezTo>
                <a:cubicBezTo>
                  <a:pt x="1007" y="177"/>
                  <a:pt x="1007" y="177"/>
                  <a:pt x="1007" y="177"/>
                </a:cubicBezTo>
                <a:cubicBezTo>
                  <a:pt x="1008" y="175"/>
                  <a:pt x="1008" y="175"/>
                  <a:pt x="1011" y="174"/>
                </a:cubicBezTo>
                <a:cubicBezTo>
                  <a:pt x="1011" y="172"/>
                  <a:pt x="1011" y="172"/>
                  <a:pt x="1011" y="172"/>
                </a:cubicBezTo>
                <a:cubicBezTo>
                  <a:pt x="1010" y="171"/>
                  <a:pt x="1009" y="171"/>
                  <a:pt x="1009" y="170"/>
                </a:cubicBezTo>
                <a:cubicBezTo>
                  <a:pt x="1007" y="169"/>
                  <a:pt x="1006" y="170"/>
                  <a:pt x="1004" y="171"/>
                </a:cubicBezTo>
                <a:cubicBezTo>
                  <a:pt x="1003" y="170"/>
                  <a:pt x="1003" y="170"/>
                  <a:pt x="1002" y="169"/>
                </a:cubicBezTo>
                <a:cubicBezTo>
                  <a:pt x="1003" y="167"/>
                  <a:pt x="1012" y="166"/>
                  <a:pt x="1013" y="167"/>
                </a:cubicBezTo>
                <a:cubicBezTo>
                  <a:pt x="1016" y="167"/>
                  <a:pt x="1018" y="168"/>
                  <a:pt x="1020" y="168"/>
                </a:cubicBezTo>
                <a:cubicBezTo>
                  <a:pt x="1019" y="171"/>
                  <a:pt x="1017" y="171"/>
                  <a:pt x="1014" y="172"/>
                </a:cubicBezTo>
                <a:cubicBezTo>
                  <a:pt x="1014" y="174"/>
                  <a:pt x="1014" y="174"/>
                  <a:pt x="1014" y="174"/>
                </a:cubicBezTo>
                <a:cubicBezTo>
                  <a:pt x="1015" y="175"/>
                  <a:pt x="1016" y="176"/>
                  <a:pt x="1017" y="178"/>
                </a:cubicBezTo>
                <a:cubicBezTo>
                  <a:pt x="1021" y="177"/>
                  <a:pt x="1023" y="177"/>
                  <a:pt x="1025" y="175"/>
                </a:cubicBezTo>
                <a:cubicBezTo>
                  <a:pt x="1028" y="175"/>
                  <a:pt x="1028" y="175"/>
                  <a:pt x="1029" y="177"/>
                </a:cubicBezTo>
                <a:cubicBezTo>
                  <a:pt x="1031" y="178"/>
                  <a:pt x="1031" y="179"/>
                  <a:pt x="1031" y="181"/>
                </a:cubicBezTo>
                <a:cubicBezTo>
                  <a:pt x="1030" y="182"/>
                  <a:pt x="1030" y="184"/>
                  <a:pt x="1029" y="185"/>
                </a:cubicBezTo>
                <a:cubicBezTo>
                  <a:pt x="1024" y="189"/>
                  <a:pt x="1016" y="186"/>
                  <a:pt x="1013" y="188"/>
                </a:cubicBezTo>
                <a:cubicBezTo>
                  <a:pt x="1012" y="188"/>
                  <a:pt x="1012" y="188"/>
                  <a:pt x="1012" y="188"/>
                </a:cubicBezTo>
                <a:cubicBezTo>
                  <a:pt x="1012" y="184"/>
                  <a:pt x="1011" y="185"/>
                  <a:pt x="1013" y="183"/>
                </a:cubicBezTo>
                <a:cubicBezTo>
                  <a:pt x="1013" y="180"/>
                  <a:pt x="1013" y="180"/>
                  <a:pt x="1013" y="180"/>
                </a:cubicBezTo>
                <a:cubicBezTo>
                  <a:pt x="1011" y="181"/>
                  <a:pt x="1011" y="181"/>
                  <a:pt x="1010" y="182"/>
                </a:cubicBezTo>
                <a:cubicBezTo>
                  <a:pt x="1007" y="184"/>
                  <a:pt x="1008" y="183"/>
                  <a:pt x="1009" y="186"/>
                </a:cubicBezTo>
                <a:cubicBezTo>
                  <a:pt x="1007" y="186"/>
                  <a:pt x="1007" y="186"/>
                  <a:pt x="1006" y="185"/>
                </a:cubicBezTo>
                <a:cubicBezTo>
                  <a:pt x="1005" y="184"/>
                  <a:pt x="1006" y="184"/>
                  <a:pt x="1007" y="181"/>
                </a:cubicBezTo>
                <a:cubicBezTo>
                  <a:pt x="1005" y="182"/>
                  <a:pt x="1005" y="182"/>
                  <a:pt x="1005" y="182"/>
                </a:cubicBezTo>
                <a:cubicBezTo>
                  <a:pt x="1005" y="183"/>
                  <a:pt x="1005" y="183"/>
                  <a:pt x="1005" y="183"/>
                </a:cubicBezTo>
                <a:cubicBezTo>
                  <a:pt x="1004" y="183"/>
                  <a:pt x="1003" y="182"/>
                  <a:pt x="1002" y="181"/>
                </a:cubicBezTo>
                <a:cubicBezTo>
                  <a:pt x="1002" y="181"/>
                  <a:pt x="1001" y="181"/>
                  <a:pt x="1001" y="180"/>
                </a:cubicBezTo>
                <a:cubicBezTo>
                  <a:pt x="1000" y="181"/>
                  <a:pt x="1000" y="182"/>
                  <a:pt x="999" y="182"/>
                </a:cubicBezTo>
                <a:cubicBezTo>
                  <a:pt x="1001" y="184"/>
                  <a:pt x="1001" y="184"/>
                  <a:pt x="1004" y="184"/>
                </a:cubicBezTo>
                <a:cubicBezTo>
                  <a:pt x="997" y="189"/>
                  <a:pt x="985" y="183"/>
                  <a:pt x="980" y="184"/>
                </a:cubicBezTo>
                <a:cubicBezTo>
                  <a:pt x="976" y="185"/>
                  <a:pt x="972" y="191"/>
                  <a:pt x="971" y="192"/>
                </a:cubicBezTo>
                <a:cubicBezTo>
                  <a:pt x="969" y="191"/>
                  <a:pt x="967" y="191"/>
                  <a:pt x="965" y="191"/>
                </a:cubicBezTo>
                <a:close/>
                <a:moveTo>
                  <a:pt x="979" y="268"/>
                </a:moveTo>
                <a:cubicBezTo>
                  <a:pt x="977" y="267"/>
                  <a:pt x="977" y="267"/>
                  <a:pt x="976" y="265"/>
                </a:cubicBezTo>
                <a:cubicBezTo>
                  <a:pt x="979" y="266"/>
                  <a:pt x="978" y="266"/>
                  <a:pt x="979" y="267"/>
                </a:cubicBezTo>
                <a:lnTo>
                  <a:pt x="979" y="268"/>
                </a:lnTo>
                <a:close/>
                <a:moveTo>
                  <a:pt x="976" y="251"/>
                </a:moveTo>
                <a:cubicBezTo>
                  <a:pt x="976" y="250"/>
                  <a:pt x="976" y="250"/>
                  <a:pt x="976" y="250"/>
                </a:cubicBezTo>
                <a:cubicBezTo>
                  <a:pt x="976" y="250"/>
                  <a:pt x="976" y="250"/>
                  <a:pt x="976" y="250"/>
                </a:cubicBezTo>
                <a:cubicBezTo>
                  <a:pt x="976" y="251"/>
                  <a:pt x="976" y="251"/>
                  <a:pt x="976" y="251"/>
                </a:cubicBezTo>
                <a:close/>
                <a:moveTo>
                  <a:pt x="980" y="215"/>
                </a:moveTo>
                <a:cubicBezTo>
                  <a:pt x="980" y="218"/>
                  <a:pt x="980" y="218"/>
                  <a:pt x="979" y="219"/>
                </a:cubicBezTo>
                <a:cubicBezTo>
                  <a:pt x="978" y="220"/>
                  <a:pt x="978" y="219"/>
                  <a:pt x="976" y="219"/>
                </a:cubicBezTo>
                <a:cubicBezTo>
                  <a:pt x="976" y="218"/>
                  <a:pt x="976" y="218"/>
                  <a:pt x="976" y="217"/>
                </a:cubicBezTo>
                <a:cubicBezTo>
                  <a:pt x="975" y="215"/>
                  <a:pt x="972" y="215"/>
                  <a:pt x="968" y="215"/>
                </a:cubicBezTo>
                <a:cubicBezTo>
                  <a:pt x="968" y="214"/>
                  <a:pt x="967" y="214"/>
                  <a:pt x="967" y="213"/>
                </a:cubicBezTo>
                <a:cubicBezTo>
                  <a:pt x="970" y="211"/>
                  <a:pt x="975" y="210"/>
                  <a:pt x="977" y="208"/>
                </a:cubicBezTo>
                <a:cubicBezTo>
                  <a:pt x="979" y="206"/>
                  <a:pt x="980" y="204"/>
                  <a:pt x="980" y="200"/>
                </a:cubicBezTo>
                <a:cubicBezTo>
                  <a:pt x="984" y="200"/>
                  <a:pt x="995" y="199"/>
                  <a:pt x="998" y="197"/>
                </a:cubicBezTo>
                <a:cubicBezTo>
                  <a:pt x="1001" y="197"/>
                  <a:pt x="1001" y="197"/>
                  <a:pt x="1001" y="197"/>
                </a:cubicBezTo>
                <a:cubicBezTo>
                  <a:pt x="1001" y="198"/>
                  <a:pt x="1001" y="198"/>
                  <a:pt x="1001" y="198"/>
                </a:cubicBezTo>
                <a:cubicBezTo>
                  <a:pt x="998" y="201"/>
                  <a:pt x="998" y="201"/>
                  <a:pt x="994" y="202"/>
                </a:cubicBezTo>
                <a:cubicBezTo>
                  <a:pt x="994" y="205"/>
                  <a:pt x="994" y="205"/>
                  <a:pt x="994" y="205"/>
                </a:cubicBezTo>
                <a:cubicBezTo>
                  <a:pt x="997" y="205"/>
                  <a:pt x="998" y="205"/>
                  <a:pt x="999" y="203"/>
                </a:cubicBezTo>
                <a:cubicBezTo>
                  <a:pt x="1000" y="203"/>
                  <a:pt x="1000" y="203"/>
                  <a:pt x="1000" y="203"/>
                </a:cubicBezTo>
                <a:cubicBezTo>
                  <a:pt x="1000" y="205"/>
                  <a:pt x="999" y="205"/>
                  <a:pt x="998" y="206"/>
                </a:cubicBezTo>
                <a:cubicBezTo>
                  <a:pt x="999" y="207"/>
                  <a:pt x="1000" y="210"/>
                  <a:pt x="999" y="212"/>
                </a:cubicBezTo>
                <a:cubicBezTo>
                  <a:pt x="997" y="215"/>
                  <a:pt x="992" y="214"/>
                  <a:pt x="996" y="220"/>
                </a:cubicBezTo>
                <a:cubicBezTo>
                  <a:pt x="993" y="221"/>
                  <a:pt x="991" y="222"/>
                  <a:pt x="989" y="224"/>
                </a:cubicBezTo>
                <a:cubicBezTo>
                  <a:pt x="988" y="224"/>
                  <a:pt x="988" y="224"/>
                  <a:pt x="988" y="224"/>
                </a:cubicBezTo>
                <a:cubicBezTo>
                  <a:pt x="989" y="222"/>
                  <a:pt x="990" y="220"/>
                  <a:pt x="991" y="218"/>
                </a:cubicBezTo>
                <a:cubicBezTo>
                  <a:pt x="990" y="218"/>
                  <a:pt x="990" y="218"/>
                  <a:pt x="990" y="217"/>
                </a:cubicBezTo>
                <a:cubicBezTo>
                  <a:pt x="987" y="219"/>
                  <a:pt x="989" y="217"/>
                  <a:pt x="988" y="220"/>
                </a:cubicBezTo>
                <a:cubicBezTo>
                  <a:pt x="985" y="218"/>
                  <a:pt x="985" y="216"/>
                  <a:pt x="980" y="215"/>
                </a:cubicBezTo>
                <a:close/>
                <a:moveTo>
                  <a:pt x="988" y="255"/>
                </a:moveTo>
                <a:cubicBezTo>
                  <a:pt x="988" y="255"/>
                  <a:pt x="987" y="254"/>
                  <a:pt x="987" y="252"/>
                </a:cubicBezTo>
                <a:cubicBezTo>
                  <a:pt x="989" y="253"/>
                  <a:pt x="990" y="254"/>
                  <a:pt x="988" y="255"/>
                </a:cubicBezTo>
                <a:close/>
                <a:moveTo>
                  <a:pt x="994" y="277"/>
                </a:moveTo>
                <a:cubicBezTo>
                  <a:pt x="992" y="277"/>
                  <a:pt x="992" y="277"/>
                  <a:pt x="992" y="277"/>
                </a:cubicBezTo>
                <a:cubicBezTo>
                  <a:pt x="993" y="274"/>
                  <a:pt x="996" y="271"/>
                  <a:pt x="997" y="268"/>
                </a:cubicBezTo>
                <a:cubicBezTo>
                  <a:pt x="994" y="268"/>
                  <a:pt x="988" y="268"/>
                  <a:pt x="986" y="269"/>
                </a:cubicBezTo>
                <a:cubicBezTo>
                  <a:pt x="986" y="268"/>
                  <a:pt x="985" y="267"/>
                  <a:pt x="985" y="267"/>
                </a:cubicBezTo>
                <a:cubicBezTo>
                  <a:pt x="987" y="264"/>
                  <a:pt x="990" y="261"/>
                  <a:pt x="992" y="259"/>
                </a:cubicBezTo>
                <a:cubicBezTo>
                  <a:pt x="994" y="259"/>
                  <a:pt x="994" y="259"/>
                  <a:pt x="995" y="258"/>
                </a:cubicBezTo>
                <a:cubicBezTo>
                  <a:pt x="997" y="258"/>
                  <a:pt x="997" y="258"/>
                  <a:pt x="997" y="258"/>
                </a:cubicBezTo>
                <a:cubicBezTo>
                  <a:pt x="996" y="260"/>
                  <a:pt x="995" y="261"/>
                  <a:pt x="994" y="263"/>
                </a:cubicBezTo>
                <a:cubicBezTo>
                  <a:pt x="994" y="265"/>
                  <a:pt x="994" y="265"/>
                  <a:pt x="994" y="267"/>
                </a:cubicBezTo>
                <a:cubicBezTo>
                  <a:pt x="998" y="266"/>
                  <a:pt x="997" y="266"/>
                  <a:pt x="998" y="263"/>
                </a:cubicBezTo>
                <a:cubicBezTo>
                  <a:pt x="1001" y="264"/>
                  <a:pt x="1004" y="261"/>
                  <a:pt x="1007" y="263"/>
                </a:cubicBezTo>
                <a:cubicBezTo>
                  <a:pt x="1007" y="264"/>
                  <a:pt x="1007" y="265"/>
                  <a:pt x="1008" y="266"/>
                </a:cubicBezTo>
                <a:cubicBezTo>
                  <a:pt x="1010" y="266"/>
                  <a:pt x="1009" y="264"/>
                  <a:pt x="1010" y="264"/>
                </a:cubicBezTo>
                <a:cubicBezTo>
                  <a:pt x="1014" y="266"/>
                  <a:pt x="1024" y="263"/>
                  <a:pt x="1029" y="261"/>
                </a:cubicBezTo>
                <a:cubicBezTo>
                  <a:pt x="1034" y="263"/>
                  <a:pt x="1034" y="263"/>
                  <a:pt x="1034" y="263"/>
                </a:cubicBezTo>
                <a:cubicBezTo>
                  <a:pt x="1036" y="262"/>
                  <a:pt x="1037" y="260"/>
                  <a:pt x="1039" y="259"/>
                </a:cubicBezTo>
                <a:cubicBezTo>
                  <a:pt x="1045" y="261"/>
                  <a:pt x="1048" y="260"/>
                  <a:pt x="1056" y="260"/>
                </a:cubicBezTo>
                <a:cubicBezTo>
                  <a:pt x="1057" y="258"/>
                  <a:pt x="1058" y="258"/>
                  <a:pt x="1059" y="255"/>
                </a:cubicBezTo>
                <a:cubicBezTo>
                  <a:pt x="1063" y="255"/>
                  <a:pt x="1063" y="255"/>
                  <a:pt x="1063" y="255"/>
                </a:cubicBezTo>
                <a:cubicBezTo>
                  <a:pt x="1063" y="252"/>
                  <a:pt x="1063" y="252"/>
                  <a:pt x="1063" y="252"/>
                </a:cubicBezTo>
                <a:cubicBezTo>
                  <a:pt x="1060" y="253"/>
                  <a:pt x="1060" y="253"/>
                  <a:pt x="1059" y="253"/>
                </a:cubicBezTo>
                <a:cubicBezTo>
                  <a:pt x="1058" y="252"/>
                  <a:pt x="1058" y="252"/>
                  <a:pt x="1057" y="250"/>
                </a:cubicBezTo>
                <a:cubicBezTo>
                  <a:pt x="1057" y="250"/>
                  <a:pt x="1056" y="250"/>
                  <a:pt x="1056" y="250"/>
                </a:cubicBezTo>
                <a:cubicBezTo>
                  <a:pt x="1057" y="249"/>
                  <a:pt x="1057" y="249"/>
                  <a:pt x="1058" y="249"/>
                </a:cubicBezTo>
                <a:cubicBezTo>
                  <a:pt x="1060" y="247"/>
                  <a:pt x="1071" y="248"/>
                  <a:pt x="1073" y="251"/>
                </a:cubicBezTo>
                <a:cubicBezTo>
                  <a:pt x="1078" y="251"/>
                  <a:pt x="1079" y="247"/>
                  <a:pt x="1081" y="244"/>
                </a:cubicBezTo>
                <a:cubicBezTo>
                  <a:pt x="1086" y="245"/>
                  <a:pt x="1089" y="245"/>
                  <a:pt x="1094" y="242"/>
                </a:cubicBezTo>
                <a:cubicBezTo>
                  <a:pt x="1094" y="243"/>
                  <a:pt x="1095" y="243"/>
                  <a:pt x="1096" y="244"/>
                </a:cubicBezTo>
                <a:cubicBezTo>
                  <a:pt x="1094" y="247"/>
                  <a:pt x="1092" y="250"/>
                  <a:pt x="1092" y="255"/>
                </a:cubicBezTo>
                <a:cubicBezTo>
                  <a:pt x="1096" y="255"/>
                  <a:pt x="1096" y="255"/>
                  <a:pt x="1096" y="255"/>
                </a:cubicBezTo>
                <a:cubicBezTo>
                  <a:pt x="1096" y="252"/>
                  <a:pt x="1096" y="250"/>
                  <a:pt x="1098" y="249"/>
                </a:cubicBezTo>
                <a:cubicBezTo>
                  <a:pt x="1098" y="247"/>
                  <a:pt x="1098" y="247"/>
                  <a:pt x="1098" y="247"/>
                </a:cubicBezTo>
                <a:cubicBezTo>
                  <a:pt x="1100" y="248"/>
                  <a:pt x="1101" y="250"/>
                  <a:pt x="1103" y="247"/>
                </a:cubicBezTo>
                <a:cubicBezTo>
                  <a:pt x="1106" y="248"/>
                  <a:pt x="1106" y="249"/>
                  <a:pt x="1106" y="251"/>
                </a:cubicBezTo>
                <a:cubicBezTo>
                  <a:pt x="1109" y="251"/>
                  <a:pt x="1110" y="249"/>
                  <a:pt x="1112" y="248"/>
                </a:cubicBezTo>
                <a:cubicBezTo>
                  <a:pt x="1112" y="248"/>
                  <a:pt x="1115" y="251"/>
                  <a:pt x="1120" y="248"/>
                </a:cubicBezTo>
                <a:cubicBezTo>
                  <a:pt x="1124" y="248"/>
                  <a:pt x="1124" y="248"/>
                  <a:pt x="1126" y="250"/>
                </a:cubicBezTo>
                <a:cubicBezTo>
                  <a:pt x="1127" y="251"/>
                  <a:pt x="1126" y="251"/>
                  <a:pt x="1127" y="252"/>
                </a:cubicBezTo>
                <a:cubicBezTo>
                  <a:pt x="1124" y="255"/>
                  <a:pt x="1121" y="253"/>
                  <a:pt x="1118" y="253"/>
                </a:cubicBezTo>
                <a:cubicBezTo>
                  <a:pt x="1116" y="254"/>
                  <a:pt x="1111" y="257"/>
                  <a:pt x="1109" y="258"/>
                </a:cubicBezTo>
                <a:cubicBezTo>
                  <a:pt x="1103" y="260"/>
                  <a:pt x="1097" y="258"/>
                  <a:pt x="1094" y="259"/>
                </a:cubicBezTo>
                <a:cubicBezTo>
                  <a:pt x="1090" y="260"/>
                  <a:pt x="1085" y="263"/>
                  <a:pt x="1081" y="264"/>
                </a:cubicBezTo>
                <a:cubicBezTo>
                  <a:pt x="1080" y="266"/>
                  <a:pt x="1080" y="266"/>
                  <a:pt x="1080" y="267"/>
                </a:cubicBezTo>
                <a:cubicBezTo>
                  <a:pt x="1080" y="268"/>
                  <a:pt x="1080" y="267"/>
                  <a:pt x="1081" y="268"/>
                </a:cubicBezTo>
                <a:cubicBezTo>
                  <a:pt x="1082" y="269"/>
                  <a:pt x="1084" y="269"/>
                  <a:pt x="1086" y="269"/>
                </a:cubicBezTo>
                <a:cubicBezTo>
                  <a:pt x="1085" y="270"/>
                  <a:pt x="1085" y="270"/>
                  <a:pt x="1083" y="270"/>
                </a:cubicBezTo>
                <a:cubicBezTo>
                  <a:pt x="1083" y="274"/>
                  <a:pt x="1083" y="274"/>
                  <a:pt x="1081" y="276"/>
                </a:cubicBezTo>
                <a:cubicBezTo>
                  <a:pt x="1081" y="282"/>
                  <a:pt x="1084" y="278"/>
                  <a:pt x="1087" y="282"/>
                </a:cubicBezTo>
                <a:cubicBezTo>
                  <a:pt x="1091" y="281"/>
                  <a:pt x="1090" y="280"/>
                  <a:pt x="1093" y="279"/>
                </a:cubicBezTo>
                <a:cubicBezTo>
                  <a:pt x="1093" y="279"/>
                  <a:pt x="1093" y="279"/>
                  <a:pt x="1094" y="280"/>
                </a:cubicBezTo>
                <a:cubicBezTo>
                  <a:pt x="1093" y="290"/>
                  <a:pt x="1087" y="285"/>
                  <a:pt x="1083" y="293"/>
                </a:cubicBezTo>
                <a:cubicBezTo>
                  <a:pt x="1082" y="293"/>
                  <a:pt x="1082" y="292"/>
                  <a:pt x="1080" y="292"/>
                </a:cubicBezTo>
                <a:cubicBezTo>
                  <a:pt x="1080" y="291"/>
                  <a:pt x="1081" y="290"/>
                  <a:pt x="1082" y="289"/>
                </a:cubicBezTo>
                <a:cubicBezTo>
                  <a:pt x="1081" y="287"/>
                  <a:pt x="1081" y="287"/>
                  <a:pt x="1081" y="286"/>
                </a:cubicBezTo>
                <a:cubicBezTo>
                  <a:pt x="1078" y="285"/>
                  <a:pt x="1075" y="286"/>
                  <a:pt x="1072" y="285"/>
                </a:cubicBezTo>
                <a:cubicBezTo>
                  <a:pt x="1067" y="284"/>
                  <a:pt x="1060" y="283"/>
                  <a:pt x="1054" y="282"/>
                </a:cubicBezTo>
                <a:cubicBezTo>
                  <a:pt x="1046" y="280"/>
                  <a:pt x="1038" y="285"/>
                  <a:pt x="1033" y="285"/>
                </a:cubicBezTo>
                <a:cubicBezTo>
                  <a:pt x="1033" y="284"/>
                  <a:pt x="1032" y="283"/>
                  <a:pt x="1031" y="283"/>
                </a:cubicBezTo>
                <a:cubicBezTo>
                  <a:pt x="1025" y="281"/>
                  <a:pt x="1022" y="286"/>
                  <a:pt x="1019" y="283"/>
                </a:cubicBezTo>
                <a:cubicBezTo>
                  <a:pt x="1017" y="283"/>
                  <a:pt x="1017" y="283"/>
                  <a:pt x="1015" y="284"/>
                </a:cubicBezTo>
                <a:cubicBezTo>
                  <a:pt x="1015" y="286"/>
                  <a:pt x="1015" y="288"/>
                  <a:pt x="1016" y="289"/>
                </a:cubicBezTo>
                <a:cubicBezTo>
                  <a:pt x="1018" y="291"/>
                  <a:pt x="1022" y="291"/>
                  <a:pt x="1027" y="293"/>
                </a:cubicBezTo>
                <a:cubicBezTo>
                  <a:pt x="1021" y="297"/>
                  <a:pt x="996" y="301"/>
                  <a:pt x="991" y="298"/>
                </a:cubicBezTo>
                <a:cubicBezTo>
                  <a:pt x="989" y="298"/>
                  <a:pt x="989" y="298"/>
                  <a:pt x="989" y="298"/>
                </a:cubicBezTo>
                <a:cubicBezTo>
                  <a:pt x="989" y="294"/>
                  <a:pt x="990" y="294"/>
                  <a:pt x="992" y="291"/>
                </a:cubicBezTo>
                <a:cubicBezTo>
                  <a:pt x="995" y="291"/>
                  <a:pt x="995" y="291"/>
                  <a:pt x="995" y="291"/>
                </a:cubicBezTo>
                <a:cubicBezTo>
                  <a:pt x="994" y="293"/>
                  <a:pt x="994" y="293"/>
                  <a:pt x="994" y="296"/>
                </a:cubicBezTo>
                <a:cubicBezTo>
                  <a:pt x="996" y="296"/>
                  <a:pt x="997" y="296"/>
                  <a:pt x="998" y="295"/>
                </a:cubicBezTo>
                <a:cubicBezTo>
                  <a:pt x="1000" y="295"/>
                  <a:pt x="1000" y="295"/>
                  <a:pt x="1000" y="295"/>
                </a:cubicBezTo>
                <a:cubicBezTo>
                  <a:pt x="999" y="293"/>
                  <a:pt x="1000" y="293"/>
                  <a:pt x="998" y="292"/>
                </a:cubicBezTo>
                <a:cubicBezTo>
                  <a:pt x="1001" y="290"/>
                  <a:pt x="1004" y="290"/>
                  <a:pt x="1007" y="288"/>
                </a:cubicBezTo>
                <a:cubicBezTo>
                  <a:pt x="1008" y="288"/>
                  <a:pt x="1008" y="288"/>
                  <a:pt x="1009" y="287"/>
                </a:cubicBezTo>
                <a:cubicBezTo>
                  <a:pt x="1008" y="287"/>
                  <a:pt x="1008" y="287"/>
                  <a:pt x="1008" y="286"/>
                </a:cubicBezTo>
                <a:cubicBezTo>
                  <a:pt x="1002" y="287"/>
                  <a:pt x="996" y="288"/>
                  <a:pt x="994" y="287"/>
                </a:cubicBezTo>
                <a:cubicBezTo>
                  <a:pt x="993" y="287"/>
                  <a:pt x="992" y="285"/>
                  <a:pt x="992" y="285"/>
                </a:cubicBezTo>
                <a:cubicBezTo>
                  <a:pt x="989" y="284"/>
                  <a:pt x="987" y="287"/>
                  <a:pt x="986" y="286"/>
                </a:cubicBezTo>
                <a:cubicBezTo>
                  <a:pt x="984" y="286"/>
                  <a:pt x="985" y="286"/>
                  <a:pt x="983" y="285"/>
                </a:cubicBezTo>
                <a:cubicBezTo>
                  <a:pt x="988" y="280"/>
                  <a:pt x="996" y="281"/>
                  <a:pt x="1004" y="281"/>
                </a:cubicBezTo>
                <a:cubicBezTo>
                  <a:pt x="1004" y="277"/>
                  <a:pt x="1004" y="277"/>
                  <a:pt x="1004" y="277"/>
                </a:cubicBezTo>
                <a:cubicBezTo>
                  <a:pt x="1001" y="277"/>
                  <a:pt x="996" y="279"/>
                  <a:pt x="994" y="277"/>
                </a:cubicBezTo>
                <a:close/>
                <a:moveTo>
                  <a:pt x="1008" y="313"/>
                </a:moveTo>
                <a:cubicBezTo>
                  <a:pt x="1008" y="315"/>
                  <a:pt x="1008" y="315"/>
                  <a:pt x="1008" y="315"/>
                </a:cubicBezTo>
                <a:cubicBezTo>
                  <a:pt x="1005" y="315"/>
                  <a:pt x="1005" y="315"/>
                  <a:pt x="1005" y="315"/>
                </a:cubicBezTo>
                <a:cubicBezTo>
                  <a:pt x="1005" y="314"/>
                  <a:pt x="1006" y="313"/>
                  <a:pt x="1006" y="312"/>
                </a:cubicBezTo>
                <a:cubicBezTo>
                  <a:pt x="1006" y="312"/>
                  <a:pt x="1007" y="313"/>
                  <a:pt x="1008" y="313"/>
                </a:cubicBezTo>
                <a:close/>
                <a:moveTo>
                  <a:pt x="1002" y="301"/>
                </a:moveTo>
                <a:cubicBezTo>
                  <a:pt x="1002" y="302"/>
                  <a:pt x="1002" y="302"/>
                  <a:pt x="1002" y="302"/>
                </a:cubicBezTo>
                <a:cubicBezTo>
                  <a:pt x="1002" y="302"/>
                  <a:pt x="1001" y="302"/>
                  <a:pt x="1001" y="302"/>
                </a:cubicBezTo>
                <a:cubicBezTo>
                  <a:pt x="999" y="302"/>
                  <a:pt x="999" y="302"/>
                  <a:pt x="999" y="302"/>
                </a:cubicBezTo>
                <a:cubicBezTo>
                  <a:pt x="999" y="301"/>
                  <a:pt x="999" y="301"/>
                  <a:pt x="999" y="301"/>
                </a:cubicBezTo>
                <a:lnTo>
                  <a:pt x="1002" y="301"/>
                </a:lnTo>
                <a:close/>
                <a:moveTo>
                  <a:pt x="984" y="335"/>
                </a:moveTo>
                <a:cubicBezTo>
                  <a:pt x="993" y="333"/>
                  <a:pt x="1005" y="332"/>
                  <a:pt x="1008" y="335"/>
                </a:cubicBezTo>
                <a:cubicBezTo>
                  <a:pt x="1011" y="334"/>
                  <a:pt x="1010" y="334"/>
                  <a:pt x="1011" y="332"/>
                </a:cubicBezTo>
                <a:cubicBezTo>
                  <a:pt x="1016" y="332"/>
                  <a:pt x="1015" y="333"/>
                  <a:pt x="1019" y="334"/>
                </a:cubicBezTo>
                <a:cubicBezTo>
                  <a:pt x="1017" y="336"/>
                  <a:pt x="1016" y="335"/>
                  <a:pt x="1014" y="338"/>
                </a:cubicBezTo>
                <a:cubicBezTo>
                  <a:pt x="1013" y="338"/>
                  <a:pt x="1013" y="338"/>
                  <a:pt x="1013" y="338"/>
                </a:cubicBezTo>
                <a:cubicBezTo>
                  <a:pt x="1016" y="342"/>
                  <a:pt x="1017" y="338"/>
                  <a:pt x="1016" y="343"/>
                </a:cubicBezTo>
                <a:cubicBezTo>
                  <a:pt x="1023" y="343"/>
                  <a:pt x="1024" y="342"/>
                  <a:pt x="1029" y="341"/>
                </a:cubicBezTo>
                <a:cubicBezTo>
                  <a:pt x="1029" y="344"/>
                  <a:pt x="1029" y="344"/>
                  <a:pt x="1029" y="344"/>
                </a:cubicBezTo>
                <a:cubicBezTo>
                  <a:pt x="1025" y="345"/>
                  <a:pt x="1025" y="345"/>
                  <a:pt x="1021" y="344"/>
                </a:cubicBezTo>
                <a:cubicBezTo>
                  <a:pt x="1021" y="348"/>
                  <a:pt x="1021" y="348"/>
                  <a:pt x="1021" y="348"/>
                </a:cubicBezTo>
                <a:cubicBezTo>
                  <a:pt x="1020" y="348"/>
                  <a:pt x="1020" y="348"/>
                  <a:pt x="1020" y="348"/>
                </a:cubicBezTo>
                <a:cubicBezTo>
                  <a:pt x="1018" y="350"/>
                  <a:pt x="1013" y="350"/>
                  <a:pt x="1011" y="351"/>
                </a:cubicBezTo>
                <a:cubicBezTo>
                  <a:pt x="1010" y="349"/>
                  <a:pt x="1010" y="349"/>
                  <a:pt x="1010" y="347"/>
                </a:cubicBezTo>
                <a:cubicBezTo>
                  <a:pt x="1006" y="347"/>
                  <a:pt x="1006" y="347"/>
                  <a:pt x="1005" y="349"/>
                </a:cubicBezTo>
                <a:cubicBezTo>
                  <a:pt x="1001" y="349"/>
                  <a:pt x="1000" y="349"/>
                  <a:pt x="998" y="347"/>
                </a:cubicBezTo>
                <a:cubicBezTo>
                  <a:pt x="997" y="346"/>
                  <a:pt x="999" y="345"/>
                  <a:pt x="999" y="342"/>
                </a:cubicBezTo>
                <a:cubicBezTo>
                  <a:pt x="994" y="342"/>
                  <a:pt x="989" y="340"/>
                  <a:pt x="984" y="338"/>
                </a:cubicBezTo>
                <a:lnTo>
                  <a:pt x="984" y="335"/>
                </a:lnTo>
                <a:close/>
                <a:moveTo>
                  <a:pt x="357" y="23"/>
                </a:moveTo>
                <a:cubicBezTo>
                  <a:pt x="355" y="24"/>
                  <a:pt x="353" y="24"/>
                  <a:pt x="351" y="24"/>
                </a:cubicBezTo>
                <a:cubicBezTo>
                  <a:pt x="351" y="25"/>
                  <a:pt x="350" y="25"/>
                  <a:pt x="350" y="25"/>
                </a:cubicBezTo>
                <a:cubicBezTo>
                  <a:pt x="350" y="27"/>
                  <a:pt x="350" y="27"/>
                  <a:pt x="351" y="28"/>
                </a:cubicBezTo>
                <a:cubicBezTo>
                  <a:pt x="352" y="29"/>
                  <a:pt x="352" y="29"/>
                  <a:pt x="354" y="29"/>
                </a:cubicBezTo>
                <a:cubicBezTo>
                  <a:pt x="354" y="26"/>
                  <a:pt x="354" y="26"/>
                  <a:pt x="354" y="26"/>
                </a:cubicBezTo>
                <a:cubicBezTo>
                  <a:pt x="356" y="27"/>
                  <a:pt x="356" y="29"/>
                  <a:pt x="358" y="30"/>
                </a:cubicBezTo>
                <a:cubicBezTo>
                  <a:pt x="360" y="32"/>
                  <a:pt x="360" y="30"/>
                  <a:pt x="362" y="31"/>
                </a:cubicBezTo>
                <a:cubicBezTo>
                  <a:pt x="364" y="31"/>
                  <a:pt x="364" y="31"/>
                  <a:pt x="365" y="30"/>
                </a:cubicBezTo>
                <a:cubicBezTo>
                  <a:pt x="366" y="29"/>
                  <a:pt x="366" y="30"/>
                  <a:pt x="366" y="28"/>
                </a:cubicBezTo>
                <a:cubicBezTo>
                  <a:pt x="362" y="27"/>
                  <a:pt x="359" y="26"/>
                  <a:pt x="357" y="23"/>
                </a:cubicBezTo>
                <a:close/>
                <a:moveTo>
                  <a:pt x="399" y="27"/>
                </a:moveTo>
                <a:cubicBezTo>
                  <a:pt x="395" y="27"/>
                  <a:pt x="395" y="27"/>
                  <a:pt x="395" y="27"/>
                </a:cubicBezTo>
                <a:cubicBezTo>
                  <a:pt x="395" y="31"/>
                  <a:pt x="395" y="31"/>
                  <a:pt x="395" y="31"/>
                </a:cubicBezTo>
                <a:cubicBezTo>
                  <a:pt x="399" y="31"/>
                  <a:pt x="399" y="31"/>
                  <a:pt x="399" y="31"/>
                </a:cubicBezTo>
                <a:lnTo>
                  <a:pt x="399" y="27"/>
                </a:lnTo>
                <a:close/>
                <a:moveTo>
                  <a:pt x="408" y="29"/>
                </a:moveTo>
                <a:cubicBezTo>
                  <a:pt x="406" y="28"/>
                  <a:pt x="406" y="28"/>
                  <a:pt x="403" y="28"/>
                </a:cubicBezTo>
                <a:cubicBezTo>
                  <a:pt x="403" y="30"/>
                  <a:pt x="404" y="30"/>
                  <a:pt x="404" y="32"/>
                </a:cubicBezTo>
                <a:cubicBezTo>
                  <a:pt x="405" y="32"/>
                  <a:pt x="405" y="33"/>
                  <a:pt x="406" y="33"/>
                </a:cubicBezTo>
                <a:cubicBezTo>
                  <a:pt x="407" y="32"/>
                  <a:pt x="407" y="30"/>
                  <a:pt x="408" y="29"/>
                </a:cubicBezTo>
                <a:close/>
                <a:moveTo>
                  <a:pt x="427" y="31"/>
                </a:moveTo>
                <a:cubicBezTo>
                  <a:pt x="427" y="28"/>
                  <a:pt x="427" y="28"/>
                  <a:pt x="427" y="28"/>
                </a:cubicBezTo>
                <a:cubicBezTo>
                  <a:pt x="423" y="28"/>
                  <a:pt x="423" y="28"/>
                  <a:pt x="423" y="28"/>
                </a:cubicBezTo>
                <a:cubicBezTo>
                  <a:pt x="424" y="30"/>
                  <a:pt x="423" y="29"/>
                  <a:pt x="424" y="30"/>
                </a:cubicBezTo>
                <a:cubicBezTo>
                  <a:pt x="425" y="31"/>
                  <a:pt x="425" y="31"/>
                  <a:pt x="427" y="31"/>
                </a:cubicBezTo>
                <a:close/>
                <a:moveTo>
                  <a:pt x="247" y="38"/>
                </a:moveTo>
                <a:cubicBezTo>
                  <a:pt x="248" y="38"/>
                  <a:pt x="253" y="37"/>
                  <a:pt x="255" y="36"/>
                </a:cubicBezTo>
                <a:cubicBezTo>
                  <a:pt x="256" y="36"/>
                  <a:pt x="256" y="36"/>
                  <a:pt x="256" y="36"/>
                </a:cubicBezTo>
                <a:cubicBezTo>
                  <a:pt x="256" y="33"/>
                  <a:pt x="256" y="36"/>
                  <a:pt x="255" y="34"/>
                </a:cubicBezTo>
                <a:cubicBezTo>
                  <a:pt x="249" y="33"/>
                  <a:pt x="253" y="33"/>
                  <a:pt x="250" y="32"/>
                </a:cubicBezTo>
                <a:cubicBezTo>
                  <a:pt x="249" y="34"/>
                  <a:pt x="248" y="33"/>
                  <a:pt x="247" y="36"/>
                </a:cubicBezTo>
                <a:cubicBezTo>
                  <a:pt x="246" y="37"/>
                  <a:pt x="246" y="36"/>
                  <a:pt x="247" y="38"/>
                </a:cubicBezTo>
                <a:close/>
                <a:moveTo>
                  <a:pt x="250" y="37"/>
                </a:moveTo>
                <a:cubicBezTo>
                  <a:pt x="248" y="36"/>
                  <a:pt x="249" y="36"/>
                  <a:pt x="248" y="36"/>
                </a:cubicBezTo>
                <a:cubicBezTo>
                  <a:pt x="250" y="36"/>
                  <a:pt x="249" y="36"/>
                  <a:pt x="250" y="37"/>
                </a:cubicBezTo>
                <a:close/>
                <a:moveTo>
                  <a:pt x="221" y="34"/>
                </a:moveTo>
                <a:cubicBezTo>
                  <a:pt x="221" y="36"/>
                  <a:pt x="221" y="36"/>
                  <a:pt x="221" y="36"/>
                </a:cubicBezTo>
                <a:cubicBezTo>
                  <a:pt x="224" y="36"/>
                  <a:pt x="227" y="36"/>
                  <a:pt x="229" y="35"/>
                </a:cubicBezTo>
                <a:cubicBezTo>
                  <a:pt x="231" y="35"/>
                  <a:pt x="231" y="35"/>
                  <a:pt x="231" y="35"/>
                </a:cubicBezTo>
                <a:cubicBezTo>
                  <a:pt x="231" y="33"/>
                  <a:pt x="231" y="33"/>
                  <a:pt x="231" y="33"/>
                </a:cubicBezTo>
                <a:cubicBezTo>
                  <a:pt x="223" y="33"/>
                  <a:pt x="223" y="33"/>
                  <a:pt x="223" y="33"/>
                </a:cubicBezTo>
                <a:cubicBezTo>
                  <a:pt x="222" y="34"/>
                  <a:pt x="223" y="33"/>
                  <a:pt x="221" y="34"/>
                </a:cubicBezTo>
                <a:close/>
                <a:moveTo>
                  <a:pt x="242" y="36"/>
                </a:moveTo>
                <a:cubicBezTo>
                  <a:pt x="242" y="33"/>
                  <a:pt x="242" y="33"/>
                  <a:pt x="242" y="33"/>
                </a:cubicBezTo>
                <a:cubicBezTo>
                  <a:pt x="240" y="33"/>
                  <a:pt x="240" y="33"/>
                  <a:pt x="240" y="33"/>
                </a:cubicBezTo>
                <a:cubicBezTo>
                  <a:pt x="240" y="33"/>
                  <a:pt x="240" y="33"/>
                  <a:pt x="239" y="34"/>
                </a:cubicBezTo>
                <a:cubicBezTo>
                  <a:pt x="241" y="36"/>
                  <a:pt x="239" y="35"/>
                  <a:pt x="242" y="36"/>
                </a:cubicBezTo>
                <a:close/>
                <a:moveTo>
                  <a:pt x="808" y="37"/>
                </a:moveTo>
                <a:cubicBezTo>
                  <a:pt x="810" y="36"/>
                  <a:pt x="810" y="36"/>
                  <a:pt x="811" y="36"/>
                </a:cubicBezTo>
                <a:cubicBezTo>
                  <a:pt x="812" y="36"/>
                  <a:pt x="812" y="36"/>
                  <a:pt x="812" y="36"/>
                </a:cubicBezTo>
                <a:cubicBezTo>
                  <a:pt x="812" y="34"/>
                  <a:pt x="812" y="34"/>
                  <a:pt x="812" y="34"/>
                </a:cubicBezTo>
                <a:cubicBezTo>
                  <a:pt x="810" y="33"/>
                  <a:pt x="807" y="33"/>
                  <a:pt x="805" y="33"/>
                </a:cubicBezTo>
                <a:cubicBezTo>
                  <a:pt x="806" y="34"/>
                  <a:pt x="806" y="35"/>
                  <a:pt x="806" y="36"/>
                </a:cubicBezTo>
                <a:cubicBezTo>
                  <a:pt x="808" y="36"/>
                  <a:pt x="807" y="36"/>
                  <a:pt x="808" y="37"/>
                </a:cubicBezTo>
                <a:close/>
                <a:moveTo>
                  <a:pt x="574" y="37"/>
                </a:moveTo>
                <a:cubicBezTo>
                  <a:pt x="576" y="37"/>
                  <a:pt x="576" y="37"/>
                  <a:pt x="577" y="38"/>
                </a:cubicBezTo>
                <a:cubicBezTo>
                  <a:pt x="580" y="36"/>
                  <a:pt x="578" y="38"/>
                  <a:pt x="579" y="35"/>
                </a:cubicBezTo>
                <a:cubicBezTo>
                  <a:pt x="577" y="34"/>
                  <a:pt x="577" y="34"/>
                  <a:pt x="576" y="34"/>
                </a:cubicBezTo>
                <a:cubicBezTo>
                  <a:pt x="574" y="35"/>
                  <a:pt x="575" y="34"/>
                  <a:pt x="574" y="37"/>
                </a:cubicBezTo>
                <a:close/>
                <a:moveTo>
                  <a:pt x="622" y="40"/>
                </a:moveTo>
                <a:cubicBezTo>
                  <a:pt x="623" y="40"/>
                  <a:pt x="623" y="40"/>
                  <a:pt x="623" y="40"/>
                </a:cubicBezTo>
                <a:cubicBezTo>
                  <a:pt x="622" y="38"/>
                  <a:pt x="622" y="38"/>
                  <a:pt x="619" y="37"/>
                </a:cubicBezTo>
                <a:cubicBezTo>
                  <a:pt x="618" y="38"/>
                  <a:pt x="618" y="39"/>
                  <a:pt x="617" y="40"/>
                </a:cubicBezTo>
                <a:cubicBezTo>
                  <a:pt x="617" y="41"/>
                  <a:pt x="618" y="41"/>
                  <a:pt x="618" y="41"/>
                </a:cubicBezTo>
                <a:cubicBezTo>
                  <a:pt x="620" y="41"/>
                  <a:pt x="621" y="41"/>
                  <a:pt x="622" y="40"/>
                </a:cubicBezTo>
                <a:close/>
                <a:moveTo>
                  <a:pt x="639" y="38"/>
                </a:moveTo>
                <a:cubicBezTo>
                  <a:pt x="636" y="38"/>
                  <a:pt x="636" y="38"/>
                  <a:pt x="636" y="38"/>
                </a:cubicBezTo>
                <a:cubicBezTo>
                  <a:pt x="636" y="39"/>
                  <a:pt x="635" y="39"/>
                  <a:pt x="635" y="39"/>
                </a:cubicBezTo>
                <a:cubicBezTo>
                  <a:pt x="636" y="41"/>
                  <a:pt x="635" y="40"/>
                  <a:pt x="636" y="41"/>
                </a:cubicBezTo>
                <a:cubicBezTo>
                  <a:pt x="637" y="42"/>
                  <a:pt x="637" y="42"/>
                  <a:pt x="639" y="42"/>
                </a:cubicBezTo>
                <a:lnTo>
                  <a:pt x="639" y="38"/>
                </a:lnTo>
                <a:close/>
                <a:moveTo>
                  <a:pt x="383" y="40"/>
                </a:moveTo>
                <a:cubicBezTo>
                  <a:pt x="378" y="40"/>
                  <a:pt x="378" y="40"/>
                  <a:pt x="378" y="40"/>
                </a:cubicBezTo>
                <a:cubicBezTo>
                  <a:pt x="379" y="46"/>
                  <a:pt x="381" y="45"/>
                  <a:pt x="384" y="48"/>
                </a:cubicBezTo>
                <a:cubicBezTo>
                  <a:pt x="387" y="47"/>
                  <a:pt x="386" y="48"/>
                  <a:pt x="387" y="46"/>
                </a:cubicBezTo>
                <a:cubicBezTo>
                  <a:pt x="388" y="46"/>
                  <a:pt x="388" y="46"/>
                  <a:pt x="388" y="46"/>
                </a:cubicBezTo>
                <a:cubicBezTo>
                  <a:pt x="387" y="43"/>
                  <a:pt x="385" y="43"/>
                  <a:pt x="383" y="40"/>
                </a:cubicBezTo>
                <a:close/>
                <a:moveTo>
                  <a:pt x="402" y="49"/>
                </a:moveTo>
                <a:cubicBezTo>
                  <a:pt x="404" y="48"/>
                  <a:pt x="404" y="48"/>
                  <a:pt x="406" y="47"/>
                </a:cubicBezTo>
                <a:cubicBezTo>
                  <a:pt x="406" y="45"/>
                  <a:pt x="407" y="43"/>
                  <a:pt x="407" y="40"/>
                </a:cubicBezTo>
                <a:cubicBezTo>
                  <a:pt x="403" y="41"/>
                  <a:pt x="401" y="42"/>
                  <a:pt x="395" y="42"/>
                </a:cubicBezTo>
                <a:cubicBezTo>
                  <a:pt x="395" y="45"/>
                  <a:pt x="395" y="45"/>
                  <a:pt x="395" y="45"/>
                </a:cubicBezTo>
                <a:cubicBezTo>
                  <a:pt x="400" y="45"/>
                  <a:pt x="401" y="45"/>
                  <a:pt x="402" y="49"/>
                </a:cubicBezTo>
                <a:close/>
                <a:moveTo>
                  <a:pt x="429" y="40"/>
                </a:moveTo>
                <a:cubicBezTo>
                  <a:pt x="425" y="41"/>
                  <a:pt x="425" y="42"/>
                  <a:pt x="423" y="44"/>
                </a:cubicBezTo>
                <a:cubicBezTo>
                  <a:pt x="423" y="48"/>
                  <a:pt x="424" y="49"/>
                  <a:pt x="426" y="52"/>
                </a:cubicBezTo>
                <a:cubicBezTo>
                  <a:pt x="429" y="51"/>
                  <a:pt x="428" y="51"/>
                  <a:pt x="431" y="49"/>
                </a:cubicBezTo>
                <a:cubicBezTo>
                  <a:pt x="429" y="48"/>
                  <a:pt x="430" y="48"/>
                  <a:pt x="428" y="48"/>
                </a:cubicBezTo>
                <a:cubicBezTo>
                  <a:pt x="427" y="44"/>
                  <a:pt x="427" y="44"/>
                  <a:pt x="429" y="42"/>
                </a:cubicBezTo>
                <a:lnTo>
                  <a:pt x="429" y="40"/>
                </a:lnTo>
                <a:close/>
                <a:moveTo>
                  <a:pt x="943" y="41"/>
                </a:moveTo>
                <a:cubicBezTo>
                  <a:pt x="941" y="41"/>
                  <a:pt x="941" y="41"/>
                  <a:pt x="941" y="41"/>
                </a:cubicBezTo>
                <a:cubicBezTo>
                  <a:pt x="941" y="45"/>
                  <a:pt x="941" y="45"/>
                  <a:pt x="941" y="45"/>
                </a:cubicBezTo>
                <a:cubicBezTo>
                  <a:pt x="943" y="45"/>
                  <a:pt x="943" y="45"/>
                  <a:pt x="943" y="45"/>
                </a:cubicBezTo>
                <a:lnTo>
                  <a:pt x="943" y="41"/>
                </a:lnTo>
                <a:close/>
                <a:moveTo>
                  <a:pt x="684" y="46"/>
                </a:moveTo>
                <a:cubicBezTo>
                  <a:pt x="684" y="46"/>
                  <a:pt x="685" y="45"/>
                  <a:pt x="685" y="45"/>
                </a:cubicBezTo>
                <a:cubicBezTo>
                  <a:pt x="684" y="45"/>
                  <a:pt x="684" y="45"/>
                  <a:pt x="684" y="45"/>
                </a:cubicBezTo>
                <a:cubicBezTo>
                  <a:pt x="684" y="43"/>
                  <a:pt x="684" y="43"/>
                  <a:pt x="684" y="43"/>
                </a:cubicBezTo>
                <a:cubicBezTo>
                  <a:pt x="679" y="43"/>
                  <a:pt x="679" y="43"/>
                  <a:pt x="679" y="43"/>
                </a:cubicBezTo>
                <a:cubicBezTo>
                  <a:pt x="680" y="45"/>
                  <a:pt x="680" y="45"/>
                  <a:pt x="681" y="47"/>
                </a:cubicBezTo>
                <a:cubicBezTo>
                  <a:pt x="683" y="47"/>
                  <a:pt x="683" y="47"/>
                  <a:pt x="684" y="46"/>
                </a:cubicBezTo>
                <a:close/>
                <a:moveTo>
                  <a:pt x="720" y="47"/>
                </a:moveTo>
                <a:cubicBezTo>
                  <a:pt x="721" y="47"/>
                  <a:pt x="721" y="47"/>
                  <a:pt x="721" y="47"/>
                </a:cubicBezTo>
                <a:cubicBezTo>
                  <a:pt x="719" y="43"/>
                  <a:pt x="697" y="43"/>
                  <a:pt x="694" y="45"/>
                </a:cubicBezTo>
                <a:cubicBezTo>
                  <a:pt x="691" y="44"/>
                  <a:pt x="692" y="46"/>
                  <a:pt x="692" y="43"/>
                </a:cubicBezTo>
                <a:cubicBezTo>
                  <a:pt x="687" y="43"/>
                  <a:pt x="687" y="43"/>
                  <a:pt x="687" y="43"/>
                </a:cubicBezTo>
                <a:cubicBezTo>
                  <a:pt x="686" y="46"/>
                  <a:pt x="687" y="45"/>
                  <a:pt x="687" y="47"/>
                </a:cubicBezTo>
                <a:cubicBezTo>
                  <a:pt x="694" y="49"/>
                  <a:pt x="715" y="52"/>
                  <a:pt x="720" y="47"/>
                </a:cubicBezTo>
                <a:close/>
                <a:moveTo>
                  <a:pt x="987" y="45"/>
                </a:moveTo>
                <a:cubicBezTo>
                  <a:pt x="986" y="43"/>
                  <a:pt x="987" y="44"/>
                  <a:pt x="985" y="43"/>
                </a:cubicBezTo>
                <a:cubicBezTo>
                  <a:pt x="984" y="44"/>
                  <a:pt x="983" y="45"/>
                  <a:pt x="982" y="45"/>
                </a:cubicBezTo>
                <a:cubicBezTo>
                  <a:pt x="982" y="47"/>
                  <a:pt x="982" y="47"/>
                  <a:pt x="982" y="47"/>
                </a:cubicBezTo>
                <a:cubicBezTo>
                  <a:pt x="984" y="46"/>
                  <a:pt x="985" y="46"/>
                  <a:pt x="986" y="45"/>
                </a:cubicBezTo>
                <a:lnTo>
                  <a:pt x="987" y="45"/>
                </a:lnTo>
                <a:close/>
                <a:moveTo>
                  <a:pt x="481" y="51"/>
                </a:moveTo>
                <a:cubicBezTo>
                  <a:pt x="484" y="51"/>
                  <a:pt x="484" y="51"/>
                  <a:pt x="484" y="51"/>
                </a:cubicBezTo>
                <a:cubicBezTo>
                  <a:pt x="484" y="54"/>
                  <a:pt x="484" y="54"/>
                  <a:pt x="484" y="54"/>
                </a:cubicBezTo>
                <a:cubicBezTo>
                  <a:pt x="487" y="54"/>
                  <a:pt x="487" y="54"/>
                  <a:pt x="487" y="54"/>
                </a:cubicBezTo>
                <a:cubicBezTo>
                  <a:pt x="488" y="52"/>
                  <a:pt x="487" y="53"/>
                  <a:pt x="488" y="52"/>
                </a:cubicBezTo>
                <a:cubicBezTo>
                  <a:pt x="488" y="49"/>
                  <a:pt x="488" y="49"/>
                  <a:pt x="488" y="49"/>
                </a:cubicBezTo>
                <a:cubicBezTo>
                  <a:pt x="487" y="48"/>
                  <a:pt x="487" y="49"/>
                  <a:pt x="486" y="48"/>
                </a:cubicBezTo>
                <a:cubicBezTo>
                  <a:pt x="484" y="48"/>
                  <a:pt x="482" y="48"/>
                  <a:pt x="481" y="49"/>
                </a:cubicBezTo>
                <a:lnTo>
                  <a:pt x="481" y="51"/>
                </a:lnTo>
                <a:close/>
                <a:moveTo>
                  <a:pt x="619" y="53"/>
                </a:moveTo>
                <a:cubicBezTo>
                  <a:pt x="621" y="53"/>
                  <a:pt x="622" y="53"/>
                  <a:pt x="624" y="52"/>
                </a:cubicBezTo>
                <a:cubicBezTo>
                  <a:pt x="624" y="52"/>
                  <a:pt x="624" y="52"/>
                  <a:pt x="624" y="52"/>
                </a:cubicBezTo>
                <a:cubicBezTo>
                  <a:pt x="624" y="50"/>
                  <a:pt x="624" y="50"/>
                  <a:pt x="624" y="50"/>
                </a:cubicBezTo>
                <a:cubicBezTo>
                  <a:pt x="621" y="49"/>
                  <a:pt x="621" y="48"/>
                  <a:pt x="617" y="48"/>
                </a:cubicBezTo>
                <a:cubicBezTo>
                  <a:pt x="616" y="51"/>
                  <a:pt x="617" y="50"/>
                  <a:pt x="619" y="53"/>
                </a:cubicBezTo>
                <a:close/>
                <a:moveTo>
                  <a:pt x="726" y="50"/>
                </a:moveTo>
                <a:cubicBezTo>
                  <a:pt x="725" y="50"/>
                  <a:pt x="725" y="50"/>
                  <a:pt x="725" y="50"/>
                </a:cubicBezTo>
                <a:cubicBezTo>
                  <a:pt x="724" y="49"/>
                  <a:pt x="724" y="49"/>
                  <a:pt x="722" y="49"/>
                </a:cubicBezTo>
                <a:cubicBezTo>
                  <a:pt x="722" y="53"/>
                  <a:pt x="722" y="53"/>
                  <a:pt x="722" y="53"/>
                </a:cubicBezTo>
                <a:cubicBezTo>
                  <a:pt x="726" y="53"/>
                  <a:pt x="726" y="53"/>
                  <a:pt x="726" y="53"/>
                </a:cubicBezTo>
                <a:lnTo>
                  <a:pt x="726" y="50"/>
                </a:lnTo>
                <a:close/>
                <a:moveTo>
                  <a:pt x="636" y="53"/>
                </a:moveTo>
                <a:cubicBezTo>
                  <a:pt x="636" y="51"/>
                  <a:pt x="636" y="51"/>
                  <a:pt x="636" y="51"/>
                </a:cubicBezTo>
                <a:cubicBezTo>
                  <a:pt x="632" y="50"/>
                  <a:pt x="632" y="50"/>
                  <a:pt x="628" y="51"/>
                </a:cubicBezTo>
                <a:cubicBezTo>
                  <a:pt x="628" y="54"/>
                  <a:pt x="628" y="54"/>
                  <a:pt x="628" y="54"/>
                </a:cubicBezTo>
                <a:cubicBezTo>
                  <a:pt x="631" y="54"/>
                  <a:pt x="633" y="54"/>
                  <a:pt x="634" y="53"/>
                </a:cubicBezTo>
                <a:lnTo>
                  <a:pt x="636" y="53"/>
                </a:lnTo>
                <a:close/>
                <a:moveTo>
                  <a:pt x="639" y="50"/>
                </a:moveTo>
                <a:cubicBezTo>
                  <a:pt x="639" y="54"/>
                  <a:pt x="639" y="54"/>
                  <a:pt x="639" y="54"/>
                </a:cubicBezTo>
                <a:cubicBezTo>
                  <a:pt x="653" y="54"/>
                  <a:pt x="667" y="59"/>
                  <a:pt x="685" y="58"/>
                </a:cubicBezTo>
                <a:cubicBezTo>
                  <a:pt x="685" y="56"/>
                  <a:pt x="685" y="56"/>
                  <a:pt x="685" y="56"/>
                </a:cubicBezTo>
                <a:cubicBezTo>
                  <a:pt x="683" y="55"/>
                  <a:pt x="669" y="53"/>
                  <a:pt x="668" y="54"/>
                </a:cubicBezTo>
                <a:cubicBezTo>
                  <a:pt x="668" y="56"/>
                  <a:pt x="668" y="56"/>
                  <a:pt x="668" y="56"/>
                </a:cubicBezTo>
                <a:cubicBezTo>
                  <a:pt x="668" y="56"/>
                  <a:pt x="663" y="56"/>
                  <a:pt x="663" y="56"/>
                </a:cubicBezTo>
                <a:cubicBezTo>
                  <a:pt x="662" y="54"/>
                  <a:pt x="661" y="53"/>
                  <a:pt x="659" y="52"/>
                </a:cubicBezTo>
                <a:cubicBezTo>
                  <a:pt x="656" y="51"/>
                  <a:pt x="648" y="54"/>
                  <a:pt x="644" y="53"/>
                </a:cubicBezTo>
                <a:cubicBezTo>
                  <a:pt x="644" y="51"/>
                  <a:pt x="644" y="51"/>
                  <a:pt x="644" y="51"/>
                </a:cubicBezTo>
                <a:cubicBezTo>
                  <a:pt x="642" y="50"/>
                  <a:pt x="641" y="50"/>
                  <a:pt x="639" y="50"/>
                </a:cubicBezTo>
                <a:close/>
                <a:moveTo>
                  <a:pt x="970" y="53"/>
                </a:moveTo>
                <a:cubicBezTo>
                  <a:pt x="968" y="52"/>
                  <a:pt x="968" y="52"/>
                  <a:pt x="966" y="52"/>
                </a:cubicBezTo>
                <a:cubicBezTo>
                  <a:pt x="966" y="53"/>
                  <a:pt x="965" y="54"/>
                  <a:pt x="965" y="55"/>
                </a:cubicBezTo>
                <a:cubicBezTo>
                  <a:pt x="967" y="54"/>
                  <a:pt x="968" y="54"/>
                  <a:pt x="969" y="54"/>
                </a:cubicBezTo>
                <a:cubicBezTo>
                  <a:pt x="969" y="53"/>
                  <a:pt x="970" y="53"/>
                  <a:pt x="970" y="53"/>
                </a:cubicBezTo>
                <a:close/>
                <a:moveTo>
                  <a:pt x="549" y="56"/>
                </a:moveTo>
                <a:cubicBezTo>
                  <a:pt x="550" y="55"/>
                  <a:pt x="549" y="55"/>
                  <a:pt x="550" y="53"/>
                </a:cubicBezTo>
                <a:cubicBezTo>
                  <a:pt x="545" y="53"/>
                  <a:pt x="545" y="53"/>
                  <a:pt x="545" y="53"/>
                </a:cubicBezTo>
                <a:cubicBezTo>
                  <a:pt x="545" y="54"/>
                  <a:pt x="546" y="55"/>
                  <a:pt x="546" y="56"/>
                </a:cubicBezTo>
                <a:cubicBezTo>
                  <a:pt x="548" y="56"/>
                  <a:pt x="548" y="56"/>
                  <a:pt x="549" y="56"/>
                </a:cubicBezTo>
                <a:close/>
                <a:moveTo>
                  <a:pt x="949" y="54"/>
                </a:moveTo>
                <a:cubicBezTo>
                  <a:pt x="943" y="54"/>
                  <a:pt x="941" y="53"/>
                  <a:pt x="936" y="54"/>
                </a:cubicBezTo>
                <a:cubicBezTo>
                  <a:pt x="936" y="56"/>
                  <a:pt x="936" y="56"/>
                  <a:pt x="936" y="56"/>
                </a:cubicBezTo>
                <a:cubicBezTo>
                  <a:pt x="939" y="56"/>
                  <a:pt x="944" y="57"/>
                  <a:pt x="949" y="56"/>
                </a:cubicBezTo>
                <a:lnTo>
                  <a:pt x="949" y="54"/>
                </a:lnTo>
                <a:close/>
                <a:moveTo>
                  <a:pt x="393" y="55"/>
                </a:moveTo>
                <a:cubicBezTo>
                  <a:pt x="390" y="55"/>
                  <a:pt x="390" y="55"/>
                  <a:pt x="390" y="55"/>
                </a:cubicBezTo>
                <a:cubicBezTo>
                  <a:pt x="390" y="56"/>
                  <a:pt x="390" y="56"/>
                  <a:pt x="391" y="56"/>
                </a:cubicBezTo>
                <a:cubicBezTo>
                  <a:pt x="391" y="57"/>
                  <a:pt x="391" y="57"/>
                  <a:pt x="391" y="57"/>
                </a:cubicBezTo>
                <a:cubicBezTo>
                  <a:pt x="393" y="56"/>
                  <a:pt x="392" y="58"/>
                  <a:pt x="393" y="55"/>
                </a:cubicBezTo>
                <a:close/>
                <a:moveTo>
                  <a:pt x="587" y="60"/>
                </a:moveTo>
                <a:cubicBezTo>
                  <a:pt x="587" y="58"/>
                  <a:pt x="586" y="56"/>
                  <a:pt x="586" y="55"/>
                </a:cubicBezTo>
                <a:cubicBezTo>
                  <a:pt x="583" y="55"/>
                  <a:pt x="583" y="55"/>
                  <a:pt x="583" y="55"/>
                </a:cubicBezTo>
                <a:cubicBezTo>
                  <a:pt x="583" y="58"/>
                  <a:pt x="583" y="57"/>
                  <a:pt x="584" y="60"/>
                </a:cubicBezTo>
                <a:lnTo>
                  <a:pt x="587" y="60"/>
                </a:lnTo>
                <a:close/>
                <a:moveTo>
                  <a:pt x="709" y="58"/>
                </a:moveTo>
                <a:cubicBezTo>
                  <a:pt x="711" y="58"/>
                  <a:pt x="711" y="58"/>
                  <a:pt x="711" y="58"/>
                </a:cubicBezTo>
                <a:cubicBezTo>
                  <a:pt x="711" y="57"/>
                  <a:pt x="711" y="57"/>
                  <a:pt x="712" y="55"/>
                </a:cubicBezTo>
                <a:cubicBezTo>
                  <a:pt x="709" y="55"/>
                  <a:pt x="709" y="55"/>
                  <a:pt x="709" y="55"/>
                </a:cubicBezTo>
                <a:lnTo>
                  <a:pt x="709" y="58"/>
                </a:lnTo>
                <a:close/>
                <a:moveTo>
                  <a:pt x="593" y="61"/>
                </a:moveTo>
                <a:cubicBezTo>
                  <a:pt x="597" y="61"/>
                  <a:pt x="597" y="60"/>
                  <a:pt x="599" y="58"/>
                </a:cubicBezTo>
                <a:cubicBezTo>
                  <a:pt x="599" y="56"/>
                  <a:pt x="599" y="56"/>
                  <a:pt x="599" y="56"/>
                </a:cubicBezTo>
                <a:cubicBezTo>
                  <a:pt x="598" y="56"/>
                  <a:pt x="598" y="56"/>
                  <a:pt x="598" y="56"/>
                </a:cubicBezTo>
                <a:cubicBezTo>
                  <a:pt x="597" y="56"/>
                  <a:pt x="594" y="56"/>
                  <a:pt x="590" y="56"/>
                </a:cubicBezTo>
                <a:cubicBezTo>
                  <a:pt x="591" y="62"/>
                  <a:pt x="591" y="58"/>
                  <a:pt x="593" y="61"/>
                </a:cubicBezTo>
                <a:close/>
                <a:moveTo>
                  <a:pt x="430" y="66"/>
                </a:moveTo>
                <a:cubicBezTo>
                  <a:pt x="429" y="63"/>
                  <a:pt x="429" y="60"/>
                  <a:pt x="429" y="56"/>
                </a:cubicBezTo>
                <a:cubicBezTo>
                  <a:pt x="427" y="56"/>
                  <a:pt x="427" y="56"/>
                  <a:pt x="427" y="56"/>
                </a:cubicBezTo>
                <a:cubicBezTo>
                  <a:pt x="422" y="63"/>
                  <a:pt x="414" y="55"/>
                  <a:pt x="407" y="57"/>
                </a:cubicBezTo>
                <a:cubicBezTo>
                  <a:pt x="405" y="58"/>
                  <a:pt x="403" y="60"/>
                  <a:pt x="400" y="60"/>
                </a:cubicBezTo>
                <a:cubicBezTo>
                  <a:pt x="401" y="62"/>
                  <a:pt x="403" y="62"/>
                  <a:pt x="405" y="63"/>
                </a:cubicBezTo>
                <a:cubicBezTo>
                  <a:pt x="404" y="65"/>
                  <a:pt x="405" y="65"/>
                  <a:pt x="403" y="66"/>
                </a:cubicBezTo>
                <a:cubicBezTo>
                  <a:pt x="403" y="68"/>
                  <a:pt x="403" y="68"/>
                  <a:pt x="403" y="68"/>
                </a:cubicBezTo>
                <a:cubicBezTo>
                  <a:pt x="408" y="67"/>
                  <a:pt x="408" y="66"/>
                  <a:pt x="412" y="64"/>
                </a:cubicBezTo>
                <a:cubicBezTo>
                  <a:pt x="413" y="63"/>
                  <a:pt x="419" y="67"/>
                  <a:pt x="421" y="69"/>
                </a:cubicBezTo>
                <a:cubicBezTo>
                  <a:pt x="424" y="68"/>
                  <a:pt x="427" y="67"/>
                  <a:pt x="430" y="66"/>
                </a:cubicBezTo>
                <a:close/>
                <a:moveTo>
                  <a:pt x="955" y="63"/>
                </a:moveTo>
                <a:cubicBezTo>
                  <a:pt x="955" y="60"/>
                  <a:pt x="955" y="60"/>
                  <a:pt x="955" y="60"/>
                </a:cubicBezTo>
                <a:cubicBezTo>
                  <a:pt x="958" y="60"/>
                  <a:pt x="958" y="60"/>
                  <a:pt x="958" y="60"/>
                </a:cubicBezTo>
                <a:cubicBezTo>
                  <a:pt x="957" y="61"/>
                  <a:pt x="957" y="62"/>
                  <a:pt x="957" y="63"/>
                </a:cubicBezTo>
                <a:cubicBezTo>
                  <a:pt x="964" y="63"/>
                  <a:pt x="982" y="63"/>
                  <a:pt x="988" y="58"/>
                </a:cubicBezTo>
                <a:cubicBezTo>
                  <a:pt x="988" y="58"/>
                  <a:pt x="988" y="58"/>
                  <a:pt x="989" y="57"/>
                </a:cubicBezTo>
                <a:cubicBezTo>
                  <a:pt x="988" y="57"/>
                  <a:pt x="988" y="57"/>
                  <a:pt x="988" y="56"/>
                </a:cubicBezTo>
                <a:cubicBezTo>
                  <a:pt x="985" y="57"/>
                  <a:pt x="986" y="56"/>
                  <a:pt x="986" y="58"/>
                </a:cubicBezTo>
                <a:cubicBezTo>
                  <a:pt x="980" y="58"/>
                  <a:pt x="974" y="59"/>
                  <a:pt x="968" y="61"/>
                </a:cubicBezTo>
                <a:cubicBezTo>
                  <a:pt x="967" y="62"/>
                  <a:pt x="961" y="60"/>
                  <a:pt x="959" y="59"/>
                </a:cubicBezTo>
                <a:cubicBezTo>
                  <a:pt x="957" y="59"/>
                  <a:pt x="954" y="60"/>
                  <a:pt x="953" y="60"/>
                </a:cubicBezTo>
                <a:cubicBezTo>
                  <a:pt x="951" y="61"/>
                  <a:pt x="950" y="59"/>
                  <a:pt x="949" y="58"/>
                </a:cubicBezTo>
                <a:cubicBezTo>
                  <a:pt x="948" y="58"/>
                  <a:pt x="947" y="60"/>
                  <a:pt x="944" y="60"/>
                </a:cubicBezTo>
                <a:cubicBezTo>
                  <a:pt x="941" y="61"/>
                  <a:pt x="943" y="60"/>
                  <a:pt x="941" y="58"/>
                </a:cubicBezTo>
                <a:cubicBezTo>
                  <a:pt x="938" y="59"/>
                  <a:pt x="939" y="59"/>
                  <a:pt x="937" y="60"/>
                </a:cubicBezTo>
                <a:cubicBezTo>
                  <a:pt x="936" y="62"/>
                  <a:pt x="937" y="61"/>
                  <a:pt x="936" y="62"/>
                </a:cubicBezTo>
                <a:cubicBezTo>
                  <a:pt x="939" y="65"/>
                  <a:pt x="949" y="63"/>
                  <a:pt x="955" y="63"/>
                </a:cubicBezTo>
                <a:close/>
                <a:moveTo>
                  <a:pt x="615" y="64"/>
                </a:moveTo>
                <a:cubicBezTo>
                  <a:pt x="619" y="64"/>
                  <a:pt x="621" y="63"/>
                  <a:pt x="624" y="61"/>
                </a:cubicBezTo>
                <a:cubicBezTo>
                  <a:pt x="624" y="60"/>
                  <a:pt x="624" y="61"/>
                  <a:pt x="624" y="59"/>
                </a:cubicBezTo>
                <a:cubicBezTo>
                  <a:pt x="621" y="58"/>
                  <a:pt x="619" y="58"/>
                  <a:pt x="615" y="57"/>
                </a:cubicBezTo>
                <a:cubicBezTo>
                  <a:pt x="614" y="59"/>
                  <a:pt x="614" y="60"/>
                  <a:pt x="615" y="62"/>
                </a:cubicBezTo>
                <a:lnTo>
                  <a:pt x="615" y="64"/>
                </a:lnTo>
                <a:close/>
                <a:moveTo>
                  <a:pt x="214" y="62"/>
                </a:moveTo>
                <a:cubicBezTo>
                  <a:pt x="214" y="58"/>
                  <a:pt x="214" y="58"/>
                  <a:pt x="214" y="58"/>
                </a:cubicBezTo>
                <a:cubicBezTo>
                  <a:pt x="211" y="58"/>
                  <a:pt x="211" y="58"/>
                  <a:pt x="211" y="58"/>
                </a:cubicBezTo>
                <a:cubicBezTo>
                  <a:pt x="211" y="60"/>
                  <a:pt x="211" y="60"/>
                  <a:pt x="210" y="61"/>
                </a:cubicBezTo>
                <a:cubicBezTo>
                  <a:pt x="210" y="63"/>
                  <a:pt x="210" y="63"/>
                  <a:pt x="210" y="63"/>
                </a:cubicBezTo>
                <a:cubicBezTo>
                  <a:pt x="212" y="63"/>
                  <a:pt x="212" y="63"/>
                  <a:pt x="214" y="62"/>
                </a:cubicBezTo>
                <a:close/>
                <a:moveTo>
                  <a:pt x="436" y="58"/>
                </a:moveTo>
                <a:cubicBezTo>
                  <a:pt x="435" y="61"/>
                  <a:pt x="436" y="61"/>
                  <a:pt x="436" y="63"/>
                </a:cubicBezTo>
                <a:cubicBezTo>
                  <a:pt x="439" y="63"/>
                  <a:pt x="444" y="63"/>
                  <a:pt x="446" y="62"/>
                </a:cubicBezTo>
                <a:cubicBezTo>
                  <a:pt x="446" y="61"/>
                  <a:pt x="446" y="62"/>
                  <a:pt x="447" y="60"/>
                </a:cubicBezTo>
                <a:cubicBezTo>
                  <a:pt x="446" y="60"/>
                  <a:pt x="446" y="60"/>
                  <a:pt x="446" y="60"/>
                </a:cubicBezTo>
                <a:cubicBezTo>
                  <a:pt x="443" y="59"/>
                  <a:pt x="444" y="59"/>
                  <a:pt x="443" y="62"/>
                </a:cubicBezTo>
                <a:cubicBezTo>
                  <a:pt x="439" y="62"/>
                  <a:pt x="440" y="63"/>
                  <a:pt x="440" y="59"/>
                </a:cubicBezTo>
                <a:cubicBezTo>
                  <a:pt x="439" y="59"/>
                  <a:pt x="437" y="59"/>
                  <a:pt x="436" y="58"/>
                </a:cubicBezTo>
                <a:close/>
                <a:moveTo>
                  <a:pt x="629" y="66"/>
                </a:moveTo>
                <a:cubicBezTo>
                  <a:pt x="632" y="66"/>
                  <a:pt x="633" y="68"/>
                  <a:pt x="634" y="68"/>
                </a:cubicBezTo>
                <a:cubicBezTo>
                  <a:pt x="636" y="68"/>
                  <a:pt x="639" y="66"/>
                  <a:pt x="641" y="67"/>
                </a:cubicBezTo>
                <a:cubicBezTo>
                  <a:pt x="644" y="67"/>
                  <a:pt x="646" y="67"/>
                  <a:pt x="648" y="66"/>
                </a:cubicBezTo>
                <a:cubicBezTo>
                  <a:pt x="648" y="64"/>
                  <a:pt x="648" y="64"/>
                  <a:pt x="647" y="63"/>
                </a:cubicBezTo>
                <a:cubicBezTo>
                  <a:pt x="646" y="62"/>
                  <a:pt x="630" y="59"/>
                  <a:pt x="627" y="58"/>
                </a:cubicBezTo>
                <a:cubicBezTo>
                  <a:pt x="627" y="59"/>
                  <a:pt x="627" y="59"/>
                  <a:pt x="626" y="59"/>
                </a:cubicBezTo>
                <a:cubicBezTo>
                  <a:pt x="626" y="63"/>
                  <a:pt x="626" y="63"/>
                  <a:pt x="626" y="63"/>
                </a:cubicBezTo>
                <a:cubicBezTo>
                  <a:pt x="629" y="63"/>
                  <a:pt x="629" y="63"/>
                  <a:pt x="629" y="63"/>
                </a:cubicBezTo>
                <a:lnTo>
                  <a:pt x="629" y="66"/>
                </a:lnTo>
                <a:close/>
                <a:moveTo>
                  <a:pt x="646" y="66"/>
                </a:moveTo>
                <a:cubicBezTo>
                  <a:pt x="645" y="65"/>
                  <a:pt x="645" y="66"/>
                  <a:pt x="644" y="65"/>
                </a:cubicBezTo>
                <a:cubicBezTo>
                  <a:pt x="646" y="66"/>
                  <a:pt x="645" y="65"/>
                  <a:pt x="646" y="66"/>
                </a:cubicBezTo>
                <a:close/>
                <a:moveTo>
                  <a:pt x="203" y="61"/>
                </a:moveTo>
                <a:cubicBezTo>
                  <a:pt x="203" y="59"/>
                  <a:pt x="203" y="59"/>
                  <a:pt x="203" y="59"/>
                </a:cubicBezTo>
                <a:cubicBezTo>
                  <a:pt x="200" y="59"/>
                  <a:pt x="200" y="59"/>
                  <a:pt x="200" y="59"/>
                </a:cubicBezTo>
                <a:cubicBezTo>
                  <a:pt x="199" y="60"/>
                  <a:pt x="199" y="61"/>
                  <a:pt x="199" y="62"/>
                </a:cubicBezTo>
                <a:cubicBezTo>
                  <a:pt x="201" y="62"/>
                  <a:pt x="201" y="62"/>
                  <a:pt x="202" y="61"/>
                </a:cubicBezTo>
                <a:lnTo>
                  <a:pt x="203" y="61"/>
                </a:lnTo>
                <a:close/>
                <a:moveTo>
                  <a:pt x="450" y="72"/>
                </a:moveTo>
                <a:cubicBezTo>
                  <a:pt x="456" y="71"/>
                  <a:pt x="459" y="69"/>
                  <a:pt x="463" y="69"/>
                </a:cubicBezTo>
                <a:cubicBezTo>
                  <a:pt x="466" y="68"/>
                  <a:pt x="466" y="71"/>
                  <a:pt x="468" y="70"/>
                </a:cubicBezTo>
                <a:cubicBezTo>
                  <a:pt x="471" y="70"/>
                  <a:pt x="472" y="69"/>
                  <a:pt x="473" y="69"/>
                </a:cubicBezTo>
                <a:cubicBezTo>
                  <a:pt x="474" y="67"/>
                  <a:pt x="473" y="68"/>
                  <a:pt x="474" y="67"/>
                </a:cubicBezTo>
                <a:cubicBezTo>
                  <a:pt x="464" y="55"/>
                  <a:pt x="465" y="62"/>
                  <a:pt x="454" y="66"/>
                </a:cubicBezTo>
                <a:cubicBezTo>
                  <a:pt x="452" y="67"/>
                  <a:pt x="452" y="65"/>
                  <a:pt x="450" y="66"/>
                </a:cubicBezTo>
                <a:cubicBezTo>
                  <a:pt x="449" y="66"/>
                  <a:pt x="449" y="66"/>
                  <a:pt x="449" y="66"/>
                </a:cubicBezTo>
                <a:cubicBezTo>
                  <a:pt x="450" y="64"/>
                  <a:pt x="450" y="64"/>
                  <a:pt x="450" y="62"/>
                </a:cubicBezTo>
                <a:cubicBezTo>
                  <a:pt x="445" y="63"/>
                  <a:pt x="446" y="64"/>
                  <a:pt x="440" y="64"/>
                </a:cubicBezTo>
                <a:cubicBezTo>
                  <a:pt x="440" y="67"/>
                  <a:pt x="440" y="67"/>
                  <a:pt x="440" y="67"/>
                </a:cubicBezTo>
                <a:cubicBezTo>
                  <a:pt x="447" y="67"/>
                  <a:pt x="447" y="67"/>
                  <a:pt x="447" y="67"/>
                </a:cubicBezTo>
                <a:cubicBezTo>
                  <a:pt x="448" y="69"/>
                  <a:pt x="449" y="69"/>
                  <a:pt x="450" y="72"/>
                </a:cubicBezTo>
                <a:close/>
                <a:moveTo>
                  <a:pt x="185" y="69"/>
                </a:moveTo>
                <a:cubicBezTo>
                  <a:pt x="185" y="66"/>
                  <a:pt x="185" y="66"/>
                  <a:pt x="185" y="66"/>
                </a:cubicBezTo>
                <a:cubicBezTo>
                  <a:pt x="184" y="66"/>
                  <a:pt x="182" y="67"/>
                  <a:pt x="180" y="67"/>
                </a:cubicBezTo>
                <a:cubicBezTo>
                  <a:pt x="180" y="70"/>
                  <a:pt x="180" y="70"/>
                  <a:pt x="180" y="70"/>
                </a:cubicBezTo>
                <a:cubicBezTo>
                  <a:pt x="182" y="70"/>
                  <a:pt x="182" y="70"/>
                  <a:pt x="184" y="69"/>
                </a:cubicBezTo>
                <a:lnTo>
                  <a:pt x="185" y="69"/>
                </a:lnTo>
                <a:close/>
                <a:moveTo>
                  <a:pt x="906" y="70"/>
                </a:moveTo>
                <a:cubicBezTo>
                  <a:pt x="907" y="69"/>
                  <a:pt x="907" y="69"/>
                  <a:pt x="907" y="69"/>
                </a:cubicBezTo>
                <a:cubicBezTo>
                  <a:pt x="906" y="68"/>
                  <a:pt x="905" y="68"/>
                  <a:pt x="903" y="68"/>
                </a:cubicBezTo>
                <a:cubicBezTo>
                  <a:pt x="903" y="71"/>
                  <a:pt x="903" y="71"/>
                  <a:pt x="903" y="71"/>
                </a:cubicBezTo>
                <a:cubicBezTo>
                  <a:pt x="905" y="70"/>
                  <a:pt x="905" y="70"/>
                  <a:pt x="906" y="70"/>
                </a:cubicBezTo>
                <a:close/>
                <a:moveTo>
                  <a:pt x="989" y="73"/>
                </a:moveTo>
                <a:cubicBezTo>
                  <a:pt x="994" y="73"/>
                  <a:pt x="994" y="73"/>
                  <a:pt x="998" y="73"/>
                </a:cubicBezTo>
                <a:cubicBezTo>
                  <a:pt x="998" y="70"/>
                  <a:pt x="998" y="70"/>
                  <a:pt x="998" y="70"/>
                </a:cubicBezTo>
                <a:cubicBezTo>
                  <a:pt x="995" y="70"/>
                  <a:pt x="991" y="70"/>
                  <a:pt x="991" y="71"/>
                </a:cubicBezTo>
                <a:cubicBezTo>
                  <a:pt x="989" y="71"/>
                  <a:pt x="989" y="71"/>
                  <a:pt x="989" y="71"/>
                </a:cubicBezTo>
                <a:lnTo>
                  <a:pt x="989" y="73"/>
                </a:lnTo>
                <a:close/>
                <a:moveTo>
                  <a:pt x="791" y="79"/>
                </a:moveTo>
                <a:cubicBezTo>
                  <a:pt x="792" y="78"/>
                  <a:pt x="790" y="76"/>
                  <a:pt x="789" y="74"/>
                </a:cubicBezTo>
                <a:cubicBezTo>
                  <a:pt x="786" y="73"/>
                  <a:pt x="785" y="71"/>
                  <a:pt x="783" y="73"/>
                </a:cubicBezTo>
                <a:cubicBezTo>
                  <a:pt x="781" y="73"/>
                  <a:pt x="781" y="73"/>
                  <a:pt x="781" y="73"/>
                </a:cubicBezTo>
                <a:cubicBezTo>
                  <a:pt x="782" y="75"/>
                  <a:pt x="782" y="75"/>
                  <a:pt x="783" y="79"/>
                </a:cubicBezTo>
                <a:cubicBezTo>
                  <a:pt x="786" y="79"/>
                  <a:pt x="789" y="81"/>
                  <a:pt x="791" y="79"/>
                </a:cubicBezTo>
                <a:close/>
                <a:moveTo>
                  <a:pt x="984" y="72"/>
                </a:moveTo>
                <a:cubicBezTo>
                  <a:pt x="980" y="72"/>
                  <a:pt x="970" y="76"/>
                  <a:pt x="969" y="76"/>
                </a:cubicBezTo>
                <a:cubicBezTo>
                  <a:pt x="968" y="77"/>
                  <a:pt x="968" y="77"/>
                  <a:pt x="967" y="77"/>
                </a:cubicBezTo>
                <a:cubicBezTo>
                  <a:pt x="968" y="80"/>
                  <a:pt x="967" y="78"/>
                  <a:pt x="970" y="79"/>
                </a:cubicBezTo>
                <a:cubicBezTo>
                  <a:pt x="972" y="80"/>
                  <a:pt x="977" y="77"/>
                  <a:pt x="983" y="77"/>
                </a:cubicBezTo>
                <a:cubicBezTo>
                  <a:pt x="983" y="75"/>
                  <a:pt x="984" y="74"/>
                  <a:pt x="984" y="72"/>
                </a:cubicBezTo>
                <a:close/>
                <a:moveTo>
                  <a:pt x="412" y="75"/>
                </a:moveTo>
                <a:cubicBezTo>
                  <a:pt x="412" y="76"/>
                  <a:pt x="412" y="76"/>
                  <a:pt x="413" y="76"/>
                </a:cubicBezTo>
                <a:cubicBezTo>
                  <a:pt x="415" y="76"/>
                  <a:pt x="415" y="76"/>
                  <a:pt x="415" y="76"/>
                </a:cubicBezTo>
                <a:cubicBezTo>
                  <a:pt x="416" y="75"/>
                  <a:pt x="416" y="74"/>
                  <a:pt x="416" y="74"/>
                </a:cubicBezTo>
                <a:cubicBezTo>
                  <a:pt x="415" y="73"/>
                  <a:pt x="414" y="73"/>
                  <a:pt x="412" y="73"/>
                </a:cubicBezTo>
                <a:lnTo>
                  <a:pt x="412" y="75"/>
                </a:lnTo>
                <a:close/>
                <a:moveTo>
                  <a:pt x="207" y="75"/>
                </a:moveTo>
                <a:cubicBezTo>
                  <a:pt x="202" y="75"/>
                  <a:pt x="202" y="75"/>
                  <a:pt x="202" y="75"/>
                </a:cubicBezTo>
                <a:cubicBezTo>
                  <a:pt x="202" y="77"/>
                  <a:pt x="202" y="77"/>
                  <a:pt x="202" y="77"/>
                </a:cubicBezTo>
                <a:cubicBezTo>
                  <a:pt x="207" y="77"/>
                  <a:pt x="207" y="77"/>
                  <a:pt x="207" y="77"/>
                </a:cubicBezTo>
                <a:lnTo>
                  <a:pt x="207" y="75"/>
                </a:lnTo>
                <a:close/>
                <a:moveTo>
                  <a:pt x="759" y="79"/>
                </a:moveTo>
                <a:cubicBezTo>
                  <a:pt x="760" y="78"/>
                  <a:pt x="759" y="79"/>
                  <a:pt x="760" y="77"/>
                </a:cubicBezTo>
                <a:cubicBezTo>
                  <a:pt x="758" y="77"/>
                  <a:pt x="758" y="77"/>
                  <a:pt x="756" y="76"/>
                </a:cubicBezTo>
                <a:cubicBezTo>
                  <a:pt x="755" y="77"/>
                  <a:pt x="756" y="77"/>
                  <a:pt x="754" y="77"/>
                </a:cubicBezTo>
                <a:cubicBezTo>
                  <a:pt x="755" y="80"/>
                  <a:pt x="754" y="79"/>
                  <a:pt x="757" y="80"/>
                </a:cubicBezTo>
                <a:cubicBezTo>
                  <a:pt x="757" y="81"/>
                  <a:pt x="757" y="81"/>
                  <a:pt x="757" y="81"/>
                </a:cubicBezTo>
                <a:cubicBezTo>
                  <a:pt x="759" y="80"/>
                  <a:pt x="758" y="82"/>
                  <a:pt x="759" y="79"/>
                </a:cubicBezTo>
                <a:close/>
                <a:moveTo>
                  <a:pt x="775" y="83"/>
                </a:moveTo>
                <a:cubicBezTo>
                  <a:pt x="776" y="81"/>
                  <a:pt x="776" y="80"/>
                  <a:pt x="779" y="79"/>
                </a:cubicBezTo>
                <a:cubicBezTo>
                  <a:pt x="779" y="76"/>
                  <a:pt x="779" y="76"/>
                  <a:pt x="779" y="76"/>
                </a:cubicBezTo>
                <a:cubicBezTo>
                  <a:pt x="776" y="77"/>
                  <a:pt x="770" y="77"/>
                  <a:pt x="770" y="77"/>
                </a:cubicBezTo>
                <a:cubicBezTo>
                  <a:pt x="769" y="78"/>
                  <a:pt x="768" y="78"/>
                  <a:pt x="767" y="78"/>
                </a:cubicBezTo>
                <a:cubicBezTo>
                  <a:pt x="767" y="80"/>
                  <a:pt x="767" y="80"/>
                  <a:pt x="767" y="80"/>
                </a:cubicBezTo>
                <a:cubicBezTo>
                  <a:pt x="768" y="80"/>
                  <a:pt x="768" y="80"/>
                  <a:pt x="768" y="80"/>
                </a:cubicBezTo>
                <a:cubicBezTo>
                  <a:pt x="770" y="82"/>
                  <a:pt x="771" y="82"/>
                  <a:pt x="775" y="83"/>
                </a:cubicBezTo>
                <a:close/>
                <a:moveTo>
                  <a:pt x="773" y="81"/>
                </a:moveTo>
                <a:cubicBezTo>
                  <a:pt x="772" y="80"/>
                  <a:pt x="772" y="80"/>
                  <a:pt x="771" y="78"/>
                </a:cubicBezTo>
                <a:cubicBezTo>
                  <a:pt x="772" y="79"/>
                  <a:pt x="772" y="80"/>
                  <a:pt x="773" y="81"/>
                </a:cubicBezTo>
                <a:close/>
                <a:moveTo>
                  <a:pt x="186" y="81"/>
                </a:moveTo>
                <a:cubicBezTo>
                  <a:pt x="186" y="81"/>
                  <a:pt x="186" y="80"/>
                  <a:pt x="185" y="80"/>
                </a:cubicBezTo>
                <a:cubicBezTo>
                  <a:pt x="181" y="81"/>
                  <a:pt x="181" y="80"/>
                  <a:pt x="176" y="80"/>
                </a:cubicBezTo>
                <a:cubicBezTo>
                  <a:pt x="176" y="83"/>
                  <a:pt x="176" y="83"/>
                  <a:pt x="176" y="83"/>
                </a:cubicBezTo>
                <a:cubicBezTo>
                  <a:pt x="186" y="83"/>
                  <a:pt x="186" y="83"/>
                  <a:pt x="186" y="83"/>
                </a:cubicBezTo>
                <a:lnTo>
                  <a:pt x="186" y="81"/>
                </a:lnTo>
                <a:close/>
                <a:moveTo>
                  <a:pt x="723" y="84"/>
                </a:moveTo>
                <a:cubicBezTo>
                  <a:pt x="724" y="83"/>
                  <a:pt x="723" y="84"/>
                  <a:pt x="725" y="83"/>
                </a:cubicBezTo>
                <a:cubicBezTo>
                  <a:pt x="725" y="81"/>
                  <a:pt x="725" y="81"/>
                  <a:pt x="725" y="81"/>
                </a:cubicBezTo>
                <a:cubicBezTo>
                  <a:pt x="724" y="81"/>
                  <a:pt x="724" y="80"/>
                  <a:pt x="724" y="80"/>
                </a:cubicBezTo>
                <a:cubicBezTo>
                  <a:pt x="720" y="80"/>
                  <a:pt x="720" y="80"/>
                  <a:pt x="720" y="80"/>
                </a:cubicBezTo>
                <a:cubicBezTo>
                  <a:pt x="720" y="83"/>
                  <a:pt x="719" y="81"/>
                  <a:pt x="721" y="83"/>
                </a:cubicBezTo>
                <a:cubicBezTo>
                  <a:pt x="722" y="84"/>
                  <a:pt x="721" y="83"/>
                  <a:pt x="723" y="84"/>
                </a:cubicBezTo>
                <a:close/>
                <a:moveTo>
                  <a:pt x="976" y="93"/>
                </a:moveTo>
                <a:cubicBezTo>
                  <a:pt x="976" y="91"/>
                  <a:pt x="976" y="91"/>
                  <a:pt x="976" y="91"/>
                </a:cubicBezTo>
                <a:cubicBezTo>
                  <a:pt x="972" y="91"/>
                  <a:pt x="972" y="91"/>
                  <a:pt x="972" y="91"/>
                </a:cubicBezTo>
                <a:cubicBezTo>
                  <a:pt x="972" y="93"/>
                  <a:pt x="972" y="93"/>
                  <a:pt x="972" y="93"/>
                </a:cubicBezTo>
                <a:lnTo>
                  <a:pt x="976" y="93"/>
                </a:lnTo>
                <a:close/>
                <a:moveTo>
                  <a:pt x="114" y="125"/>
                </a:moveTo>
                <a:cubicBezTo>
                  <a:pt x="114" y="122"/>
                  <a:pt x="114" y="122"/>
                  <a:pt x="114" y="122"/>
                </a:cubicBezTo>
                <a:cubicBezTo>
                  <a:pt x="111" y="122"/>
                  <a:pt x="111" y="123"/>
                  <a:pt x="109" y="124"/>
                </a:cubicBezTo>
                <a:cubicBezTo>
                  <a:pt x="109" y="126"/>
                  <a:pt x="109" y="126"/>
                  <a:pt x="109" y="126"/>
                </a:cubicBezTo>
                <a:cubicBezTo>
                  <a:pt x="111" y="125"/>
                  <a:pt x="111" y="125"/>
                  <a:pt x="112" y="125"/>
                </a:cubicBezTo>
                <a:lnTo>
                  <a:pt x="114" y="125"/>
                </a:lnTo>
                <a:close/>
                <a:moveTo>
                  <a:pt x="173" y="128"/>
                </a:moveTo>
                <a:cubicBezTo>
                  <a:pt x="176" y="128"/>
                  <a:pt x="176" y="128"/>
                  <a:pt x="176" y="128"/>
                </a:cubicBezTo>
                <a:cubicBezTo>
                  <a:pt x="176" y="126"/>
                  <a:pt x="176" y="126"/>
                  <a:pt x="176" y="126"/>
                </a:cubicBezTo>
                <a:cubicBezTo>
                  <a:pt x="173" y="126"/>
                  <a:pt x="173" y="126"/>
                  <a:pt x="173" y="126"/>
                </a:cubicBezTo>
                <a:lnTo>
                  <a:pt x="173" y="128"/>
                </a:lnTo>
                <a:close/>
                <a:moveTo>
                  <a:pt x="152" y="131"/>
                </a:moveTo>
                <a:cubicBezTo>
                  <a:pt x="152" y="133"/>
                  <a:pt x="152" y="134"/>
                  <a:pt x="151" y="136"/>
                </a:cubicBezTo>
                <a:cubicBezTo>
                  <a:pt x="153" y="136"/>
                  <a:pt x="153" y="136"/>
                  <a:pt x="154" y="137"/>
                </a:cubicBezTo>
                <a:cubicBezTo>
                  <a:pt x="156" y="137"/>
                  <a:pt x="156" y="137"/>
                  <a:pt x="157" y="136"/>
                </a:cubicBezTo>
                <a:cubicBezTo>
                  <a:pt x="158" y="135"/>
                  <a:pt x="157" y="136"/>
                  <a:pt x="158" y="134"/>
                </a:cubicBezTo>
                <a:cubicBezTo>
                  <a:pt x="157" y="133"/>
                  <a:pt x="157" y="132"/>
                  <a:pt x="156" y="131"/>
                </a:cubicBezTo>
                <a:lnTo>
                  <a:pt x="152" y="131"/>
                </a:lnTo>
                <a:close/>
                <a:moveTo>
                  <a:pt x="1023" y="145"/>
                </a:moveTo>
                <a:cubicBezTo>
                  <a:pt x="1023" y="145"/>
                  <a:pt x="1023" y="145"/>
                  <a:pt x="1024" y="144"/>
                </a:cubicBezTo>
                <a:cubicBezTo>
                  <a:pt x="1023" y="144"/>
                  <a:pt x="1022" y="144"/>
                  <a:pt x="1021" y="144"/>
                </a:cubicBezTo>
                <a:cubicBezTo>
                  <a:pt x="1021" y="144"/>
                  <a:pt x="1020" y="145"/>
                  <a:pt x="1020" y="146"/>
                </a:cubicBezTo>
                <a:cubicBezTo>
                  <a:pt x="1022" y="146"/>
                  <a:pt x="1022" y="146"/>
                  <a:pt x="1023" y="145"/>
                </a:cubicBezTo>
                <a:close/>
                <a:moveTo>
                  <a:pt x="1171" y="146"/>
                </a:moveTo>
                <a:cubicBezTo>
                  <a:pt x="1171" y="148"/>
                  <a:pt x="1171" y="148"/>
                  <a:pt x="1171" y="148"/>
                </a:cubicBezTo>
                <a:cubicBezTo>
                  <a:pt x="1172" y="149"/>
                  <a:pt x="1173" y="149"/>
                  <a:pt x="1174" y="149"/>
                </a:cubicBezTo>
                <a:cubicBezTo>
                  <a:pt x="1175" y="149"/>
                  <a:pt x="1176" y="148"/>
                  <a:pt x="1176" y="147"/>
                </a:cubicBezTo>
                <a:cubicBezTo>
                  <a:pt x="1175" y="144"/>
                  <a:pt x="1177" y="146"/>
                  <a:pt x="1174" y="144"/>
                </a:cubicBezTo>
                <a:cubicBezTo>
                  <a:pt x="1173" y="145"/>
                  <a:pt x="1173" y="146"/>
                  <a:pt x="1171" y="146"/>
                </a:cubicBezTo>
                <a:close/>
                <a:moveTo>
                  <a:pt x="1011" y="151"/>
                </a:moveTo>
                <a:cubicBezTo>
                  <a:pt x="1013" y="151"/>
                  <a:pt x="1013" y="151"/>
                  <a:pt x="1013" y="151"/>
                </a:cubicBezTo>
                <a:cubicBezTo>
                  <a:pt x="1013" y="148"/>
                  <a:pt x="1013" y="148"/>
                  <a:pt x="1013" y="148"/>
                </a:cubicBezTo>
                <a:cubicBezTo>
                  <a:pt x="1011" y="148"/>
                  <a:pt x="1008" y="147"/>
                  <a:pt x="1005" y="146"/>
                </a:cubicBezTo>
                <a:cubicBezTo>
                  <a:pt x="1004" y="147"/>
                  <a:pt x="1005" y="147"/>
                  <a:pt x="1003" y="147"/>
                </a:cubicBezTo>
                <a:cubicBezTo>
                  <a:pt x="1003" y="151"/>
                  <a:pt x="1003" y="151"/>
                  <a:pt x="1003" y="151"/>
                </a:cubicBezTo>
                <a:cubicBezTo>
                  <a:pt x="1005" y="151"/>
                  <a:pt x="1006" y="151"/>
                  <a:pt x="1008" y="152"/>
                </a:cubicBezTo>
                <a:cubicBezTo>
                  <a:pt x="1010" y="151"/>
                  <a:pt x="1008" y="152"/>
                  <a:pt x="1009" y="150"/>
                </a:cubicBezTo>
                <a:cubicBezTo>
                  <a:pt x="1011" y="151"/>
                  <a:pt x="1011" y="152"/>
                  <a:pt x="1011" y="151"/>
                </a:cubicBezTo>
                <a:close/>
                <a:moveTo>
                  <a:pt x="1005" y="149"/>
                </a:moveTo>
                <a:cubicBezTo>
                  <a:pt x="1005" y="149"/>
                  <a:pt x="1006" y="149"/>
                  <a:pt x="1006" y="148"/>
                </a:cubicBezTo>
                <a:cubicBezTo>
                  <a:pt x="1007" y="149"/>
                  <a:pt x="1006" y="148"/>
                  <a:pt x="1007" y="150"/>
                </a:cubicBezTo>
                <a:cubicBezTo>
                  <a:pt x="1007" y="150"/>
                  <a:pt x="1003" y="150"/>
                  <a:pt x="1005" y="149"/>
                </a:cubicBezTo>
                <a:close/>
                <a:moveTo>
                  <a:pt x="169" y="148"/>
                </a:moveTo>
                <a:cubicBezTo>
                  <a:pt x="168" y="149"/>
                  <a:pt x="166" y="149"/>
                  <a:pt x="165" y="149"/>
                </a:cubicBezTo>
                <a:cubicBezTo>
                  <a:pt x="164" y="150"/>
                  <a:pt x="164" y="150"/>
                  <a:pt x="164" y="150"/>
                </a:cubicBezTo>
                <a:cubicBezTo>
                  <a:pt x="164" y="152"/>
                  <a:pt x="164" y="152"/>
                  <a:pt x="164" y="152"/>
                </a:cubicBezTo>
                <a:cubicBezTo>
                  <a:pt x="166" y="152"/>
                  <a:pt x="167" y="151"/>
                  <a:pt x="169" y="151"/>
                </a:cubicBezTo>
                <a:lnTo>
                  <a:pt x="169" y="148"/>
                </a:lnTo>
                <a:close/>
                <a:moveTo>
                  <a:pt x="193" y="150"/>
                </a:moveTo>
                <a:cubicBezTo>
                  <a:pt x="191" y="150"/>
                  <a:pt x="190" y="151"/>
                  <a:pt x="188" y="151"/>
                </a:cubicBezTo>
                <a:cubicBezTo>
                  <a:pt x="188" y="154"/>
                  <a:pt x="188" y="154"/>
                  <a:pt x="188" y="154"/>
                </a:cubicBezTo>
                <a:cubicBezTo>
                  <a:pt x="190" y="153"/>
                  <a:pt x="191" y="153"/>
                  <a:pt x="193" y="153"/>
                </a:cubicBezTo>
                <a:lnTo>
                  <a:pt x="193" y="150"/>
                </a:lnTo>
                <a:close/>
                <a:moveTo>
                  <a:pt x="970" y="158"/>
                </a:moveTo>
                <a:cubicBezTo>
                  <a:pt x="969" y="155"/>
                  <a:pt x="969" y="156"/>
                  <a:pt x="968" y="153"/>
                </a:cubicBezTo>
                <a:cubicBezTo>
                  <a:pt x="965" y="153"/>
                  <a:pt x="962" y="153"/>
                  <a:pt x="960" y="154"/>
                </a:cubicBezTo>
                <a:cubicBezTo>
                  <a:pt x="962" y="156"/>
                  <a:pt x="967" y="157"/>
                  <a:pt x="970" y="158"/>
                </a:cubicBezTo>
                <a:close/>
                <a:moveTo>
                  <a:pt x="209" y="161"/>
                </a:moveTo>
                <a:cubicBezTo>
                  <a:pt x="209" y="159"/>
                  <a:pt x="209" y="159"/>
                  <a:pt x="209" y="159"/>
                </a:cubicBezTo>
                <a:cubicBezTo>
                  <a:pt x="205" y="159"/>
                  <a:pt x="201" y="159"/>
                  <a:pt x="199" y="162"/>
                </a:cubicBezTo>
                <a:cubicBezTo>
                  <a:pt x="198" y="163"/>
                  <a:pt x="198" y="162"/>
                  <a:pt x="198" y="164"/>
                </a:cubicBezTo>
                <a:cubicBezTo>
                  <a:pt x="202" y="164"/>
                  <a:pt x="206" y="163"/>
                  <a:pt x="208" y="161"/>
                </a:cubicBezTo>
                <a:lnTo>
                  <a:pt x="209" y="161"/>
                </a:lnTo>
                <a:close/>
                <a:moveTo>
                  <a:pt x="978" y="162"/>
                </a:moveTo>
                <a:cubicBezTo>
                  <a:pt x="978" y="164"/>
                  <a:pt x="978" y="164"/>
                  <a:pt x="977" y="166"/>
                </a:cubicBezTo>
                <a:cubicBezTo>
                  <a:pt x="980" y="166"/>
                  <a:pt x="980" y="166"/>
                  <a:pt x="981" y="165"/>
                </a:cubicBezTo>
                <a:cubicBezTo>
                  <a:pt x="982" y="165"/>
                  <a:pt x="982" y="165"/>
                  <a:pt x="982" y="164"/>
                </a:cubicBezTo>
                <a:cubicBezTo>
                  <a:pt x="981" y="164"/>
                  <a:pt x="981" y="164"/>
                  <a:pt x="981" y="164"/>
                </a:cubicBezTo>
                <a:cubicBezTo>
                  <a:pt x="981" y="164"/>
                  <a:pt x="981" y="163"/>
                  <a:pt x="980" y="162"/>
                </a:cubicBezTo>
                <a:lnTo>
                  <a:pt x="978" y="162"/>
                </a:lnTo>
                <a:close/>
                <a:moveTo>
                  <a:pt x="974" y="168"/>
                </a:moveTo>
                <a:cubicBezTo>
                  <a:pt x="976" y="168"/>
                  <a:pt x="976" y="168"/>
                  <a:pt x="976" y="168"/>
                </a:cubicBezTo>
                <a:cubicBezTo>
                  <a:pt x="976" y="165"/>
                  <a:pt x="976" y="165"/>
                  <a:pt x="976" y="165"/>
                </a:cubicBezTo>
                <a:cubicBezTo>
                  <a:pt x="974" y="165"/>
                  <a:pt x="974" y="165"/>
                  <a:pt x="974" y="165"/>
                </a:cubicBezTo>
                <a:lnTo>
                  <a:pt x="974" y="168"/>
                </a:lnTo>
                <a:close/>
                <a:moveTo>
                  <a:pt x="186" y="185"/>
                </a:moveTo>
                <a:cubicBezTo>
                  <a:pt x="184" y="184"/>
                  <a:pt x="185" y="185"/>
                  <a:pt x="185" y="182"/>
                </a:cubicBezTo>
                <a:cubicBezTo>
                  <a:pt x="183" y="182"/>
                  <a:pt x="181" y="183"/>
                  <a:pt x="180" y="183"/>
                </a:cubicBezTo>
                <a:cubicBezTo>
                  <a:pt x="179" y="181"/>
                  <a:pt x="181" y="180"/>
                  <a:pt x="177" y="179"/>
                </a:cubicBezTo>
                <a:cubicBezTo>
                  <a:pt x="176" y="178"/>
                  <a:pt x="177" y="178"/>
                  <a:pt x="175" y="178"/>
                </a:cubicBezTo>
                <a:cubicBezTo>
                  <a:pt x="174" y="180"/>
                  <a:pt x="173" y="182"/>
                  <a:pt x="173" y="185"/>
                </a:cubicBezTo>
                <a:cubicBezTo>
                  <a:pt x="170" y="185"/>
                  <a:pt x="170" y="186"/>
                  <a:pt x="169" y="185"/>
                </a:cubicBezTo>
                <a:cubicBezTo>
                  <a:pt x="168" y="184"/>
                  <a:pt x="170" y="181"/>
                  <a:pt x="170" y="177"/>
                </a:cubicBezTo>
                <a:cubicBezTo>
                  <a:pt x="165" y="177"/>
                  <a:pt x="165" y="180"/>
                  <a:pt x="163" y="182"/>
                </a:cubicBezTo>
                <a:cubicBezTo>
                  <a:pt x="164" y="190"/>
                  <a:pt x="163" y="184"/>
                  <a:pt x="162" y="192"/>
                </a:cubicBezTo>
                <a:cubicBezTo>
                  <a:pt x="166" y="192"/>
                  <a:pt x="175" y="192"/>
                  <a:pt x="176" y="192"/>
                </a:cubicBezTo>
                <a:cubicBezTo>
                  <a:pt x="177" y="191"/>
                  <a:pt x="178" y="189"/>
                  <a:pt x="179" y="188"/>
                </a:cubicBezTo>
                <a:cubicBezTo>
                  <a:pt x="184" y="189"/>
                  <a:pt x="190" y="189"/>
                  <a:pt x="195" y="190"/>
                </a:cubicBezTo>
                <a:cubicBezTo>
                  <a:pt x="194" y="187"/>
                  <a:pt x="194" y="187"/>
                  <a:pt x="193" y="185"/>
                </a:cubicBezTo>
                <a:cubicBezTo>
                  <a:pt x="190" y="185"/>
                  <a:pt x="188" y="186"/>
                  <a:pt x="186" y="185"/>
                </a:cubicBezTo>
                <a:close/>
                <a:moveTo>
                  <a:pt x="176" y="179"/>
                </a:moveTo>
                <a:cubicBezTo>
                  <a:pt x="178" y="180"/>
                  <a:pt x="177" y="180"/>
                  <a:pt x="178" y="180"/>
                </a:cubicBezTo>
                <a:cubicBezTo>
                  <a:pt x="176" y="180"/>
                  <a:pt x="177" y="180"/>
                  <a:pt x="176" y="179"/>
                </a:cubicBezTo>
                <a:close/>
                <a:moveTo>
                  <a:pt x="153" y="184"/>
                </a:moveTo>
                <a:cubicBezTo>
                  <a:pt x="153" y="184"/>
                  <a:pt x="153" y="183"/>
                  <a:pt x="151" y="182"/>
                </a:cubicBezTo>
                <a:cubicBezTo>
                  <a:pt x="150" y="183"/>
                  <a:pt x="150" y="184"/>
                  <a:pt x="149" y="184"/>
                </a:cubicBezTo>
                <a:cubicBezTo>
                  <a:pt x="149" y="185"/>
                  <a:pt x="149" y="186"/>
                  <a:pt x="149" y="187"/>
                </a:cubicBezTo>
                <a:cubicBezTo>
                  <a:pt x="153" y="187"/>
                  <a:pt x="155" y="185"/>
                  <a:pt x="157" y="187"/>
                </a:cubicBezTo>
                <a:cubicBezTo>
                  <a:pt x="160" y="187"/>
                  <a:pt x="160" y="186"/>
                  <a:pt x="162" y="185"/>
                </a:cubicBezTo>
                <a:cubicBezTo>
                  <a:pt x="159" y="181"/>
                  <a:pt x="156" y="185"/>
                  <a:pt x="153" y="184"/>
                </a:cubicBezTo>
                <a:close/>
                <a:moveTo>
                  <a:pt x="941" y="185"/>
                </a:moveTo>
                <a:cubicBezTo>
                  <a:pt x="943" y="185"/>
                  <a:pt x="943" y="185"/>
                  <a:pt x="944" y="184"/>
                </a:cubicBezTo>
                <a:cubicBezTo>
                  <a:pt x="945" y="184"/>
                  <a:pt x="945" y="184"/>
                  <a:pt x="945" y="184"/>
                </a:cubicBezTo>
                <a:cubicBezTo>
                  <a:pt x="945" y="182"/>
                  <a:pt x="945" y="182"/>
                  <a:pt x="945" y="182"/>
                </a:cubicBezTo>
                <a:cubicBezTo>
                  <a:pt x="941" y="182"/>
                  <a:pt x="941" y="182"/>
                  <a:pt x="941" y="182"/>
                </a:cubicBezTo>
                <a:lnTo>
                  <a:pt x="941" y="185"/>
                </a:lnTo>
                <a:close/>
                <a:moveTo>
                  <a:pt x="1036" y="205"/>
                </a:moveTo>
                <a:cubicBezTo>
                  <a:pt x="1038" y="205"/>
                  <a:pt x="1038" y="205"/>
                  <a:pt x="1039" y="204"/>
                </a:cubicBezTo>
                <a:cubicBezTo>
                  <a:pt x="1040" y="204"/>
                  <a:pt x="1040" y="204"/>
                  <a:pt x="1040" y="204"/>
                </a:cubicBezTo>
                <a:cubicBezTo>
                  <a:pt x="1040" y="202"/>
                  <a:pt x="1040" y="202"/>
                  <a:pt x="1040" y="202"/>
                </a:cubicBezTo>
                <a:cubicBezTo>
                  <a:pt x="1039" y="202"/>
                  <a:pt x="1038" y="202"/>
                  <a:pt x="1037" y="201"/>
                </a:cubicBezTo>
                <a:cubicBezTo>
                  <a:pt x="1037" y="203"/>
                  <a:pt x="1036" y="203"/>
                  <a:pt x="1036" y="205"/>
                </a:cubicBezTo>
                <a:close/>
                <a:moveTo>
                  <a:pt x="1087" y="205"/>
                </a:moveTo>
                <a:cubicBezTo>
                  <a:pt x="1089" y="205"/>
                  <a:pt x="1089" y="205"/>
                  <a:pt x="1089" y="205"/>
                </a:cubicBezTo>
                <a:cubicBezTo>
                  <a:pt x="1089" y="203"/>
                  <a:pt x="1089" y="203"/>
                  <a:pt x="1088" y="202"/>
                </a:cubicBezTo>
                <a:cubicBezTo>
                  <a:pt x="1087" y="201"/>
                  <a:pt x="1087" y="202"/>
                  <a:pt x="1085" y="201"/>
                </a:cubicBezTo>
                <a:cubicBezTo>
                  <a:pt x="1083" y="205"/>
                  <a:pt x="1084" y="205"/>
                  <a:pt x="1087" y="205"/>
                </a:cubicBezTo>
                <a:close/>
                <a:moveTo>
                  <a:pt x="994" y="205"/>
                </a:moveTo>
                <a:cubicBezTo>
                  <a:pt x="994" y="203"/>
                  <a:pt x="994" y="203"/>
                  <a:pt x="994" y="203"/>
                </a:cubicBezTo>
                <a:cubicBezTo>
                  <a:pt x="989" y="203"/>
                  <a:pt x="989" y="203"/>
                  <a:pt x="989" y="203"/>
                </a:cubicBezTo>
                <a:cubicBezTo>
                  <a:pt x="988" y="204"/>
                  <a:pt x="989" y="203"/>
                  <a:pt x="987" y="204"/>
                </a:cubicBezTo>
                <a:cubicBezTo>
                  <a:pt x="987" y="207"/>
                  <a:pt x="987" y="207"/>
                  <a:pt x="987" y="207"/>
                </a:cubicBezTo>
                <a:cubicBezTo>
                  <a:pt x="989" y="206"/>
                  <a:pt x="990" y="206"/>
                  <a:pt x="992" y="205"/>
                </a:cubicBezTo>
                <a:lnTo>
                  <a:pt x="994" y="205"/>
                </a:lnTo>
                <a:close/>
                <a:moveTo>
                  <a:pt x="183" y="216"/>
                </a:moveTo>
                <a:cubicBezTo>
                  <a:pt x="184" y="217"/>
                  <a:pt x="185" y="216"/>
                  <a:pt x="186" y="214"/>
                </a:cubicBezTo>
                <a:cubicBezTo>
                  <a:pt x="187" y="215"/>
                  <a:pt x="187" y="216"/>
                  <a:pt x="187" y="217"/>
                </a:cubicBezTo>
                <a:cubicBezTo>
                  <a:pt x="189" y="217"/>
                  <a:pt x="189" y="217"/>
                  <a:pt x="189" y="217"/>
                </a:cubicBezTo>
                <a:cubicBezTo>
                  <a:pt x="190" y="217"/>
                  <a:pt x="190" y="216"/>
                  <a:pt x="191" y="215"/>
                </a:cubicBezTo>
                <a:cubicBezTo>
                  <a:pt x="197" y="214"/>
                  <a:pt x="202" y="218"/>
                  <a:pt x="206" y="214"/>
                </a:cubicBezTo>
                <a:cubicBezTo>
                  <a:pt x="207" y="214"/>
                  <a:pt x="207" y="214"/>
                  <a:pt x="207" y="214"/>
                </a:cubicBezTo>
                <a:cubicBezTo>
                  <a:pt x="207" y="213"/>
                  <a:pt x="207" y="213"/>
                  <a:pt x="207" y="213"/>
                </a:cubicBezTo>
                <a:cubicBezTo>
                  <a:pt x="202" y="213"/>
                  <a:pt x="199" y="211"/>
                  <a:pt x="197" y="212"/>
                </a:cubicBezTo>
                <a:cubicBezTo>
                  <a:pt x="192" y="213"/>
                  <a:pt x="189" y="214"/>
                  <a:pt x="182" y="214"/>
                </a:cubicBezTo>
                <a:cubicBezTo>
                  <a:pt x="182" y="215"/>
                  <a:pt x="182" y="215"/>
                  <a:pt x="183" y="216"/>
                </a:cubicBezTo>
                <a:close/>
                <a:moveTo>
                  <a:pt x="71" y="220"/>
                </a:moveTo>
                <a:cubicBezTo>
                  <a:pt x="69" y="220"/>
                  <a:pt x="67" y="221"/>
                  <a:pt x="64" y="221"/>
                </a:cubicBezTo>
                <a:cubicBezTo>
                  <a:pt x="64" y="221"/>
                  <a:pt x="64" y="222"/>
                  <a:pt x="63" y="222"/>
                </a:cubicBezTo>
                <a:cubicBezTo>
                  <a:pt x="63" y="224"/>
                  <a:pt x="63" y="224"/>
                  <a:pt x="63" y="224"/>
                </a:cubicBezTo>
                <a:cubicBezTo>
                  <a:pt x="66" y="224"/>
                  <a:pt x="68" y="225"/>
                  <a:pt x="71" y="225"/>
                </a:cubicBezTo>
                <a:lnTo>
                  <a:pt x="71" y="220"/>
                </a:lnTo>
                <a:close/>
                <a:moveTo>
                  <a:pt x="67" y="229"/>
                </a:moveTo>
                <a:cubicBezTo>
                  <a:pt x="67" y="230"/>
                  <a:pt x="68" y="231"/>
                  <a:pt x="68" y="232"/>
                </a:cubicBezTo>
                <a:cubicBezTo>
                  <a:pt x="72" y="231"/>
                  <a:pt x="74" y="231"/>
                  <a:pt x="76" y="232"/>
                </a:cubicBezTo>
                <a:cubicBezTo>
                  <a:pt x="77" y="232"/>
                  <a:pt x="77" y="232"/>
                  <a:pt x="77" y="232"/>
                </a:cubicBezTo>
                <a:cubicBezTo>
                  <a:pt x="76" y="228"/>
                  <a:pt x="76" y="227"/>
                  <a:pt x="75" y="226"/>
                </a:cubicBezTo>
                <a:cubicBezTo>
                  <a:pt x="73" y="227"/>
                  <a:pt x="71" y="228"/>
                  <a:pt x="68" y="228"/>
                </a:cubicBezTo>
                <a:cubicBezTo>
                  <a:pt x="68" y="228"/>
                  <a:pt x="67" y="228"/>
                  <a:pt x="67" y="229"/>
                </a:cubicBezTo>
                <a:close/>
                <a:moveTo>
                  <a:pt x="71" y="229"/>
                </a:moveTo>
                <a:cubicBezTo>
                  <a:pt x="72" y="229"/>
                  <a:pt x="72" y="229"/>
                  <a:pt x="72" y="229"/>
                </a:cubicBezTo>
                <a:cubicBezTo>
                  <a:pt x="72" y="231"/>
                  <a:pt x="72" y="231"/>
                  <a:pt x="72" y="231"/>
                </a:cubicBezTo>
                <a:cubicBezTo>
                  <a:pt x="71" y="231"/>
                  <a:pt x="71" y="231"/>
                  <a:pt x="71" y="231"/>
                </a:cubicBezTo>
                <a:lnTo>
                  <a:pt x="71" y="229"/>
                </a:lnTo>
                <a:close/>
                <a:moveTo>
                  <a:pt x="1165" y="226"/>
                </a:moveTo>
                <a:cubicBezTo>
                  <a:pt x="1164" y="232"/>
                  <a:pt x="1162" y="233"/>
                  <a:pt x="1157" y="232"/>
                </a:cubicBezTo>
                <a:cubicBezTo>
                  <a:pt x="1157" y="234"/>
                  <a:pt x="1157" y="233"/>
                  <a:pt x="1156" y="234"/>
                </a:cubicBezTo>
                <a:cubicBezTo>
                  <a:pt x="1156" y="236"/>
                  <a:pt x="1156" y="236"/>
                  <a:pt x="1156" y="236"/>
                </a:cubicBezTo>
                <a:cubicBezTo>
                  <a:pt x="1162" y="236"/>
                  <a:pt x="1165" y="237"/>
                  <a:pt x="1166" y="236"/>
                </a:cubicBezTo>
                <a:cubicBezTo>
                  <a:pt x="1173" y="236"/>
                  <a:pt x="1175" y="234"/>
                  <a:pt x="1177" y="230"/>
                </a:cubicBezTo>
                <a:cubicBezTo>
                  <a:pt x="1178" y="228"/>
                  <a:pt x="1178" y="229"/>
                  <a:pt x="1176" y="227"/>
                </a:cubicBezTo>
                <a:cubicBezTo>
                  <a:pt x="1174" y="225"/>
                  <a:pt x="1169" y="226"/>
                  <a:pt x="1165" y="226"/>
                </a:cubicBezTo>
                <a:close/>
                <a:moveTo>
                  <a:pt x="1152" y="237"/>
                </a:moveTo>
                <a:cubicBezTo>
                  <a:pt x="1153" y="236"/>
                  <a:pt x="1153" y="236"/>
                  <a:pt x="1153" y="234"/>
                </a:cubicBezTo>
                <a:cubicBezTo>
                  <a:pt x="1150" y="235"/>
                  <a:pt x="1151" y="235"/>
                  <a:pt x="1150" y="236"/>
                </a:cubicBezTo>
                <a:cubicBezTo>
                  <a:pt x="1150" y="238"/>
                  <a:pt x="1150" y="238"/>
                  <a:pt x="1150" y="238"/>
                </a:cubicBezTo>
                <a:cubicBezTo>
                  <a:pt x="1152" y="238"/>
                  <a:pt x="1151" y="238"/>
                  <a:pt x="1152" y="237"/>
                </a:cubicBezTo>
                <a:close/>
                <a:moveTo>
                  <a:pt x="80" y="247"/>
                </a:moveTo>
                <a:cubicBezTo>
                  <a:pt x="80" y="244"/>
                  <a:pt x="80" y="244"/>
                  <a:pt x="80" y="244"/>
                </a:cubicBezTo>
                <a:cubicBezTo>
                  <a:pt x="76" y="244"/>
                  <a:pt x="76" y="244"/>
                  <a:pt x="74" y="246"/>
                </a:cubicBezTo>
                <a:cubicBezTo>
                  <a:pt x="74" y="246"/>
                  <a:pt x="74" y="247"/>
                  <a:pt x="75" y="248"/>
                </a:cubicBezTo>
                <a:cubicBezTo>
                  <a:pt x="77" y="247"/>
                  <a:pt x="77" y="247"/>
                  <a:pt x="79" y="247"/>
                </a:cubicBezTo>
                <a:lnTo>
                  <a:pt x="80" y="247"/>
                </a:lnTo>
                <a:close/>
                <a:moveTo>
                  <a:pt x="1091" y="254"/>
                </a:moveTo>
                <a:cubicBezTo>
                  <a:pt x="1091" y="252"/>
                  <a:pt x="1091" y="252"/>
                  <a:pt x="1092" y="250"/>
                </a:cubicBezTo>
                <a:cubicBezTo>
                  <a:pt x="1092" y="250"/>
                  <a:pt x="1092" y="250"/>
                  <a:pt x="1092" y="250"/>
                </a:cubicBezTo>
                <a:cubicBezTo>
                  <a:pt x="1088" y="250"/>
                  <a:pt x="1088" y="250"/>
                  <a:pt x="1086" y="251"/>
                </a:cubicBezTo>
                <a:cubicBezTo>
                  <a:pt x="1087" y="252"/>
                  <a:pt x="1087" y="253"/>
                  <a:pt x="1087" y="254"/>
                </a:cubicBezTo>
                <a:lnTo>
                  <a:pt x="1091" y="254"/>
                </a:lnTo>
                <a:close/>
                <a:moveTo>
                  <a:pt x="1102" y="253"/>
                </a:moveTo>
                <a:cubicBezTo>
                  <a:pt x="1103" y="253"/>
                  <a:pt x="1103" y="253"/>
                  <a:pt x="1104" y="252"/>
                </a:cubicBezTo>
                <a:cubicBezTo>
                  <a:pt x="1104" y="250"/>
                  <a:pt x="1104" y="250"/>
                  <a:pt x="1104" y="250"/>
                </a:cubicBezTo>
                <a:cubicBezTo>
                  <a:pt x="1102" y="250"/>
                  <a:pt x="1101" y="250"/>
                  <a:pt x="1099" y="250"/>
                </a:cubicBezTo>
                <a:cubicBezTo>
                  <a:pt x="1100" y="252"/>
                  <a:pt x="1100" y="251"/>
                  <a:pt x="1100" y="252"/>
                </a:cubicBezTo>
                <a:cubicBezTo>
                  <a:pt x="1101" y="253"/>
                  <a:pt x="1101" y="253"/>
                  <a:pt x="1102" y="253"/>
                </a:cubicBezTo>
                <a:close/>
                <a:moveTo>
                  <a:pt x="1067" y="256"/>
                </a:moveTo>
                <a:cubicBezTo>
                  <a:pt x="1068" y="255"/>
                  <a:pt x="1068" y="256"/>
                  <a:pt x="1069" y="255"/>
                </a:cubicBezTo>
                <a:cubicBezTo>
                  <a:pt x="1069" y="251"/>
                  <a:pt x="1069" y="251"/>
                  <a:pt x="1069" y="251"/>
                </a:cubicBezTo>
                <a:cubicBezTo>
                  <a:pt x="1066" y="252"/>
                  <a:pt x="1067" y="251"/>
                  <a:pt x="1065" y="253"/>
                </a:cubicBezTo>
                <a:cubicBezTo>
                  <a:pt x="1064" y="253"/>
                  <a:pt x="1064" y="253"/>
                  <a:pt x="1064" y="253"/>
                </a:cubicBezTo>
                <a:cubicBezTo>
                  <a:pt x="1065" y="255"/>
                  <a:pt x="1065" y="254"/>
                  <a:pt x="1065" y="255"/>
                </a:cubicBezTo>
                <a:cubicBezTo>
                  <a:pt x="1066" y="256"/>
                  <a:pt x="1066" y="256"/>
                  <a:pt x="1067" y="256"/>
                </a:cubicBezTo>
                <a:close/>
                <a:moveTo>
                  <a:pt x="1085" y="251"/>
                </a:moveTo>
                <a:cubicBezTo>
                  <a:pt x="1082" y="251"/>
                  <a:pt x="1082" y="251"/>
                  <a:pt x="1082" y="251"/>
                </a:cubicBezTo>
                <a:cubicBezTo>
                  <a:pt x="1082" y="255"/>
                  <a:pt x="1082" y="255"/>
                  <a:pt x="1082" y="255"/>
                </a:cubicBezTo>
                <a:cubicBezTo>
                  <a:pt x="1084" y="254"/>
                  <a:pt x="1084" y="254"/>
                  <a:pt x="1085" y="253"/>
                </a:cubicBezTo>
                <a:lnTo>
                  <a:pt x="1085" y="251"/>
                </a:lnTo>
                <a:close/>
                <a:moveTo>
                  <a:pt x="1022" y="269"/>
                </a:moveTo>
                <a:cubicBezTo>
                  <a:pt x="1022" y="267"/>
                  <a:pt x="1022" y="267"/>
                  <a:pt x="1022" y="267"/>
                </a:cubicBezTo>
                <a:cubicBezTo>
                  <a:pt x="1017" y="267"/>
                  <a:pt x="1017" y="267"/>
                  <a:pt x="1017" y="267"/>
                </a:cubicBezTo>
                <a:cubicBezTo>
                  <a:pt x="1017" y="268"/>
                  <a:pt x="1017" y="269"/>
                  <a:pt x="1016" y="270"/>
                </a:cubicBezTo>
                <a:cubicBezTo>
                  <a:pt x="1019" y="270"/>
                  <a:pt x="1020" y="270"/>
                  <a:pt x="1021" y="269"/>
                </a:cubicBezTo>
                <a:lnTo>
                  <a:pt x="1022" y="269"/>
                </a:lnTo>
                <a:close/>
                <a:moveTo>
                  <a:pt x="1004" y="269"/>
                </a:moveTo>
                <a:cubicBezTo>
                  <a:pt x="1001" y="270"/>
                  <a:pt x="1001" y="270"/>
                  <a:pt x="999" y="270"/>
                </a:cubicBezTo>
                <a:cubicBezTo>
                  <a:pt x="999" y="272"/>
                  <a:pt x="999" y="272"/>
                  <a:pt x="999" y="272"/>
                </a:cubicBezTo>
                <a:cubicBezTo>
                  <a:pt x="1004" y="272"/>
                  <a:pt x="1004" y="272"/>
                  <a:pt x="1004" y="272"/>
                </a:cubicBezTo>
                <a:lnTo>
                  <a:pt x="1004" y="269"/>
                </a:lnTo>
                <a:close/>
                <a:moveTo>
                  <a:pt x="1080" y="275"/>
                </a:moveTo>
                <a:cubicBezTo>
                  <a:pt x="1079" y="271"/>
                  <a:pt x="1079" y="270"/>
                  <a:pt x="1076" y="269"/>
                </a:cubicBezTo>
                <a:cubicBezTo>
                  <a:pt x="1075" y="271"/>
                  <a:pt x="1073" y="272"/>
                  <a:pt x="1071" y="273"/>
                </a:cubicBezTo>
                <a:cubicBezTo>
                  <a:pt x="1072" y="275"/>
                  <a:pt x="1072" y="277"/>
                  <a:pt x="1073" y="279"/>
                </a:cubicBezTo>
                <a:cubicBezTo>
                  <a:pt x="1077" y="278"/>
                  <a:pt x="1077" y="277"/>
                  <a:pt x="1080" y="275"/>
                </a:cubicBezTo>
                <a:close/>
                <a:moveTo>
                  <a:pt x="1024" y="279"/>
                </a:moveTo>
                <a:cubicBezTo>
                  <a:pt x="1024" y="276"/>
                  <a:pt x="1024" y="276"/>
                  <a:pt x="1024" y="276"/>
                </a:cubicBezTo>
                <a:cubicBezTo>
                  <a:pt x="1020" y="276"/>
                  <a:pt x="1014" y="277"/>
                  <a:pt x="1007" y="277"/>
                </a:cubicBezTo>
                <a:cubicBezTo>
                  <a:pt x="1007" y="280"/>
                  <a:pt x="1007" y="280"/>
                  <a:pt x="1007" y="280"/>
                </a:cubicBezTo>
                <a:cubicBezTo>
                  <a:pt x="1007" y="280"/>
                  <a:pt x="1007" y="280"/>
                  <a:pt x="1008" y="281"/>
                </a:cubicBezTo>
                <a:cubicBezTo>
                  <a:pt x="1014" y="280"/>
                  <a:pt x="1017" y="280"/>
                  <a:pt x="1024" y="279"/>
                </a:cubicBezTo>
                <a:close/>
                <a:moveTo>
                  <a:pt x="1144" y="289"/>
                </a:moveTo>
                <a:cubicBezTo>
                  <a:pt x="1138" y="289"/>
                  <a:pt x="1138" y="290"/>
                  <a:pt x="1133" y="290"/>
                </a:cubicBezTo>
                <a:cubicBezTo>
                  <a:pt x="1133" y="294"/>
                  <a:pt x="1133" y="294"/>
                  <a:pt x="1133" y="294"/>
                </a:cubicBezTo>
                <a:cubicBezTo>
                  <a:pt x="1136" y="293"/>
                  <a:pt x="1139" y="292"/>
                  <a:pt x="1144" y="292"/>
                </a:cubicBezTo>
                <a:lnTo>
                  <a:pt x="1144" y="289"/>
                </a:lnTo>
                <a:close/>
                <a:moveTo>
                  <a:pt x="20" y="302"/>
                </a:moveTo>
                <a:cubicBezTo>
                  <a:pt x="20" y="302"/>
                  <a:pt x="20" y="302"/>
                  <a:pt x="20" y="302"/>
                </a:cubicBezTo>
                <a:cubicBezTo>
                  <a:pt x="17" y="302"/>
                  <a:pt x="10" y="303"/>
                  <a:pt x="5" y="303"/>
                </a:cubicBezTo>
                <a:cubicBezTo>
                  <a:pt x="4" y="304"/>
                  <a:pt x="4" y="304"/>
                  <a:pt x="4" y="304"/>
                </a:cubicBezTo>
                <a:cubicBezTo>
                  <a:pt x="4" y="306"/>
                  <a:pt x="4" y="306"/>
                  <a:pt x="4" y="306"/>
                </a:cubicBezTo>
                <a:cubicBezTo>
                  <a:pt x="8" y="307"/>
                  <a:pt x="24" y="307"/>
                  <a:pt x="26" y="305"/>
                </a:cubicBezTo>
                <a:cubicBezTo>
                  <a:pt x="31" y="305"/>
                  <a:pt x="30" y="306"/>
                  <a:pt x="30" y="303"/>
                </a:cubicBezTo>
                <a:cubicBezTo>
                  <a:pt x="33" y="305"/>
                  <a:pt x="35" y="305"/>
                  <a:pt x="40" y="305"/>
                </a:cubicBezTo>
                <a:cubicBezTo>
                  <a:pt x="40" y="302"/>
                  <a:pt x="40" y="302"/>
                  <a:pt x="40" y="302"/>
                </a:cubicBezTo>
                <a:cubicBezTo>
                  <a:pt x="34" y="302"/>
                  <a:pt x="25" y="302"/>
                  <a:pt x="22" y="301"/>
                </a:cubicBezTo>
                <a:cubicBezTo>
                  <a:pt x="20" y="301"/>
                  <a:pt x="20" y="302"/>
                  <a:pt x="20" y="302"/>
                </a:cubicBezTo>
                <a:close/>
                <a:moveTo>
                  <a:pt x="0" y="302"/>
                </a:moveTo>
                <a:cubicBezTo>
                  <a:pt x="0" y="305"/>
                  <a:pt x="0" y="305"/>
                  <a:pt x="0" y="305"/>
                </a:cubicBezTo>
                <a:cubicBezTo>
                  <a:pt x="2" y="304"/>
                  <a:pt x="0" y="304"/>
                  <a:pt x="3" y="304"/>
                </a:cubicBezTo>
                <a:cubicBezTo>
                  <a:pt x="2" y="302"/>
                  <a:pt x="3" y="303"/>
                  <a:pt x="2" y="302"/>
                </a:cubicBezTo>
                <a:cubicBezTo>
                  <a:pt x="1" y="302"/>
                  <a:pt x="2" y="302"/>
                  <a:pt x="0" y="302"/>
                </a:cubicBezTo>
                <a:close/>
                <a:moveTo>
                  <a:pt x="290" y="321"/>
                </a:moveTo>
                <a:cubicBezTo>
                  <a:pt x="297" y="321"/>
                  <a:pt x="297" y="321"/>
                  <a:pt x="297" y="321"/>
                </a:cubicBezTo>
                <a:cubicBezTo>
                  <a:pt x="297" y="320"/>
                  <a:pt x="297" y="320"/>
                  <a:pt x="297" y="320"/>
                </a:cubicBezTo>
                <a:cubicBezTo>
                  <a:pt x="295" y="319"/>
                  <a:pt x="293" y="319"/>
                  <a:pt x="290" y="319"/>
                </a:cubicBezTo>
                <a:cubicBezTo>
                  <a:pt x="290" y="320"/>
                  <a:pt x="290" y="320"/>
                  <a:pt x="290" y="321"/>
                </a:cubicBezTo>
                <a:close/>
                <a:moveTo>
                  <a:pt x="309" y="321"/>
                </a:moveTo>
                <a:cubicBezTo>
                  <a:pt x="313" y="321"/>
                  <a:pt x="313" y="321"/>
                  <a:pt x="313" y="321"/>
                </a:cubicBezTo>
                <a:cubicBezTo>
                  <a:pt x="313" y="319"/>
                  <a:pt x="313" y="319"/>
                  <a:pt x="313" y="319"/>
                </a:cubicBezTo>
                <a:cubicBezTo>
                  <a:pt x="309" y="319"/>
                  <a:pt x="309" y="319"/>
                  <a:pt x="309" y="319"/>
                </a:cubicBezTo>
                <a:lnTo>
                  <a:pt x="309" y="321"/>
                </a:lnTo>
                <a:close/>
                <a:moveTo>
                  <a:pt x="197" y="320"/>
                </a:moveTo>
                <a:cubicBezTo>
                  <a:pt x="197" y="323"/>
                  <a:pt x="197" y="323"/>
                  <a:pt x="197" y="323"/>
                </a:cubicBezTo>
                <a:cubicBezTo>
                  <a:pt x="199" y="323"/>
                  <a:pt x="199" y="323"/>
                  <a:pt x="202" y="323"/>
                </a:cubicBezTo>
                <a:cubicBezTo>
                  <a:pt x="202" y="323"/>
                  <a:pt x="202" y="323"/>
                  <a:pt x="202" y="322"/>
                </a:cubicBezTo>
                <a:cubicBezTo>
                  <a:pt x="201" y="320"/>
                  <a:pt x="200" y="321"/>
                  <a:pt x="197" y="320"/>
                </a:cubicBezTo>
                <a:close/>
                <a:moveTo>
                  <a:pt x="316" y="322"/>
                </a:moveTo>
                <a:cubicBezTo>
                  <a:pt x="315" y="324"/>
                  <a:pt x="315" y="324"/>
                  <a:pt x="315" y="326"/>
                </a:cubicBezTo>
                <a:cubicBezTo>
                  <a:pt x="316" y="326"/>
                  <a:pt x="317" y="325"/>
                  <a:pt x="318" y="324"/>
                </a:cubicBezTo>
                <a:cubicBezTo>
                  <a:pt x="319" y="324"/>
                  <a:pt x="319" y="324"/>
                  <a:pt x="319" y="324"/>
                </a:cubicBezTo>
                <a:cubicBezTo>
                  <a:pt x="317" y="322"/>
                  <a:pt x="319" y="323"/>
                  <a:pt x="316" y="322"/>
                </a:cubicBezTo>
                <a:close/>
                <a:moveTo>
                  <a:pt x="325" y="334"/>
                </a:moveTo>
                <a:cubicBezTo>
                  <a:pt x="325" y="335"/>
                  <a:pt x="324" y="335"/>
                  <a:pt x="323" y="336"/>
                </a:cubicBezTo>
                <a:cubicBezTo>
                  <a:pt x="323" y="338"/>
                  <a:pt x="323" y="338"/>
                  <a:pt x="323" y="338"/>
                </a:cubicBezTo>
                <a:cubicBezTo>
                  <a:pt x="326" y="337"/>
                  <a:pt x="325" y="337"/>
                  <a:pt x="326" y="336"/>
                </a:cubicBezTo>
                <a:cubicBezTo>
                  <a:pt x="327" y="336"/>
                  <a:pt x="327" y="336"/>
                  <a:pt x="327" y="336"/>
                </a:cubicBezTo>
                <a:cubicBezTo>
                  <a:pt x="326" y="333"/>
                  <a:pt x="328" y="335"/>
                  <a:pt x="325" y="334"/>
                </a:cubicBezTo>
                <a:close/>
                <a:moveTo>
                  <a:pt x="1002" y="346"/>
                </a:moveTo>
                <a:cubicBezTo>
                  <a:pt x="1005" y="346"/>
                  <a:pt x="1005" y="345"/>
                  <a:pt x="1007" y="346"/>
                </a:cubicBezTo>
                <a:cubicBezTo>
                  <a:pt x="1009" y="346"/>
                  <a:pt x="1009" y="346"/>
                  <a:pt x="1011" y="345"/>
                </a:cubicBezTo>
                <a:cubicBezTo>
                  <a:pt x="1011" y="343"/>
                  <a:pt x="1011" y="344"/>
                  <a:pt x="1011" y="343"/>
                </a:cubicBezTo>
                <a:cubicBezTo>
                  <a:pt x="1011" y="337"/>
                  <a:pt x="1010" y="340"/>
                  <a:pt x="1008" y="337"/>
                </a:cubicBezTo>
                <a:cubicBezTo>
                  <a:pt x="1004" y="338"/>
                  <a:pt x="1007" y="338"/>
                  <a:pt x="1003" y="337"/>
                </a:cubicBezTo>
                <a:cubicBezTo>
                  <a:pt x="1002" y="337"/>
                  <a:pt x="1002" y="338"/>
                  <a:pt x="1001" y="338"/>
                </a:cubicBezTo>
                <a:cubicBezTo>
                  <a:pt x="1000" y="339"/>
                  <a:pt x="1000" y="341"/>
                  <a:pt x="999" y="342"/>
                </a:cubicBezTo>
                <a:cubicBezTo>
                  <a:pt x="1001" y="343"/>
                  <a:pt x="1001" y="344"/>
                  <a:pt x="1002" y="346"/>
                </a:cubicBezTo>
                <a:close/>
                <a:moveTo>
                  <a:pt x="316" y="363"/>
                </a:moveTo>
                <a:cubicBezTo>
                  <a:pt x="317" y="363"/>
                  <a:pt x="317" y="363"/>
                  <a:pt x="317" y="363"/>
                </a:cubicBezTo>
                <a:cubicBezTo>
                  <a:pt x="317" y="361"/>
                  <a:pt x="317" y="361"/>
                  <a:pt x="317" y="361"/>
                </a:cubicBezTo>
                <a:cubicBezTo>
                  <a:pt x="312" y="361"/>
                  <a:pt x="312" y="361"/>
                  <a:pt x="312" y="361"/>
                </a:cubicBezTo>
                <a:cubicBezTo>
                  <a:pt x="313" y="363"/>
                  <a:pt x="312" y="363"/>
                  <a:pt x="313" y="364"/>
                </a:cubicBezTo>
                <a:cubicBezTo>
                  <a:pt x="313" y="365"/>
                  <a:pt x="313" y="365"/>
                  <a:pt x="313" y="365"/>
                </a:cubicBezTo>
                <a:cubicBezTo>
                  <a:pt x="315" y="364"/>
                  <a:pt x="315" y="365"/>
                  <a:pt x="316" y="363"/>
                </a:cubicBezTo>
                <a:close/>
                <a:moveTo>
                  <a:pt x="328" y="365"/>
                </a:moveTo>
                <a:cubicBezTo>
                  <a:pt x="329" y="367"/>
                  <a:pt x="329" y="367"/>
                  <a:pt x="329" y="368"/>
                </a:cubicBezTo>
                <a:cubicBezTo>
                  <a:pt x="330" y="368"/>
                  <a:pt x="330" y="368"/>
                  <a:pt x="330" y="369"/>
                </a:cubicBezTo>
                <a:cubicBezTo>
                  <a:pt x="330" y="368"/>
                  <a:pt x="330" y="368"/>
                  <a:pt x="330" y="368"/>
                </a:cubicBezTo>
                <a:cubicBezTo>
                  <a:pt x="331" y="367"/>
                  <a:pt x="331" y="367"/>
                  <a:pt x="332" y="367"/>
                </a:cubicBezTo>
                <a:cubicBezTo>
                  <a:pt x="332" y="364"/>
                  <a:pt x="332" y="364"/>
                  <a:pt x="332" y="364"/>
                </a:cubicBezTo>
                <a:cubicBezTo>
                  <a:pt x="329" y="364"/>
                  <a:pt x="329" y="364"/>
                  <a:pt x="329" y="364"/>
                </a:cubicBezTo>
                <a:cubicBezTo>
                  <a:pt x="329" y="364"/>
                  <a:pt x="329" y="365"/>
                  <a:pt x="328" y="365"/>
                </a:cubicBezTo>
                <a:close/>
                <a:moveTo>
                  <a:pt x="354" y="364"/>
                </a:moveTo>
                <a:cubicBezTo>
                  <a:pt x="352" y="364"/>
                  <a:pt x="351" y="365"/>
                  <a:pt x="349" y="365"/>
                </a:cubicBezTo>
                <a:cubicBezTo>
                  <a:pt x="349" y="369"/>
                  <a:pt x="349" y="369"/>
                  <a:pt x="349" y="369"/>
                </a:cubicBezTo>
                <a:cubicBezTo>
                  <a:pt x="352" y="368"/>
                  <a:pt x="352" y="367"/>
                  <a:pt x="354" y="366"/>
                </a:cubicBezTo>
                <a:lnTo>
                  <a:pt x="354" y="364"/>
                </a:lnTo>
                <a:close/>
                <a:moveTo>
                  <a:pt x="325" y="374"/>
                </a:moveTo>
                <a:cubicBezTo>
                  <a:pt x="328" y="374"/>
                  <a:pt x="328" y="374"/>
                  <a:pt x="328" y="374"/>
                </a:cubicBezTo>
                <a:cubicBezTo>
                  <a:pt x="329" y="374"/>
                  <a:pt x="329" y="374"/>
                  <a:pt x="329" y="373"/>
                </a:cubicBezTo>
                <a:cubicBezTo>
                  <a:pt x="329" y="371"/>
                  <a:pt x="329" y="371"/>
                  <a:pt x="329" y="371"/>
                </a:cubicBezTo>
                <a:cubicBezTo>
                  <a:pt x="328" y="371"/>
                  <a:pt x="327" y="371"/>
                  <a:pt x="325" y="372"/>
                </a:cubicBezTo>
                <a:lnTo>
                  <a:pt x="325" y="374"/>
                </a:lnTo>
                <a:close/>
                <a:moveTo>
                  <a:pt x="272" y="374"/>
                </a:moveTo>
                <a:cubicBezTo>
                  <a:pt x="270" y="375"/>
                  <a:pt x="268" y="375"/>
                  <a:pt x="267" y="375"/>
                </a:cubicBezTo>
                <a:cubicBezTo>
                  <a:pt x="266" y="374"/>
                  <a:pt x="266" y="373"/>
                  <a:pt x="265" y="373"/>
                </a:cubicBezTo>
                <a:cubicBezTo>
                  <a:pt x="261" y="370"/>
                  <a:pt x="259" y="374"/>
                  <a:pt x="254" y="374"/>
                </a:cubicBezTo>
                <a:cubicBezTo>
                  <a:pt x="253" y="375"/>
                  <a:pt x="253" y="375"/>
                  <a:pt x="253" y="375"/>
                </a:cubicBezTo>
                <a:cubicBezTo>
                  <a:pt x="253" y="377"/>
                  <a:pt x="253" y="376"/>
                  <a:pt x="254" y="377"/>
                </a:cubicBezTo>
                <a:cubicBezTo>
                  <a:pt x="255" y="378"/>
                  <a:pt x="256" y="378"/>
                  <a:pt x="257" y="376"/>
                </a:cubicBezTo>
                <a:cubicBezTo>
                  <a:pt x="261" y="377"/>
                  <a:pt x="260" y="376"/>
                  <a:pt x="260" y="378"/>
                </a:cubicBezTo>
                <a:cubicBezTo>
                  <a:pt x="264" y="378"/>
                  <a:pt x="268" y="378"/>
                  <a:pt x="272" y="377"/>
                </a:cubicBezTo>
                <a:lnTo>
                  <a:pt x="272" y="374"/>
                </a:lnTo>
                <a:close/>
                <a:moveTo>
                  <a:pt x="344" y="376"/>
                </a:moveTo>
                <a:cubicBezTo>
                  <a:pt x="347" y="378"/>
                  <a:pt x="350" y="377"/>
                  <a:pt x="353" y="376"/>
                </a:cubicBezTo>
                <a:cubicBezTo>
                  <a:pt x="352" y="374"/>
                  <a:pt x="352" y="373"/>
                  <a:pt x="349" y="372"/>
                </a:cubicBezTo>
                <a:cubicBezTo>
                  <a:pt x="348" y="374"/>
                  <a:pt x="348" y="373"/>
                  <a:pt x="350" y="374"/>
                </a:cubicBezTo>
                <a:cubicBezTo>
                  <a:pt x="350" y="375"/>
                  <a:pt x="349" y="375"/>
                  <a:pt x="349" y="375"/>
                </a:cubicBezTo>
                <a:cubicBezTo>
                  <a:pt x="348" y="376"/>
                  <a:pt x="347" y="376"/>
                  <a:pt x="344" y="376"/>
                </a:cubicBezTo>
                <a:close/>
                <a:moveTo>
                  <a:pt x="300" y="373"/>
                </a:moveTo>
                <a:cubicBezTo>
                  <a:pt x="299" y="374"/>
                  <a:pt x="299" y="374"/>
                  <a:pt x="299" y="376"/>
                </a:cubicBezTo>
                <a:cubicBezTo>
                  <a:pt x="301" y="376"/>
                  <a:pt x="301" y="376"/>
                  <a:pt x="302" y="375"/>
                </a:cubicBezTo>
                <a:cubicBezTo>
                  <a:pt x="303" y="374"/>
                  <a:pt x="302" y="375"/>
                  <a:pt x="303" y="373"/>
                </a:cubicBezTo>
                <a:cubicBezTo>
                  <a:pt x="302" y="373"/>
                  <a:pt x="302" y="373"/>
                  <a:pt x="302" y="373"/>
                </a:cubicBezTo>
                <a:cubicBezTo>
                  <a:pt x="301" y="373"/>
                  <a:pt x="302" y="373"/>
                  <a:pt x="300" y="373"/>
                </a:cubicBezTo>
                <a:close/>
                <a:moveTo>
                  <a:pt x="283" y="373"/>
                </a:moveTo>
                <a:cubicBezTo>
                  <a:pt x="281" y="374"/>
                  <a:pt x="281" y="374"/>
                  <a:pt x="279" y="374"/>
                </a:cubicBezTo>
                <a:cubicBezTo>
                  <a:pt x="279" y="377"/>
                  <a:pt x="279" y="377"/>
                  <a:pt x="279" y="377"/>
                </a:cubicBezTo>
                <a:cubicBezTo>
                  <a:pt x="280" y="377"/>
                  <a:pt x="282" y="377"/>
                  <a:pt x="283" y="376"/>
                </a:cubicBezTo>
                <a:lnTo>
                  <a:pt x="283" y="373"/>
                </a:lnTo>
                <a:close/>
                <a:moveTo>
                  <a:pt x="343" y="376"/>
                </a:moveTo>
                <a:cubicBezTo>
                  <a:pt x="344" y="376"/>
                  <a:pt x="344" y="376"/>
                  <a:pt x="344" y="375"/>
                </a:cubicBezTo>
                <a:cubicBezTo>
                  <a:pt x="345" y="375"/>
                  <a:pt x="346" y="374"/>
                  <a:pt x="346" y="373"/>
                </a:cubicBezTo>
                <a:cubicBezTo>
                  <a:pt x="344" y="373"/>
                  <a:pt x="344" y="373"/>
                  <a:pt x="344" y="373"/>
                </a:cubicBezTo>
                <a:cubicBezTo>
                  <a:pt x="344" y="374"/>
                  <a:pt x="344" y="375"/>
                  <a:pt x="343" y="376"/>
                </a:cubicBezTo>
                <a:close/>
                <a:moveTo>
                  <a:pt x="294" y="374"/>
                </a:moveTo>
                <a:cubicBezTo>
                  <a:pt x="289" y="375"/>
                  <a:pt x="290" y="376"/>
                  <a:pt x="285" y="374"/>
                </a:cubicBezTo>
                <a:cubicBezTo>
                  <a:pt x="285" y="378"/>
                  <a:pt x="285" y="378"/>
                  <a:pt x="285" y="378"/>
                </a:cubicBezTo>
                <a:cubicBezTo>
                  <a:pt x="288" y="378"/>
                  <a:pt x="291" y="377"/>
                  <a:pt x="294" y="376"/>
                </a:cubicBezTo>
                <a:lnTo>
                  <a:pt x="294" y="374"/>
                </a:lnTo>
                <a:close/>
                <a:moveTo>
                  <a:pt x="997" y="384"/>
                </a:moveTo>
                <a:cubicBezTo>
                  <a:pt x="997" y="386"/>
                  <a:pt x="997" y="386"/>
                  <a:pt x="997" y="386"/>
                </a:cubicBezTo>
                <a:cubicBezTo>
                  <a:pt x="1001" y="385"/>
                  <a:pt x="1001" y="384"/>
                  <a:pt x="1001" y="380"/>
                </a:cubicBezTo>
                <a:cubicBezTo>
                  <a:pt x="998" y="380"/>
                  <a:pt x="998" y="380"/>
                  <a:pt x="998" y="380"/>
                </a:cubicBezTo>
                <a:cubicBezTo>
                  <a:pt x="998" y="382"/>
                  <a:pt x="998" y="383"/>
                  <a:pt x="997" y="384"/>
                </a:cubicBezTo>
                <a:close/>
                <a:moveTo>
                  <a:pt x="347" y="408"/>
                </a:moveTo>
                <a:cubicBezTo>
                  <a:pt x="347" y="411"/>
                  <a:pt x="347" y="411"/>
                  <a:pt x="347" y="411"/>
                </a:cubicBezTo>
                <a:cubicBezTo>
                  <a:pt x="352" y="411"/>
                  <a:pt x="352" y="411"/>
                  <a:pt x="352" y="411"/>
                </a:cubicBezTo>
                <a:cubicBezTo>
                  <a:pt x="352" y="408"/>
                  <a:pt x="352" y="408"/>
                  <a:pt x="352" y="408"/>
                </a:cubicBezTo>
                <a:lnTo>
                  <a:pt x="347" y="408"/>
                </a:lnTo>
                <a:close/>
                <a:moveTo>
                  <a:pt x="332" y="427"/>
                </a:moveTo>
                <a:cubicBezTo>
                  <a:pt x="335" y="427"/>
                  <a:pt x="335" y="427"/>
                  <a:pt x="335" y="427"/>
                </a:cubicBezTo>
                <a:cubicBezTo>
                  <a:pt x="334" y="425"/>
                  <a:pt x="335" y="425"/>
                  <a:pt x="332" y="424"/>
                </a:cubicBezTo>
                <a:cubicBezTo>
                  <a:pt x="332" y="426"/>
                  <a:pt x="332" y="425"/>
                  <a:pt x="332" y="427"/>
                </a:cubicBezTo>
                <a:close/>
                <a:moveTo>
                  <a:pt x="343" y="427"/>
                </a:moveTo>
                <a:cubicBezTo>
                  <a:pt x="343" y="425"/>
                  <a:pt x="343" y="425"/>
                  <a:pt x="343" y="425"/>
                </a:cubicBezTo>
                <a:cubicBezTo>
                  <a:pt x="339" y="425"/>
                  <a:pt x="339" y="425"/>
                  <a:pt x="337" y="426"/>
                </a:cubicBezTo>
                <a:cubicBezTo>
                  <a:pt x="338" y="428"/>
                  <a:pt x="339" y="428"/>
                  <a:pt x="342" y="428"/>
                </a:cubicBezTo>
                <a:cubicBezTo>
                  <a:pt x="343" y="428"/>
                  <a:pt x="342" y="428"/>
                  <a:pt x="343" y="427"/>
                </a:cubicBezTo>
                <a:close/>
                <a:moveTo>
                  <a:pt x="308" y="443"/>
                </a:moveTo>
                <a:cubicBezTo>
                  <a:pt x="314" y="445"/>
                  <a:pt x="328" y="441"/>
                  <a:pt x="336" y="441"/>
                </a:cubicBezTo>
                <a:cubicBezTo>
                  <a:pt x="337" y="442"/>
                  <a:pt x="336" y="443"/>
                  <a:pt x="339" y="443"/>
                </a:cubicBezTo>
                <a:cubicBezTo>
                  <a:pt x="340" y="441"/>
                  <a:pt x="340" y="441"/>
                  <a:pt x="343" y="440"/>
                </a:cubicBezTo>
                <a:cubicBezTo>
                  <a:pt x="343" y="438"/>
                  <a:pt x="343" y="438"/>
                  <a:pt x="343" y="438"/>
                </a:cubicBezTo>
                <a:cubicBezTo>
                  <a:pt x="342" y="437"/>
                  <a:pt x="342" y="438"/>
                  <a:pt x="342" y="436"/>
                </a:cubicBezTo>
                <a:cubicBezTo>
                  <a:pt x="341" y="436"/>
                  <a:pt x="341" y="437"/>
                  <a:pt x="341" y="437"/>
                </a:cubicBezTo>
                <a:cubicBezTo>
                  <a:pt x="338" y="438"/>
                  <a:pt x="340" y="437"/>
                  <a:pt x="339" y="440"/>
                </a:cubicBezTo>
                <a:cubicBezTo>
                  <a:pt x="332" y="435"/>
                  <a:pt x="318" y="438"/>
                  <a:pt x="307" y="440"/>
                </a:cubicBezTo>
                <a:cubicBezTo>
                  <a:pt x="308" y="442"/>
                  <a:pt x="308" y="442"/>
                  <a:pt x="308" y="443"/>
                </a:cubicBezTo>
                <a:close/>
                <a:moveTo>
                  <a:pt x="302" y="443"/>
                </a:moveTo>
                <a:cubicBezTo>
                  <a:pt x="307" y="443"/>
                  <a:pt x="307" y="443"/>
                  <a:pt x="307" y="443"/>
                </a:cubicBezTo>
                <a:cubicBezTo>
                  <a:pt x="307" y="442"/>
                  <a:pt x="307" y="442"/>
                  <a:pt x="307" y="440"/>
                </a:cubicBezTo>
                <a:cubicBezTo>
                  <a:pt x="305" y="440"/>
                  <a:pt x="305" y="440"/>
                  <a:pt x="305" y="440"/>
                </a:cubicBezTo>
                <a:cubicBezTo>
                  <a:pt x="303" y="441"/>
                  <a:pt x="304" y="441"/>
                  <a:pt x="302" y="442"/>
                </a:cubicBezTo>
                <a:lnTo>
                  <a:pt x="302" y="443"/>
                </a:lnTo>
                <a:close/>
                <a:moveTo>
                  <a:pt x="295" y="443"/>
                </a:moveTo>
                <a:cubicBezTo>
                  <a:pt x="295" y="444"/>
                  <a:pt x="295" y="444"/>
                  <a:pt x="295" y="444"/>
                </a:cubicBezTo>
                <a:cubicBezTo>
                  <a:pt x="300" y="444"/>
                  <a:pt x="300" y="444"/>
                  <a:pt x="300" y="444"/>
                </a:cubicBezTo>
                <a:cubicBezTo>
                  <a:pt x="300" y="442"/>
                  <a:pt x="300" y="443"/>
                  <a:pt x="299" y="442"/>
                </a:cubicBezTo>
                <a:cubicBezTo>
                  <a:pt x="299" y="441"/>
                  <a:pt x="299" y="441"/>
                  <a:pt x="299" y="441"/>
                </a:cubicBezTo>
                <a:cubicBezTo>
                  <a:pt x="297" y="441"/>
                  <a:pt x="297" y="442"/>
                  <a:pt x="295" y="443"/>
                </a:cubicBezTo>
                <a:close/>
                <a:moveTo>
                  <a:pt x="287" y="443"/>
                </a:moveTo>
                <a:cubicBezTo>
                  <a:pt x="287" y="444"/>
                  <a:pt x="287" y="445"/>
                  <a:pt x="288" y="446"/>
                </a:cubicBezTo>
                <a:cubicBezTo>
                  <a:pt x="290" y="446"/>
                  <a:pt x="290" y="446"/>
                  <a:pt x="291" y="445"/>
                </a:cubicBezTo>
                <a:cubicBezTo>
                  <a:pt x="291" y="443"/>
                  <a:pt x="291" y="444"/>
                  <a:pt x="290" y="443"/>
                </a:cubicBezTo>
                <a:cubicBezTo>
                  <a:pt x="289" y="442"/>
                  <a:pt x="290" y="442"/>
                  <a:pt x="288" y="442"/>
                </a:cubicBezTo>
                <a:cubicBezTo>
                  <a:pt x="287" y="443"/>
                  <a:pt x="287" y="443"/>
                  <a:pt x="287" y="443"/>
                </a:cubicBezTo>
                <a:close/>
                <a:moveTo>
                  <a:pt x="272" y="470"/>
                </a:moveTo>
                <a:cubicBezTo>
                  <a:pt x="272" y="467"/>
                  <a:pt x="272" y="467"/>
                  <a:pt x="272" y="467"/>
                </a:cubicBezTo>
                <a:cubicBezTo>
                  <a:pt x="269" y="468"/>
                  <a:pt x="266" y="468"/>
                  <a:pt x="263" y="469"/>
                </a:cubicBezTo>
                <a:cubicBezTo>
                  <a:pt x="263" y="471"/>
                  <a:pt x="263" y="471"/>
                  <a:pt x="263" y="471"/>
                </a:cubicBezTo>
                <a:cubicBezTo>
                  <a:pt x="266" y="471"/>
                  <a:pt x="269" y="470"/>
                  <a:pt x="272" y="470"/>
                </a:cubicBezTo>
                <a:close/>
                <a:moveTo>
                  <a:pt x="383" y="506"/>
                </a:moveTo>
                <a:cubicBezTo>
                  <a:pt x="382" y="504"/>
                  <a:pt x="384" y="505"/>
                  <a:pt x="381" y="504"/>
                </a:cubicBezTo>
                <a:cubicBezTo>
                  <a:pt x="380" y="506"/>
                  <a:pt x="379" y="507"/>
                  <a:pt x="375" y="507"/>
                </a:cubicBezTo>
                <a:cubicBezTo>
                  <a:pt x="375" y="509"/>
                  <a:pt x="375" y="509"/>
                  <a:pt x="375" y="509"/>
                </a:cubicBezTo>
                <a:cubicBezTo>
                  <a:pt x="377" y="508"/>
                  <a:pt x="379" y="509"/>
                  <a:pt x="381" y="508"/>
                </a:cubicBezTo>
                <a:cubicBezTo>
                  <a:pt x="384" y="507"/>
                  <a:pt x="381" y="507"/>
                  <a:pt x="383" y="506"/>
                </a:cubicBezTo>
                <a:close/>
                <a:moveTo>
                  <a:pt x="368" y="513"/>
                </a:moveTo>
                <a:cubicBezTo>
                  <a:pt x="368" y="513"/>
                  <a:pt x="367" y="513"/>
                  <a:pt x="367" y="513"/>
                </a:cubicBezTo>
                <a:cubicBezTo>
                  <a:pt x="368" y="515"/>
                  <a:pt x="367" y="514"/>
                  <a:pt x="368" y="515"/>
                </a:cubicBezTo>
                <a:cubicBezTo>
                  <a:pt x="370" y="517"/>
                  <a:pt x="373" y="517"/>
                  <a:pt x="375" y="518"/>
                </a:cubicBezTo>
                <a:cubicBezTo>
                  <a:pt x="377" y="518"/>
                  <a:pt x="377" y="518"/>
                  <a:pt x="377" y="518"/>
                </a:cubicBezTo>
                <a:cubicBezTo>
                  <a:pt x="377" y="516"/>
                  <a:pt x="377" y="514"/>
                  <a:pt x="378" y="512"/>
                </a:cubicBezTo>
                <a:cubicBezTo>
                  <a:pt x="372" y="513"/>
                  <a:pt x="374" y="512"/>
                  <a:pt x="368" y="513"/>
                </a:cubicBezTo>
                <a:close/>
                <a:moveTo>
                  <a:pt x="390" y="518"/>
                </a:moveTo>
                <a:cubicBezTo>
                  <a:pt x="391" y="519"/>
                  <a:pt x="394" y="518"/>
                  <a:pt x="397" y="518"/>
                </a:cubicBezTo>
                <a:cubicBezTo>
                  <a:pt x="397" y="514"/>
                  <a:pt x="397" y="514"/>
                  <a:pt x="397" y="514"/>
                </a:cubicBezTo>
                <a:cubicBezTo>
                  <a:pt x="395" y="515"/>
                  <a:pt x="392" y="515"/>
                  <a:pt x="389" y="515"/>
                </a:cubicBezTo>
                <a:cubicBezTo>
                  <a:pt x="389" y="517"/>
                  <a:pt x="389" y="517"/>
                  <a:pt x="390" y="518"/>
                </a:cubicBezTo>
                <a:close/>
                <a:moveTo>
                  <a:pt x="1073" y="522"/>
                </a:moveTo>
                <a:cubicBezTo>
                  <a:pt x="1073" y="519"/>
                  <a:pt x="1073" y="519"/>
                  <a:pt x="1073" y="519"/>
                </a:cubicBezTo>
                <a:cubicBezTo>
                  <a:pt x="1070" y="519"/>
                  <a:pt x="1070" y="519"/>
                  <a:pt x="1070" y="519"/>
                </a:cubicBezTo>
                <a:cubicBezTo>
                  <a:pt x="1070" y="522"/>
                  <a:pt x="1070" y="522"/>
                  <a:pt x="1070" y="522"/>
                </a:cubicBezTo>
                <a:lnTo>
                  <a:pt x="1073" y="522"/>
                </a:lnTo>
                <a:close/>
                <a:moveTo>
                  <a:pt x="211" y="595"/>
                </a:moveTo>
                <a:cubicBezTo>
                  <a:pt x="211" y="598"/>
                  <a:pt x="211" y="598"/>
                  <a:pt x="211" y="598"/>
                </a:cubicBezTo>
                <a:cubicBezTo>
                  <a:pt x="212" y="598"/>
                  <a:pt x="215" y="599"/>
                  <a:pt x="216" y="600"/>
                </a:cubicBezTo>
                <a:cubicBezTo>
                  <a:pt x="218" y="600"/>
                  <a:pt x="219" y="599"/>
                  <a:pt x="220" y="599"/>
                </a:cubicBezTo>
                <a:cubicBezTo>
                  <a:pt x="221" y="599"/>
                  <a:pt x="221" y="599"/>
                  <a:pt x="221" y="599"/>
                </a:cubicBezTo>
                <a:cubicBezTo>
                  <a:pt x="220" y="597"/>
                  <a:pt x="215" y="595"/>
                  <a:pt x="211" y="595"/>
                </a:cubicBezTo>
                <a:close/>
                <a:moveTo>
                  <a:pt x="237" y="620"/>
                </a:moveTo>
                <a:cubicBezTo>
                  <a:pt x="237" y="617"/>
                  <a:pt x="237" y="617"/>
                  <a:pt x="236" y="615"/>
                </a:cubicBezTo>
                <a:cubicBezTo>
                  <a:pt x="233" y="615"/>
                  <a:pt x="233" y="615"/>
                  <a:pt x="233" y="615"/>
                </a:cubicBezTo>
                <a:cubicBezTo>
                  <a:pt x="233" y="618"/>
                  <a:pt x="234" y="618"/>
                  <a:pt x="236" y="620"/>
                </a:cubicBezTo>
                <a:lnTo>
                  <a:pt x="237" y="620"/>
                </a:lnTo>
                <a:close/>
              </a:path>
            </a:pathLst>
          </a:custGeom>
          <a:blipFill>
            <a:blip r:embed="rId3"/>
            <a:stretch>
              <a:fillRect/>
            </a:stretch>
          </a:blipFill>
          <a:ln>
            <a:noFill/>
          </a:ln>
        </p:spPr>
        <p:txBody>
          <a:bodyPr vert="horz" wrap="square" lIns="91440" tIns="45720" rIns="91440" bIns="45720" numCol="1" anchor="t" anchorCtr="0" compatLnSpc="1">
            <a:prstTxWarp prst="textNoShape">
              <a:avLst/>
            </a:prstTxWarp>
          </a:bodyPr>
          <a:lstStyle/>
          <a:p>
            <a:endParaRPr lang="zh-CN" altLang="en-US"/>
          </a:p>
        </p:txBody>
      </p:sp>
      <p:pic>
        <p:nvPicPr>
          <p:cNvPr id="3" name="Picture 2" descr="A picture containing person, chocolate, outdoor, glove&#10;&#10;Description automatically generated">
            <a:extLst>
              <a:ext uri="{FF2B5EF4-FFF2-40B4-BE49-F238E27FC236}">
                <a16:creationId xmlns:a16="http://schemas.microsoft.com/office/drawing/2014/main" id="{3E2766DE-9CCF-433F-BB1A-78439D3E91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3771" y="267995"/>
            <a:ext cx="3044411" cy="1716116"/>
          </a:xfrm>
          <a:prstGeom prst="rect">
            <a:avLst/>
          </a:prstGeom>
          <a:ln>
            <a:noFill/>
          </a:ln>
          <a:effectLst>
            <a:softEdge rad="112500"/>
          </a:effectLst>
        </p:spPr>
      </p:pic>
      <p:sp>
        <p:nvSpPr>
          <p:cNvPr id="18" name="Right Arrow 10">
            <a:extLst>
              <a:ext uri="{FF2B5EF4-FFF2-40B4-BE49-F238E27FC236}">
                <a16:creationId xmlns:a16="http://schemas.microsoft.com/office/drawing/2014/main" id="{F15FCBDE-D41C-4692-868D-38368CB3CE8B}"/>
              </a:ext>
            </a:extLst>
          </p:cNvPr>
          <p:cNvSpPr/>
          <p:nvPr/>
        </p:nvSpPr>
        <p:spPr>
          <a:xfrm>
            <a:off x="4676235" y="671779"/>
            <a:ext cx="3372244" cy="892552"/>
          </a:xfrm>
          <a:prstGeom prst="roundRect">
            <a:avLst/>
          </a:prstGeom>
          <a:solidFill>
            <a:srgbClr val="316A27">
              <a:alpha val="62000"/>
            </a:srgbClr>
          </a:solidFill>
          <a:ln>
            <a:solidFill>
              <a:srgbClr val="000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vi-VN" altLang="en-US" sz="2800" b="1" i="0" u="none" strike="noStrike" kern="1200" cap="none" spc="0" normalizeH="0" baseline="0" noProof="0" dirty="0">
                <a:ln>
                  <a:noFill/>
                </a:ln>
                <a:solidFill>
                  <a:schemeClr val="bg1"/>
                </a:solidFill>
                <a:effectLst/>
                <a:uLnTx/>
                <a:uFillTx/>
                <a:latin typeface="+mj-lt"/>
                <a:cs typeface="Arial"/>
              </a:rPr>
              <a:t>Đất phù sa màu mỡ</a:t>
            </a:r>
          </a:p>
        </p:txBody>
      </p:sp>
      <p:sp>
        <p:nvSpPr>
          <p:cNvPr id="28" name="Right Arrow 11">
            <a:extLst>
              <a:ext uri="{FF2B5EF4-FFF2-40B4-BE49-F238E27FC236}">
                <a16:creationId xmlns:a16="http://schemas.microsoft.com/office/drawing/2014/main" id="{3A8B2978-76FA-46BB-9EE8-8767C2CFE4D2}"/>
              </a:ext>
            </a:extLst>
          </p:cNvPr>
          <p:cNvSpPr/>
          <p:nvPr/>
        </p:nvSpPr>
        <p:spPr>
          <a:xfrm>
            <a:off x="1648343" y="5199577"/>
            <a:ext cx="3577375" cy="892552"/>
          </a:xfrm>
          <a:prstGeom prst="roundRect">
            <a:avLst/>
          </a:prstGeom>
          <a:solidFill>
            <a:schemeClr val="accent6">
              <a:lumMod val="50000"/>
              <a:alpha val="59000"/>
            </a:schemeClr>
          </a:solidFill>
          <a:ln>
            <a:solidFill>
              <a:srgbClr val="000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vi-VN" altLang="en-US" sz="2800" b="1" i="0" u="none" strike="noStrike" kern="1200" cap="none" spc="0" normalizeH="0" baseline="0" noProof="0" dirty="0">
                <a:ln>
                  <a:noFill/>
                </a:ln>
                <a:solidFill>
                  <a:schemeClr val="bg1"/>
                </a:solidFill>
                <a:effectLst/>
                <a:uLnTx/>
                <a:uFillTx/>
                <a:latin typeface="+mj-lt"/>
                <a:ea typeface="+mn-ea"/>
                <a:cs typeface="Arial"/>
              </a:rPr>
              <a:t>Nguồn nước dồi dào</a:t>
            </a:r>
          </a:p>
        </p:txBody>
      </p:sp>
      <p:sp>
        <p:nvSpPr>
          <p:cNvPr id="29" name="Right Arrow 11">
            <a:extLst>
              <a:ext uri="{FF2B5EF4-FFF2-40B4-BE49-F238E27FC236}">
                <a16:creationId xmlns:a16="http://schemas.microsoft.com/office/drawing/2014/main" id="{1565455D-CE0F-428C-8549-17BC4936C8CC}"/>
              </a:ext>
            </a:extLst>
          </p:cNvPr>
          <p:cNvSpPr/>
          <p:nvPr/>
        </p:nvSpPr>
        <p:spPr>
          <a:xfrm>
            <a:off x="7441287" y="5281475"/>
            <a:ext cx="3694392" cy="892552"/>
          </a:xfrm>
          <a:prstGeom prst="roundRect">
            <a:avLst/>
          </a:prstGeom>
          <a:solidFill>
            <a:schemeClr val="accent6">
              <a:lumMod val="50000"/>
              <a:alpha val="65000"/>
            </a:schemeClr>
          </a:solidFill>
          <a:ln>
            <a:solidFill>
              <a:srgbClr val="000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err="1">
                <a:ln>
                  <a:noFill/>
                </a:ln>
                <a:solidFill>
                  <a:schemeClr val="bg1"/>
                </a:solidFill>
                <a:effectLst/>
                <a:uLnTx/>
                <a:uFillTx/>
                <a:latin typeface="Times New Roman" panose="02020603050405020304" pitchFamily="18" charset="0"/>
                <a:cs typeface="Times New Roman" panose="02020603050405020304" pitchFamily="18" charset="0"/>
              </a:rPr>
              <a:t>Người</a:t>
            </a:r>
            <a:r>
              <a:rPr kumimoji="0" lang="en-US" altLang="en-US" sz="2800" b="1" i="0" u="none" strike="noStrike" kern="1200" cap="none" spc="0" normalizeH="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altLang="en-US" sz="2800" b="1" i="0" u="none" strike="noStrike" kern="1200" cap="none" spc="0" normalizeH="0" noProof="0" dirty="0" err="1">
                <a:ln>
                  <a:noFill/>
                </a:ln>
                <a:solidFill>
                  <a:schemeClr val="bg1"/>
                </a:solidFill>
                <a:effectLst/>
                <a:uLnTx/>
                <a:uFillTx/>
                <a:latin typeface="Times New Roman" panose="02020603050405020304" pitchFamily="18" charset="0"/>
                <a:cs typeface="Times New Roman" panose="02020603050405020304" pitchFamily="18" charset="0"/>
              </a:rPr>
              <a:t>dân</a:t>
            </a:r>
            <a:r>
              <a:rPr kumimoji="0" lang="en-US" altLang="en-US" sz="2800" b="1" i="0" u="none" strike="noStrike" kern="1200" cap="none" spc="0" normalizeH="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altLang="en-US" sz="2800" b="1" i="0" u="none" strike="noStrike" kern="1200" cap="none" spc="0" normalizeH="0" noProof="0" dirty="0" err="1">
                <a:ln>
                  <a:noFill/>
                </a:ln>
                <a:solidFill>
                  <a:schemeClr val="bg1"/>
                </a:solidFill>
                <a:effectLst/>
                <a:uLnTx/>
                <a:uFillTx/>
                <a:latin typeface="Times New Roman" panose="02020603050405020304" pitchFamily="18" charset="0"/>
                <a:cs typeface="Times New Roman" panose="02020603050405020304" pitchFamily="18" charset="0"/>
              </a:rPr>
              <a:t>có</a:t>
            </a:r>
            <a:r>
              <a:rPr kumimoji="0" lang="en-US" altLang="en-US" sz="2800" b="1" i="0" u="none" strike="noStrike" kern="1200" cap="none" spc="0" normalizeH="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altLang="en-US" sz="2800" b="1" i="0" u="none" strike="noStrike" kern="1200" cap="none" spc="0" normalizeH="0" noProof="0" dirty="0" err="1">
                <a:ln>
                  <a:noFill/>
                </a:ln>
                <a:solidFill>
                  <a:schemeClr val="bg1"/>
                </a:solidFill>
                <a:effectLst/>
                <a:uLnTx/>
                <a:uFillTx/>
                <a:latin typeface="Times New Roman" panose="02020603050405020304" pitchFamily="18" charset="0"/>
                <a:cs typeface="Times New Roman" panose="02020603050405020304" pitchFamily="18" charset="0"/>
              </a:rPr>
              <a:t>nhiều</a:t>
            </a:r>
            <a:r>
              <a:rPr kumimoji="0" lang="en-US" altLang="en-US" sz="2800" b="1" i="0" u="none" strike="noStrike" kern="1200" cap="none" spc="0" normalizeH="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altLang="en-US" sz="2800" b="1" i="0" u="none" strike="noStrike" kern="1200" cap="none" spc="0" normalizeH="0" noProof="0" dirty="0" err="1">
                <a:ln>
                  <a:noFill/>
                </a:ln>
                <a:solidFill>
                  <a:schemeClr val="bg1"/>
                </a:solidFill>
                <a:effectLst/>
                <a:uLnTx/>
                <a:uFillTx/>
                <a:latin typeface="Times New Roman" panose="02020603050405020304" pitchFamily="18" charset="0"/>
                <a:cs typeface="Times New Roman" panose="02020603050405020304" pitchFamily="18" charset="0"/>
              </a:rPr>
              <a:t>kinh</a:t>
            </a:r>
            <a:r>
              <a:rPr kumimoji="0" lang="en-US" altLang="en-US" sz="2800" b="1" i="0" u="none" strike="noStrike" kern="1200" cap="none" spc="0" normalizeH="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altLang="en-US" sz="2800" b="1" i="0" u="none" strike="noStrike" kern="1200" cap="none" spc="0" normalizeH="0" noProof="0" dirty="0" err="1">
                <a:ln>
                  <a:noFill/>
                </a:ln>
                <a:solidFill>
                  <a:schemeClr val="bg1"/>
                </a:solidFill>
                <a:effectLst/>
                <a:uLnTx/>
                <a:uFillTx/>
                <a:latin typeface="Times New Roman" panose="02020603050405020304" pitchFamily="18" charset="0"/>
                <a:cs typeface="Times New Roman" panose="02020603050405020304" pitchFamily="18" charset="0"/>
              </a:rPr>
              <a:t>nghiệm</a:t>
            </a:r>
            <a:r>
              <a:rPr kumimoji="0" lang="en-US" altLang="en-US" sz="2800" b="1" i="0" u="none" strike="noStrike" kern="1200" cap="none" spc="0" normalizeH="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altLang="en-US" sz="2800" b="1" i="0" u="none" strike="noStrike" kern="1200" cap="none" spc="0" normalizeH="0" noProof="0" dirty="0" err="1">
                <a:ln>
                  <a:noFill/>
                </a:ln>
                <a:solidFill>
                  <a:schemeClr val="bg1"/>
                </a:solidFill>
                <a:effectLst/>
                <a:uLnTx/>
                <a:uFillTx/>
                <a:latin typeface="Times New Roman" panose="02020603050405020304" pitchFamily="18" charset="0"/>
                <a:cs typeface="Times New Roman" panose="02020603050405020304" pitchFamily="18" charset="0"/>
              </a:rPr>
              <a:t>trồng</a:t>
            </a:r>
            <a:r>
              <a:rPr kumimoji="0" lang="en-US" altLang="en-US" sz="2800" b="1" i="0" u="none" strike="noStrike" kern="1200" cap="none" spc="0" normalizeH="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altLang="en-US" sz="2800" b="1" i="0" u="none" strike="noStrike" kern="1200" cap="none" spc="0" normalizeH="0" noProof="0" dirty="0" err="1">
                <a:ln>
                  <a:noFill/>
                </a:ln>
                <a:solidFill>
                  <a:schemeClr val="bg1"/>
                </a:solidFill>
                <a:effectLst/>
                <a:uLnTx/>
                <a:uFillTx/>
                <a:latin typeface="Times New Roman" panose="02020603050405020304" pitchFamily="18" charset="0"/>
                <a:cs typeface="Times New Roman" panose="02020603050405020304" pitchFamily="18" charset="0"/>
              </a:rPr>
              <a:t>lúa</a:t>
            </a:r>
            <a:endParaRPr kumimoji="0" lang="vi-VN" altLang="en-US" sz="2800" b="1"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pic>
        <p:nvPicPr>
          <p:cNvPr id="5" name="Picture 4" descr="A picture containing diagram&#10;&#10;Description automatically generated">
            <a:extLst>
              <a:ext uri="{FF2B5EF4-FFF2-40B4-BE49-F238E27FC236}">
                <a16:creationId xmlns:a16="http://schemas.microsoft.com/office/drawing/2014/main" id="{15635AFD-2AFE-4DF7-AEF4-0E9C1A9E7ADD}"/>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2125" b="96250" l="10000" r="90000">
                        <a14:foregroundMark x1="49333" y1="2125" x2="49333" y2="2125"/>
                        <a14:foregroundMark x1="50111" y1="2125" x2="48778" y2="31875"/>
                        <a14:foregroundMark x1="48778" y1="31875" x2="49667" y2="37000"/>
                        <a14:foregroundMark x1="77778" y1="74125" x2="79556" y2="74500"/>
                        <a14:foregroundMark x1="85778" y1="76875" x2="86556" y2="77875"/>
                        <a14:foregroundMark x1="87778" y1="79250" x2="87778" y2="79250"/>
                        <a14:foregroundMark x1="88000" y1="81750" x2="87222" y2="83625"/>
                        <a14:foregroundMark x1="85667" y1="84500" x2="81667" y2="85750"/>
                        <a14:foregroundMark x1="75222" y1="86875" x2="74778" y2="86875"/>
                        <a14:foregroundMark x1="68222" y1="88125" x2="68222" y2="88125"/>
                        <a14:foregroundMark x1="34111" y1="88000" x2="34111" y2="88000"/>
                        <a14:foregroundMark x1="33667" y1="93125" x2="33667" y2="93125"/>
                        <a14:foregroundMark x1="31778" y1="94875" x2="31778" y2="94875"/>
                        <a14:foregroundMark x1="32556" y1="96250" x2="32556" y2="96250"/>
                        <a14:foregroundMark x1="20444" y1="73250" x2="20111" y2="74000"/>
                        <a14:foregroundMark x1="20111" y1="75125" x2="19667" y2="75500"/>
                        <a14:foregroundMark x1="14889" y1="76375" x2="14556" y2="77000"/>
                        <a14:foregroundMark x1="14111" y1="78250" x2="13778" y2="79250"/>
                        <a14:foregroundMark x1="13111" y1="79875" x2="13111" y2="79875"/>
                        <a14:foregroundMark x1="14556" y1="83000" x2="15778" y2="84000"/>
                        <a14:foregroundMark x1="16556" y1="84500" x2="17778" y2="85500"/>
                        <a14:foregroundMark x1="19111" y1="85875" x2="20667" y2="86625"/>
                        <a14:foregroundMark x1="23444" y1="87500" x2="24222" y2="87625"/>
                        <a14:foregroundMark x1="25889" y1="87625" x2="26556" y2="87625"/>
                        <a14:foregroundMark x1="28444" y1="87625" x2="29444" y2="87625"/>
                        <a14:foregroundMark x1="31444" y1="87250" x2="31444" y2="87250"/>
                        <a14:foregroundMark x1="45222" y1="89750" x2="46222" y2="89375"/>
                        <a14:foregroundMark x1="48556" y1="88875" x2="49333" y2="89000"/>
                        <a14:foregroundMark x1="28444" y1="72750" x2="50111" y2="70125"/>
                        <a14:foregroundMark x1="50111" y1="70125" x2="67667" y2="70875"/>
                        <a14:foregroundMark x1="20667" y1="74000" x2="39667" y2="69375"/>
                        <a14:foregroundMark x1="39667" y1="69375" x2="50667" y2="69375"/>
                        <a14:foregroundMark x1="73778" y1="70500" x2="85667" y2="76500"/>
                        <a14:foregroundMark x1="82222" y1="94750" x2="82222" y2="94750"/>
                        <a14:foregroundMark x1="81667" y1="93625" x2="81667" y2="93625"/>
                        <a14:foregroundMark x1="80778" y1="94000" x2="79333" y2="93625"/>
                        <a14:foregroundMark x1="77667" y1="92625" x2="77667" y2="92625"/>
                        <a14:foregroundMark x1="77222" y1="92000" x2="77222" y2="92000"/>
                        <a14:foregroundMark x1="50444" y1="58000" x2="50444" y2="58000"/>
                        <a14:foregroundMark x1="40444" y1="63500" x2="40444" y2="63500"/>
                        <a14:foregroundMark x1="70889" y1="93500" x2="70889" y2="93500"/>
                      </a14:backgroundRemoval>
                    </a14:imgEffect>
                  </a14:imgLayer>
                </a14:imgProps>
              </a:ext>
              <a:ext uri="{28A0092B-C50C-407E-A947-70E740481C1C}">
                <a14:useLocalDpi xmlns:a14="http://schemas.microsoft.com/office/drawing/2010/main" val="0"/>
              </a:ext>
            </a:extLst>
          </a:blip>
          <a:stretch>
            <a:fillRect/>
          </a:stretch>
        </p:blipFill>
        <p:spPr>
          <a:xfrm>
            <a:off x="608790" y="2165117"/>
            <a:ext cx="2481769" cy="2206017"/>
          </a:xfrm>
          <a:prstGeom prst="rect">
            <a:avLst/>
          </a:prstGeom>
        </p:spPr>
      </p:pic>
      <p:pic>
        <p:nvPicPr>
          <p:cNvPr id="31" name="Picture 30" descr="A picture containing table&#10;&#10;Description automatically generated">
            <a:extLst>
              <a:ext uri="{FF2B5EF4-FFF2-40B4-BE49-F238E27FC236}">
                <a16:creationId xmlns:a16="http://schemas.microsoft.com/office/drawing/2014/main" id="{9B8AE5F3-EFFE-4440-A64C-71B63FD21296}"/>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8000" b="90500" l="9091" r="88933">
                        <a14:foregroundMark x1="36364" y1="10500" x2="36364" y2="10500"/>
                        <a14:foregroundMark x1="49012" y1="9500" x2="49012" y2="9500"/>
                        <a14:foregroundMark x1="38340" y1="29500" x2="38340" y2="29500"/>
                        <a14:foregroundMark x1="45850" y1="20000" x2="45850" y2="20000"/>
                        <a14:foregroundMark x1="32411" y1="8000" x2="32411" y2="8000"/>
                        <a14:foregroundMark x1="45455" y1="86500" x2="45455" y2="86500"/>
                        <a14:foregroundMark x1="23715" y1="83000" x2="66403" y2="90500"/>
                        <a14:foregroundMark x1="37154" y1="28500" x2="43874" y2="32500"/>
                        <a14:foregroundMark x1="45059" y1="21500" x2="45059" y2="29000"/>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9101443" y="2052394"/>
            <a:ext cx="3424310" cy="2498931"/>
          </a:xfrm>
          <a:prstGeom prst="rect">
            <a:avLst/>
          </a:prstGeom>
        </p:spPr>
      </p:pic>
      <p:sp>
        <p:nvSpPr>
          <p:cNvPr id="32" name="TextBox 31">
            <a:extLst>
              <a:ext uri="{FF2B5EF4-FFF2-40B4-BE49-F238E27FC236}">
                <a16:creationId xmlns:a16="http://schemas.microsoft.com/office/drawing/2014/main" id="{82539303-F0BF-4D78-AB72-7410C8E110F0}"/>
              </a:ext>
            </a:extLst>
          </p:cNvPr>
          <p:cNvSpPr txBox="1"/>
          <p:nvPr/>
        </p:nvSpPr>
        <p:spPr>
          <a:xfrm>
            <a:off x="2775314" y="2455130"/>
            <a:ext cx="6326129" cy="1790760"/>
          </a:xfrm>
          <a:prstGeom prst="round2SameRect">
            <a:avLst/>
          </a:prstGeom>
          <a:solidFill>
            <a:schemeClr val="accent6">
              <a:lumMod val="20000"/>
              <a:lumOff val="80000"/>
              <a:alpha val="56000"/>
            </a:schemeClr>
          </a:solidFill>
          <a:ln w="38100">
            <a:solidFill>
              <a:schemeClr val="tx1"/>
            </a:solidFill>
            <a:prstDash val="sysDash"/>
          </a:ln>
        </p:spPr>
        <p:txBody>
          <a:bodyPr wrap="square">
            <a:spAutoFit/>
          </a:bodyPr>
          <a:lstStyle/>
          <a:p>
            <a:pPr marL="0" marR="0" algn="just">
              <a:spcBef>
                <a:spcPts val="0"/>
              </a:spcBef>
              <a:spcAft>
                <a:spcPts val="0"/>
              </a:spcAft>
            </a:pP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Đồng</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bằng</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Bắc</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Bộ</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trở</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thành</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vựa</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lúa</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lớn</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thứ</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hai</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của</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cả</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 </a:t>
            </a:r>
            <a:r>
              <a:rPr lang="en-US" sz="3500" dirty="0" err="1">
                <a:solidFill>
                  <a:schemeClr val="accent6">
                    <a:lumMod val="75000"/>
                  </a:schemeClr>
                </a:solidFill>
                <a:effectLst/>
                <a:latin typeface="UTM Cooper Black" panose="02040603050506020204" pitchFamily="18" charset="0"/>
                <a:ea typeface="Times New Roman" panose="02020603050405020304" pitchFamily="18" charset="0"/>
              </a:rPr>
              <a:t>nước</a:t>
            </a:r>
            <a:r>
              <a:rPr lang="en-US" sz="3500" dirty="0">
                <a:solidFill>
                  <a:schemeClr val="accent6">
                    <a:lumMod val="75000"/>
                  </a:schemeClr>
                </a:solidFill>
                <a:effectLst/>
                <a:latin typeface="UTM Cooper Black" panose="02040603050506020204" pitchFamily="18" charset="0"/>
                <a:ea typeface="Times New Roman" panose="02020603050405020304" pitchFamily="18" charset="0"/>
              </a:rPr>
              <a:t>.</a:t>
            </a:r>
          </a:p>
        </p:txBody>
      </p:sp>
    </p:spTree>
    <p:extLst>
      <p:ext uri="{BB962C8B-B14F-4D97-AF65-F5344CB8AC3E}">
        <p14:creationId xmlns:p14="http://schemas.microsoft.com/office/powerpoint/2010/main" val="18693326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barn(inVertical)">
                                      <p:cBhvr>
                                        <p:cTn id="31" dur="500"/>
                                        <p:tgtEl>
                                          <p:spTgt spid="28"/>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barn(inVertical)">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barn(inVertical)">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barn(inVertical)">
                                      <p:cBhvr>
                                        <p:cTn id="46" dur="500"/>
                                        <p:tgtEl>
                                          <p:spTgt spid="29"/>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barn(inVertical)">
                                      <p:cBhvr>
                                        <p:cTn id="51" dur="500"/>
                                        <p:tgtEl>
                                          <p:spTgt spid="31"/>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randombar(horizontal)">
                                      <p:cBhvr>
                                        <p:cTn id="5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5" grpId="0" animBg="1"/>
      <p:bldP spid="26" grpId="0" animBg="1"/>
      <p:bldP spid="18" grpId="0" animBg="1"/>
      <p:bldP spid="28" grpId="0" animBg="1"/>
      <p:bldP spid="29" grpId="0" animBg="1"/>
      <p:bldP spid="32"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rintable Number Sense Activities for Pre-K by Slidesgo">
  <a:themeElements>
    <a:clrScheme name="Simple Light">
      <a:dk1>
        <a:srgbClr val="EFEFEF"/>
      </a:dk1>
      <a:lt1>
        <a:srgbClr val="FFFFFF"/>
      </a:lt1>
      <a:dk2>
        <a:srgbClr val="6B4C6D"/>
      </a:dk2>
      <a:lt2>
        <a:srgbClr val="B64BA7"/>
      </a:lt2>
      <a:accent1>
        <a:srgbClr val="FF828A"/>
      </a:accent1>
      <a:accent2>
        <a:srgbClr val="85E2E6"/>
      </a:accent2>
      <a:accent3>
        <a:srgbClr val="B2B911"/>
      </a:accent3>
      <a:accent4>
        <a:srgbClr val="E1F337"/>
      </a:accent4>
      <a:accent5>
        <a:srgbClr val="A77644"/>
      </a:accent5>
      <a:accent6>
        <a:srgbClr val="FFC73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417</TotalTime>
  <Words>880</Words>
  <Application>Microsoft Office PowerPoint</Application>
  <PresentationFormat>Widescreen</PresentationFormat>
  <Paragraphs>112</Paragraphs>
  <Slides>20</Slides>
  <Notes>4</Notes>
  <HiddenSlides>0</HiddenSlides>
  <MMClips>8</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20</vt:i4>
      </vt:variant>
    </vt:vector>
  </HeadingPairs>
  <TitlesOfParts>
    <vt:vector size="37" baseType="lpstr">
      <vt:lpstr>#9Slide03 Arima Madurai Black</vt:lpstr>
      <vt:lpstr>汉仪雪君体简</vt:lpstr>
      <vt:lpstr>UTM Arruba KT</vt:lpstr>
      <vt:lpstr>UTM Cooper Black</vt:lpstr>
      <vt:lpstr>Calibri</vt:lpstr>
      <vt:lpstr>Karla</vt:lpstr>
      <vt:lpstr>UTM Colossalis</vt:lpstr>
      <vt:lpstr>Wingdings</vt:lpstr>
      <vt:lpstr>Arial</vt:lpstr>
      <vt:lpstr>UTM Davida</vt:lpstr>
      <vt:lpstr>Love Ya Like A Sister</vt:lpstr>
      <vt:lpstr>UTM Cool Blue</vt:lpstr>
      <vt:lpstr>Times New Roman</vt:lpstr>
      <vt:lpstr>等线</vt:lpstr>
      <vt:lpstr>Office 主题</vt:lpstr>
      <vt:lpstr>1_Office 主题​​</vt:lpstr>
      <vt:lpstr>Printable Number Sense Activities for Pre-K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Dieu Hien Nguyen</dc:creator>
  <cp:keywords>Măng Non</cp:keywords>
  <dc:description>http://www.ypppt.com/</dc:description>
  <cp:lastModifiedBy>Lan Anh Dương</cp:lastModifiedBy>
  <cp:revision>53</cp:revision>
  <dcterms:created xsi:type="dcterms:W3CDTF">2017-05-28T01:59:06Z</dcterms:created>
  <dcterms:modified xsi:type="dcterms:W3CDTF">2023-07-21T08:34:26Z</dcterms:modified>
</cp:coreProperties>
</file>