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4" r:id="rId3"/>
    <p:sldMasterId id="2147483674" r:id="rId4"/>
    <p:sldMasterId id="2147483723" r:id="rId5"/>
    <p:sldMasterId id="2147483736" r:id="rId6"/>
    <p:sldMasterId id="2147483772" r:id="rId7"/>
  </p:sldMasterIdLst>
  <p:notesMasterIdLst>
    <p:notesMasterId r:id="rId36"/>
  </p:notesMasterIdLst>
  <p:sldIdLst>
    <p:sldId id="256" r:id="rId8"/>
    <p:sldId id="258" r:id="rId9"/>
    <p:sldId id="280" r:id="rId10"/>
    <p:sldId id="259" r:id="rId11"/>
    <p:sldId id="261" r:id="rId12"/>
    <p:sldId id="257" r:id="rId13"/>
    <p:sldId id="282" r:id="rId14"/>
    <p:sldId id="265" r:id="rId15"/>
    <p:sldId id="267" r:id="rId16"/>
    <p:sldId id="269" r:id="rId17"/>
    <p:sldId id="271" r:id="rId18"/>
    <p:sldId id="272" r:id="rId19"/>
    <p:sldId id="273" r:id="rId20"/>
    <p:sldId id="274" r:id="rId21"/>
    <p:sldId id="277" r:id="rId22"/>
    <p:sldId id="278" r:id="rId23"/>
    <p:sldId id="279" r:id="rId24"/>
    <p:sldId id="270" r:id="rId25"/>
    <p:sldId id="281" r:id="rId26"/>
    <p:sldId id="283" r:id="rId27"/>
    <p:sldId id="284" r:id="rId28"/>
    <p:sldId id="285" r:id="rId29"/>
    <p:sldId id="286" r:id="rId30"/>
    <p:sldId id="287" r:id="rId31"/>
    <p:sldId id="288" r:id="rId32"/>
    <p:sldId id="289" r:id="rId33"/>
    <p:sldId id="292" r:id="rId34"/>
    <p:sldId id="293" r:id="rId35"/>
  </p:sldIdLst>
  <p:sldSz cx="12192000" cy="6858000"/>
  <p:notesSz cx="6858000" cy="9144000"/>
  <p:embeddedFontLst>
    <p:embeddedFont>
      <p:font typeface="UTM Netmuc KT" panose="02040603050506020204" pitchFamily="18" charset="0"/>
      <p:regular r:id="rId37"/>
    </p:embeddedFont>
    <p:embeddedFont>
      <p:font typeface="SVN-SAF" panose="02040603050506020204" pitchFamily="18" charset="0"/>
      <p:regular r:id="rId38"/>
    </p:embeddedFont>
    <p:embeddedFont>
      <p:font typeface="UTM Seagull" panose="02040603050506020204" pitchFamily="18" charset="0"/>
      <p:bold r:id="rId39"/>
      <p:boldItalic r:id="rId40"/>
    </p:embeddedFont>
    <p:embeddedFont>
      <p:font typeface="UVF Blenda Script" panose="02040603050506020204" pitchFamily="18" charset="0"/>
      <p:regular r:id="rId41"/>
    </p:embeddedFont>
    <p:embeddedFont>
      <p:font typeface="Calibri" panose="020F0502020204030204" pitchFamily="34" charset="0"/>
      <p:regular r:id="rId42"/>
      <p:bold r:id="rId43"/>
      <p:italic r:id="rId44"/>
      <p:boldItalic r:id="rId45"/>
    </p:embeddedFont>
    <p:embeddedFont>
      <p:font typeface="UTM Futura Extra" panose="02040603050506020204" pitchFamily="18" charset="0"/>
      <p:bold r:id="rId46"/>
    </p:embeddedFont>
    <p:embeddedFont>
      <p:font typeface="UVN Dzung Dakao" panose="00000400000000000000" pitchFamily="2" charset="0"/>
      <p:italic r:id="rId47"/>
    </p:embeddedFont>
    <p:embeddedFont>
      <p:font typeface="Calibri Light" panose="020F0302020204030204" pitchFamily="34" charset="0"/>
      <p:regular r:id="rId48"/>
      <p:italic r:id="rId49"/>
    </p:embeddedFont>
    <p:embeddedFont>
      <p:font typeface="UTM Showcard" panose="02040603050506020204" pitchFamily="18" charset="0"/>
      <p:regular r:id="rId50"/>
    </p:embeddedFont>
    <p:embeddedFont>
      <p:font typeface="宋体" panose="02010600030101010101" pitchFamily="2" charset="-122"/>
      <p:regular r:id="rId51"/>
    </p:embeddedFont>
    <p:embeddedFont>
      <p:font typeface="SVN-Poky's" panose="020B0606040200020203" pitchFamily="34" charset="0"/>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259B"/>
    <a:srgbClr val="E283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8" d="100"/>
          <a:sy n="88" d="100"/>
        </p:scale>
        <p:origin x="66" y="8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3.fntdata"/><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font" Target="fonts/font5.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49" Type="http://schemas.openxmlformats.org/officeDocument/2006/relationships/font" Target="fonts/font13.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font" Target="fonts/font8.fntdata"/><Relationship Id="rId52" Type="http://schemas.openxmlformats.org/officeDocument/2006/relationships/font" Target="fonts/font16.fntdata"/><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font" Target="fonts/font15.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3A6018-E7CC-4B87-8D80-7322916D7FE4}" type="datetimeFigureOut">
              <a:rPr lang="en-US" smtClean="0"/>
              <a:t>17/2/2022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EEE325-A39A-4229-BAEE-AB98179E8EA4}" type="slidenum">
              <a:rPr lang="en-US" smtClean="0"/>
              <a:t>‹#›</a:t>
            </a:fld>
            <a:endParaRPr lang="en-US"/>
          </a:p>
        </p:txBody>
      </p:sp>
    </p:spTree>
    <p:extLst>
      <p:ext uri="{BB962C8B-B14F-4D97-AF65-F5344CB8AC3E}">
        <p14:creationId xmlns:p14="http://schemas.microsoft.com/office/powerpoint/2010/main" val="3089678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D8A5EC-1A21-DF47-B34F-E97FEF520174}"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68797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D8A5EC-1A21-DF47-B34F-E97FEF520174}"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99806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D8A5EC-1A21-DF47-B34F-E97FEF520174}"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20778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ea typeface="字魂130号-快乐俏黑体" panose="00000500000000000000" charset="-122"/>
              <a:cs typeface="+mn-cs"/>
            </a:endParaRPr>
          </a:p>
        </p:txBody>
      </p:sp>
    </p:spTree>
    <p:extLst>
      <p:ext uri="{BB962C8B-B14F-4D97-AF65-F5344CB8AC3E}">
        <p14:creationId xmlns:p14="http://schemas.microsoft.com/office/powerpoint/2010/main" val="772630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D8A5EC-1A21-DF47-B34F-E97FEF520174}"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41690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74394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02188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823283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6.xml"/><Relationship Id="rId5" Type="http://schemas.openxmlformats.org/officeDocument/2006/relationships/tags" Target="../tags/tag11.xml"/><Relationship Id="rId4" Type="http://schemas.openxmlformats.org/officeDocument/2006/relationships/tags" Target="../tags/tag10.xml"/></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6.xml"/><Relationship Id="rId5" Type="http://schemas.openxmlformats.org/officeDocument/2006/relationships/tags" Target="../tags/tag16.xml"/><Relationship Id="rId4" Type="http://schemas.openxmlformats.org/officeDocument/2006/relationships/tags" Target="../tags/tag1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6.xml"/><Relationship Id="rId5" Type="http://schemas.openxmlformats.org/officeDocument/2006/relationships/tags" Target="../tags/tag21.xml"/><Relationship Id="rId4" Type="http://schemas.openxmlformats.org/officeDocument/2006/relationships/tags" Target="../tags/tag20.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6.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62.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6.xml"/><Relationship Id="rId4" Type="http://schemas.openxmlformats.org/officeDocument/2006/relationships/tags" Target="../tags/tag39.xml"/></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6.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6.xml"/><Relationship Id="rId5" Type="http://schemas.openxmlformats.org/officeDocument/2006/relationships/tags" Target="../tags/tag53.xml"/><Relationship Id="rId4" Type="http://schemas.openxmlformats.org/officeDocument/2006/relationships/tags" Target="../tags/tag52.xml"/></Relationships>
</file>

<file path=ppt/slideLayouts/_rels/slideLayout6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6.xml"/><Relationship Id="rId4" Type="http://schemas.openxmlformats.org/officeDocument/2006/relationships/tags" Target="../tags/tag57.xml"/></Relationships>
</file>

<file path=ppt/slideLayouts/_rels/slideLayout68.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6.xml"/><Relationship Id="rId4" Type="http://schemas.openxmlformats.org/officeDocument/2006/relationships/tags" Target="../tags/tag6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8CDED8-EC70-41CC-918A-AABFF12A9699}" type="datetimeFigureOut">
              <a:rPr lang="en-US" smtClean="0"/>
              <a:t>17/2/2022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9242297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8CDED8-EC70-41CC-918A-AABFF12A9699}" type="datetimeFigureOut">
              <a:rPr lang="en-US" smtClean="0"/>
              <a:t>17/2/2022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25253478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8CDED8-EC70-41CC-918A-AABFF12A9699}" type="datetimeFigureOut">
              <a:rPr lang="en-US" smtClean="0"/>
              <a:t>17/2/2022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34054400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878979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stretch>
            <a:fillRect/>
          </a:stretch>
        </p:blipFill>
        <p:spPr>
          <a:xfrm>
            <a:off x="0" y="0"/>
            <a:ext cx="12192000" cy="6858000"/>
          </a:xfrm>
          <a:prstGeom prst="rect">
            <a:avLst/>
          </a:prstGeom>
        </p:spPr>
      </p:pic>
      <p:pic>
        <p:nvPicPr>
          <p:cNvPr id="11" name="图片 10"/>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3" name="图片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7800" y="0"/>
            <a:ext cx="12192000" cy="6858000"/>
          </a:xfrm>
          <a:prstGeom prst="rect">
            <a:avLst/>
          </a:prstGeom>
        </p:spPr>
      </p:pic>
      <p:pic>
        <p:nvPicPr>
          <p:cNvPr id="10" name="图片 9"/>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9"/>
            <a:ext cx="12192000" cy="2083981"/>
          </a:xfrm>
          <a:prstGeom prst="rect">
            <a:avLst/>
          </a:prstGeom>
        </p:spPr>
      </p:pic>
      <p:pic>
        <p:nvPicPr>
          <p:cNvPr id="7" name="图片 6" descr="卡通人物&#10;&#10;低可信度描述已自动生成">
            <a:extLst>
              <a:ext uri="{FF2B5EF4-FFF2-40B4-BE49-F238E27FC236}">
                <a16:creationId xmlns:a16="http://schemas.microsoft.com/office/drawing/2014/main" id="{EC0B9522-AB03-4BF9-BF97-201147403F5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b="1121"/>
          <a:stretch>
            <a:fillRect/>
          </a:stretch>
        </p:blipFill>
        <p:spPr>
          <a:xfrm flipH="1">
            <a:off x="275776" y="3176816"/>
            <a:ext cx="3722915" cy="3681184"/>
          </a:xfrm>
          <a:custGeom>
            <a:avLst/>
            <a:gdLst>
              <a:gd name="connsiteX0" fmla="*/ 3722915 w 3722915"/>
              <a:gd name="connsiteY0" fmla="*/ 0 h 3681184"/>
              <a:gd name="connsiteX1" fmla="*/ 0 w 3722915"/>
              <a:gd name="connsiteY1" fmla="*/ 0 h 3681184"/>
              <a:gd name="connsiteX2" fmla="*/ 0 w 3722915"/>
              <a:gd name="connsiteY2" fmla="*/ 3681184 h 3681184"/>
              <a:gd name="connsiteX3" fmla="*/ 3722915 w 3722915"/>
              <a:gd name="connsiteY3" fmla="*/ 3681184 h 3681184"/>
            </a:gdLst>
            <a:ahLst/>
            <a:cxnLst>
              <a:cxn ang="0">
                <a:pos x="connsiteX0" y="connsiteY0"/>
              </a:cxn>
              <a:cxn ang="0">
                <a:pos x="connsiteX1" y="connsiteY1"/>
              </a:cxn>
              <a:cxn ang="0">
                <a:pos x="connsiteX2" y="connsiteY2"/>
              </a:cxn>
              <a:cxn ang="0">
                <a:pos x="connsiteX3" y="connsiteY3"/>
              </a:cxn>
            </a:cxnLst>
            <a:rect l="l" t="t" r="r" b="b"/>
            <a:pathLst>
              <a:path w="3722915" h="3681184">
                <a:moveTo>
                  <a:pt x="3722915" y="0"/>
                </a:moveTo>
                <a:lnTo>
                  <a:pt x="0" y="0"/>
                </a:lnTo>
                <a:lnTo>
                  <a:pt x="0" y="3681184"/>
                </a:lnTo>
                <a:lnTo>
                  <a:pt x="3722915" y="3681184"/>
                </a:lnTo>
                <a:close/>
              </a:path>
            </a:pathLst>
          </a:custGeom>
        </p:spPr>
      </p:pic>
    </p:spTree>
    <p:extLst>
      <p:ext uri="{BB962C8B-B14F-4D97-AF65-F5344CB8AC3E}">
        <p14:creationId xmlns:p14="http://schemas.microsoft.com/office/powerpoint/2010/main" val="34959204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pic>
        <p:nvPicPr>
          <p:cNvPr id="16" name="图片 15"/>
          <p:cNvPicPr>
            <a:picLocks noChangeAspect="1"/>
          </p:cNvPicPr>
          <p:nvPr userDrawn="1"/>
        </p:nvPicPr>
        <p:blipFill>
          <a:blip r:embed="rId2"/>
          <a:stretch>
            <a:fillRect/>
          </a:stretch>
        </p:blipFill>
        <p:spPr>
          <a:xfrm>
            <a:off x="0" y="0"/>
            <a:ext cx="12192000" cy="6858000"/>
          </a:xfrm>
          <a:prstGeom prst="rect">
            <a:avLst/>
          </a:prstGeom>
        </p:spPr>
      </p:pic>
      <p:pic>
        <p:nvPicPr>
          <p:cNvPr id="17" name="图片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2800" y="0"/>
            <a:ext cx="10566400" cy="5943600"/>
          </a:xfrm>
          <a:prstGeom prst="rect">
            <a:avLst/>
          </a:prstGeom>
        </p:spPr>
      </p:pic>
      <p:pic>
        <p:nvPicPr>
          <p:cNvPr id="18" name="图片 17"/>
          <p:cNvPicPr>
            <a:picLocks noChangeAspect="1"/>
          </p:cNvPicPr>
          <p:nvPr userDrawn="1"/>
        </p:nvPicPr>
        <p:blipFill rotWithShape="1">
          <a:blip r:embed="rId4">
            <a:extLst>
              <a:ext uri="{28A0092B-C50C-407E-A947-70E740481C1C}">
                <a14:useLocalDpi xmlns:a14="http://schemas.microsoft.com/office/drawing/2010/main" val="0"/>
              </a:ext>
            </a:extLst>
          </a:blip>
          <a:srcRect t="69612"/>
          <a:stretch/>
        </p:blipFill>
        <p:spPr>
          <a:xfrm>
            <a:off x="0" y="4774019"/>
            <a:ext cx="12192000" cy="2083981"/>
          </a:xfrm>
          <a:prstGeom prst="rect">
            <a:avLst/>
          </a:prstGeom>
        </p:spPr>
      </p:pic>
    </p:spTree>
    <p:extLst>
      <p:ext uri="{BB962C8B-B14F-4D97-AF65-F5344CB8AC3E}">
        <p14:creationId xmlns:p14="http://schemas.microsoft.com/office/powerpoint/2010/main" val="28960948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pic>
        <p:nvPicPr>
          <p:cNvPr id="19" name="图片 18"/>
          <p:cNvPicPr>
            <a:picLocks noChangeAspect="1"/>
          </p:cNvPicPr>
          <p:nvPr userDrawn="1"/>
        </p:nvPicPr>
        <p:blipFill>
          <a:blip r:embed="rId2"/>
          <a:stretch>
            <a:fillRect/>
          </a:stretch>
        </p:blipFill>
        <p:spPr>
          <a:xfrm>
            <a:off x="0" y="0"/>
            <a:ext cx="12192000" cy="6858000"/>
          </a:xfrm>
          <a:prstGeom prst="rect">
            <a:avLst/>
          </a:prstGeom>
        </p:spPr>
      </p:pic>
      <p:pic>
        <p:nvPicPr>
          <p:cNvPr id="15" name="图片 14" descr="形状&#10;&#10;描述已自动生成">
            <a:extLst>
              <a:ext uri="{FF2B5EF4-FFF2-40B4-BE49-F238E27FC236}">
                <a16:creationId xmlns:a16="http://schemas.microsoft.com/office/drawing/2014/main" id="{3A9F27EF-F8DD-4087-8ED8-7A957611BCA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2023" t="11347" r="22023" b="11928"/>
          <a:stretch/>
        </p:blipFill>
        <p:spPr>
          <a:xfrm>
            <a:off x="0" y="266699"/>
            <a:ext cx="9938657" cy="6489701"/>
          </a:xfrm>
          <a:prstGeom prst="rect">
            <a:avLst/>
          </a:prstGeom>
        </p:spPr>
      </p:pic>
      <p:pic>
        <p:nvPicPr>
          <p:cNvPr id="21" name="图片 20"/>
          <p:cNvPicPr>
            <a:picLocks noChangeAspect="1"/>
          </p:cNvPicPr>
          <p:nvPr userDrawn="1"/>
        </p:nvPicPr>
        <p:blipFill rotWithShape="1">
          <a:blip r:embed="rId4">
            <a:extLst>
              <a:ext uri="{28A0092B-C50C-407E-A947-70E740481C1C}">
                <a14:useLocalDpi xmlns:a14="http://schemas.microsoft.com/office/drawing/2010/main" val="0"/>
              </a:ext>
            </a:extLst>
          </a:blip>
          <a:srcRect t="69612"/>
          <a:stretch/>
        </p:blipFill>
        <p:spPr>
          <a:xfrm>
            <a:off x="0" y="4774019"/>
            <a:ext cx="12192000" cy="2083981"/>
          </a:xfrm>
          <a:prstGeom prst="rect">
            <a:avLst/>
          </a:prstGeom>
        </p:spPr>
      </p:pic>
      <p:pic>
        <p:nvPicPr>
          <p:cNvPr id="16" name="图片 15" descr="卡通人物&#10;&#10;低可信度描述已自动生成">
            <a:extLst>
              <a:ext uri="{FF2B5EF4-FFF2-40B4-BE49-F238E27FC236}">
                <a16:creationId xmlns:a16="http://schemas.microsoft.com/office/drawing/2014/main" id="{EC0B9522-AB03-4BF9-BF97-201147403F5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b="1121"/>
          <a:stretch>
            <a:fillRect/>
          </a:stretch>
        </p:blipFill>
        <p:spPr>
          <a:xfrm flipH="1">
            <a:off x="6661753" y="1574800"/>
            <a:ext cx="5530247" cy="5468257"/>
          </a:xfrm>
          <a:custGeom>
            <a:avLst/>
            <a:gdLst>
              <a:gd name="connsiteX0" fmla="*/ 3722915 w 3722915"/>
              <a:gd name="connsiteY0" fmla="*/ 0 h 3681184"/>
              <a:gd name="connsiteX1" fmla="*/ 0 w 3722915"/>
              <a:gd name="connsiteY1" fmla="*/ 0 h 3681184"/>
              <a:gd name="connsiteX2" fmla="*/ 0 w 3722915"/>
              <a:gd name="connsiteY2" fmla="*/ 3681184 h 3681184"/>
              <a:gd name="connsiteX3" fmla="*/ 3722915 w 3722915"/>
              <a:gd name="connsiteY3" fmla="*/ 3681184 h 3681184"/>
            </a:gdLst>
            <a:ahLst/>
            <a:cxnLst>
              <a:cxn ang="0">
                <a:pos x="connsiteX0" y="connsiteY0"/>
              </a:cxn>
              <a:cxn ang="0">
                <a:pos x="connsiteX1" y="connsiteY1"/>
              </a:cxn>
              <a:cxn ang="0">
                <a:pos x="connsiteX2" y="connsiteY2"/>
              </a:cxn>
              <a:cxn ang="0">
                <a:pos x="connsiteX3" y="connsiteY3"/>
              </a:cxn>
            </a:cxnLst>
            <a:rect l="l" t="t" r="r" b="b"/>
            <a:pathLst>
              <a:path w="3722915" h="3681184">
                <a:moveTo>
                  <a:pt x="3722915" y="0"/>
                </a:moveTo>
                <a:lnTo>
                  <a:pt x="0" y="0"/>
                </a:lnTo>
                <a:lnTo>
                  <a:pt x="0" y="3681184"/>
                </a:lnTo>
                <a:lnTo>
                  <a:pt x="3722915" y="3681184"/>
                </a:lnTo>
                <a:close/>
              </a:path>
            </a:pathLst>
          </a:custGeom>
        </p:spPr>
      </p:pic>
    </p:spTree>
    <p:extLst>
      <p:ext uri="{BB962C8B-B14F-4D97-AF65-F5344CB8AC3E}">
        <p14:creationId xmlns:p14="http://schemas.microsoft.com/office/powerpoint/2010/main" val="21973026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223993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532754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540735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819571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8CDED8-EC70-41CC-918A-AABFF12A9699}" type="datetimeFigureOut">
              <a:rPr lang="en-US" smtClean="0"/>
              <a:t>17/2/2022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5355423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950397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898008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flipV="1">
            <a:off x="0" y="0"/>
            <a:ext cx="12192000" cy="2083981"/>
          </a:xfrm>
          <a:prstGeom prst="rect">
            <a:avLst/>
          </a:prstGeom>
        </p:spPr>
      </p:pic>
      <p:pic>
        <p:nvPicPr>
          <p:cNvPr id="4" name="图片 3"/>
          <p:cNvPicPr>
            <a:picLocks noChangeAspect="1"/>
          </p:cNvPicPr>
          <p:nvPr userDrawn="1"/>
        </p:nvPicPr>
        <p:blipFill rotWithShape="1">
          <a:blip r:embed="rId3">
            <a:extLst>
              <a:ext uri="{28A0092B-C50C-407E-A947-70E740481C1C}">
                <a14:useLocalDpi xmlns:a14="http://schemas.microsoft.com/office/drawing/2010/main" val="0"/>
              </a:ext>
            </a:extLst>
          </a:blip>
          <a:srcRect t="69612"/>
          <a:stretch/>
        </p:blipFill>
        <p:spPr>
          <a:xfrm>
            <a:off x="0" y="4774018"/>
            <a:ext cx="12192000" cy="2083981"/>
          </a:xfrm>
          <a:prstGeom prst="rect">
            <a:avLst/>
          </a:prstGeom>
        </p:spPr>
      </p:pic>
      <p:sp>
        <p:nvSpPr>
          <p:cNvPr id="5" name="矩形: 圆角 9">
            <a:extLst>
              <a:ext uri="{FF2B5EF4-FFF2-40B4-BE49-F238E27FC236}">
                <a16:creationId xmlns:a16="http://schemas.microsoft.com/office/drawing/2014/main" id="{4890E6E1-481B-433D-8433-6F4104D246CE}"/>
              </a:ext>
            </a:extLst>
          </p:cNvPr>
          <p:cNvSpPr/>
          <p:nvPr userDrawn="1"/>
        </p:nvSpPr>
        <p:spPr>
          <a:xfrm>
            <a:off x="433387" y="399825"/>
            <a:ext cx="11325226" cy="6058350"/>
          </a:xfrm>
          <a:prstGeom prst="roundRect">
            <a:avLst>
              <a:gd name="adj" fmla="val 7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67972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4207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9874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88A56F-968A-4CBF-8DF3-0313116D04C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2F49539-4435-4F50-BD75-EF0F19392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F0E390E-798B-4207-855D-1B55646C1A2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6180DA-330B-4470-A492-965C8C6CCCA9}"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DAAD2A5-31E4-4BEA-951A-0155873E5A7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B113F16-7114-4F80-9770-FE6EA0CE544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408511-2F24-49E7-B7A6-3C693EA6B79B}"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143707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首页">
    <p:bg>
      <p:bgPr>
        <a:solidFill>
          <a:srgbClr val="E1F4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2375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目录页">
    <p:bg>
      <p:bgPr>
        <a:solidFill>
          <a:srgbClr val="E1F4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3891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过度页1">
    <p:bg>
      <p:bgPr>
        <a:solidFill>
          <a:srgbClr val="E1F4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42799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2505664-A072-4ACC-9B17-382415263534}"/>
              </a:ext>
            </a:extLst>
          </p:cNvPr>
          <p:cNvSpPr txBox="1"/>
          <p:nvPr userDrawn="1"/>
        </p:nvSpPr>
        <p:spPr>
          <a:xfrm>
            <a:off x="4252686" y="279178"/>
            <a:ext cx="3416320" cy="646331"/>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cs"/>
              </a:rPr>
              <a:t>请输入您的标题</a:t>
            </a:r>
          </a:p>
        </p:txBody>
      </p:sp>
    </p:spTree>
    <p:extLst>
      <p:ext uri="{BB962C8B-B14F-4D97-AF65-F5344CB8AC3E}">
        <p14:creationId xmlns:p14="http://schemas.microsoft.com/office/powerpoint/2010/main" val="11394594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D8CDED8-EC70-41CC-918A-AABFF12A9699}" type="datetimeFigureOut">
              <a:rPr lang="en-US" smtClean="0"/>
              <a:t>17/2/2022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25460660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4D6D3B0-3A09-412D-82E8-C8AF8513C0E9}"/>
              </a:ext>
            </a:extLst>
          </p:cNvPr>
          <p:cNvSpPr txBox="1"/>
          <p:nvPr userDrawn="1"/>
        </p:nvSpPr>
        <p:spPr>
          <a:xfrm>
            <a:off x="4252686" y="279178"/>
            <a:ext cx="3416320" cy="646331"/>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cs"/>
              </a:rPr>
              <a:t>请输入您的标题</a:t>
            </a:r>
          </a:p>
        </p:txBody>
      </p:sp>
    </p:spTree>
    <p:extLst>
      <p:ext uri="{BB962C8B-B14F-4D97-AF65-F5344CB8AC3E}">
        <p14:creationId xmlns:p14="http://schemas.microsoft.com/office/powerpoint/2010/main" val="9150649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012CC13B-1B85-474E-BB0D-317F348612D9}"/>
              </a:ext>
            </a:extLst>
          </p:cNvPr>
          <p:cNvSpPr txBox="1"/>
          <p:nvPr userDrawn="1"/>
        </p:nvSpPr>
        <p:spPr>
          <a:xfrm>
            <a:off x="4252686" y="279178"/>
            <a:ext cx="3416320" cy="646331"/>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cs"/>
              </a:rPr>
              <a:t>请输入您的标题</a:t>
            </a:r>
          </a:p>
        </p:txBody>
      </p:sp>
    </p:spTree>
    <p:extLst>
      <p:ext uri="{BB962C8B-B14F-4D97-AF65-F5344CB8AC3E}">
        <p14:creationId xmlns:p14="http://schemas.microsoft.com/office/powerpoint/2010/main" val="30678459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0E80043C-0C31-4A05-8CC6-852EA0F02104}"/>
              </a:ext>
            </a:extLst>
          </p:cNvPr>
          <p:cNvSpPr txBox="1"/>
          <p:nvPr userDrawn="1"/>
        </p:nvSpPr>
        <p:spPr>
          <a:xfrm>
            <a:off x="4252686" y="279178"/>
            <a:ext cx="3416320" cy="646331"/>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0" i="0" u="none" strike="noStrike" kern="1200" cap="none" spc="0" normalizeH="0" baseline="0" noProof="0" dirty="0">
                <a:ln>
                  <a:noFill/>
                </a:ln>
                <a:solidFill>
                  <a:srgbClr val="000000"/>
                </a:solidFill>
                <a:effectLst/>
                <a:uLnTx/>
                <a:uFillTx/>
                <a:latin typeface="方正苏新诗柳楷简体" panose="02000000000000000000" pitchFamily="2" charset="-122"/>
                <a:ea typeface="方正苏新诗柳楷简体" panose="02000000000000000000" pitchFamily="2" charset="-122"/>
                <a:cs typeface="+mn-cs"/>
              </a:rPr>
              <a:t>请输入您的标题</a:t>
            </a:r>
          </a:p>
        </p:txBody>
      </p:sp>
    </p:spTree>
    <p:extLst>
      <p:ext uri="{BB962C8B-B14F-4D97-AF65-F5344CB8AC3E}">
        <p14:creationId xmlns:p14="http://schemas.microsoft.com/office/powerpoint/2010/main" val="18075938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版权页">
    <p:bg>
      <p:bgPr>
        <a:solidFill>
          <a:srgbClr val="E1F4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54908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75370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8FACB34-427C-482F-997F-91098EC54B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680581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D0C267C2-B1B8-4B8B-867F-6BF320A651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a:extLst>
              <a:ext uri="{FF2B5EF4-FFF2-40B4-BE49-F238E27FC236}">
                <a16:creationId xmlns:a16="http://schemas.microsoft.com/office/drawing/2014/main" id="{1128AFA3-DF3F-4121-93D9-F3D13223CE31}"/>
              </a:ext>
            </a:extLst>
          </p:cNvPr>
          <p:cNvSpPr/>
          <p:nvPr userDrawn="1"/>
        </p:nvSpPr>
        <p:spPr>
          <a:xfrm>
            <a:off x="206901" y="201778"/>
            <a:ext cx="11778197" cy="645444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cs typeface="+mn-cs"/>
            </a:endParaRPr>
          </a:p>
        </p:txBody>
      </p:sp>
    </p:spTree>
    <p:extLst>
      <p:ext uri="{BB962C8B-B14F-4D97-AF65-F5344CB8AC3E}">
        <p14:creationId xmlns:p14="http://schemas.microsoft.com/office/powerpoint/2010/main" val="1906031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EB8E1E-A490-4229-817D-E85A8BD008D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F5E21A8-F462-4015-88B7-9B226479D0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37C27EA-AF47-40C9-91D7-5CC0518FDA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F0CDECE7-A648-456D-AED4-A18B6B920D8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643B1E4-8756-41E5-8AD8-26063227FE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248117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3F2FC0-DB9E-410F-9C40-472D6453C64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E64810D-9D20-4774-864D-0E5597F8582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7C7132C-A46E-45CA-A18A-440E7472A47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1CE2A3E3-E2D9-410F-8FA7-EA31533FF2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2AA0DBA-3984-463E-9D01-240EAA97638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A13F0B5F-79D8-47D2-AC5D-9AA25B9656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9923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1FB62C-112C-4066-9805-1BF69350FF1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B9D3AF4-0856-4F48-98A4-28FB266BC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A8F8BE6-4D68-4506-A699-38653DAEFBD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D419AF9-6207-4B1B-B5C4-7CC9D516DC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1DA5221-4784-43A8-B136-684645A9C411}"/>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6C9858C-7E98-4D3C-8744-37DE7ED520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F90807E-CD89-4F3A-A591-C2FE3B63DAE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A4D43797-AF23-4BA6-B67C-976EFA2691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564096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8CDED8-EC70-41CC-918A-AABFF12A9699}" type="datetimeFigureOut">
              <a:rPr lang="en-US" smtClean="0"/>
              <a:t>17/2/2022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6490290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C855E7-B7B0-4A9F-B3FF-FCDFD7CD1B3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97FA7A-4009-4D9D-86D3-9D40B03BF2F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B9EE373-6CF1-46CB-B4F1-70CA1582C6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AAAA9489-9255-451D-A119-65ED16F4B4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06954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B33A492-2A1A-4CAE-8671-56BA4D358B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0C3720DC-82A8-4516-9AA1-1D6CC3AD62A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7F2A752-39C4-4E9E-A7F0-88491CF176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08664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DCE621-4297-4478-9EC9-FFDB0A1911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449F177-9C0D-4464-B1D4-40F148AEE8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1798A8-17EA-44EC-B6A1-0E8CABDBBB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F878167-7C04-4DBB-848B-78EBA746D33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A07A9889-7C27-4BD4-AA0A-98BBAFABE4D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7FC8438A-DBD8-4C9B-9A90-0C4D3AFD96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150203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B9259A-7A9A-49E5-AEC2-E2D8A3E0034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F076255-7624-4752-ACE2-E90C2D7A96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8D17E3A-6AA8-455C-88BA-930AE7603E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17318B-3955-4D5D-9D4A-0CDAF1089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B4C4436-1FD4-4F8B-8F4E-48F5E11103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15EFDBC9-B3D0-4CCD-B23C-48D13AD167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169512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30DA53-80D8-42BC-AE22-060DD09D2C3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F096F00-109D-4577-8A52-B1C290E262B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A624FC9-E3A9-44F1-AE7A-2AE99BE4B21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79CF61D-3036-46A7-9261-0A1E959360C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0845206-4FE7-47F8-9902-6DFDA30CC6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813305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A00E836-187A-4749-941D-FF171C042F9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F4CE634-9F4E-4B0A-B581-F8DD0A3A883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4F14B4B-3D93-4808-A7E5-10AB1D13932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6649EB4-BEAE-4982-B8A6-3751275FD5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5EC7B33-4335-4FD7-A1D5-28E2B7F57C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796264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C85C70-77E2-45F2-9E93-8A45533240C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E6B5F-226C-46BD-9F13-EFC92367EB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248A647-D141-4AF2-BA07-499738E61F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2E7E2A4-3146-4E46-9530-300FD2085EF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D0AA3E5-39AF-4C39-8858-64A19EFCBB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586931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567A58-BEF3-4D76-BF7C-3D2E75692AF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17C2A1E-4336-4344-AC44-0BE8DC6AF82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4A1302E-04DE-4D4A-99D7-8BA4C58253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E316010B-4F6B-47F4-9E71-D7E40DBB3DE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B6603C-63D0-4F59-BD2A-9B3B5D20D9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540806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04C1B5-AF9F-49B9-AE8F-FAE867680AB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EFF4592-CFCA-4129-9EEE-0A94C12ACE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9226F72-1D5F-4504-8DE3-3E8B130B23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5ADA42A-40BC-481B-AE34-5932F50EE52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9697DFF5-F8CB-4421-BC29-FB3FBEBA6F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228433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79E687-A2A7-413B-9332-3D72E41F6D0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278EA1-9A9B-4DA5-9DB1-07A604C08862}"/>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97BCB19-8005-4315-BB4C-4B6C052B9E12}"/>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64B524E-C48F-4F48-AD24-626CF24681E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1E48EDD-9C8F-4B05-AC6A-5FD6DB65D0A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CD84546C-F4AF-4EC1-AAA7-2A442705FC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804936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8CDED8-EC70-41CC-918A-AABFF12A9699}" type="datetimeFigureOut">
              <a:rPr lang="en-US" smtClean="0"/>
              <a:t>17/2/2022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18007300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395F19-E77A-465A-89F8-850E9E88E8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D7C1346-67B4-4F67-B9DB-8B9D3FE96F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5DB8821-0AAA-43B2-ABC0-E3392ADB943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488E7D5-F5DA-4105-A461-A7FA2FCCEC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E72DF9D-4D44-4ED7-B09E-7B874D5AAB2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E34BD5D-BFBC-4A8E-AAE5-950E4DAC79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DC8387F4-966B-47AA-BFFF-4EFB7D448EA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24173829-0BD6-4704-BC0E-0ECF205C56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773854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78745B7-EDF1-8547-8D44-9E369A56C3C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8534" y="105876"/>
            <a:ext cx="1130258" cy="1130258"/>
          </a:xfrm>
          <a:prstGeom prst="rect">
            <a:avLst/>
          </a:prstGeom>
        </p:spPr>
      </p:pic>
    </p:spTree>
    <p:extLst>
      <p:ext uri="{BB962C8B-B14F-4D97-AF65-F5344CB8AC3E}">
        <p14:creationId xmlns:p14="http://schemas.microsoft.com/office/powerpoint/2010/main" val="16474471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CF58723-9C82-45C1-A3DC-FA9299E3AC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E1C59262-261E-41EA-85D6-DD64CECD7B1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F0C7F9F3-9DF6-4D11-AAC9-4E01BEC2B7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415701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4351B5-097E-4E80-B3E9-EE8DD264B59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4BC87E4-DE36-4EE3-9479-285C766E58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41D3284-6297-4149-9FC2-F56D524ADD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6B85570-207D-47EF-9E29-C935665809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E769B87-30F8-45CD-9250-C71BCE8EE68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1E4EC8B9-524D-4929-98E4-2332AADEA6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331780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35DDA7-2132-4161-A872-27141015F8F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066CB5-DA3B-4F42-A5E2-E31330ECF2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C53757F-7E40-4B94-871E-28E1009384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D5FAF0A-8885-4E98-AD0B-5A58B94E66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5327909-092A-43FD-AB99-8B207739384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6A97CAE-4BE9-4592-B8B0-7CD5FDB41D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45473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AE6A6E-BD74-484F-B873-F8D8EE4DBE3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F69A301-927F-47B4-8AC4-95E71AD3102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57AF64-A2C3-41F9-9E02-D56D4337C13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281F160-CECE-44E0-B25D-7E9D2982C8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4B2595E-0AD3-42FA-9725-3E3BEBDE26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033618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2A36785-8760-419A-8380-02EE85630CF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A97501C-087B-439D-8866-7A371CB2619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A895002-5C81-4450-8092-56A45AADFB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90BA34-6337-405D-9B51-6D905726DA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978DF5AF-E2B2-4D8B-9AD0-3AE704D54C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664392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1638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17" name="页脚占位符 16"/>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18" name="灯片编号占位符 17"/>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591408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9411951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8CDED8-EC70-41CC-918A-AABFF12A9699}" type="datetimeFigureOut">
              <a:rPr lang="en-US" smtClean="0"/>
              <a:t>17/2/2022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25790763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6898955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页脚占位符 5"/>
          <p:cNvSpPr>
            <a:spLocks noGrp="1"/>
          </p:cNvSpPr>
          <p:nvPr>
            <p:ph type="ftr" sz="quarter" idx="11"/>
            <p:custDataLst>
              <p:tags r:id="rId5"/>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7" name="灯片编号占位符 6"/>
          <p:cNvSpPr>
            <a:spLocks noGrp="1"/>
          </p:cNvSpPr>
          <p:nvPr>
            <p:ph type="sldNum" sz="quarter" idx="12"/>
            <p:custDataLst>
              <p:tags r:id="rId6"/>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37579753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8" name="页脚占位符 7"/>
          <p:cNvSpPr>
            <a:spLocks noGrp="1"/>
          </p:cNvSpPr>
          <p:nvPr>
            <p:ph type="ftr" sz="quarter" idx="11"/>
            <p:custDataLst>
              <p:tags r:id="rId7"/>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9" name="灯片编号占位符 8"/>
          <p:cNvSpPr>
            <a:spLocks noGrp="1"/>
          </p:cNvSpPr>
          <p:nvPr>
            <p:ph type="sldNum" sz="quarter" idx="12"/>
            <p:custDataLst>
              <p:tags r:id="rId8"/>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8761286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3"/>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4"/>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42343230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3" name="页脚占位符 2"/>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灯片编号占位符 3"/>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26309526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6" name="页脚占位符 5"/>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7" name="灯片编号占位符 6"/>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9497253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17422531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309056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20790459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308B7-4354-4DC4-9A31-4101EFD2DF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C557CE-246F-452F-9D8A-961E4E35D4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C77A09-DA51-4233-9D99-FE82CA4216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2E4702B-30CF-4775-8101-46F2517F2C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78BF0C4-2574-42EB-8C21-DEA2A27AA2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4904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8CDED8-EC70-41CC-918A-AABFF12A9699}" type="datetimeFigureOut">
              <a:rPr lang="en-US" smtClean="0"/>
              <a:t>17/2/2022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4076769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1065D-BC0B-47ED-B6D8-D444AC938A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C858BD-319C-4241-BD4B-D3259566B8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6A8CB8-282C-477F-9263-A6D744A0060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3C203CB-CECF-43CD-945F-45BEE5F730E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0D96386-CB72-4CD6-94D3-1C18A5E86E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90587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B3EB5-5450-48D2-A087-CC83420414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0F7005-148C-43CF-9D1E-58A1EFBAB0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55902B-69B4-4DD0-9B7E-98523FFB799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220E5C3-7C68-41ED-A686-87FAD0F4087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10B74BC-DB77-4A4B-A674-F5FF3A3140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8088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660BA-B2CF-459F-8E44-4649CF81F3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ED3E2-0751-4D59-9765-3DED1A7F2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EBF259-763E-4EFE-81C1-3BAA445A94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F1D868-9719-413B-9B6E-679D92773F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D7749C9-E182-45CC-975B-E55783CAEFD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C080690E-7BBE-4EB6-9A57-D7DA79C9E5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05703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C1E6-6054-44B6-8983-34DD6A10D9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45B641-6C85-41CE-A411-D542AED2CF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94EB97-0D8D-4F23-8DFE-4B1809C621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2C34C6-D089-44DE-8515-929DAB0C8A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5D19E8-6826-43BF-901B-23B124B4FA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DB3F79-E40C-4EF0-97A4-381CA58CBDA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7B2F0A20-DA40-4343-865C-05EBAA6CE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B1E0A32B-294E-4FAD-968F-BD60D81F4D7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16504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DCB6D-F321-43A2-A778-B0D896397E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BD3B63-4BC5-403E-8E81-144B85D2A5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1144E6DD-0EA5-4EBC-B8D9-C9D9A0011ED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09E4F58C-92F2-4DE4-9BDA-C2DF4667E7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23934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38B9A7-7918-4550-A0CC-4DEDA557162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EF869B4C-46A2-4093-8DE6-22ED0E92952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19EEC98-540B-4E94-87B2-1122E20D19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4089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7E163-D093-4C4C-A204-665C2A2C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D8DB8E-EF6A-40B7-80E7-EA47323ACB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D16794-91A3-4F71-B86C-9D8719272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9C516C-F78F-4400-87BF-271101178F9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32CC3603-AEEB-456C-AA5B-5DC62F9A09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BA3757D-5F15-4E0C-9C3F-70FF2CB258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930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1A9B6-6C61-4403-A3AC-4BE695061F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80B7DE-CFFE-4820-A9F8-927F5C0484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EBA979-7541-4467-AC99-2786556F69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77C532-A358-466C-B3AE-146143734B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19F250E9-48C2-4A7D-8A4E-C6518C203C6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A2B8C1B-E8D4-496B-A0C3-D110904BEA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66444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B75BF-47FF-4328-8C08-7038D8D6EA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6A382D-754D-4ACA-9171-9371D7314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63E428-C493-4763-8B9B-3352E5C096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0421D94-0C00-49B2-8E7D-CE476385EB9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9B866AA-7DD2-4045-BAEB-88CE3AA11F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6897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4F02AD-2D0C-4B04-B228-C71F8D0336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02DE3-012D-4001-A8D1-84625AB568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E5418-0287-497F-A8D3-0DE7B99A461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DE8648C-3382-4AE2-8165-38CBD72C02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E84B230-8E64-4A4D-BDAA-59B3FE9976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1431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8CDED8-EC70-41CC-918A-AABFF12A9699}" type="datetimeFigureOut">
              <a:rPr lang="en-US" smtClean="0"/>
              <a:t>17/2/2022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42478392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8CDED8-EC70-41CC-918A-AABFF12A9699}" type="datetimeFigureOut">
              <a:rPr lang="en-US" smtClean="0"/>
              <a:t>17/2/2022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09A0C2-B1E3-4DF9-9D99-F00962F61AF8}" type="slidenum">
              <a:rPr lang="en-US" smtClean="0"/>
              <a:t>‹#›</a:t>
            </a:fld>
            <a:endParaRPr lang="en-US"/>
          </a:p>
        </p:txBody>
      </p:sp>
    </p:spTree>
    <p:extLst>
      <p:ext uri="{BB962C8B-B14F-4D97-AF65-F5344CB8AC3E}">
        <p14:creationId xmlns:p14="http://schemas.microsoft.com/office/powerpoint/2010/main" val="25318325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7.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8.jpg"/><Relationship Id="rId5" Type="http://schemas.openxmlformats.org/officeDocument/2006/relationships/slideLayout" Target="../slideLayouts/slideLayout30.xml"/><Relationship Id="rId10" Type="http://schemas.openxmlformats.org/officeDocument/2006/relationships/theme" Target="../theme/theme3.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17" Type="http://schemas.openxmlformats.org/officeDocument/2006/relationships/tags" Target="../tags/tag5.xml"/><Relationship Id="rId2" Type="http://schemas.openxmlformats.org/officeDocument/2006/relationships/slideLayout" Target="../slideLayouts/slideLayout59.xml"/><Relationship Id="rId16" Type="http://schemas.openxmlformats.org/officeDocument/2006/relationships/tags" Target="../tags/tag4.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tags" Target="../tags/tag3.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tags" Target="../tags/tag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8CDED8-EC70-41CC-918A-AABFF12A9699}" type="datetimeFigureOut">
              <a:rPr lang="en-US" smtClean="0"/>
              <a:t>17/2/2022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9A0C2-B1E3-4DF9-9D99-F00962F61AF8}" type="slidenum">
              <a:rPr lang="en-US" smtClean="0"/>
              <a:t>‹#›</a:t>
            </a:fld>
            <a:endParaRPr lang="en-US"/>
          </a:p>
        </p:txBody>
      </p:sp>
      <p:sp>
        <p:nvSpPr>
          <p:cNvPr id="7" name="TextBox 6"/>
          <p:cNvSpPr txBox="1"/>
          <p:nvPr userDrawn="1"/>
        </p:nvSpPr>
        <p:spPr>
          <a:xfrm>
            <a:off x="11576957" y="6488668"/>
            <a:ext cx="1230086" cy="369332"/>
          </a:xfrm>
          <a:prstGeom prst="rect">
            <a:avLst/>
          </a:prstGeom>
          <a:noFill/>
        </p:spPr>
        <p:txBody>
          <a:bodyPr wrap="square" rtlCol="0">
            <a:spAutoFit/>
          </a:bodyPr>
          <a:lstStyle/>
          <a:p>
            <a:r>
              <a:rPr lang="en-US" dirty="0" smtClean="0">
                <a:solidFill>
                  <a:schemeClr val="bg2"/>
                </a:solidFill>
                <a:latin typeface="SVN-SAF" panose="02040603050506020204" pitchFamily="18" charset="0"/>
              </a:rPr>
              <a:t>MNT</a:t>
            </a:r>
            <a:endParaRPr lang="en-US" dirty="0">
              <a:solidFill>
                <a:schemeClr val="bg2"/>
              </a:solidFill>
              <a:latin typeface="SVN-SAF" panose="02040603050506020204" pitchFamily="18" charset="0"/>
            </a:endParaRPr>
          </a:p>
        </p:txBody>
      </p:sp>
      <p:sp>
        <p:nvSpPr>
          <p:cNvPr id="8" name="TextBox 7"/>
          <p:cNvSpPr txBox="1"/>
          <p:nvPr userDrawn="1"/>
        </p:nvSpPr>
        <p:spPr>
          <a:xfrm>
            <a:off x="11674929" y="0"/>
            <a:ext cx="1230086" cy="261610"/>
          </a:xfrm>
          <a:prstGeom prst="rect">
            <a:avLst/>
          </a:prstGeom>
          <a:noFill/>
        </p:spPr>
        <p:txBody>
          <a:bodyPr wrap="square" rtlCol="0">
            <a:spAutoFit/>
          </a:bodyPr>
          <a:lstStyle/>
          <a:p>
            <a:r>
              <a:rPr lang="en-US" sz="1050" dirty="0" smtClean="0">
                <a:solidFill>
                  <a:schemeClr val="bg2"/>
                </a:solidFill>
                <a:latin typeface="SVN-SAF" panose="02040603050506020204" pitchFamily="18" charset="0"/>
              </a:rPr>
              <a:t>LINH</a:t>
            </a:r>
            <a:endParaRPr lang="en-US" sz="1050" dirty="0">
              <a:solidFill>
                <a:schemeClr val="bg2"/>
              </a:solidFill>
              <a:latin typeface="SVN-SAF" panose="02040603050506020204" pitchFamily="18" charset="0"/>
            </a:endParaRPr>
          </a:p>
        </p:txBody>
      </p:sp>
      <p:pic>
        <p:nvPicPr>
          <p:cNvPr id="9" name="Picture 8"/>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3648456" y="2380343"/>
            <a:ext cx="4029456" cy="6858000"/>
          </a:xfrm>
          <a:prstGeom prst="rect">
            <a:avLst/>
          </a:prstGeom>
        </p:spPr>
      </p:pic>
      <p:pic>
        <p:nvPicPr>
          <p:cNvPr id="10" name="Picture 9"/>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2192000" y="-5711371"/>
            <a:ext cx="4029456" cy="6858000"/>
          </a:xfrm>
          <a:prstGeom prst="rect">
            <a:avLst/>
          </a:prstGeom>
        </p:spPr>
      </p:pic>
      <p:sp>
        <p:nvSpPr>
          <p:cNvPr id="11" name="Rectangle 10"/>
          <p:cNvSpPr/>
          <p:nvPr userDrawn="1"/>
        </p:nvSpPr>
        <p:spPr>
          <a:xfrm>
            <a:off x="2680494" y="6900862"/>
            <a:ext cx="6096000" cy="192360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CHUYÊN GIÁO ÁN ĐIỆN TỬ THEO TUẦN KHỐI 4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BÀI THAO GIẢNG – ELEARNING</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Nhóm</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chia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sẻ</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tài</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liệu</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Qùa</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tặng</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Măng</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Non –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Tài</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liệu</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Tiểu</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học</a:t>
            </a:r>
            <a:endPar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Page: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Măng</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Non –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Tài</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liệu</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Tiểu</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SĐT ZALO : </a:t>
            </a:r>
            <a:r>
              <a:rPr kumimoji="0" lang="en-US" sz="1800" b="0" i="0" u="sng" strike="noStrike" kern="0" cap="none" spc="0" normalizeH="0" baseline="0" noProof="0" dirty="0" smtClean="0">
                <a:ln>
                  <a:noFill/>
                </a:ln>
                <a:solidFill>
                  <a:srgbClr val="002060"/>
                </a:solidFill>
                <a:effectLst/>
                <a:uLnTx/>
                <a:uFillTx/>
                <a:latin typeface="Arial"/>
                <a:ea typeface="+mn-ea"/>
                <a:cs typeface="+mn-cs"/>
                <a:sym typeface="Arial"/>
              </a:rPr>
              <a:t>0382348780</a:t>
            </a:r>
            <a:r>
              <a:rPr kumimoji="0" lang="en-US" sz="1800" b="0" i="0" u="none" strike="noStrike" kern="0" cap="none" spc="0" normalizeH="0" baseline="0" noProof="0" dirty="0" smtClean="0">
                <a:ln>
                  <a:noFill/>
                </a:ln>
                <a:solidFill>
                  <a:srgbClr val="002060"/>
                </a:solidFill>
                <a:effectLst/>
                <a:uLnTx/>
                <a:uFillTx/>
                <a:latin typeface="Arial"/>
                <a:ea typeface="+mn-ea"/>
                <a:cs typeface="+mn-cs"/>
                <a:sym typeface="Arial"/>
              </a:rPr>
              <a:t> - </a:t>
            </a:r>
            <a:r>
              <a:rPr kumimoji="0" lang="en-US" sz="1800" b="0" i="0" u="sng" strike="noStrike" kern="0" cap="none" spc="0" normalizeH="0" baseline="0" noProof="0" dirty="0" smtClean="0">
                <a:ln>
                  <a:noFill/>
                </a:ln>
                <a:solidFill>
                  <a:srgbClr val="002060"/>
                </a:solidFill>
                <a:effectLst/>
                <a:uLnTx/>
                <a:uFillTx/>
                <a:latin typeface="Arial"/>
                <a:ea typeface="+mn-ea"/>
                <a:cs typeface="+mn-cs"/>
                <a:sym typeface="Arial"/>
              </a:rPr>
              <a:t>0984848929</a:t>
            </a:r>
            <a:endParaRPr kumimoji="0" lang="en-US" sz="1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1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1854291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71" r:id="rId12"/>
    <p:sldLayoutId id="2147483760" r:id="rId13"/>
    <p:sldLayoutId id="2147483761" r:id="rId14"/>
    <p:sldLayoutId id="2147483762" r:id="rId15"/>
    <p:sldLayoutId id="2147483764" r:id="rId16"/>
    <p:sldLayoutId id="2147483765" r:id="rId17"/>
    <p:sldLayoutId id="2147483766" r:id="rId18"/>
    <p:sldLayoutId id="2147483767" r:id="rId19"/>
    <p:sldLayoutId id="2147483768" r:id="rId20"/>
    <p:sldLayoutId id="2147483769" r:id="rId21"/>
    <p:sldLayoutId id="2147483770" r:id="rId22"/>
  </p:sldLayoutIdLst>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组合 3"/>
          <p:cNvGrpSpPr/>
          <p:nvPr userDrawn="1"/>
        </p:nvGrpSpPr>
        <p:grpSpPr>
          <a:xfrm>
            <a:off x="0" y="-2"/>
            <a:ext cx="12192000" cy="6858001"/>
            <a:chOff x="0" y="-2"/>
            <a:chExt cx="12192000" cy="6858001"/>
          </a:xfrm>
        </p:grpSpPr>
        <p:pic>
          <p:nvPicPr>
            <p:cNvPr id="2" name="图片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sp>
          <p:nvSpPr>
            <p:cNvPr id="3" name="任意多边形 2"/>
            <p:cNvSpPr/>
            <p:nvPr userDrawn="1"/>
          </p:nvSpPr>
          <p:spPr>
            <a:xfrm>
              <a:off x="272374" y="165325"/>
              <a:ext cx="11760748" cy="6476776"/>
            </a:xfrm>
            <a:custGeom>
              <a:avLst/>
              <a:gdLst>
                <a:gd name="connsiteX0" fmla="*/ 408562 w 11760748"/>
                <a:gd name="connsiteY0" fmla="*/ 2091493 h 6595469"/>
                <a:gd name="connsiteX1" fmla="*/ 418290 w 11760748"/>
                <a:gd name="connsiteY1" fmla="*/ 2237408 h 6595469"/>
                <a:gd name="connsiteX2" fmla="*/ 0 w 11760748"/>
                <a:gd name="connsiteY2" fmla="*/ 924174 h 6595469"/>
                <a:gd name="connsiteX3" fmla="*/ 418290 w 11760748"/>
                <a:gd name="connsiteY3" fmla="*/ 204327 h 6595469"/>
                <a:gd name="connsiteX4" fmla="*/ 1994171 w 11760748"/>
                <a:gd name="connsiteY4" fmla="*/ 243238 h 6595469"/>
                <a:gd name="connsiteX5" fmla="*/ 3287949 w 11760748"/>
                <a:gd name="connsiteY5" fmla="*/ 165416 h 6595469"/>
                <a:gd name="connsiteX6" fmla="*/ 4970835 w 11760748"/>
                <a:gd name="connsiteY6" fmla="*/ 194599 h 6595469"/>
                <a:gd name="connsiteX7" fmla="*/ 6313252 w 11760748"/>
                <a:gd name="connsiteY7" fmla="*/ 46 h 6595469"/>
                <a:gd name="connsiteX8" fmla="*/ 8278239 w 11760748"/>
                <a:gd name="connsiteY8" fmla="*/ 175144 h 6595469"/>
                <a:gd name="connsiteX9" fmla="*/ 9669294 w 11760748"/>
                <a:gd name="connsiteY9" fmla="*/ 58412 h 6595469"/>
                <a:gd name="connsiteX10" fmla="*/ 11011711 w 11760748"/>
                <a:gd name="connsiteY10" fmla="*/ 97323 h 6595469"/>
                <a:gd name="connsiteX11" fmla="*/ 11439728 w 11760748"/>
                <a:gd name="connsiteY11" fmla="*/ 496157 h 6595469"/>
                <a:gd name="connsiteX12" fmla="*/ 11274358 w 11760748"/>
                <a:gd name="connsiteY12" fmla="*/ 1381374 h 6595469"/>
                <a:gd name="connsiteX13" fmla="*/ 11488366 w 11760748"/>
                <a:gd name="connsiteY13" fmla="*/ 2110948 h 6595469"/>
                <a:gd name="connsiteX14" fmla="*/ 11488366 w 11760748"/>
                <a:gd name="connsiteY14" fmla="*/ 2548693 h 6595469"/>
                <a:gd name="connsiteX15" fmla="*/ 11760741 w 11760748"/>
                <a:gd name="connsiteY15" fmla="*/ 3570097 h 6595469"/>
                <a:gd name="connsiteX16" fmla="*/ 11498094 w 11760748"/>
                <a:gd name="connsiteY16" fmla="*/ 4348310 h 6595469"/>
                <a:gd name="connsiteX17" fmla="*/ 11663464 w 11760748"/>
                <a:gd name="connsiteY17" fmla="*/ 5233527 h 6595469"/>
                <a:gd name="connsiteX18" fmla="*/ 11186809 w 11760748"/>
                <a:gd name="connsiteY18" fmla="*/ 6371663 h 6595469"/>
                <a:gd name="connsiteX19" fmla="*/ 10048673 w 11760748"/>
                <a:gd name="connsiteY19" fmla="*/ 6468940 h 6595469"/>
                <a:gd name="connsiteX20" fmla="*/ 8725711 w 11760748"/>
                <a:gd name="connsiteY20" fmla="*/ 6595399 h 6595469"/>
                <a:gd name="connsiteX21" fmla="*/ 5875507 w 11760748"/>
                <a:gd name="connsiteY21" fmla="*/ 6488395 h 6595469"/>
                <a:gd name="connsiteX22" fmla="*/ 3803515 w 11760748"/>
                <a:gd name="connsiteY22" fmla="*/ 6391119 h 6595469"/>
                <a:gd name="connsiteX23" fmla="*/ 2217907 w 11760748"/>
                <a:gd name="connsiteY23" fmla="*/ 6332753 h 6595469"/>
                <a:gd name="connsiteX24" fmla="*/ 1313235 w 11760748"/>
                <a:gd name="connsiteY24" fmla="*/ 6410574 h 6595469"/>
                <a:gd name="connsiteX25" fmla="*/ 233464 w 11760748"/>
                <a:gd name="connsiteY25" fmla="*/ 6274387 h 6595469"/>
                <a:gd name="connsiteX26" fmla="*/ 272375 w 11760748"/>
                <a:gd name="connsiteY26" fmla="*/ 4990336 h 6595469"/>
                <a:gd name="connsiteX27" fmla="*/ 38911 w 11760748"/>
                <a:gd name="connsiteY27" fmla="*/ 4192667 h 6595469"/>
                <a:gd name="connsiteX28" fmla="*/ 155643 w 11760748"/>
                <a:gd name="connsiteY28" fmla="*/ 3268540 h 6595469"/>
                <a:gd name="connsiteX29" fmla="*/ 97277 w 11760748"/>
                <a:gd name="connsiteY29" fmla="*/ 2850250 h 6595469"/>
                <a:gd name="connsiteX30" fmla="*/ 408562 w 11760748"/>
                <a:gd name="connsiteY30" fmla="*/ 2091493 h 6595469"/>
                <a:gd name="connsiteX0" fmla="*/ 97277 w 11760748"/>
                <a:gd name="connsiteY0" fmla="*/ 2850250 h 6595469"/>
                <a:gd name="connsiteX1" fmla="*/ 418290 w 11760748"/>
                <a:gd name="connsiteY1" fmla="*/ 2237408 h 6595469"/>
                <a:gd name="connsiteX2" fmla="*/ 0 w 11760748"/>
                <a:gd name="connsiteY2" fmla="*/ 924174 h 6595469"/>
                <a:gd name="connsiteX3" fmla="*/ 418290 w 11760748"/>
                <a:gd name="connsiteY3" fmla="*/ 204327 h 6595469"/>
                <a:gd name="connsiteX4" fmla="*/ 1994171 w 11760748"/>
                <a:gd name="connsiteY4" fmla="*/ 243238 h 6595469"/>
                <a:gd name="connsiteX5" fmla="*/ 3287949 w 11760748"/>
                <a:gd name="connsiteY5" fmla="*/ 165416 h 6595469"/>
                <a:gd name="connsiteX6" fmla="*/ 4970835 w 11760748"/>
                <a:gd name="connsiteY6" fmla="*/ 194599 h 6595469"/>
                <a:gd name="connsiteX7" fmla="*/ 6313252 w 11760748"/>
                <a:gd name="connsiteY7" fmla="*/ 46 h 6595469"/>
                <a:gd name="connsiteX8" fmla="*/ 8278239 w 11760748"/>
                <a:gd name="connsiteY8" fmla="*/ 175144 h 6595469"/>
                <a:gd name="connsiteX9" fmla="*/ 9669294 w 11760748"/>
                <a:gd name="connsiteY9" fmla="*/ 58412 h 6595469"/>
                <a:gd name="connsiteX10" fmla="*/ 11011711 w 11760748"/>
                <a:gd name="connsiteY10" fmla="*/ 97323 h 6595469"/>
                <a:gd name="connsiteX11" fmla="*/ 11439728 w 11760748"/>
                <a:gd name="connsiteY11" fmla="*/ 496157 h 6595469"/>
                <a:gd name="connsiteX12" fmla="*/ 11274358 w 11760748"/>
                <a:gd name="connsiteY12" fmla="*/ 1381374 h 6595469"/>
                <a:gd name="connsiteX13" fmla="*/ 11488366 w 11760748"/>
                <a:gd name="connsiteY13" fmla="*/ 2110948 h 6595469"/>
                <a:gd name="connsiteX14" fmla="*/ 11488366 w 11760748"/>
                <a:gd name="connsiteY14" fmla="*/ 2548693 h 6595469"/>
                <a:gd name="connsiteX15" fmla="*/ 11760741 w 11760748"/>
                <a:gd name="connsiteY15" fmla="*/ 3570097 h 6595469"/>
                <a:gd name="connsiteX16" fmla="*/ 11498094 w 11760748"/>
                <a:gd name="connsiteY16" fmla="*/ 4348310 h 6595469"/>
                <a:gd name="connsiteX17" fmla="*/ 11663464 w 11760748"/>
                <a:gd name="connsiteY17" fmla="*/ 5233527 h 6595469"/>
                <a:gd name="connsiteX18" fmla="*/ 11186809 w 11760748"/>
                <a:gd name="connsiteY18" fmla="*/ 6371663 h 6595469"/>
                <a:gd name="connsiteX19" fmla="*/ 10048673 w 11760748"/>
                <a:gd name="connsiteY19" fmla="*/ 6468940 h 6595469"/>
                <a:gd name="connsiteX20" fmla="*/ 8725711 w 11760748"/>
                <a:gd name="connsiteY20" fmla="*/ 6595399 h 6595469"/>
                <a:gd name="connsiteX21" fmla="*/ 5875507 w 11760748"/>
                <a:gd name="connsiteY21" fmla="*/ 6488395 h 6595469"/>
                <a:gd name="connsiteX22" fmla="*/ 3803515 w 11760748"/>
                <a:gd name="connsiteY22" fmla="*/ 6391119 h 6595469"/>
                <a:gd name="connsiteX23" fmla="*/ 2217907 w 11760748"/>
                <a:gd name="connsiteY23" fmla="*/ 6332753 h 6595469"/>
                <a:gd name="connsiteX24" fmla="*/ 1313235 w 11760748"/>
                <a:gd name="connsiteY24" fmla="*/ 6410574 h 6595469"/>
                <a:gd name="connsiteX25" fmla="*/ 233464 w 11760748"/>
                <a:gd name="connsiteY25" fmla="*/ 6274387 h 6595469"/>
                <a:gd name="connsiteX26" fmla="*/ 272375 w 11760748"/>
                <a:gd name="connsiteY26" fmla="*/ 4990336 h 6595469"/>
                <a:gd name="connsiteX27" fmla="*/ 38911 w 11760748"/>
                <a:gd name="connsiteY27" fmla="*/ 4192667 h 6595469"/>
                <a:gd name="connsiteX28" fmla="*/ 155643 w 11760748"/>
                <a:gd name="connsiteY28" fmla="*/ 3268540 h 6595469"/>
                <a:gd name="connsiteX29" fmla="*/ 97277 w 11760748"/>
                <a:gd name="connsiteY29" fmla="*/ 2850250 h 6595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760748" h="6595469">
                  <a:moveTo>
                    <a:pt x="97277" y="2850250"/>
                  </a:moveTo>
                  <a:cubicBezTo>
                    <a:pt x="141051" y="2678395"/>
                    <a:pt x="434503" y="2558421"/>
                    <a:pt x="418290" y="2237408"/>
                  </a:cubicBezTo>
                  <a:cubicBezTo>
                    <a:pt x="402077" y="1916395"/>
                    <a:pt x="0" y="1263021"/>
                    <a:pt x="0" y="924174"/>
                  </a:cubicBezTo>
                  <a:cubicBezTo>
                    <a:pt x="0" y="585327"/>
                    <a:pt x="85928" y="317816"/>
                    <a:pt x="418290" y="204327"/>
                  </a:cubicBezTo>
                  <a:cubicBezTo>
                    <a:pt x="750652" y="90838"/>
                    <a:pt x="1515895" y="249723"/>
                    <a:pt x="1994171" y="243238"/>
                  </a:cubicBezTo>
                  <a:cubicBezTo>
                    <a:pt x="2472448" y="236753"/>
                    <a:pt x="3287949" y="165416"/>
                    <a:pt x="3287949" y="165416"/>
                  </a:cubicBezTo>
                  <a:cubicBezTo>
                    <a:pt x="3784060" y="157310"/>
                    <a:pt x="4466618" y="222161"/>
                    <a:pt x="4970835" y="194599"/>
                  </a:cubicBezTo>
                  <a:cubicBezTo>
                    <a:pt x="5475052" y="167037"/>
                    <a:pt x="5762018" y="3288"/>
                    <a:pt x="6313252" y="46"/>
                  </a:cubicBezTo>
                  <a:cubicBezTo>
                    <a:pt x="6864486" y="-3196"/>
                    <a:pt x="7718899" y="165416"/>
                    <a:pt x="8278239" y="175144"/>
                  </a:cubicBezTo>
                  <a:cubicBezTo>
                    <a:pt x="8837579" y="184872"/>
                    <a:pt x="9213715" y="71382"/>
                    <a:pt x="9669294" y="58412"/>
                  </a:cubicBezTo>
                  <a:lnTo>
                    <a:pt x="11011711" y="97323"/>
                  </a:lnTo>
                  <a:cubicBezTo>
                    <a:pt x="11306783" y="170280"/>
                    <a:pt x="11395954" y="282149"/>
                    <a:pt x="11439728" y="496157"/>
                  </a:cubicBezTo>
                  <a:cubicBezTo>
                    <a:pt x="11483502" y="710165"/>
                    <a:pt x="11266252" y="1112242"/>
                    <a:pt x="11274358" y="1381374"/>
                  </a:cubicBezTo>
                  <a:cubicBezTo>
                    <a:pt x="11282464" y="1650506"/>
                    <a:pt x="11452698" y="1916395"/>
                    <a:pt x="11488366" y="2110948"/>
                  </a:cubicBezTo>
                  <a:cubicBezTo>
                    <a:pt x="11524034" y="2305501"/>
                    <a:pt x="11442970" y="2305502"/>
                    <a:pt x="11488366" y="2548693"/>
                  </a:cubicBezTo>
                  <a:cubicBezTo>
                    <a:pt x="11533762" y="2791884"/>
                    <a:pt x="11759120" y="3270161"/>
                    <a:pt x="11760741" y="3570097"/>
                  </a:cubicBezTo>
                  <a:cubicBezTo>
                    <a:pt x="11762362" y="3870033"/>
                    <a:pt x="11514307" y="4071072"/>
                    <a:pt x="11498094" y="4348310"/>
                  </a:cubicBezTo>
                  <a:cubicBezTo>
                    <a:pt x="11481881" y="4625548"/>
                    <a:pt x="11715345" y="4896302"/>
                    <a:pt x="11663464" y="5233527"/>
                  </a:cubicBezTo>
                  <a:cubicBezTo>
                    <a:pt x="11611583" y="5570752"/>
                    <a:pt x="11455941" y="6165761"/>
                    <a:pt x="11186809" y="6371663"/>
                  </a:cubicBezTo>
                  <a:cubicBezTo>
                    <a:pt x="10917677" y="6577565"/>
                    <a:pt x="10048673" y="6468940"/>
                    <a:pt x="10048673" y="6468940"/>
                  </a:cubicBezTo>
                  <a:cubicBezTo>
                    <a:pt x="9638490" y="6506229"/>
                    <a:pt x="9421239" y="6592157"/>
                    <a:pt x="8725711" y="6595399"/>
                  </a:cubicBezTo>
                  <a:cubicBezTo>
                    <a:pt x="8030183" y="6598641"/>
                    <a:pt x="5875507" y="6488395"/>
                    <a:pt x="5875507" y="6488395"/>
                  </a:cubicBezTo>
                  <a:lnTo>
                    <a:pt x="3803515" y="6391119"/>
                  </a:lnTo>
                  <a:cubicBezTo>
                    <a:pt x="3193915" y="6365179"/>
                    <a:pt x="2632954" y="6329511"/>
                    <a:pt x="2217907" y="6332753"/>
                  </a:cubicBezTo>
                  <a:cubicBezTo>
                    <a:pt x="1802860" y="6335996"/>
                    <a:pt x="1643975" y="6420302"/>
                    <a:pt x="1313235" y="6410574"/>
                  </a:cubicBezTo>
                  <a:cubicBezTo>
                    <a:pt x="982495" y="6400846"/>
                    <a:pt x="406941" y="6511093"/>
                    <a:pt x="233464" y="6274387"/>
                  </a:cubicBezTo>
                  <a:cubicBezTo>
                    <a:pt x="59987" y="6037681"/>
                    <a:pt x="304800" y="5337289"/>
                    <a:pt x="272375" y="4990336"/>
                  </a:cubicBezTo>
                  <a:cubicBezTo>
                    <a:pt x="239950" y="4643383"/>
                    <a:pt x="58366" y="4479633"/>
                    <a:pt x="38911" y="4192667"/>
                  </a:cubicBezTo>
                  <a:cubicBezTo>
                    <a:pt x="19456" y="3905701"/>
                    <a:pt x="145915" y="3492276"/>
                    <a:pt x="155643" y="3268540"/>
                  </a:cubicBezTo>
                  <a:cubicBezTo>
                    <a:pt x="165371" y="3044804"/>
                    <a:pt x="53503" y="3022105"/>
                    <a:pt x="97277" y="2850250"/>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Tree>
    <p:extLst>
      <p:ext uri="{BB962C8B-B14F-4D97-AF65-F5344CB8AC3E}">
        <p14:creationId xmlns:p14="http://schemas.microsoft.com/office/powerpoint/2010/main" val="1947299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l="-2000" r="-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535351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A098525-81B4-4540-A664-1C264B695E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CF051CA-D83E-435A-A9C6-59FCBA6184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39E8515-32A6-4DEF-8F91-F434A7C213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A4E1588-E626-47DB-9C8B-C15EEDA9C8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375EC67-754C-4B50-9F5D-0091564AE5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41A51D6-94FF-42D4-AF57-72D519F240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6FA92F1-E83E-4630-BCC7-BA8148956F0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2975070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08D13D3-709D-4395-B0D1-74BBE0105A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C4CD8ED-B529-4E3F-8F17-F85EC18FBC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8856DA7-84A8-494B-830E-9320E71491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7090888-11A1-4286-9D1E-BEACB5CBD6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DF83043-2714-4037-85EF-F4FDE9450E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E1A7A0F7-8913-43E5-B8F6-6085465164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6D84C07-B6BD-4021-9A61-60363E4ECEF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0466233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dashHorz">
          <a:fgClr>
            <a:schemeClr val="accent4">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ea typeface="字魂130号-快乐俏黑体" panose="00000500000000000000"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字魂130号-快乐俏黑体" panose="00000500000000000000" charset="-122"/>
              <a:cs typeface="+mn-cs"/>
            </a:endParaRPr>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ea typeface="字魂130号-快乐俏黑体" panose="00000500000000000000"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ea typeface="字魂130号-快乐俏黑体" panose="00000500000000000000"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字魂130号-快乐俏黑体" panose="00000500000000000000" charset="-122"/>
              <a:cs typeface="+mn-cs"/>
            </a:endParaRPr>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字魂130号-快乐俏黑体" panose="00000500000000000000" charset="-122"/>
              <a:cs typeface="+mn-cs"/>
            </a:endParaRPr>
          </a:p>
        </p:txBody>
      </p:sp>
    </p:spTree>
    <p:extLst>
      <p:ext uri="{BB962C8B-B14F-4D97-AF65-F5344CB8AC3E}">
        <p14:creationId xmlns:p14="http://schemas.microsoft.com/office/powerpoint/2010/main" val="141204575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字魂130号-快乐俏黑体" panose="00000500000000000000"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字魂130号-快乐俏黑体" panose="00000500000000000000"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字魂130号-快乐俏黑体" panose="00000500000000000000"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3">
            <a:alpha val="67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ACC475-794A-4D64-87DD-7C4D847711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6B71C1-A867-4722-82CD-867231EA6A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7E2EEA-8DC6-4895-A081-4BFFC1A90F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D18FEC2-3420-48E9-9BC6-6268E5E97BB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9FFDBA33-F281-4B7D-BA19-39E7FCD7DF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E897CA3-3290-4FF0-AB9C-F68D135C27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027D02E-2608-4F69-97D7-EE73E083811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545943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g"/><Relationship Id="rId7" Type="http://schemas.microsoft.com/office/2007/relationships/hdphoto" Target="../media/hdphoto8.wdp"/><Relationship Id="rId2" Type="http://schemas.openxmlformats.org/officeDocument/2006/relationships/notesSlide" Target="../notesSlides/notesSlide2.xml"/><Relationship Id="rId1" Type="http://schemas.openxmlformats.org/officeDocument/2006/relationships/slideLayout" Target="../slideLayouts/slideLayout46.xml"/><Relationship Id="rId6" Type="http://schemas.openxmlformats.org/officeDocument/2006/relationships/image" Target="../media/image37.png"/><Relationship Id="rId11" Type="http://schemas.microsoft.com/office/2007/relationships/hdphoto" Target="../media/hdphoto10.wdp"/><Relationship Id="rId5" Type="http://schemas.openxmlformats.org/officeDocument/2006/relationships/image" Target="../media/image36.jpeg"/><Relationship Id="rId10" Type="http://schemas.openxmlformats.org/officeDocument/2006/relationships/image" Target="../media/image39.png"/><Relationship Id="rId4" Type="http://schemas.openxmlformats.org/officeDocument/2006/relationships/image" Target="../media/image35.png"/><Relationship Id="rId9" Type="http://schemas.microsoft.com/office/2007/relationships/hdphoto" Target="../media/hdphoto9.wdp"/></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microsoft.com/office/2007/relationships/hdphoto" Target="../media/hdphoto7.wdp"/></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8.xml"/><Relationship Id="rId1" Type="http://schemas.openxmlformats.org/officeDocument/2006/relationships/tags" Target="../tags/tag62.xml"/><Relationship Id="rId6" Type="http://schemas.openxmlformats.org/officeDocument/2006/relationships/image" Target="../media/image45.png"/><Relationship Id="rId5" Type="http://schemas.microsoft.com/office/2007/relationships/hdphoto" Target="../media/hdphoto11.wdp"/><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6.jpg"/><Relationship Id="rId7"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46.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45.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53.jpeg"/><Relationship Id="rId5" Type="http://schemas.openxmlformats.org/officeDocument/2006/relationships/image" Target="../media/image45.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6.jpg"/><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47.xml"/><Relationship Id="rId5" Type="http://schemas.microsoft.com/office/2007/relationships/hdphoto" Target="../media/hdphoto5.wdp"/><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6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9.xml"/><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9.xml"/><Relationship Id="rId6" Type="http://schemas.microsoft.com/office/2007/relationships/hdphoto" Target="../media/hdphoto13.wdp"/><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9.xml"/><Relationship Id="rId6" Type="http://schemas.microsoft.com/office/2007/relationships/hdphoto" Target="../media/hdphoto14.wdp"/><Relationship Id="rId5" Type="http://schemas.openxmlformats.org/officeDocument/2006/relationships/image" Target="../media/image72.pn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9.xml"/><Relationship Id="rId6" Type="http://schemas.microsoft.com/office/2007/relationships/hdphoto" Target="../media/hdphoto15.wdp"/><Relationship Id="rId5" Type="http://schemas.openxmlformats.org/officeDocument/2006/relationships/image" Target="../media/image73.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9.xml"/><Relationship Id="rId6" Type="http://schemas.microsoft.com/office/2007/relationships/hdphoto" Target="../media/hdphoto16.wdp"/><Relationship Id="rId5" Type="http://schemas.openxmlformats.org/officeDocument/2006/relationships/image" Target="../media/image74.pn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png"/><Relationship Id="rId1" Type="http://schemas.openxmlformats.org/officeDocument/2006/relationships/slideLayout" Target="../slideLayouts/slideLayout69.xml"/><Relationship Id="rId6" Type="http://schemas.openxmlformats.org/officeDocument/2006/relationships/image" Target="../media/image63.png"/><Relationship Id="rId5" Type="http://schemas.openxmlformats.org/officeDocument/2006/relationships/image" Target="../media/image77.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47.xml"/><Relationship Id="rId5" Type="http://schemas.microsoft.com/office/2007/relationships/hdphoto" Target="../media/hdphoto5.wdp"/><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5.xml"/><Relationship Id="rId6" Type="http://schemas.microsoft.com/office/2007/relationships/hdphoto" Target="../media/hdphoto6.wdp"/><Relationship Id="rId5" Type="http://schemas.openxmlformats.org/officeDocument/2006/relationships/image" Target="../media/image23.png"/><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47.xml"/><Relationship Id="rId5" Type="http://schemas.microsoft.com/office/2007/relationships/hdphoto" Target="../media/hdphoto5.wdp"/><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microsoft.com/office/2007/relationships/hdphoto" Target="../media/hdphoto7.wdp"/></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xml"/><Relationship Id="rId1" Type="http://schemas.openxmlformats.org/officeDocument/2006/relationships/slideLayout" Target="../slideLayouts/slideLayout46.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6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38691" b="89900" l="17457" r="89943">
                        <a14:foregroundMark x1="68362" y1="46030" x2="68362" y2="46030"/>
                        <a14:foregroundMark x1="31214" y1="64011" x2="69450" y2="49218"/>
                        <a14:foregroundMark x1="46869" y1="45092" x2="53605" y2="50213"/>
                        <a14:foregroundMark x1="54269" y1="59175" x2="42125" y2="83784"/>
                        <a14:backgroundMark x1="71822" y1="82077" x2="71822" y2="82077"/>
                        <a14:backgroundMark x1="80076" y1="59459" x2="80076" y2="59459"/>
                        <a14:backgroundMark x1="85294" y1="61024" x2="85294" y2="61024"/>
                        <a14:backgroundMark x1="88046" y1="60028" x2="67647" y2="80228"/>
                        <a14:backgroundMark x1="49620" y1="86344" x2="75142" y2="86344"/>
                        <a14:backgroundMark x1="50190" y1="81935" x2="50854" y2="74538"/>
                        <a14:backgroundMark x1="38520" y1="46373" x2="42125" y2="49075"/>
                      </a14:backgroundRemoval>
                    </a14:imgEffect>
                    <a14:imgEffect>
                      <a14:artisticFilmGrain/>
                    </a14:imgEffect>
                  </a14:imgLayer>
                </a14:imgProps>
              </a:ext>
              <a:ext uri="{28A0092B-C50C-407E-A947-70E740481C1C}">
                <a14:useLocalDpi xmlns:a14="http://schemas.microsoft.com/office/drawing/2010/main" val="0"/>
              </a:ext>
            </a:extLst>
          </a:blip>
          <a:stretch>
            <a:fillRect/>
          </a:stretch>
        </p:blipFill>
        <p:spPr>
          <a:xfrm rot="607026">
            <a:off x="8633130" y="-522512"/>
            <a:ext cx="4380589" cy="2920393"/>
          </a:xfrm>
          <a:prstGeom prst="rect">
            <a:avLst/>
          </a:prstGeom>
        </p:spPr>
      </p:pic>
      <p:sp>
        <p:nvSpPr>
          <p:cNvPr id="9" name="Isosceles Triangle 8"/>
          <p:cNvSpPr/>
          <p:nvPr/>
        </p:nvSpPr>
        <p:spPr>
          <a:xfrm rot="5592164">
            <a:off x="5723196" y="-3769898"/>
            <a:ext cx="250564" cy="9674433"/>
          </a:xfrm>
          <a:prstGeom prst="triangle">
            <a:avLst>
              <a:gd name="adj" fmla="val 47678"/>
            </a:avLst>
          </a:prstGeom>
          <a:solidFill>
            <a:schemeClr val="bg1">
              <a:lumMod val="95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p:cNvSpPr/>
          <p:nvPr/>
        </p:nvSpPr>
        <p:spPr>
          <a:xfrm rot="5043092">
            <a:off x="5764392" y="-2823763"/>
            <a:ext cx="256319" cy="9610357"/>
          </a:xfrm>
          <a:prstGeom prst="triangle">
            <a:avLst>
              <a:gd name="adj" fmla="val 47678"/>
            </a:avLst>
          </a:prstGeom>
          <a:solidFill>
            <a:schemeClr val="bg1">
              <a:lumMod val="95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145" b="21527" l="20821" r="35039">
                        <a14:foregroundMark x1="23855" y1="14473" x2="23855" y2="14473"/>
                        <a14:foregroundMark x1="28079" y1="18545" x2="28079" y2="18545"/>
                        <a14:foregroundMark x1="25104" y1="15782" x2="25104" y2="15782"/>
                      </a14:backgroundRemoval>
                    </a14:imgEffect>
                    <a14:imgEffect>
                      <a14:sharpenSoften amount="50000"/>
                    </a14:imgEffect>
                  </a14:imgLayer>
                </a14:imgProps>
              </a:ext>
              <a:ext uri="{28A0092B-C50C-407E-A947-70E740481C1C}">
                <a14:useLocalDpi xmlns:a14="http://schemas.microsoft.com/office/drawing/2010/main" val="0"/>
              </a:ext>
            </a:extLst>
          </a:blip>
          <a:srcRect l="20624" t="3361" r="64530" b="78165"/>
          <a:stretch/>
        </p:blipFill>
        <p:spPr>
          <a:xfrm rot="944345">
            <a:off x="3739633" y="134084"/>
            <a:ext cx="1067405" cy="1086814"/>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rot="21435306">
            <a:off x="2210640" y="696846"/>
            <a:ext cx="6672590" cy="1569660"/>
          </a:xfrm>
          <a:prstGeom prst="rect">
            <a:avLst/>
          </a:prstGeom>
          <a:noFill/>
          <a:effectLst>
            <a:outerShdw blurRad="50800" dist="50800" dir="5400000" algn="ctr" rotWithShape="0">
              <a:srgbClr val="000000"/>
            </a:outerShdw>
          </a:effectLst>
        </p:spPr>
        <p:txBody>
          <a:bodyPr wrap="square" rtlCol="0">
            <a:prstTxWarp prst="textFadeRight">
              <a:avLst>
                <a:gd name="adj" fmla="val 20721"/>
              </a:avLst>
            </a:prstTxWarp>
            <a:spAutoFit/>
            <a:scene3d>
              <a:camera prst="perspectiveLeft"/>
              <a:lightRig rig="threePt" dir="t"/>
            </a:scene3d>
          </a:bodyPr>
          <a:lstStyle/>
          <a:p>
            <a:r>
              <a:rPr lang="en-US" sz="11500" dirty="0" smtClean="0">
                <a:ln w="19050">
                  <a:solidFill>
                    <a:schemeClr val="tx1">
                      <a:lumMod val="75000"/>
                      <a:lumOff val="25000"/>
                    </a:schemeClr>
                  </a:solidFill>
                  <a:prstDash val="sysDash"/>
                </a:ln>
                <a:solidFill>
                  <a:schemeClr val="accent2">
                    <a:lumMod val="60000"/>
                    <a:lumOff val="40000"/>
                  </a:schemeClr>
                </a:solidFill>
                <a:effectLst>
                  <a:outerShdw blurRad="50800" dist="38100" dir="2700000" algn="tl" rotWithShape="0">
                    <a:prstClr val="black">
                      <a:alpha val="40000"/>
                    </a:prstClr>
                  </a:outerShdw>
                </a:effectLst>
                <a:latin typeface="UTM Netmuc KT" panose="02040603050506020204" pitchFamily="18" charset="0"/>
              </a:rPr>
              <a:t>CAN THƠ</a:t>
            </a:r>
            <a:endParaRPr lang="en-US" sz="11500" dirty="0">
              <a:ln w="19050">
                <a:solidFill>
                  <a:schemeClr val="tx1">
                    <a:lumMod val="75000"/>
                    <a:lumOff val="25000"/>
                  </a:schemeClr>
                </a:solidFill>
                <a:prstDash val="sysDash"/>
              </a:ln>
              <a:solidFill>
                <a:schemeClr val="accent2">
                  <a:lumMod val="60000"/>
                  <a:lumOff val="40000"/>
                </a:schemeClr>
              </a:solidFill>
              <a:effectLst>
                <a:outerShdw blurRad="50800" dist="38100" dir="2700000" algn="tl" rotWithShape="0">
                  <a:prstClr val="black">
                    <a:alpha val="40000"/>
                  </a:prstClr>
                </a:outerShdw>
              </a:effectLst>
              <a:latin typeface="UTM Netmuc KT" panose="02040603050506020204" pitchFamily="18" charset="0"/>
            </a:endParaRPr>
          </a:p>
        </p:txBody>
      </p:sp>
      <p:sp>
        <p:nvSpPr>
          <p:cNvPr id="6" name="TextBox 5"/>
          <p:cNvSpPr txBox="1"/>
          <p:nvPr/>
        </p:nvSpPr>
        <p:spPr>
          <a:xfrm rot="20726490">
            <a:off x="-159870" y="1175561"/>
            <a:ext cx="2933320" cy="830997"/>
          </a:xfrm>
          <a:prstGeom prst="rect">
            <a:avLst/>
          </a:prstGeom>
          <a:noFill/>
        </p:spPr>
        <p:txBody>
          <a:bodyPr wrap="square" rtlCol="0">
            <a:spAutoFit/>
          </a:bodyPr>
          <a:lstStyle/>
          <a:p>
            <a:pPr algn="ctr"/>
            <a:r>
              <a:rPr lang="en-US" sz="4800" dirty="0" err="1" smtClean="0">
                <a:ln>
                  <a:solidFill>
                    <a:schemeClr val="tx1">
                      <a:lumMod val="65000"/>
                      <a:lumOff val="35000"/>
                    </a:schemeClr>
                  </a:solidFill>
                </a:ln>
                <a:solidFill>
                  <a:schemeClr val="accent6">
                    <a:lumMod val="40000"/>
                    <a:lumOff val="60000"/>
                  </a:schemeClr>
                </a:solidFill>
                <a:effectLst>
                  <a:reflection blurRad="6350" stA="55000" endA="300" endPos="45500" dir="5400000" sy="-100000" algn="bl" rotWithShape="0"/>
                </a:effectLst>
                <a:latin typeface="UTM Netmuc KT" panose="02040603050506020204" pitchFamily="18" charset="0"/>
              </a:rPr>
              <a:t>Thành</a:t>
            </a:r>
            <a:r>
              <a:rPr lang="en-US" sz="4800" dirty="0" smtClean="0">
                <a:ln>
                  <a:solidFill>
                    <a:schemeClr val="tx1">
                      <a:lumMod val="65000"/>
                      <a:lumOff val="35000"/>
                    </a:schemeClr>
                  </a:solidFill>
                </a:ln>
                <a:solidFill>
                  <a:schemeClr val="accent6">
                    <a:lumMod val="40000"/>
                    <a:lumOff val="60000"/>
                  </a:schemeClr>
                </a:solidFill>
                <a:effectLst>
                  <a:reflection blurRad="6350" stA="55000" endA="300" endPos="45500" dir="5400000" sy="-100000" algn="bl" rotWithShape="0"/>
                </a:effectLst>
                <a:latin typeface="UTM Netmuc KT" panose="02040603050506020204" pitchFamily="18" charset="0"/>
              </a:rPr>
              <a:t> </a:t>
            </a:r>
            <a:r>
              <a:rPr lang="en-US" sz="4800" dirty="0" err="1" smtClean="0">
                <a:ln>
                  <a:solidFill>
                    <a:schemeClr val="tx1">
                      <a:lumMod val="65000"/>
                      <a:lumOff val="35000"/>
                    </a:schemeClr>
                  </a:solidFill>
                </a:ln>
                <a:solidFill>
                  <a:schemeClr val="accent6">
                    <a:lumMod val="40000"/>
                    <a:lumOff val="60000"/>
                  </a:schemeClr>
                </a:solidFill>
                <a:effectLst>
                  <a:reflection blurRad="6350" stA="55000" endA="300" endPos="45500" dir="5400000" sy="-100000" algn="bl" rotWithShape="0"/>
                </a:effectLst>
                <a:latin typeface="UTM Netmuc KT" panose="02040603050506020204" pitchFamily="18" charset="0"/>
              </a:rPr>
              <a:t>phố</a:t>
            </a:r>
            <a:endParaRPr lang="en-US" sz="4800" dirty="0" smtClean="0">
              <a:ln>
                <a:solidFill>
                  <a:schemeClr val="tx1">
                    <a:lumMod val="65000"/>
                    <a:lumOff val="35000"/>
                  </a:schemeClr>
                </a:solidFill>
              </a:ln>
              <a:solidFill>
                <a:schemeClr val="accent6">
                  <a:lumMod val="40000"/>
                  <a:lumOff val="60000"/>
                </a:schemeClr>
              </a:solidFill>
              <a:effectLst>
                <a:reflection blurRad="6350" stA="55000" endA="300" endPos="45500" dir="5400000" sy="-100000" algn="bl" rotWithShape="0"/>
              </a:effectLst>
              <a:latin typeface="UTM Netmuc KT" panose="02040603050506020204" pitchFamily="18" charset="0"/>
            </a:endParaRPr>
          </a:p>
        </p:txBody>
      </p:sp>
      <p:pic>
        <p:nvPicPr>
          <p:cNvPr id="12" name="Picture 11"/>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1923" b="95000" l="2617" r="26867"/>
                    </a14:imgEffect>
                  </a14:imgLayer>
                </a14:imgProps>
              </a:ext>
              <a:ext uri="{28A0092B-C50C-407E-A947-70E740481C1C}">
                <a14:useLocalDpi xmlns:a14="http://schemas.microsoft.com/office/drawing/2010/main" val="0"/>
              </a:ext>
            </a:extLst>
          </a:blip>
          <a:srcRect t="50654" r="72809"/>
          <a:stretch/>
        </p:blipFill>
        <p:spPr>
          <a:xfrm rot="900740">
            <a:off x="8674886" y="663943"/>
            <a:ext cx="1195962" cy="13025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Freeform 19"/>
          <p:cNvSpPr/>
          <p:nvPr/>
        </p:nvSpPr>
        <p:spPr>
          <a:xfrm rot="12056130">
            <a:off x="4353335" y="51427"/>
            <a:ext cx="353233" cy="316522"/>
          </a:xfrm>
          <a:custGeom>
            <a:avLst/>
            <a:gdLst>
              <a:gd name="connsiteX0" fmla="*/ 563 w 595856"/>
              <a:gd name="connsiteY0" fmla="*/ 7529 h 491287"/>
              <a:gd name="connsiteX1" fmla="*/ 462477 w 595856"/>
              <a:gd name="connsiteY1" fmla="*/ 214918 h 491287"/>
              <a:gd name="connsiteX2" fmla="*/ 566172 w 595856"/>
              <a:gd name="connsiteY2" fmla="*/ 488296 h 491287"/>
              <a:gd name="connsiteX3" fmla="*/ 563 w 595856"/>
              <a:gd name="connsiteY3" fmla="*/ 7529 h 491287"/>
            </a:gdLst>
            <a:ahLst/>
            <a:cxnLst>
              <a:cxn ang="0">
                <a:pos x="connsiteX0" y="connsiteY0"/>
              </a:cxn>
              <a:cxn ang="0">
                <a:pos x="connsiteX1" y="connsiteY1"/>
              </a:cxn>
              <a:cxn ang="0">
                <a:pos x="connsiteX2" y="connsiteY2"/>
              </a:cxn>
              <a:cxn ang="0">
                <a:pos x="connsiteX3" y="connsiteY3"/>
              </a:cxn>
            </a:cxnLst>
            <a:rect l="l" t="t" r="r" b="b"/>
            <a:pathLst>
              <a:path w="595856" h="491287">
                <a:moveTo>
                  <a:pt x="563" y="7529"/>
                </a:moveTo>
                <a:cubicBezTo>
                  <a:pt x="-16719" y="-38034"/>
                  <a:pt x="368209" y="134790"/>
                  <a:pt x="462477" y="214918"/>
                </a:cubicBezTo>
                <a:cubicBezTo>
                  <a:pt x="556745" y="295046"/>
                  <a:pt x="643158" y="519719"/>
                  <a:pt x="566172" y="488296"/>
                </a:cubicBezTo>
                <a:cubicBezTo>
                  <a:pt x="489186" y="456873"/>
                  <a:pt x="17845" y="53092"/>
                  <a:pt x="563" y="7529"/>
                </a:cubicBezTo>
                <a:close/>
              </a:path>
            </a:pathLst>
          </a:custGeom>
          <a:solidFill>
            <a:schemeClr val="accent2">
              <a:lumMod val="60000"/>
              <a:lumOff val="40000"/>
            </a:schemeClr>
          </a:solidFill>
          <a:ln>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lumMod val="65000"/>
                    <a:lumOff val="35000"/>
                  </a:schemeClr>
                </a:solidFill>
              </a:ln>
              <a:solidFill>
                <a:schemeClr val="accent2">
                  <a:lumMod val="60000"/>
                  <a:lumOff val="40000"/>
                </a:schemeClr>
              </a:solidFill>
            </a:endParaRPr>
          </a:p>
        </p:txBody>
      </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576128"/>
            <a:ext cx="733339" cy="1248118"/>
          </a:xfrm>
          <a:prstGeom prst="rect">
            <a:avLst/>
          </a:prstGeom>
        </p:spPr>
      </p:pic>
      <p:sp>
        <p:nvSpPr>
          <p:cNvPr id="22" name="TextBox 21"/>
          <p:cNvSpPr txBox="1"/>
          <p:nvPr/>
        </p:nvSpPr>
        <p:spPr>
          <a:xfrm rot="20948916">
            <a:off x="10494210" y="1235613"/>
            <a:ext cx="1831721" cy="461665"/>
          </a:xfrm>
          <a:prstGeom prst="rect">
            <a:avLst/>
          </a:prstGeom>
          <a:noFill/>
        </p:spPr>
        <p:txBody>
          <a:bodyPr wrap="square" rtlCol="0">
            <a:spAutoFit/>
          </a:bodyPr>
          <a:lstStyle/>
          <a:p>
            <a:pPr algn="ctr"/>
            <a:r>
              <a:rPr lang="en-US" sz="2400" dirty="0" err="1" smtClean="0">
                <a:solidFill>
                  <a:schemeClr val="bg2">
                    <a:lumMod val="50000"/>
                  </a:schemeClr>
                </a:solidFill>
                <a:effectLst/>
                <a:latin typeface="UTM Netmuc KT" panose="02040603050506020204" pitchFamily="18" charset="0"/>
              </a:rPr>
              <a:t>Địa</a:t>
            </a:r>
            <a:r>
              <a:rPr lang="en-US" sz="2400" dirty="0" smtClean="0">
                <a:solidFill>
                  <a:schemeClr val="bg2">
                    <a:lumMod val="50000"/>
                  </a:schemeClr>
                </a:solidFill>
                <a:effectLst/>
                <a:latin typeface="UTM Netmuc KT" panose="02040603050506020204" pitchFamily="18" charset="0"/>
              </a:rPr>
              <a:t> </a:t>
            </a:r>
            <a:r>
              <a:rPr lang="en-US" sz="2400" dirty="0" err="1" smtClean="0">
                <a:solidFill>
                  <a:schemeClr val="bg2">
                    <a:lumMod val="50000"/>
                  </a:schemeClr>
                </a:solidFill>
                <a:effectLst/>
                <a:latin typeface="UTM Netmuc KT" panose="02040603050506020204" pitchFamily="18" charset="0"/>
              </a:rPr>
              <a:t>lí</a:t>
            </a:r>
            <a:r>
              <a:rPr lang="en-US" sz="2400" dirty="0" smtClean="0">
                <a:solidFill>
                  <a:schemeClr val="bg2">
                    <a:lumMod val="50000"/>
                  </a:schemeClr>
                </a:solidFill>
                <a:effectLst/>
                <a:latin typeface="UTM Netmuc KT" panose="02040603050506020204" pitchFamily="18" charset="0"/>
              </a:rPr>
              <a:t> 4</a:t>
            </a:r>
          </a:p>
        </p:txBody>
      </p:sp>
    </p:spTree>
    <p:extLst>
      <p:ext uri="{BB962C8B-B14F-4D97-AF65-F5344CB8AC3E}">
        <p14:creationId xmlns:p14="http://schemas.microsoft.com/office/powerpoint/2010/main" val="20392211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1"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par>
                                <p:cTn id="11" presetID="5" presetClass="entr" presetSubtype="10" fill="hold" grpId="1"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par>
                                <p:cTn id="14" presetID="5" presetClass="entr" presetSubtype="1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heckerboard(across)">
                                      <p:cBhvr>
                                        <p:cTn id="16" dur="500"/>
                                        <p:tgtEl>
                                          <p:spTgt spid="13"/>
                                        </p:tgtEl>
                                      </p:cBhvr>
                                    </p:animEffect>
                                  </p:childTnLst>
                                </p:cTn>
                              </p:par>
                              <p:par>
                                <p:cTn id="17" presetID="5" presetClass="entr" presetSubtype="10" fill="hold" grpId="1"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heckerboard(across)">
                                      <p:cBhvr>
                                        <p:cTn id="19" dur="500"/>
                                        <p:tgtEl>
                                          <p:spTgt spid="7"/>
                                        </p:tgtEl>
                                      </p:cBhvr>
                                    </p:animEffect>
                                  </p:childTnLst>
                                </p:cTn>
                              </p:par>
                              <p:par>
                                <p:cTn id="20" presetID="5" presetClass="entr" presetSubtype="10" fill="hold" grpId="1"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par>
                                <p:cTn id="23" presetID="5"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cTn>
                              </p:par>
                              <p:par>
                                <p:cTn id="26" presetID="5" presetClass="entr" presetSubtype="10" fill="hold" grpId="1"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checkerboard(across)">
                                      <p:cBhvr>
                                        <p:cTn id="28" dur="500"/>
                                        <p:tgtEl>
                                          <p:spTgt spid="20"/>
                                        </p:tgtEl>
                                      </p:cBhvr>
                                    </p:animEffect>
                                  </p:childTnLst>
                                </p:cTn>
                              </p:par>
                              <p:par>
                                <p:cTn id="29" presetID="5" presetClass="entr" presetSubtype="1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heckerboard(across)">
                                      <p:cBhvr>
                                        <p:cTn id="31" dur="500"/>
                                        <p:tgtEl>
                                          <p:spTgt spid="21"/>
                                        </p:tgtEl>
                                      </p:cBhvr>
                                    </p:animEffect>
                                  </p:childTnLst>
                                </p:cTn>
                              </p:par>
                              <p:par>
                                <p:cTn id="32" presetID="5" presetClass="entr" presetSubtype="10" fill="hold" grpId="1"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checkerboard(across)">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animBg="1"/>
      <p:bldP spid="10" grpId="1" animBg="1"/>
      <p:bldP spid="7" grpId="1"/>
      <p:bldP spid="6" grpId="1"/>
      <p:bldP spid="20" grpId="1" animBg="1"/>
      <p:bldP spid="22"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4000"/>
          </a:stretch>
        </a:blipFill>
        <a:effectLst/>
      </p:bgPr>
    </p:bg>
    <p:spTree>
      <p:nvGrpSpPr>
        <p:cNvPr id="1" name=""/>
        <p:cNvGrpSpPr/>
        <p:nvPr/>
      </p:nvGrpSpPr>
      <p:grpSpPr>
        <a:xfrm>
          <a:off x="0" y="0"/>
          <a:ext cx="0" cy="0"/>
          <a:chOff x="0" y="0"/>
          <a:chExt cx="0" cy="0"/>
        </a:xfrm>
      </p:grpSpPr>
      <p:sp>
        <p:nvSpPr>
          <p:cNvPr id="8" name="Rectangle 7"/>
          <p:cNvSpPr/>
          <p:nvPr/>
        </p:nvSpPr>
        <p:spPr>
          <a:xfrm>
            <a:off x="127225" y="356978"/>
            <a:ext cx="6368142" cy="1077218"/>
          </a:xfrm>
          <a:prstGeom prst="rect">
            <a:avLst/>
          </a:prstGeom>
        </p:spPr>
        <p:txBody>
          <a:bodyPr wrap="square">
            <a:spAutoFit/>
          </a:bodyPr>
          <a:lstStyle/>
          <a:p>
            <a:pPr algn="ctr"/>
            <a:r>
              <a:rPr lang="nl-NL" sz="32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1- Thành </a:t>
            </a:r>
            <a:r>
              <a:rPr lang="nl-NL"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phố ở trung tâm đồng bằng sông Cửu </a:t>
            </a:r>
            <a:r>
              <a:rPr lang="nl-NL" sz="32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Long</a:t>
            </a:r>
            <a:r>
              <a:rPr lang="nl-NL" sz="32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3200" dirty="0">
              <a:solidFill>
                <a:schemeClr val="bg1"/>
              </a:solidFill>
              <a:latin typeface="Arial" panose="020B0604020202020204" pitchFamily="34" charset="0"/>
              <a:cs typeface="Arial" panose="020B0604020202020204" pitchFamily="34" charset="0"/>
            </a:endParaRPr>
          </a:p>
        </p:txBody>
      </p:sp>
      <p:grpSp>
        <p:nvGrpSpPr>
          <p:cNvPr id="7" name="Group 6"/>
          <p:cNvGrpSpPr/>
          <p:nvPr/>
        </p:nvGrpSpPr>
        <p:grpSpPr>
          <a:xfrm>
            <a:off x="-750858" y="1935747"/>
            <a:ext cx="7300846" cy="4922253"/>
            <a:chOff x="-750858" y="1935747"/>
            <a:chExt cx="7300846" cy="4922253"/>
          </a:xfrm>
        </p:grpSpPr>
        <p:grpSp>
          <p:nvGrpSpPr>
            <p:cNvPr id="9" name="Group 8"/>
            <p:cNvGrpSpPr/>
            <p:nvPr/>
          </p:nvGrpSpPr>
          <p:grpSpPr>
            <a:xfrm>
              <a:off x="303949" y="1935747"/>
              <a:ext cx="6246039" cy="2374996"/>
              <a:chOff x="227961" y="609060"/>
              <a:chExt cx="4684529" cy="2994300"/>
            </a:xfrm>
          </p:grpSpPr>
          <p:grpSp>
            <p:nvGrpSpPr>
              <p:cNvPr id="10" name="Group 8"/>
              <p:cNvGrpSpPr/>
              <p:nvPr/>
            </p:nvGrpSpPr>
            <p:grpSpPr>
              <a:xfrm>
                <a:off x="244928" y="609060"/>
                <a:ext cx="4640107" cy="2994300"/>
                <a:chOff x="-148960" y="0"/>
                <a:chExt cx="5233888" cy="3002118"/>
              </a:xfrm>
              <a:solidFill>
                <a:schemeClr val="bg1"/>
              </a:solidFill>
            </p:grpSpPr>
            <p:sp>
              <p:nvSpPr>
                <p:cNvPr id="12" name="Freeform 9"/>
                <p:cNvSpPr/>
                <p:nvPr/>
              </p:nvSpPr>
              <p:spPr>
                <a:xfrm>
                  <a:off x="-148959" y="0"/>
                  <a:ext cx="5218647" cy="3002118"/>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grpFill/>
                <a:ln w="38100">
                  <a:solidFill>
                    <a:schemeClr val="tx1"/>
                  </a:solidFill>
                  <a:prstDash val="dash"/>
                </a:ln>
              </p:spPr>
            </p:sp>
            <p:sp>
              <p:nvSpPr>
                <p:cNvPr id="13" name="Freeform 10"/>
                <p:cNvSpPr/>
                <p:nvPr/>
              </p:nvSpPr>
              <p:spPr>
                <a:xfrm>
                  <a:off x="-148960" y="0"/>
                  <a:ext cx="5233888" cy="3002118"/>
                </a:xfrm>
                <a:custGeom>
                  <a:avLst/>
                  <a:gdLst/>
                  <a:ahLst/>
                  <a:cxnLst/>
                  <a:rect l="l" t="t" r="r" b="b"/>
                  <a:pathLst>
                    <a:path w="5088738" h="3609492">
                      <a:moveTo>
                        <a:pt x="5054448" y="21590"/>
                      </a:moveTo>
                      <a:cubicBezTo>
                        <a:pt x="5055718" y="34290"/>
                        <a:pt x="5055718" y="44450"/>
                        <a:pt x="5056988" y="54610"/>
                      </a:cubicBezTo>
                      <a:cubicBezTo>
                        <a:pt x="5059528" y="118241"/>
                        <a:pt x="5060798" y="196297"/>
                        <a:pt x="5063338" y="271565"/>
                      </a:cubicBezTo>
                      <a:cubicBezTo>
                        <a:pt x="5063338" y="380286"/>
                        <a:pt x="5076038" y="2524036"/>
                        <a:pt x="5082388" y="2632756"/>
                      </a:cubicBezTo>
                      <a:cubicBezTo>
                        <a:pt x="5088738" y="2797231"/>
                        <a:pt x="5084928" y="2964494"/>
                        <a:pt x="5084928" y="3128969"/>
                      </a:cubicBezTo>
                      <a:cubicBezTo>
                        <a:pt x="5084928" y="3273930"/>
                        <a:pt x="5086198" y="3407740"/>
                        <a:pt x="5087468" y="3548532"/>
                      </a:cubicBezTo>
                      <a:cubicBezTo>
                        <a:pt x="5087468" y="3570122"/>
                        <a:pt x="5087468" y="3584092"/>
                        <a:pt x="5087468" y="3608222"/>
                      </a:cubicBezTo>
                      <a:cubicBezTo>
                        <a:pt x="5064608" y="3608222"/>
                        <a:pt x="5044288" y="3609492"/>
                        <a:pt x="5013023" y="3608222"/>
                      </a:cubicBezTo>
                      <a:cubicBezTo>
                        <a:pt x="4756535" y="3603142"/>
                        <a:pt x="4496101" y="3609492"/>
                        <a:pt x="4239612" y="3604412"/>
                      </a:cubicBezTo>
                      <a:cubicBezTo>
                        <a:pt x="4085719" y="3600602"/>
                        <a:pt x="3935772" y="3603142"/>
                        <a:pt x="3781879" y="3600602"/>
                      </a:cubicBezTo>
                      <a:cubicBezTo>
                        <a:pt x="3710852" y="3599332"/>
                        <a:pt x="3639824" y="3598062"/>
                        <a:pt x="3568796" y="3596792"/>
                      </a:cubicBezTo>
                      <a:cubicBezTo>
                        <a:pt x="3525391" y="3596792"/>
                        <a:pt x="3485931" y="3598062"/>
                        <a:pt x="3442525" y="3598062"/>
                      </a:cubicBezTo>
                      <a:cubicBezTo>
                        <a:pt x="3332038" y="3596792"/>
                        <a:pt x="3028198" y="3598062"/>
                        <a:pt x="2917710" y="3596792"/>
                      </a:cubicBezTo>
                      <a:cubicBezTo>
                        <a:pt x="2838791" y="3595522"/>
                        <a:pt x="1260401" y="3604412"/>
                        <a:pt x="1181481" y="3603142"/>
                      </a:cubicBezTo>
                      <a:cubicBezTo>
                        <a:pt x="1161751" y="3603142"/>
                        <a:pt x="1138075" y="3604412"/>
                        <a:pt x="1118346" y="3604412"/>
                      </a:cubicBezTo>
                      <a:cubicBezTo>
                        <a:pt x="1070994" y="3604412"/>
                        <a:pt x="1027588" y="3605682"/>
                        <a:pt x="980236" y="3605682"/>
                      </a:cubicBezTo>
                      <a:cubicBezTo>
                        <a:pt x="861857" y="3605682"/>
                        <a:pt x="747424" y="3604412"/>
                        <a:pt x="629045" y="3603142"/>
                      </a:cubicBezTo>
                      <a:cubicBezTo>
                        <a:pt x="558017" y="3601872"/>
                        <a:pt x="486989" y="3600602"/>
                        <a:pt x="419908" y="3599332"/>
                      </a:cubicBezTo>
                      <a:cubicBezTo>
                        <a:pt x="293637" y="3598062"/>
                        <a:pt x="167365" y="3596792"/>
                        <a:pt x="48260" y="3596792"/>
                      </a:cubicBezTo>
                      <a:cubicBezTo>
                        <a:pt x="38100" y="3596792"/>
                        <a:pt x="29210" y="3596792"/>
                        <a:pt x="19050" y="3595522"/>
                      </a:cubicBezTo>
                      <a:cubicBezTo>
                        <a:pt x="10160" y="3594252"/>
                        <a:pt x="5080" y="3587902"/>
                        <a:pt x="7620" y="3579012"/>
                      </a:cubicBezTo>
                      <a:cubicBezTo>
                        <a:pt x="16510" y="3547125"/>
                        <a:pt x="12700" y="3477433"/>
                        <a:pt x="11430" y="3404952"/>
                      </a:cubicBezTo>
                      <a:cubicBezTo>
                        <a:pt x="10160" y="3257204"/>
                        <a:pt x="6350" y="3112243"/>
                        <a:pt x="7620" y="2964494"/>
                      </a:cubicBezTo>
                      <a:cubicBezTo>
                        <a:pt x="5080" y="2780505"/>
                        <a:pt x="0" y="502945"/>
                        <a:pt x="7620" y="316168"/>
                      </a:cubicBezTo>
                      <a:cubicBezTo>
                        <a:pt x="8890" y="279928"/>
                        <a:pt x="7620" y="240900"/>
                        <a:pt x="8890" y="204660"/>
                      </a:cubicBezTo>
                      <a:cubicBezTo>
                        <a:pt x="10160" y="146118"/>
                        <a:pt x="12700" y="82000"/>
                        <a:pt x="13970" y="44450"/>
                      </a:cubicBezTo>
                      <a:cubicBezTo>
                        <a:pt x="13970" y="41910"/>
                        <a:pt x="15240" y="39370"/>
                        <a:pt x="16510" y="38100"/>
                      </a:cubicBezTo>
                      <a:cubicBezTo>
                        <a:pt x="38100" y="35560"/>
                        <a:pt x="68716" y="30480"/>
                        <a:pt x="131852" y="29210"/>
                      </a:cubicBezTo>
                      <a:cubicBezTo>
                        <a:pt x="238393" y="25400"/>
                        <a:pt x="344934" y="22860"/>
                        <a:pt x="455422" y="20320"/>
                      </a:cubicBezTo>
                      <a:cubicBezTo>
                        <a:pt x="530395" y="17780"/>
                        <a:pt x="605369" y="16510"/>
                        <a:pt x="676396" y="13970"/>
                      </a:cubicBezTo>
                      <a:cubicBezTo>
                        <a:pt x="747424" y="11430"/>
                        <a:pt x="822397" y="8890"/>
                        <a:pt x="893425" y="8890"/>
                      </a:cubicBezTo>
                      <a:cubicBezTo>
                        <a:pt x="972344" y="7620"/>
                        <a:pt x="1051264" y="10160"/>
                        <a:pt x="1130183" y="8890"/>
                      </a:cubicBezTo>
                      <a:cubicBezTo>
                        <a:pt x="1228833" y="8890"/>
                        <a:pt x="3016360" y="6350"/>
                        <a:pt x="3115009" y="5080"/>
                      </a:cubicBezTo>
                      <a:cubicBezTo>
                        <a:pt x="3209713" y="3810"/>
                        <a:pt x="3304416" y="2540"/>
                        <a:pt x="3403065" y="2540"/>
                      </a:cubicBezTo>
                      <a:cubicBezTo>
                        <a:pt x="3564850" y="1270"/>
                        <a:pt x="3722690" y="0"/>
                        <a:pt x="3884474" y="0"/>
                      </a:cubicBezTo>
                      <a:cubicBezTo>
                        <a:pt x="3951556" y="0"/>
                        <a:pt x="4022584" y="2540"/>
                        <a:pt x="4089665" y="2540"/>
                      </a:cubicBezTo>
                      <a:cubicBezTo>
                        <a:pt x="4275126" y="3810"/>
                        <a:pt x="4464533" y="5080"/>
                        <a:pt x="4649993" y="7620"/>
                      </a:cubicBezTo>
                      <a:cubicBezTo>
                        <a:pt x="4748643" y="8890"/>
                        <a:pt x="4847292" y="12700"/>
                        <a:pt x="4945942" y="16510"/>
                      </a:cubicBezTo>
                      <a:cubicBezTo>
                        <a:pt x="4969618" y="16510"/>
                        <a:pt x="4993293" y="16510"/>
                        <a:pt x="5013023" y="16510"/>
                      </a:cubicBezTo>
                      <a:cubicBezTo>
                        <a:pt x="5035398" y="17780"/>
                        <a:pt x="5044288" y="20320"/>
                        <a:pt x="5054448" y="21590"/>
                      </a:cubicBezTo>
                      <a:close/>
                      <a:moveTo>
                        <a:pt x="5064608" y="3591712"/>
                      </a:moveTo>
                      <a:cubicBezTo>
                        <a:pt x="5065878" y="3575202"/>
                        <a:pt x="5067148" y="3562502"/>
                        <a:pt x="5067148" y="3549802"/>
                      </a:cubicBezTo>
                      <a:cubicBezTo>
                        <a:pt x="5065878" y="3393801"/>
                        <a:pt x="5064608" y="3246053"/>
                        <a:pt x="5064608" y="3087153"/>
                      </a:cubicBezTo>
                      <a:cubicBezTo>
                        <a:pt x="5064608" y="3014673"/>
                        <a:pt x="5067148" y="2942192"/>
                        <a:pt x="5065878" y="2869712"/>
                      </a:cubicBezTo>
                      <a:cubicBezTo>
                        <a:pt x="5065878" y="2802807"/>
                        <a:pt x="5064608" y="2733114"/>
                        <a:pt x="5063338" y="2666209"/>
                      </a:cubicBezTo>
                      <a:cubicBezTo>
                        <a:pt x="5058258" y="2563064"/>
                        <a:pt x="5046828" y="427677"/>
                        <a:pt x="5046828" y="324531"/>
                      </a:cubicBezTo>
                      <a:cubicBezTo>
                        <a:pt x="5044288" y="238112"/>
                        <a:pt x="5041748" y="148905"/>
                        <a:pt x="5039208" y="63500"/>
                      </a:cubicBezTo>
                      <a:cubicBezTo>
                        <a:pt x="5037938" y="44450"/>
                        <a:pt x="5036668" y="43180"/>
                        <a:pt x="5001186" y="41910"/>
                      </a:cubicBezTo>
                      <a:cubicBezTo>
                        <a:pt x="4989348" y="41910"/>
                        <a:pt x="4981456" y="41910"/>
                        <a:pt x="4969618" y="40640"/>
                      </a:cubicBezTo>
                      <a:cubicBezTo>
                        <a:pt x="4870968" y="36830"/>
                        <a:pt x="4768373" y="31750"/>
                        <a:pt x="4669724" y="30480"/>
                      </a:cubicBezTo>
                      <a:cubicBezTo>
                        <a:pt x="4429019" y="26670"/>
                        <a:pt x="4184369" y="25400"/>
                        <a:pt x="3943664" y="22860"/>
                      </a:cubicBezTo>
                      <a:cubicBezTo>
                        <a:pt x="3908150" y="22860"/>
                        <a:pt x="3868691" y="22860"/>
                        <a:pt x="3833177" y="22860"/>
                      </a:cubicBezTo>
                      <a:cubicBezTo>
                        <a:pt x="3773987" y="22860"/>
                        <a:pt x="3714797" y="22860"/>
                        <a:pt x="3659554" y="22860"/>
                      </a:cubicBezTo>
                      <a:cubicBezTo>
                        <a:pt x="3533283" y="22860"/>
                        <a:pt x="3407012" y="22860"/>
                        <a:pt x="3284686" y="24130"/>
                      </a:cubicBezTo>
                      <a:cubicBezTo>
                        <a:pt x="3178145" y="25400"/>
                        <a:pt x="1382726" y="29210"/>
                        <a:pt x="1276185" y="29210"/>
                      </a:cubicBezTo>
                      <a:cubicBezTo>
                        <a:pt x="1102562" y="29210"/>
                        <a:pt x="928939" y="26670"/>
                        <a:pt x="755316" y="33020"/>
                      </a:cubicBezTo>
                      <a:cubicBezTo>
                        <a:pt x="664558" y="36830"/>
                        <a:pt x="577747" y="36830"/>
                        <a:pt x="490935" y="38100"/>
                      </a:cubicBezTo>
                      <a:cubicBezTo>
                        <a:pt x="340988" y="41910"/>
                        <a:pt x="191041" y="45720"/>
                        <a:pt x="49530" y="50800"/>
                      </a:cubicBezTo>
                      <a:cubicBezTo>
                        <a:pt x="36830" y="50800"/>
                        <a:pt x="34290" y="53340"/>
                        <a:pt x="33020" y="73637"/>
                      </a:cubicBezTo>
                      <a:cubicBezTo>
                        <a:pt x="31750" y="123816"/>
                        <a:pt x="31750" y="173995"/>
                        <a:pt x="30480" y="224174"/>
                      </a:cubicBezTo>
                      <a:cubicBezTo>
                        <a:pt x="29210" y="307805"/>
                        <a:pt x="26670" y="388649"/>
                        <a:pt x="25400" y="472280"/>
                      </a:cubicBezTo>
                      <a:cubicBezTo>
                        <a:pt x="20320" y="561487"/>
                        <a:pt x="26670" y="2741477"/>
                        <a:pt x="29210" y="2830684"/>
                      </a:cubicBezTo>
                      <a:cubicBezTo>
                        <a:pt x="29210" y="2925466"/>
                        <a:pt x="29210" y="3023036"/>
                        <a:pt x="30480" y="3117818"/>
                      </a:cubicBezTo>
                      <a:cubicBezTo>
                        <a:pt x="30480" y="3187511"/>
                        <a:pt x="33020" y="3257204"/>
                        <a:pt x="33020" y="3326897"/>
                      </a:cubicBezTo>
                      <a:cubicBezTo>
                        <a:pt x="33020" y="3402164"/>
                        <a:pt x="33020" y="3477433"/>
                        <a:pt x="31750" y="3549802"/>
                      </a:cubicBezTo>
                      <a:cubicBezTo>
                        <a:pt x="31750" y="3553612"/>
                        <a:pt x="31750" y="3556152"/>
                        <a:pt x="31750" y="3559962"/>
                      </a:cubicBezTo>
                      <a:cubicBezTo>
                        <a:pt x="31750" y="3570122"/>
                        <a:pt x="35560" y="3573932"/>
                        <a:pt x="44450" y="3573932"/>
                      </a:cubicBezTo>
                      <a:cubicBezTo>
                        <a:pt x="76608" y="3573932"/>
                        <a:pt x="131852" y="3575202"/>
                        <a:pt x="183149" y="3575202"/>
                      </a:cubicBezTo>
                      <a:cubicBezTo>
                        <a:pt x="258123" y="3575202"/>
                        <a:pt x="337042" y="3572662"/>
                        <a:pt x="412016" y="3575202"/>
                      </a:cubicBezTo>
                      <a:cubicBezTo>
                        <a:pt x="534341" y="3579012"/>
                        <a:pt x="656666" y="3581552"/>
                        <a:pt x="778992" y="3580282"/>
                      </a:cubicBezTo>
                      <a:cubicBezTo>
                        <a:pt x="857911" y="3579012"/>
                        <a:pt x="932885" y="3581552"/>
                        <a:pt x="1011804" y="3581552"/>
                      </a:cubicBezTo>
                      <a:cubicBezTo>
                        <a:pt x="1126238" y="3581552"/>
                        <a:pt x="1240671" y="3580282"/>
                        <a:pt x="1355104" y="3581552"/>
                      </a:cubicBezTo>
                      <a:cubicBezTo>
                        <a:pt x="1524781" y="3582822"/>
                        <a:pt x="3387281" y="3572662"/>
                        <a:pt x="3560905" y="3575202"/>
                      </a:cubicBezTo>
                      <a:cubicBezTo>
                        <a:pt x="3635878" y="3576472"/>
                        <a:pt x="3710852" y="3577742"/>
                        <a:pt x="3781879" y="3577742"/>
                      </a:cubicBezTo>
                      <a:cubicBezTo>
                        <a:pt x="3912096" y="3580282"/>
                        <a:pt x="4038368" y="3576472"/>
                        <a:pt x="4168585" y="3580282"/>
                      </a:cubicBezTo>
                      <a:cubicBezTo>
                        <a:pt x="4275126" y="3582822"/>
                        <a:pt x="4381668" y="3582822"/>
                        <a:pt x="4488209" y="3585362"/>
                      </a:cubicBezTo>
                      <a:cubicBezTo>
                        <a:pt x="4646048" y="3589172"/>
                        <a:pt x="4803887" y="3591712"/>
                        <a:pt x="4961726" y="3592982"/>
                      </a:cubicBezTo>
                      <a:cubicBezTo>
                        <a:pt x="5020915" y="3592982"/>
                        <a:pt x="5044288" y="3591712"/>
                        <a:pt x="5064608" y="3591712"/>
                      </a:cubicBezTo>
                      <a:close/>
                    </a:path>
                  </a:pathLst>
                </a:custGeom>
                <a:grpFill/>
                <a:ln w="38100">
                  <a:solidFill>
                    <a:schemeClr val="tx1"/>
                  </a:solidFill>
                  <a:prstDash val="dash"/>
                </a:ln>
              </p:spPr>
            </p:sp>
          </p:grpSp>
          <p:sp>
            <p:nvSpPr>
              <p:cNvPr id="11" name="Rectangle 10">
                <a:extLst>
                  <a:ext uri="{FF2B5EF4-FFF2-40B4-BE49-F238E27FC236}">
                    <a16:creationId xmlns:a16="http://schemas.microsoft.com/office/drawing/2014/main" id="{922F22A9-AE1F-4669-B48D-424668D54C6C}"/>
                  </a:ext>
                </a:extLst>
              </p:cNvPr>
              <p:cNvSpPr/>
              <p:nvPr/>
            </p:nvSpPr>
            <p:spPr>
              <a:xfrm>
                <a:off x="227961" y="978350"/>
                <a:ext cx="4684529" cy="2211784"/>
              </a:xfrm>
              <a:prstGeom prst="rect">
                <a:avLst/>
              </a:prstGeom>
            </p:spPr>
            <p:txBody>
              <a:bodyPr wrap="square">
                <a:spAutoFit/>
              </a:bodyPr>
              <a:lstStyle/>
              <a:p>
                <a:pPr algn="ctr" defTabSz="914377"/>
                <a:r>
                  <a:rPr lang="nl-NL" sz="3600" i="1" dirty="0">
                    <a:latin typeface="Arial" panose="020B0604020202020204" pitchFamily="34" charset="0"/>
                    <a:cs typeface="Arial" panose="020B0604020202020204" pitchFamily="34" charset="0"/>
                  </a:rPr>
                  <a:t>Từ thành phố này có thể đi các tỉnh khác bằng các loại đường giao thông nào?</a:t>
                </a:r>
                <a:endParaRPr lang="en-US" sz="6000" i="1" dirty="0">
                  <a:solidFill>
                    <a:srgbClr val="C0504D">
                      <a:lumMod val="75000"/>
                    </a:srgbClr>
                  </a:solidFill>
                  <a:latin typeface="Arial" panose="020B0604020202020204" pitchFamily="34" charset="0"/>
                  <a:cs typeface="Arial" panose="020B0604020202020204" pitchFamily="34" charset="0"/>
                  <a:sym typeface="Arial"/>
                </a:endParaRPr>
              </a:p>
            </p:txBody>
          </p:sp>
        </p:grpSp>
        <p:pic>
          <p:nvPicPr>
            <p:cNvPr id="24" name="图片 23">
              <a:extLst>
                <a:ext uri="{FF2B5EF4-FFF2-40B4-BE49-F238E27FC236}">
                  <a16:creationId xmlns:a16="http://schemas.microsoft.com/office/drawing/2014/main" id="{01DC9485-D238-3648-800D-CBC714D304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750858" y="3257796"/>
              <a:ext cx="3600204" cy="3600204"/>
            </a:xfrm>
            <a:prstGeom prst="rect">
              <a:avLst/>
            </a:prstGeom>
          </p:spPr>
        </p:pic>
      </p:grpSp>
      <p:pic>
        <p:nvPicPr>
          <p:cNvPr id="2052" name="Picture 4" descr="xây lắp điện tại đồng nai, xây dựng điện tại đồng nai, nhà thầu điện, thiết  kế thi công trạm điện tạ"/>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2672" y="267932"/>
            <a:ext cx="5199614" cy="624172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2127681" y="4109618"/>
            <a:ext cx="4681108" cy="2949507"/>
            <a:chOff x="2127681" y="4109618"/>
            <a:chExt cx="4681108" cy="2949507"/>
          </a:xfrm>
        </p:grpSpPr>
        <p:sp>
          <p:nvSpPr>
            <p:cNvPr id="2" name="Rectangle 1"/>
            <p:cNvSpPr/>
            <p:nvPr/>
          </p:nvSpPr>
          <p:spPr>
            <a:xfrm>
              <a:off x="3865890" y="4390058"/>
              <a:ext cx="2942899" cy="2031325"/>
            </a:xfrm>
            <a:prstGeom prst="rect">
              <a:avLst/>
            </a:prstGeom>
          </p:spPr>
          <p:txBody>
            <a:bodyPr wrap="square">
              <a:spAutoFit/>
            </a:bodyPr>
            <a:lstStyle/>
            <a:p>
              <a:pPr>
                <a:lnSpc>
                  <a:spcPct val="150000"/>
                </a:lnSpc>
              </a:pPr>
              <a:r>
                <a:rPr lang="nl-NL" sz="28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Đường thủy</a:t>
              </a:r>
            </a:p>
            <a:p>
              <a:pPr>
                <a:lnSpc>
                  <a:spcPct val="150000"/>
                </a:lnSpc>
              </a:pPr>
              <a:r>
                <a:rPr lang="nl-NL" sz="28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Đường ô tô</a:t>
              </a:r>
            </a:p>
            <a:p>
              <a:pPr>
                <a:lnSpc>
                  <a:spcPct val="150000"/>
                </a:lnSpc>
              </a:pPr>
              <a:r>
                <a:rPr lang="nl-NL" sz="28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Hàng </a:t>
              </a:r>
              <a:r>
                <a:rPr lang="nl-NL" sz="2800" b="1" dirty="0">
                  <a:solidFill>
                    <a:schemeClr val="bg1"/>
                  </a:solidFill>
                  <a:latin typeface="Arial" panose="020B0604020202020204" pitchFamily="34" charset="0"/>
                  <a:ea typeface="Times New Roman" panose="02020603050405020304" pitchFamily="18" charset="0"/>
                  <a:cs typeface="Arial" panose="020B0604020202020204" pitchFamily="34" charset="0"/>
                </a:rPr>
                <a:t>không.</a:t>
              </a:r>
              <a:endParaRPr lang="en-US" sz="2800" b="1" dirty="0">
                <a:solidFill>
                  <a:schemeClr val="bg1"/>
                </a:solidFill>
                <a:latin typeface="Arial" panose="020B0604020202020204" pitchFamily="34" charset="0"/>
                <a:cs typeface="Arial" panose="020B0604020202020204" pitchFamily="34" charset="0"/>
              </a:endParaRPr>
            </a:p>
          </p:txBody>
        </p:sp>
        <p:grpSp>
          <p:nvGrpSpPr>
            <p:cNvPr id="3" name="Group 2"/>
            <p:cNvGrpSpPr/>
            <p:nvPr/>
          </p:nvGrpSpPr>
          <p:grpSpPr>
            <a:xfrm>
              <a:off x="2127681" y="4109618"/>
              <a:ext cx="2024482" cy="2949507"/>
              <a:chOff x="843167" y="4180181"/>
              <a:chExt cx="2024482" cy="2949507"/>
            </a:xfrm>
          </p:grpSpPr>
          <p:pic>
            <p:nvPicPr>
              <p:cNvPr id="26" name="Picture 4" descr="Car Vector Graphics Stock Illustration Royalty-free, PNG, 800x800px, Car,  Automotive Design, Car Dealership, Classic Ca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0" r="98902"/>
                        </a14:imgEffect>
                      </a14:imgLayer>
                    </a14:imgProps>
                  </a:ext>
                  <a:ext uri="{28A0092B-C50C-407E-A947-70E740481C1C}">
                    <a14:useLocalDpi xmlns:a14="http://schemas.microsoft.com/office/drawing/2010/main" val="0"/>
                  </a:ext>
                </a:extLst>
              </a:blip>
              <a:srcRect/>
              <a:stretch>
                <a:fillRect/>
              </a:stretch>
            </p:blipFill>
            <p:spPr bwMode="auto">
              <a:xfrm>
                <a:off x="1326745" y="4871267"/>
                <a:ext cx="1057326" cy="103153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Airplane Vector PNG, Vector, PSD, and Clipart With Transparent Background  for Free Download | Pngtree"/>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843167" y="5105205"/>
                <a:ext cx="2024482" cy="202448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hailand boat transport 3750309 Vector Art at Vecteezy"/>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8367" r="92245">
                            <a14:foregroundMark x1="35102" y1="38571" x2="35102" y2="38571"/>
                            <a14:foregroundMark x1="36939" y1="33776" x2="36939" y2="33776"/>
                            <a14:foregroundMark x1="42653" y1="33163" x2="43980" y2="34694"/>
                            <a14:foregroundMark x1="41531" y1="40408" x2="26429" y2="40204"/>
                            <a14:foregroundMark x1="26939" y1="35714" x2="40918" y2="35714"/>
                            <a14:foregroundMark x1="45714" y1="38980" x2="40204" y2="38571"/>
                            <a14:foregroundMark x1="46224" y1="38878" x2="43469" y2="40510"/>
                            <a14:foregroundMark x1="47857" y1="39592" x2="46122" y2="38878"/>
                            <a14:foregroundMark x1="46224" y1="37653" x2="31939" y2="37653"/>
                            <a14:foregroundMark x1="21939" y1="61122" x2="30102" y2="63878"/>
                            <a14:foregroundMark x1="33367" y1="61429" x2="42449" y2="61837"/>
                            <a14:foregroundMark x1="48878" y1="60714" x2="57245" y2="61122"/>
                            <a14:foregroundMark x1="64796" y1="61020" x2="73469" y2="62143"/>
                          </a14:backgroundRemoval>
                        </a14:imgEffect>
                      </a14:imgLayer>
                    </a14:imgProps>
                  </a:ext>
                  <a:ext uri="{28A0092B-C50C-407E-A947-70E740481C1C}">
                    <a14:useLocalDpi xmlns:a14="http://schemas.microsoft.com/office/drawing/2010/main" val="0"/>
                  </a:ext>
                </a:extLst>
              </a:blip>
              <a:srcRect/>
              <a:stretch>
                <a:fillRect/>
              </a:stretch>
            </p:blipFill>
            <p:spPr bwMode="auto">
              <a:xfrm>
                <a:off x="1186011" y="4180181"/>
                <a:ext cx="1338794" cy="1338794"/>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9967965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1F4AB64B-55C7-4434-A595-844FAA5D8A8B}"/>
              </a:ext>
            </a:extLst>
          </p:cNvPr>
          <p:cNvPicPr>
            <a:picLocks noChangeAspect="1"/>
          </p:cNvPicPr>
          <p:nvPr/>
        </p:nvPicPr>
        <p:blipFill rotWithShape="1">
          <a:blip r:embed="rId2">
            <a:extLst>
              <a:ext uri="{28A0092B-C50C-407E-A947-70E740481C1C}">
                <a14:useLocalDpi xmlns:a14="http://schemas.microsoft.com/office/drawing/2010/main" val="0"/>
              </a:ext>
            </a:extLst>
          </a:blip>
          <a:srcRect t="37909" r="47124" b="18301"/>
          <a:stretch/>
        </p:blipFill>
        <p:spPr>
          <a:xfrm>
            <a:off x="0" y="1290917"/>
            <a:ext cx="6669742" cy="5369861"/>
          </a:xfrm>
          <a:prstGeom prst="rect">
            <a:avLst/>
          </a:prstGeom>
        </p:spPr>
      </p:pic>
      <p:pic>
        <p:nvPicPr>
          <p:cNvPr id="7" name="图片 6">
            <a:extLst>
              <a:ext uri="{FF2B5EF4-FFF2-40B4-BE49-F238E27FC236}">
                <a16:creationId xmlns:a16="http://schemas.microsoft.com/office/drawing/2014/main" id="{8881B530-F819-49CC-A5AD-D999134E7910}"/>
              </a:ext>
            </a:extLst>
          </p:cNvPr>
          <p:cNvPicPr>
            <a:picLocks noChangeAspect="1"/>
          </p:cNvPicPr>
          <p:nvPr/>
        </p:nvPicPr>
        <p:blipFill rotWithShape="1">
          <a:blip r:embed="rId3">
            <a:extLst>
              <a:ext uri="{28A0092B-C50C-407E-A947-70E740481C1C}">
                <a14:useLocalDpi xmlns:a14="http://schemas.microsoft.com/office/drawing/2010/main" val="0"/>
              </a:ext>
            </a:extLst>
          </a:blip>
          <a:srcRect t="75061" r="46352"/>
          <a:stretch/>
        </p:blipFill>
        <p:spPr>
          <a:xfrm>
            <a:off x="-1" y="4329953"/>
            <a:ext cx="6409766" cy="2528047"/>
          </a:xfrm>
          <a:prstGeom prst="rect">
            <a:avLst/>
          </a:prstGeom>
        </p:spPr>
      </p:pic>
      <p:pic>
        <p:nvPicPr>
          <p:cNvPr id="8" name="图片 7">
            <a:extLst>
              <a:ext uri="{FF2B5EF4-FFF2-40B4-BE49-F238E27FC236}">
                <a16:creationId xmlns:a16="http://schemas.microsoft.com/office/drawing/2014/main" id="{1C14989D-61A0-48B4-99F7-CBCA0D05310E}"/>
              </a:ext>
            </a:extLst>
          </p:cNvPr>
          <p:cNvPicPr>
            <a:picLocks noChangeAspect="1"/>
          </p:cNvPicPr>
          <p:nvPr/>
        </p:nvPicPr>
        <p:blipFill rotWithShape="1">
          <a:blip r:embed="rId4">
            <a:extLst>
              <a:ext uri="{28A0092B-C50C-407E-A947-70E740481C1C}">
                <a14:useLocalDpi xmlns:a14="http://schemas.microsoft.com/office/drawing/2010/main" val="0"/>
              </a:ext>
            </a:extLst>
          </a:blip>
          <a:srcRect l="53648" t="75061" r="-69"/>
          <a:stretch/>
        </p:blipFill>
        <p:spPr>
          <a:xfrm>
            <a:off x="6929719" y="4329952"/>
            <a:ext cx="5262282" cy="2528047"/>
          </a:xfrm>
          <a:prstGeom prst="rect">
            <a:avLst/>
          </a:prstGeom>
        </p:spPr>
      </p:pic>
      <p:pic>
        <p:nvPicPr>
          <p:cNvPr id="11" name="图片 10">
            <a:extLst>
              <a:ext uri="{FF2B5EF4-FFF2-40B4-BE49-F238E27FC236}">
                <a16:creationId xmlns:a16="http://schemas.microsoft.com/office/drawing/2014/main" id="{DB362E0F-9F83-46FC-A3CF-18DD0F3CF1BA}"/>
              </a:ext>
            </a:extLst>
          </p:cNvPr>
          <p:cNvPicPr>
            <a:picLocks noChangeAspect="1"/>
          </p:cNvPicPr>
          <p:nvPr/>
        </p:nvPicPr>
        <p:blipFill rotWithShape="1">
          <a:blip r:embed="rId5">
            <a:extLst>
              <a:ext uri="{28A0092B-C50C-407E-A947-70E740481C1C}">
                <a14:useLocalDpi xmlns:a14="http://schemas.microsoft.com/office/drawing/2010/main" val="0"/>
              </a:ext>
            </a:extLst>
          </a:blip>
          <a:srcRect l="47513" t="39631" r="37" b="16579"/>
          <a:stretch/>
        </p:blipFill>
        <p:spPr>
          <a:xfrm>
            <a:off x="5576048" y="2141114"/>
            <a:ext cx="6615952" cy="3974265"/>
          </a:xfrm>
          <a:prstGeom prst="rect">
            <a:avLst/>
          </a:prstGeom>
        </p:spPr>
      </p:pic>
      <p:pic>
        <p:nvPicPr>
          <p:cNvPr id="13" name="图片 12">
            <a:extLst>
              <a:ext uri="{FF2B5EF4-FFF2-40B4-BE49-F238E27FC236}">
                <a16:creationId xmlns:a16="http://schemas.microsoft.com/office/drawing/2014/main" id="{97F2F7EF-BCB8-4770-98CB-872C7C926EA9}"/>
              </a:ext>
            </a:extLst>
          </p:cNvPr>
          <p:cNvPicPr>
            <a:picLocks noChangeAspect="1"/>
          </p:cNvPicPr>
          <p:nvPr/>
        </p:nvPicPr>
        <p:blipFill rotWithShape="1">
          <a:blip r:embed="rId4">
            <a:extLst>
              <a:ext uri="{28A0092B-C50C-407E-A947-70E740481C1C}">
                <a14:useLocalDpi xmlns:a14="http://schemas.microsoft.com/office/drawing/2010/main" val="0"/>
              </a:ext>
            </a:extLst>
          </a:blip>
          <a:srcRect t="15948" r="28224" b="65751"/>
          <a:stretch/>
        </p:blipFill>
        <p:spPr>
          <a:xfrm>
            <a:off x="-1" y="21797"/>
            <a:ext cx="4733366" cy="1896649"/>
          </a:xfrm>
          <a:prstGeom prst="rect">
            <a:avLst/>
          </a:prstGeom>
        </p:spPr>
      </p:pic>
      <p:pic>
        <p:nvPicPr>
          <p:cNvPr id="15" name="图片 14">
            <a:extLst>
              <a:ext uri="{FF2B5EF4-FFF2-40B4-BE49-F238E27FC236}">
                <a16:creationId xmlns:a16="http://schemas.microsoft.com/office/drawing/2014/main" id="{943A6C73-966B-40E1-BD4E-313FA56B5C55}"/>
              </a:ext>
            </a:extLst>
          </p:cNvPr>
          <p:cNvPicPr>
            <a:picLocks noChangeAspect="1"/>
          </p:cNvPicPr>
          <p:nvPr/>
        </p:nvPicPr>
        <p:blipFill rotWithShape="1">
          <a:blip r:embed="rId4">
            <a:extLst>
              <a:ext uri="{28A0092B-C50C-407E-A947-70E740481C1C}">
                <a14:useLocalDpi xmlns:a14="http://schemas.microsoft.com/office/drawing/2010/main" val="0"/>
              </a:ext>
            </a:extLst>
          </a:blip>
          <a:srcRect l="80609" t="18825" b="58691"/>
          <a:stretch/>
        </p:blipFill>
        <p:spPr>
          <a:xfrm>
            <a:off x="10213408" y="-207003"/>
            <a:ext cx="1978592" cy="3605435"/>
          </a:xfrm>
          <a:prstGeom prst="rect">
            <a:avLst/>
          </a:prstGeom>
        </p:spPr>
      </p:pic>
      <p:pic>
        <p:nvPicPr>
          <p:cNvPr id="16" name="图片 15">
            <a:extLst>
              <a:ext uri="{FF2B5EF4-FFF2-40B4-BE49-F238E27FC236}">
                <a16:creationId xmlns:a16="http://schemas.microsoft.com/office/drawing/2014/main" id="{577A8184-B8D9-46F3-BA9F-6F40BC9E6608}"/>
              </a:ext>
            </a:extLst>
          </p:cNvPr>
          <p:cNvPicPr>
            <a:picLocks noChangeAspect="1"/>
          </p:cNvPicPr>
          <p:nvPr/>
        </p:nvPicPr>
        <p:blipFill rotWithShape="1">
          <a:blip r:embed="rId4">
            <a:extLst>
              <a:ext uri="{28A0092B-C50C-407E-A947-70E740481C1C}">
                <a14:useLocalDpi xmlns:a14="http://schemas.microsoft.com/office/drawing/2010/main" val="0"/>
              </a:ext>
            </a:extLst>
          </a:blip>
          <a:srcRect l="63301" t="33790" r="17308" b="58831"/>
          <a:stretch/>
        </p:blipFill>
        <p:spPr>
          <a:xfrm>
            <a:off x="8441575" y="1595714"/>
            <a:ext cx="1978592" cy="1183341"/>
          </a:xfrm>
          <a:prstGeom prst="rect">
            <a:avLst/>
          </a:prstGeom>
        </p:spPr>
      </p:pic>
      <p:pic>
        <p:nvPicPr>
          <p:cNvPr id="18" name="图片 17">
            <a:extLst>
              <a:ext uri="{FF2B5EF4-FFF2-40B4-BE49-F238E27FC236}">
                <a16:creationId xmlns:a16="http://schemas.microsoft.com/office/drawing/2014/main" id="{B022DD75-0575-497F-9ABA-015DAB8F82F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49020"/>
          <a:stretch/>
        </p:blipFill>
        <p:spPr>
          <a:xfrm>
            <a:off x="6929719" y="-130108"/>
            <a:ext cx="5262282" cy="4024476"/>
          </a:xfrm>
          <a:prstGeom prst="rect">
            <a:avLst/>
          </a:prstGeom>
        </p:spPr>
      </p:pic>
      <p:pic>
        <p:nvPicPr>
          <p:cNvPr id="20" name="图片 19">
            <a:extLst>
              <a:ext uri="{FF2B5EF4-FFF2-40B4-BE49-F238E27FC236}">
                <a16:creationId xmlns:a16="http://schemas.microsoft.com/office/drawing/2014/main" id="{20C05433-E0BE-4D08-9704-B15D7D60B050}"/>
              </a:ext>
            </a:extLst>
          </p:cNvPr>
          <p:cNvPicPr>
            <a:picLocks noChangeAspect="1"/>
          </p:cNvPicPr>
          <p:nvPr/>
        </p:nvPicPr>
        <p:blipFill rotWithShape="1">
          <a:blip r:embed="rId7">
            <a:extLst>
              <a:ext uri="{28A0092B-C50C-407E-A947-70E740481C1C}">
                <a14:useLocalDpi xmlns:a14="http://schemas.microsoft.com/office/drawing/2010/main" val="0"/>
              </a:ext>
            </a:extLst>
          </a:blip>
          <a:srcRect t="51111" b="35109"/>
          <a:stretch/>
        </p:blipFill>
        <p:spPr>
          <a:xfrm>
            <a:off x="1" y="3505200"/>
            <a:ext cx="12192000" cy="945054"/>
          </a:xfrm>
          <a:prstGeom prst="rect">
            <a:avLst/>
          </a:prstGeom>
        </p:spPr>
      </p:pic>
      <p:pic>
        <p:nvPicPr>
          <p:cNvPr id="14" name="Picture 13"/>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0873" b="98182" l="37716" r="73766">
                        <a14:foregroundMark x1="68531" y1="69236" x2="68531" y2="69236"/>
                      </a14:backgroundRemoval>
                    </a14:imgEffect>
                  </a14:imgLayer>
                </a14:imgProps>
              </a:ext>
              <a:ext uri="{28A0092B-C50C-407E-A947-70E740481C1C}">
                <a14:useLocalDpi xmlns:a14="http://schemas.microsoft.com/office/drawing/2010/main" val="0"/>
              </a:ext>
            </a:extLst>
          </a:blip>
          <a:srcRect l="35350" t="59906" r="21948" b="95"/>
          <a:stretch/>
        </p:blipFill>
        <p:spPr>
          <a:xfrm>
            <a:off x="50562" y="4252222"/>
            <a:ext cx="2982686" cy="2286001"/>
          </a:xfrm>
          <a:prstGeom prst="rect">
            <a:avLst/>
          </a:prstGeom>
        </p:spPr>
      </p:pic>
      <p:sp>
        <p:nvSpPr>
          <p:cNvPr id="2" name="Rectangle 1"/>
          <p:cNvSpPr/>
          <p:nvPr/>
        </p:nvSpPr>
        <p:spPr>
          <a:xfrm>
            <a:off x="0" y="2458304"/>
            <a:ext cx="10022062" cy="1446550"/>
          </a:xfrm>
          <a:prstGeom prst="rect">
            <a:avLst/>
          </a:prstGeom>
        </p:spPr>
        <p:txBody>
          <a:bodyPr wrap="square">
            <a:spAutoFit/>
          </a:bodyPr>
          <a:lstStyle/>
          <a:p>
            <a:pPr algn="ctr"/>
            <a:r>
              <a:rPr lang="nl-NL" sz="44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1- Thành </a:t>
            </a:r>
            <a:r>
              <a:rPr lang="nl-NL" sz="4400" b="1" dirty="0">
                <a:solidFill>
                  <a:srgbClr val="C00000"/>
                </a:solidFill>
                <a:latin typeface="Arial" panose="020B0604020202020204" pitchFamily="34" charset="0"/>
                <a:ea typeface="Times New Roman" panose="02020603050405020304" pitchFamily="18" charset="0"/>
                <a:cs typeface="Arial" panose="020B0604020202020204" pitchFamily="34" charset="0"/>
              </a:rPr>
              <a:t>phố ở trung tâm đồng bằng sông Cửu </a:t>
            </a:r>
            <a:r>
              <a:rPr lang="nl-NL" sz="44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Long</a:t>
            </a:r>
            <a:r>
              <a:rPr lang="nl-NL" sz="4400"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 </a:t>
            </a:r>
            <a:endParaRPr lang="en-US" sz="4400" dirty="0">
              <a:solidFill>
                <a:srgbClr val="C00000"/>
              </a:solidFill>
              <a:latin typeface="Arial" panose="020B0604020202020204" pitchFamily="34" charset="0"/>
              <a:cs typeface="Arial" panose="020B0604020202020204" pitchFamily="34" charset="0"/>
            </a:endParaRPr>
          </a:p>
        </p:txBody>
      </p:sp>
      <p:sp>
        <p:nvSpPr>
          <p:cNvPr id="3" name="Rectangle 2"/>
          <p:cNvSpPr/>
          <p:nvPr/>
        </p:nvSpPr>
        <p:spPr>
          <a:xfrm>
            <a:off x="2818759" y="4268730"/>
            <a:ext cx="9373240" cy="2123658"/>
          </a:xfrm>
          <a:prstGeom prst="rect">
            <a:avLst/>
          </a:prstGeom>
        </p:spPr>
        <p:txBody>
          <a:bodyPr wrap="square">
            <a:spAutoFit/>
          </a:bodyPr>
          <a:lstStyle/>
          <a:p>
            <a:pPr algn="ctr"/>
            <a:r>
              <a:rPr lang="nl-NL" sz="4400" b="1" dirty="0" smtClean="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2- Trung </a:t>
            </a:r>
            <a:r>
              <a:rPr lang="nl-NL" sz="4400" b="1" dirty="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tâm kinh tế, văn </a:t>
            </a:r>
            <a:r>
              <a:rPr lang="nl-NL" sz="4400" b="1" dirty="0" smtClean="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hóa, du lịch và </a:t>
            </a:r>
            <a:r>
              <a:rPr lang="nl-NL" sz="4400" b="1" dirty="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khoa học của đồng bằng sông Cửu Long</a:t>
            </a:r>
            <a:endParaRPr lang="en-US" sz="4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Text Box 2"/>
          <p:cNvSpPr txBox="1">
            <a:spLocks noChangeArrowheads="1"/>
          </p:cNvSpPr>
          <p:nvPr/>
        </p:nvSpPr>
        <p:spPr bwMode="auto">
          <a:xfrm>
            <a:off x="2146063" y="213830"/>
            <a:ext cx="616552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6000" b="1" dirty="0" smtClean="0">
                <a:ln w="3175">
                  <a:solidFill>
                    <a:schemeClr val="tx1"/>
                  </a:solidFill>
                  <a:prstDash val="sysDash"/>
                </a:ln>
                <a:solidFill>
                  <a:schemeClr val="accent2">
                    <a:lumMod val="75000"/>
                  </a:schemeClr>
                </a:solidFill>
                <a:effectLst>
                  <a:glow rad="101600">
                    <a:schemeClr val="accent2">
                      <a:satMod val="175000"/>
                      <a:alpha val="40000"/>
                    </a:schemeClr>
                  </a:glow>
                </a:effectLst>
                <a:latin typeface="UTM Seagull" panose="02040603050506020204" pitchFamily="18" charset="0"/>
                <a:cs typeface="Arial" panose="020B0604020202020204" pitchFamily="34" charset="0"/>
              </a:rPr>
              <a:t>CÁC HOẠT ĐỘNG KHÁM PHÁ</a:t>
            </a:r>
            <a:endParaRPr lang="en-US" altLang="en-US" sz="6000" b="1" dirty="0">
              <a:ln w="3175">
                <a:solidFill>
                  <a:schemeClr val="tx1"/>
                </a:solidFill>
                <a:prstDash val="sysDash"/>
              </a:ln>
              <a:solidFill>
                <a:schemeClr val="accent2">
                  <a:lumMod val="75000"/>
                </a:schemeClr>
              </a:solidFill>
              <a:effectLst>
                <a:glow rad="101600">
                  <a:schemeClr val="accent2">
                    <a:satMod val="175000"/>
                    <a:alpha val="40000"/>
                  </a:schemeClr>
                </a:glow>
              </a:effectLst>
              <a:latin typeface="UTM Seagull" panose="02040603050506020204" pitchFamily="18" charset="0"/>
              <a:cs typeface="Arial" panose="020B0604020202020204" pitchFamily="34" charset="0"/>
            </a:endParaRPr>
          </a:p>
        </p:txBody>
      </p:sp>
    </p:spTree>
    <p:extLst>
      <p:ext uri="{BB962C8B-B14F-4D97-AF65-F5344CB8AC3E}">
        <p14:creationId xmlns:p14="http://schemas.microsoft.com/office/powerpoint/2010/main" val="22511459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6" presetClass="emph" presetSubtype="0" repeatCount="4000" fill="hold" grpId="0" nodeType="withEffect">
                                  <p:stCondLst>
                                    <p:cond delay="0"/>
                                  </p:stCondLst>
                                  <p:childTnLst>
                                    <p:animEffect transition="out" filter="fade">
                                      <p:cBhvr>
                                        <p:cTn id="10" dur="500" tmFilter="0, 0; .2, .5; .8, .5; 1, 0"/>
                                        <p:tgtEl>
                                          <p:spTgt spid="3"/>
                                        </p:tgtEl>
                                      </p:cBhvr>
                                    </p:animEffect>
                                    <p:animScale>
                                      <p:cBhvr>
                                        <p:cTn id="11"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4000"/>
          </a:stretch>
        </a:blipFill>
        <a:effectLst/>
      </p:bgPr>
    </p:bg>
    <p:spTree>
      <p:nvGrpSpPr>
        <p:cNvPr id="1" name=""/>
        <p:cNvGrpSpPr/>
        <p:nvPr/>
      </p:nvGrpSpPr>
      <p:grpSpPr>
        <a:xfrm>
          <a:off x="0" y="0"/>
          <a:ext cx="0" cy="0"/>
          <a:chOff x="0" y="0"/>
          <a:chExt cx="0" cy="0"/>
        </a:xfrm>
      </p:grpSpPr>
      <p:sp>
        <p:nvSpPr>
          <p:cNvPr id="8" name="Rectangle 7"/>
          <p:cNvSpPr/>
          <p:nvPr/>
        </p:nvSpPr>
        <p:spPr>
          <a:xfrm>
            <a:off x="460925" y="267083"/>
            <a:ext cx="11172778" cy="1200329"/>
          </a:xfrm>
          <a:prstGeom prst="rect">
            <a:avLst/>
          </a:prstGeom>
        </p:spPr>
        <p:txBody>
          <a:bodyPr wrap="square">
            <a:spAutoFit/>
          </a:bodyPr>
          <a:lstStyle/>
          <a:p>
            <a:pPr algn="ctr"/>
            <a:r>
              <a:rPr lang="nl-NL" sz="36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2- </a:t>
            </a:r>
            <a:r>
              <a:rPr lang="nl-NL" sz="3600" b="1" dirty="0">
                <a:solidFill>
                  <a:schemeClr val="bg1"/>
                </a:solidFill>
                <a:latin typeface="Arial" panose="020B0604020202020204" pitchFamily="34" charset="0"/>
                <a:ea typeface="Times New Roman" panose="02020603050405020304" pitchFamily="18" charset="0"/>
                <a:cs typeface="Arial" panose="020B0604020202020204" pitchFamily="34" charset="0"/>
              </a:rPr>
              <a:t>Trung tâm kinh tế, văn </a:t>
            </a:r>
            <a:r>
              <a:rPr lang="nl-NL" sz="36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hóa, khoa </a:t>
            </a:r>
            <a:r>
              <a:rPr lang="nl-NL" sz="3600" b="1" dirty="0">
                <a:solidFill>
                  <a:schemeClr val="bg1"/>
                </a:solidFill>
                <a:latin typeface="Arial" panose="020B0604020202020204" pitchFamily="34" charset="0"/>
                <a:ea typeface="Times New Roman" panose="02020603050405020304" pitchFamily="18" charset="0"/>
                <a:cs typeface="Arial" panose="020B0604020202020204" pitchFamily="34" charset="0"/>
              </a:rPr>
              <a:t>học </a:t>
            </a:r>
            <a:r>
              <a:rPr lang="nl-NL" sz="3600" b="1" dirty="0">
                <a:solidFill>
                  <a:schemeClr val="bg1"/>
                </a:solidFill>
                <a:latin typeface="Arial" panose="020B0604020202020204" pitchFamily="34" charset="0"/>
                <a:ea typeface="Times New Roman" panose="02020603050405020304" pitchFamily="18" charset="0"/>
                <a:cs typeface="Arial" panose="020B0604020202020204" pitchFamily="34" charset="0"/>
              </a:rPr>
              <a:t>và du lịch của </a:t>
            </a:r>
            <a:r>
              <a:rPr lang="nl-NL" sz="3600" b="1" dirty="0">
                <a:solidFill>
                  <a:schemeClr val="bg1"/>
                </a:solidFill>
                <a:latin typeface="Arial" panose="020B0604020202020204" pitchFamily="34" charset="0"/>
                <a:ea typeface="Times New Roman" panose="02020603050405020304" pitchFamily="18" charset="0"/>
                <a:cs typeface="Arial" panose="020B0604020202020204" pitchFamily="34" charset="0"/>
              </a:rPr>
              <a:t>đồng bằng sông Cửu Long</a:t>
            </a:r>
            <a:endParaRPr lang="en-US" sz="3600" dirty="0">
              <a:solidFill>
                <a:schemeClr val="bg1"/>
              </a:solidFill>
              <a:latin typeface="Arial" panose="020B0604020202020204" pitchFamily="34" charset="0"/>
              <a:cs typeface="Arial" panose="020B0604020202020204" pitchFamily="34" charset="0"/>
            </a:endParaRPr>
          </a:p>
        </p:txBody>
      </p:sp>
      <p:sp>
        <p:nvSpPr>
          <p:cNvPr id="18" name="同侧圆角矩形 2"/>
          <p:cNvSpPr/>
          <p:nvPr/>
        </p:nvSpPr>
        <p:spPr>
          <a:xfrm rot="5400000">
            <a:off x="1092286" y="1157602"/>
            <a:ext cx="2623457" cy="5097967"/>
          </a:xfrm>
          <a:prstGeom prst="round2SameRect">
            <a:avLst>
              <a:gd name="adj1" fmla="val 26391"/>
              <a:gd name="adj2" fmla="val 0"/>
            </a:avLst>
          </a:prstGeom>
          <a:solidFill>
            <a:schemeClr val="accent4">
              <a:lumMod val="40000"/>
              <a:lumOff val="60000"/>
            </a:schemeClr>
          </a:solidFill>
          <a:ln w="38100">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1" name="Rectangle 10">
            <a:extLst>
              <a:ext uri="{FF2B5EF4-FFF2-40B4-BE49-F238E27FC236}">
                <a16:creationId xmlns:a16="http://schemas.microsoft.com/office/drawing/2014/main" id="{922F22A9-AE1F-4669-B48D-424668D54C6C}"/>
              </a:ext>
            </a:extLst>
          </p:cNvPr>
          <p:cNvSpPr/>
          <p:nvPr/>
        </p:nvSpPr>
        <p:spPr>
          <a:xfrm>
            <a:off x="92664" y="2532433"/>
            <a:ext cx="4653506" cy="2431435"/>
          </a:xfrm>
          <a:prstGeom prst="rect">
            <a:avLst/>
          </a:prstGeom>
        </p:spPr>
        <p:txBody>
          <a:bodyPr wrap="square">
            <a:spAutoFit/>
          </a:bodyPr>
          <a:lstStyle/>
          <a:p>
            <a:r>
              <a:rPr lang="nl-NL" sz="2800" dirty="0">
                <a:latin typeface="Arial" panose="020B0604020202020204" pitchFamily="34" charset="0"/>
                <a:cs typeface="Arial" panose="020B0604020202020204" pitchFamily="34" charset="0"/>
              </a:rPr>
              <a:t>Tìm dẫn chứng thể hiện Cần Thơ là: </a:t>
            </a:r>
            <a:endParaRPr lang="en-US" sz="2800" dirty="0">
              <a:latin typeface="Arial" panose="020B0604020202020204" pitchFamily="34" charset="0"/>
              <a:cs typeface="Arial" panose="020B0604020202020204" pitchFamily="34" charset="0"/>
            </a:endParaRPr>
          </a:p>
          <a:p>
            <a:pPr algn="ctr"/>
            <a:r>
              <a:rPr lang="nl-NL" sz="3200" b="1" i="1" dirty="0" smtClean="0">
                <a:solidFill>
                  <a:srgbClr val="C00000"/>
                </a:solidFill>
                <a:latin typeface="Arial" panose="020B0604020202020204" pitchFamily="34" charset="0"/>
                <a:cs typeface="Arial" panose="020B0604020202020204" pitchFamily="34" charset="0"/>
              </a:rPr>
              <a:t>Trung </a:t>
            </a:r>
            <a:r>
              <a:rPr lang="nl-NL" sz="3200" b="1" i="1" dirty="0">
                <a:solidFill>
                  <a:srgbClr val="C00000"/>
                </a:solidFill>
                <a:latin typeface="Arial" panose="020B0604020202020204" pitchFamily="34" charset="0"/>
                <a:cs typeface="Arial" panose="020B0604020202020204" pitchFamily="34" charset="0"/>
              </a:rPr>
              <a:t>tâm kinh tế </a:t>
            </a:r>
            <a:endParaRPr lang="nl-NL" sz="3200" b="1" i="1" dirty="0" smtClean="0">
              <a:solidFill>
                <a:srgbClr val="C00000"/>
              </a:solidFill>
              <a:latin typeface="Arial" panose="020B0604020202020204" pitchFamily="34" charset="0"/>
              <a:cs typeface="Arial" panose="020B0604020202020204" pitchFamily="34" charset="0"/>
            </a:endParaRPr>
          </a:p>
          <a:p>
            <a:pPr algn="ctr"/>
            <a:r>
              <a:rPr lang="nl-NL" sz="3200" b="1" i="1" dirty="0" smtClean="0">
                <a:solidFill>
                  <a:srgbClr val="C00000"/>
                </a:solidFill>
                <a:latin typeface="Arial" panose="020B0604020202020204" pitchFamily="34" charset="0"/>
                <a:cs typeface="Arial" panose="020B0604020202020204" pitchFamily="34" charset="0"/>
              </a:rPr>
              <a:t>(</a:t>
            </a:r>
            <a:r>
              <a:rPr lang="nl-NL" sz="3200" b="1" i="1" dirty="0">
                <a:solidFill>
                  <a:srgbClr val="C00000"/>
                </a:solidFill>
                <a:latin typeface="Arial" panose="020B0604020202020204" pitchFamily="34" charset="0"/>
                <a:cs typeface="Arial" panose="020B0604020202020204" pitchFamily="34" charset="0"/>
              </a:rPr>
              <a:t>kể các ngành công nghiệp của Cần Thơ).</a:t>
            </a:r>
            <a:endParaRPr lang="en-US" sz="3200" b="1" dirty="0">
              <a:solidFill>
                <a:srgbClr val="C00000"/>
              </a:solidFill>
              <a:latin typeface="Arial" panose="020B0604020202020204" pitchFamily="34" charset="0"/>
              <a:cs typeface="Arial" panose="020B0604020202020204" pitchFamily="34" charset="0"/>
            </a:endParaRPr>
          </a:p>
        </p:txBody>
      </p:sp>
      <p:pic>
        <p:nvPicPr>
          <p:cNvPr id="4100" name="Picture 4" descr="Cần Thơ, thành phố đáng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8766" y="4061604"/>
            <a:ext cx="3062267" cy="2286931"/>
          </a:xfrm>
          <a:prstGeom prst="round2DiagRect">
            <a:avLst>
              <a:gd name="adj1" fmla="val 10003"/>
              <a:gd name="adj2" fmla="val 0"/>
            </a:avLst>
          </a:prstGeom>
          <a:ln w="88900" cap="sq">
            <a:solidFill>
              <a:schemeClr val="tx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8" name="Picture 2" descr="Cần Thơ giàu tiềm năng phát triển đô thị quy mô lớn - VnExpress Kinh doanh"/>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88766" y="1745028"/>
            <a:ext cx="3062267" cy="2038960"/>
          </a:xfrm>
          <a:prstGeom prst="round2DiagRect">
            <a:avLst>
              <a:gd name="adj1" fmla="val 10260"/>
              <a:gd name="adj2" fmla="val 0"/>
            </a:avLst>
          </a:prstGeom>
          <a:ln w="88900" cap="sq">
            <a:solidFill>
              <a:schemeClr val="tx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2" name="Picture 6" descr="Tiềm năng phát triển TP. Cần Thơ - Đô thị lõi vùng Đồng Bằng Sông Cửu Lo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77944" y="1745028"/>
            <a:ext cx="3216099" cy="2038960"/>
          </a:xfrm>
          <a:prstGeom prst="round2DiagRect">
            <a:avLst>
              <a:gd name="adj1" fmla="val 7057"/>
              <a:gd name="adj2" fmla="val 0"/>
            </a:avLst>
          </a:prstGeom>
          <a:ln w="88900" cap="sq">
            <a:solidFill>
              <a:schemeClr val="tx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4" name="Picture 8" descr="Cơ hội đầu tư vào các khu công nghiệp tại Cần Thơ"/>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77945" y="4061603"/>
            <a:ext cx="3145970" cy="2286931"/>
          </a:xfrm>
          <a:prstGeom prst="round2DiagRect">
            <a:avLst>
              <a:gd name="adj1" fmla="val 6671"/>
              <a:gd name="adj2" fmla="val 0"/>
            </a:avLst>
          </a:prstGeom>
          <a:ln w="88900" cap="sq">
            <a:solidFill>
              <a:schemeClr val="tx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4680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2"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randombar(horizontal)">
                                      <p:cBhvr>
                                        <p:cTn id="13" dur="500"/>
                                        <p:tgtEl>
                                          <p:spTgt spid="4098"/>
                                        </p:tgtEl>
                                      </p:cBhvr>
                                    </p:animEffect>
                                  </p:childTnLst>
                                </p:cTn>
                              </p:par>
                              <p:par>
                                <p:cTn id="14" presetID="14" presetClass="entr" presetSubtype="10" fill="hold" nodeType="withEffect">
                                  <p:stCondLst>
                                    <p:cond delay="0"/>
                                  </p:stCondLst>
                                  <p:childTnLst>
                                    <p:set>
                                      <p:cBhvr>
                                        <p:cTn id="15" dur="1" fill="hold">
                                          <p:stCondLst>
                                            <p:cond delay="0"/>
                                          </p:stCondLst>
                                        </p:cTn>
                                        <p:tgtEl>
                                          <p:spTgt spid="4100"/>
                                        </p:tgtEl>
                                        <p:attrNameLst>
                                          <p:attrName>style.visibility</p:attrName>
                                        </p:attrNameLst>
                                      </p:cBhvr>
                                      <p:to>
                                        <p:strVal val="visible"/>
                                      </p:to>
                                    </p:set>
                                    <p:animEffect transition="in" filter="randombar(horizontal)">
                                      <p:cBhvr>
                                        <p:cTn id="16" dur="500"/>
                                        <p:tgtEl>
                                          <p:spTgt spid="4100"/>
                                        </p:tgtEl>
                                      </p:cBhvr>
                                    </p:animEffect>
                                  </p:childTnLst>
                                </p:cTn>
                              </p:par>
                              <p:par>
                                <p:cTn id="17" presetID="14" presetClass="entr" presetSubtype="10" fill="hold" nodeType="withEffect">
                                  <p:stCondLst>
                                    <p:cond delay="0"/>
                                  </p:stCondLst>
                                  <p:childTnLst>
                                    <p:set>
                                      <p:cBhvr>
                                        <p:cTn id="18" dur="1" fill="hold">
                                          <p:stCondLst>
                                            <p:cond delay="0"/>
                                          </p:stCondLst>
                                        </p:cTn>
                                        <p:tgtEl>
                                          <p:spTgt spid="4102"/>
                                        </p:tgtEl>
                                        <p:attrNameLst>
                                          <p:attrName>style.visibility</p:attrName>
                                        </p:attrNameLst>
                                      </p:cBhvr>
                                      <p:to>
                                        <p:strVal val="visible"/>
                                      </p:to>
                                    </p:set>
                                    <p:animEffect transition="in" filter="randombar(horizontal)">
                                      <p:cBhvr>
                                        <p:cTn id="19" dur="500"/>
                                        <p:tgtEl>
                                          <p:spTgt spid="4102"/>
                                        </p:tgtEl>
                                      </p:cBhvr>
                                    </p:animEffect>
                                  </p:childTnLst>
                                </p:cTn>
                              </p:par>
                              <p:par>
                                <p:cTn id="20" presetID="14" presetClass="entr" presetSubtype="10" fill="hold" nodeType="with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randombar(horizontal)">
                                      <p:cBhvr>
                                        <p:cTn id="22"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P spid="18" grpId="2"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D:\个人文件夹\2020年\办公室相关\ppt专用\素材图片\元素\幼小学习\11d7e452703442dfce22b12ef2fb5d75.jpg11d7e452703442dfce22b12ef2fb5d75"/>
          <p:cNvPicPr>
            <a:picLocks noChangeAspect="1"/>
          </p:cNvPicPr>
          <p:nvPr/>
        </p:nvPicPr>
        <p:blipFill>
          <a:blip r:embed="rId4">
            <a:extLst>
              <a:ext uri="{BEBA8EAE-BF5A-486C-A8C5-ECC9F3942E4B}">
                <a14:imgProps xmlns:a14="http://schemas.microsoft.com/office/drawing/2010/main">
                  <a14:imgLayer r:embed="rId5">
                    <a14:imgEffect>
                      <a14:artisticTexturizer/>
                    </a14:imgEffect>
                  </a14:imgLayer>
                </a14:imgProps>
              </a:ext>
            </a:extLst>
          </a:blip>
          <a:srcRect/>
          <a:stretch>
            <a:fillRect/>
          </a:stretch>
        </p:blipFill>
        <p:spPr>
          <a:xfrm>
            <a:off x="0" y="0"/>
            <a:ext cx="12169775" cy="6858000"/>
          </a:xfrm>
          <a:prstGeom prst="rect">
            <a:avLst/>
          </a:prstGeom>
        </p:spPr>
      </p:pic>
      <p:sp>
        <p:nvSpPr>
          <p:cNvPr id="3" name="同侧圆角矩形 2"/>
          <p:cNvSpPr/>
          <p:nvPr/>
        </p:nvSpPr>
        <p:spPr>
          <a:xfrm>
            <a:off x="2091387" y="86569"/>
            <a:ext cx="7633335" cy="3329496"/>
          </a:xfrm>
          <a:prstGeom prst="round2SameRect">
            <a:avLst>
              <a:gd name="adj1" fmla="val 34269"/>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4" name="文本框 3"/>
          <p:cNvSpPr txBox="1"/>
          <p:nvPr/>
        </p:nvSpPr>
        <p:spPr>
          <a:xfrm>
            <a:off x="2547411" y="446831"/>
            <a:ext cx="6721284" cy="2751522"/>
          </a:xfrm>
          <a:prstGeom prst="rect">
            <a:avLst/>
          </a:prstGeom>
          <a:noFill/>
        </p:spPr>
        <p:txBody>
          <a:bodyPr vert="horz"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9600" b="0" i="0" u="none" strike="noStrike" kern="1200" cap="none" spc="0" normalizeH="0" baseline="0" noProof="0" dirty="0" err="1"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Thảo</a:t>
            </a:r>
            <a:r>
              <a:rPr kumimoji="0" lang="en-US" altLang="zh-CN" sz="9600" b="0" i="0" u="none" strike="noStrike" kern="1200" cap="none" spc="0" normalizeH="0" baseline="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 </a:t>
            </a:r>
            <a:r>
              <a:rPr kumimoji="0" lang="en-US" altLang="zh-CN" sz="9600" b="0" i="0" u="none" strike="noStrike" kern="1200" cap="none" spc="0" normalizeH="0" baseline="0" noProof="0" dirty="0" err="1"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luận</a:t>
            </a:r>
            <a:r>
              <a:rPr kumimoji="0" lang="en-US" altLang="zh-CN" sz="9600" b="0" i="0" u="none" strike="noStrike" kern="1200" cap="none" spc="0" normalizeH="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 </a:t>
            </a:r>
            <a:r>
              <a:rPr kumimoji="0" lang="en-US" altLang="zh-CN" sz="9600" b="0" i="0" u="none" strike="noStrike" kern="1200" cap="none" spc="0" normalizeH="0" noProof="0" dirty="0" err="1"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nhóm</a:t>
            </a:r>
            <a:r>
              <a:rPr kumimoji="0" lang="en-US" altLang="zh-CN" sz="9600" b="0" i="0" u="none" strike="noStrike" kern="1200" cap="none" spc="0" normalizeH="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 2</a:t>
            </a:r>
            <a:endParaRPr kumimoji="0" lang="zh-CN" altLang="en-US" sz="9600" b="0" i="0" u="none" strike="noStrike" kern="1200" cap="none" spc="0" normalizeH="0" baseline="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endParaRPr>
          </a:p>
        </p:txBody>
      </p:sp>
      <p:sp>
        <p:nvSpPr>
          <p:cNvPr id="2" name="同侧圆角矩形 1"/>
          <p:cNvSpPr/>
          <p:nvPr/>
        </p:nvSpPr>
        <p:spPr>
          <a:xfrm>
            <a:off x="2223466" y="241030"/>
            <a:ext cx="7369175" cy="3121155"/>
          </a:xfrm>
          <a:prstGeom prst="round2SameRect">
            <a:avLst>
              <a:gd name="adj1" fmla="val 34269"/>
              <a:gd name="adj2" fmla="val 0"/>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6" name="图片 5" descr="D:\个人文件夹\2020年\办公室相关\ppt专用\素材图片\元素\幼小学习\4ecf9ce4035038a4214249c5daed9a9f.png4ecf9ce4035038a4214249c5daed9a9f"/>
          <p:cNvPicPr>
            <a:picLocks noChangeAspect="1"/>
          </p:cNvPicPr>
          <p:nvPr/>
        </p:nvPicPr>
        <p:blipFill>
          <a:blip r:embed="rId6"/>
          <a:srcRect/>
          <a:stretch>
            <a:fillRect/>
          </a:stretch>
        </p:blipFill>
        <p:spPr>
          <a:xfrm rot="960000">
            <a:off x="9309089" y="1863401"/>
            <a:ext cx="831267" cy="1411560"/>
          </a:xfrm>
          <a:prstGeom prst="rect">
            <a:avLst/>
          </a:prstGeom>
        </p:spPr>
      </p:pic>
      <p:grpSp>
        <p:nvGrpSpPr>
          <p:cNvPr id="17" name="组合 16"/>
          <p:cNvGrpSpPr/>
          <p:nvPr/>
        </p:nvGrpSpPr>
        <p:grpSpPr>
          <a:xfrm rot="840000">
            <a:off x="1599565" y="3817620"/>
            <a:ext cx="1574165" cy="1210310"/>
            <a:chOff x="2234" y="2173"/>
            <a:chExt cx="2120" cy="1548"/>
          </a:xfrm>
        </p:grpSpPr>
        <p:sp>
          <p:nvSpPr>
            <p:cNvPr id="15" name="云形 14"/>
            <p:cNvSpPr/>
            <p:nvPr/>
          </p:nvSpPr>
          <p:spPr>
            <a:xfrm>
              <a:off x="2234" y="2173"/>
              <a:ext cx="2120" cy="1548"/>
            </a:xfrm>
            <a:prstGeom prst="cloud">
              <a:avLst/>
            </a:prstGeom>
            <a:solidFill>
              <a:schemeClr val="bg1"/>
            </a:solidFill>
            <a:ln>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6" name="云形 15"/>
            <p:cNvSpPr/>
            <p:nvPr/>
          </p:nvSpPr>
          <p:spPr>
            <a:xfrm>
              <a:off x="2405" y="2331"/>
              <a:ext cx="1748" cy="1290"/>
            </a:xfrm>
            <a:prstGeom prst="cloud">
              <a:avLst/>
            </a:prstGeom>
            <a:solidFill>
              <a:srgbClr val="73B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grpSp>
    </p:spTree>
    <p:custDataLst>
      <p:tags r:id="rId1"/>
    </p:custDataLst>
    <p:extLst>
      <p:ext uri="{BB962C8B-B14F-4D97-AF65-F5344CB8AC3E}">
        <p14:creationId xmlns:p14="http://schemas.microsoft.com/office/powerpoint/2010/main" val="36651645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cBhvr>
                                    </p:anim>
                                  </p:childTnLst>
                                </p:cTn>
                              </p:par>
                              <p:par>
                                <p:cTn id="8" presetID="24"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cBhvr>
                                    </p:anim>
                                  </p:childTnLst>
                                </p:cTn>
                              </p:par>
                              <p:par>
                                <p:cTn id="11" presetID="24"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to="" calcmode="lin" valueType="num">
                                      <p:cBhvr>
                                        <p:cTn id="13" dur="1" fill="hold"/>
                                        <p:tgtEl>
                                          <p:spTgt spid="2"/>
                                        </p:tgtEl>
                                      </p:cBhvr>
                                    </p:anim>
                                  </p:childTnLst>
                                </p:cTn>
                              </p:par>
                              <p:par>
                                <p:cTn id="14" presetID="24"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to="" calcmode="lin" valueType="num">
                                      <p:cBhvr>
                                        <p:cTn id="16" dur="1" fill="hold"/>
                                        <p:tgtEl>
                                          <p:spTgt spid="6"/>
                                        </p:tgtEl>
                                      </p:cBhvr>
                                    </p:anim>
                                  </p:childTnLst>
                                </p:cTn>
                              </p:par>
                              <p:par>
                                <p:cTn id="17" presetID="24"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to="" calcmode="lin" valueType="num">
                                      <p:cBhvr>
                                        <p:cTn id="19" dur="1" fill="hold"/>
                                        <p:tgtEl>
                                          <p:spTgt spid="1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2" grpId="0" animBg="1"/>
      <p:bldP spid="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460924" y="267083"/>
            <a:ext cx="11254259" cy="1200329"/>
          </a:xfrm>
          <a:prstGeom prst="rect">
            <a:avLst/>
          </a:prstGeom>
        </p:spPr>
        <p:txBody>
          <a:bodyPr wrap="square">
            <a:spAutoFit/>
          </a:bodyPr>
          <a:lstStyle/>
          <a:p>
            <a:pPr algn="ctr"/>
            <a:r>
              <a:rPr lang="nl-NL" sz="36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2- </a:t>
            </a:r>
            <a:r>
              <a:rPr lang="nl-NL" sz="3600" b="1" dirty="0">
                <a:solidFill>
                  <a:schemeClr val="bg1"/>
                </a:solidFill>
                <a:latin typeface="Arial" panose="020B0604020202020204" pitchFamily="34" charset="0"/>
                <a:ea typeface="Times New Roman" panose="02020603050405020304" pitchFamily="18" charset="0"/>
                <a:cs typeface="Arial" panose="020B0604020202020204" pitchFamily="34" charset="0"/>
              </a:rPr>
              <a:t>Trung tâm kinh tế, văn </a:t>
            </a:r>
            <a:r>
              <a:rPr lang="nl-NL" sz="36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hóa, khoa học và du lịch </a:t>
            </a:r>
            <a:r>
              <a:rPr lang="nl-NL" sz="3600" b="1" dirty="0">
                <a:solidFill>
                  <a:schemeClr val="bg1"/>
                </a:solidFill>
                <a:latin typeface="Arial" panose="020B0604020202020204" pitchFamily="34" charset="0"/>
                <a:ea typeface="Times New Roman" panose="02020603050405020304" pitchFamily="18" charset="0"/>
                <a:cs typeface="Arial" panose="020B0604020202020204" pitchFamily="34" charset="0"/>
              </a:rPr>
              <a:t>của đồng bằng sông Cửu Long</a:t>
            </a:r>
            <a:endParaRPr lang="en-US" sz="3600" dirty="0">
              <a:solidFill>
                <a:schemeClr val="bg1"/>
              </a:solidFill>
              <a:latin typeface="Arial" panose="020B0604020202020204" pitchFamily="34" charset="0"/>
              <a:cs typeface="Arial" panose="020B0604020202020204" pitchFamily="34" charset="0"/>
            </a:endParaRPr>
          </a:p>
        </p:txBody>
      </p:sp>
      <p:sp>
        <p:nvSpPr>
          <p:cNvPr id="18" name="同侧圆角矩形 2"/>
          <p:cNvSpPr/>
          <p:nvPr/>
        </p:nvSpPr>
        <p:spPr>
          <a:xfrm rot="5400000">
            <a:off x="1807847" y="183501"/>
            <a:ext cx="4468633" cy="7632488"/>
          </a:xfrm>
          <a:prstGeom prst="round2SameRect">
            <a:avLst>
              <a:gd name="adj1" fmla="val 15455"/>
              <a:gd name="adj2" fmla="val 0"/>
            </a:avLst>
          </a:prstGeom>
          <a:solidFill>
            <a:schemeClr val="bg1"/>
          </a:solidFill>
          <a:ln w="38100">
            <a:solidFill>
              <a:schemeClr val="tx1"/>
            </a:solidFill>
            <a:prstDash val="dashDot"/>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nl-NL" sz="3600" i="1" dirty="0" smtClean="0">
                <a:solidFill>
                  <a:srgbClr val="C00000"/>
                </a:solidFill>
                <a:latin typeface="Arial" panose="020B0604020202020204" pitchFamily="34" charset="0"/>
                <a:cs typeface="Arial" panose="020B0604020202020204" pitchFamily="34" charset="0"/>
              </a:rPr>
              <a:t>Cần Thơ là </a:t>
            </a:r>
            <a:r>
              <a:rPr lang="nl-NL" sz="3600" i="1" dirty="0">
                <a:solidFill>
                  <a:srgbClr val="C00000"/>
                </a:solidFill>
                <a:latin typeface="Arial" panose="020B0604020202020204" pitchFamily="34" charset="0"/>
                <a:cs typeface="Arial" panose="020B0604020202020204" pitchFamily="34" charset="0"/>
              </a:rPr>
              <a:t>trung tâm kinh </a:t>
            </a:r>
            <a:r>
              <a:rPr lang="nl-NL" sz="3600" i="1" dirty="0" smtClean="0">
                <a:solidFill>
                  <a:srgbClr val="C00000"/>
                </a:solidFill>
                <a:latin typeface="Arial" panose="020B0604020202020204" pitchFamily="34" charset="0"/>
                <a:cs typeface="Arial" panose="020B0604020202020204" pitchFamily="34" charset="0"/>
              </a:rPr>
              <a:t>tế của đồng bằng Sông Cửu Long vì</a:t>
            </a:r>
            <a:r>
              <a:rPr lang="nl-NL" sz="3600" i="1" dirty="0">
                <a:solidFill>
                  <a:srgbClr val="C00000"/>
                </a:solidFill>
                <a:latin typeface="Arial" panose="020B0604020202020204" pitchFamily="34" charset="0"/>
                <a:cs typeface="Arial" panose="020B0604020202020204" pitchFamily="34" charset="0"/>
              </a:rPr>
              <a:t>: </a:t>
            </a:r>
            <a:endParaRPr lang="en-US" sz="3600" dirty="0">
              <a:solidFill>
                <a:srgbClr val="C00000"/>
              </a:solidFill>
              <a:latin typeface="Arial" panose="020B0604020202020204" pitchFamily="34" charset="0"/>
              <a:cs typeface="Arial" panose="020B0604020202020204" pitchFamily="34" charset="0"/>
            </a:endParaRPr>
          </a:p>
          <a:p>
            <a:r>
              <a:rPr lang="nl-NL" sz="2400" dirty="0">
                <a:solidFill>
                  <a:schemeClr val="tx1"/>
                </a:solidFill>
                <a:latin typeface="Arial" panose="020B0604020202020204" pitchFamily="34" charset="0"/>
                <a:cs typeface="Arial" panose="020B0604020202020204" pitchFamily="34" charset="0"/>
              </a:rPr>
              <a:t>+ Cần Thơ là trung tâm của </a:t>
            </a:r>
            <a:r>
              <a:rPr lang="nl-NL" sz="2400" dirty="0">
                <a:solidFill>
                  <a:srgbClr val="7030A0"/>
                </a:solidFill>
                <a:latin typeface="Arial" panose="020B0604020202020204" pitchFamily="34" charset="0"/>
                <a:cs typeface="Arial" panose="020B0604020202020204" pitchFamily="34" charset="0"/>
              </a:rPr>
              <a:t>vùng sản xuất nhiều lúa gạo, trái cây, thủy, hải sản nhất cả nước.</a:t>
            </a:r>
            <a:endParaRPr lang="en-US" sz="2400" dirty="0">
              <a:solidFill>
                <a:srgbClr val="7030A0"/>
              </a:solidFill>
              <a:latin typeface="Arial" panose="020B0604020202020204" pitchFamily="34" charset="0"/>
              <a:cs typeface="Arial" panose="020B0604020202020204" pitchFamily="34" charset="0"/>
            </a:endParaRPr>
          </a:p>
          <a:p>
            <a:r>
              <a:rPr lang="nl-NL" sz="2400" dirty="0">
                <a:solidFill>
                  <a:schemeClr val="tx1"/>
                </a:solidFill>
                <a:latin typeface="Arial" panose="020B0604020202020204" pitchFamily="34" charset="0"/>
                <a:cs typeface="Arial" panose="020B0604020202020204" pitchFamily="34" charset="0"/>
              </a:rPr>
              <a:t>+ Cần Thơ </a:t>
            </a:r>
            <a:r>
              <a:rPr lang="nl-NL" sz="2400" dirty="0">
                <a:solidFill>
                  <a:srgbClr val="7030A0"/>
                </a:solidFill>
                <a:latin typeface="Arial" panose="020B0604020202020204" pitchFamily="34" charset="0"/>
                <a:cs typeface="Arial" panose="020B0604020202020204" pitchFamily="34" charset="0"/>
              </a:rPr>
              <a:t>phát triển công nghiệp</a:t>
            </a:r>
            <a:r>
              <a:rPr lang="nl-NL" sz="2400" dirty="0">
                <a:solidFill>
                  <a:schemeClr val="tx1"/>
                </a:solidFill>
                <a:latin typeface="Arial" panose="020B0604020202020204" pitchFamily="34" charset="0"/>
                <a:cs typeface="Arial" panose="020B0604020202020204" pitchFamily="34" charset="0"/>
              </a:rPr>
              <a:t> chế biến lương thực, thực phẩm, các ngành công nghiệp sản xuất máy móc, thuốc, phân bón , … phục vụ nông nghiệp</a:t>
            </a:r>
            <a:endParaRPr lang="en-US" sz="2400" dirty="0">
              <a:solidFill>
                <a:schemeClr val="tx1"/>
              </a:solidFill>
              <a:latin typeface="Arial" panose="020B0604020202020204" pitchFamily="34" charset="0"/>
              <a:cs typeface="Arial" panose="020B0604020202020204" pitchFamily="34" charset="0"/>
            </a:endParaRPr>
          </a:p>
          <a:p>
            <a:r>
              <a:rPr lang="nl-NL" sz="2400" dirty="0">
                <a:solidFill>
                  <a:schemeClr val="tx1"/>
                </a:solidFill>
                <a:latin typeface="Arial" panose="020B0604020202020204" pitchFamily="34" charset="0"/>
                <a:cs typeface="Arial" panose="020B0604020202020204" pitchFamily="34" charset="0"/>
              </a:rPr>
              <a:t>+ </a:t>
            </a:r>
            <a:r>
              <a:rPr lang="nl-NL" sz="2400" dirty="0">
                <a:solidFill>
                  <a:srgbClr val="7030A0"/>
                </a:solidFill>
                <a:latin typeface="Arial" panose="020B0604020202020204" pitchFamily="34" charset="0"/>
                <a:cs typeface="Arial" panose="020B0604020202020204" pitchFamily="34" charset="0"/>
              </a:rPr>
              <a:t>Có viện nghiên cứu</a:t>
            </a:r>
            <a:r>
              <a:rPr lang="nl-NL" sz="2400" dirty="0">
                <a:solidFill>
                  <a:schemeClr val="tx1"/>
                </a:solidFill>
                <a:latin typeface="Arial" panose="020B0604020202020204" pitchFamily="34" charset="0"/>
                <a:cs typeface="Arial" panose="020B0604020202020204" pitchFamily="34" charset="0"/>
              </a:rPr>
              <a:t> lúa gạo.</a:t>
            </a:r>
            <a:endParaRPr lang="en-US" sz="2400" dirty="0">
              <a:solidFill>
                <a:schemeClr val="tx1"/>
              </a:solidFill>
              <a:latin typeface="Arial" panose="020B0604020202020204" pitchFamily="34" charset="0"/>
              <a:cs typeface="Arial" panose="020B0604020202020204" pitchFamily="34" charset="0"/>
            </a:endParaRPr>
          </a:p>
          <a:p>
            <a:r>
              <a:rPr lang="nl-NL" sz="2400" dirty="0">
                <a:solidFill>
                  <a:schemeClr val="tx1"/>
                </a:solidFill>
                <a:latin typeface="Arial" panose="020B0604020202020204" pitchFamily="34" charset="0"/>
                <a:cs typeface="Arial" panose="020B0604020202020204" pitchFamily="34" charset="0"/>
              </a:rPr>
              <a:t>+ </a:t>
            </a:r>
            <a:r>
              <a:rPr lang="nl-NL" sz="2400" dirty="0">
                <a:solidFill>
                  <a:srgbClr val="7030A0"/>
                </a:solidFill>
                <a:latin typeface="Arial" panose="020B0604020202020204" pitchFamily="34" charset="0"/>
                <a:cs typeface="Arial" panose="020B0604020202020204" pitchFamily="34" charset="0"/>
              </a:rPr>
              <a:t>Giao thông thuận </a:t>
            </a:r>
            <a:r>
              <a:rPr lang="nl-NL" sz="2400" dirty="0" smtClean="0">
                <a:solidFill>
                  <a:srgbClr val="7030A0"/>
                </a:solidFill>
                <a:latin typeface="Arial" panose="020B0604020202020204" pitchFamily="34" charset="0"/>
                <a:cs typeface="Arial" panose="020B0604020202020204" pitchFamily="34" charset="0"/>
              </a:rPr>
              <a:t>tiện</a:t>
            </a:r>
          </a:p>
        </p:txBody>
      </p:sp>
      <p:pic>
        <p:nvPicPr>
          <p:cNvPr id="1026" name="Picture 2" descr="Cần Thơ đã thu hoạch hơn 17.125ha lúa đông xuân - Báo Cần Thơ Onl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33743" y="1539526"/>
            <a:ext cx="2911897" cy="1897830"/>
          </a:xfrm>
          <a:prstGeom prst="rect">
            <a:avLst/>
          </a:prstGeom>
          <a:solidFill>
            <a:srgbClr val="FFFFFF">
              <a:shade val="85000"/>
            </a:srgbClr>
          </a:solidFill>
          <a:ln w="5715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Cần Thơ: Xây nhà máy chế biến vỏ tôm thành nguyên liệu thực phẩm | Doanh  nghiệp | Vietnam+ (VietnamPlu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98392">
            <a:off x="8863022" y="3020755"/>
            <a:ext cx="2805389" cy="1795449"/>
          </a:xfrm>
          <a:prstGeom prst="rect">
            <a:avLst/>
          </a:prstGeom>
          <a:solidFill>
            <a:srgbClr val="FFFFFF">
              <a:shade val="85000"/>
            </a:srgbClr>
          </a:solidFill>
          <a:ln w="5715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Bừng sáng dưới chân cầu Cần Thơ: Mười năm chưa xa | Tin tức mới nhất 24h -  Đọc Báo Lao Động online - Laodong.v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72109">
            <a:off x="8294054" y="4676086"/>
            <a:ext cx="2722962" cy="1813493"/>
          </a:xfrm>
          <a:prstGeom prst="rect">
            <a:avLst/>
          </a:prstGeom>
          <a:solidFill>
            <a:srgbClr val="FFFFFF">
              <a:shade val="85000"/>
            </a:srgbClr>
          </a:solidFill>
          <a:ln w="5715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6650" l="200" r="96800">
                        <a14:foregroundMark x1="35300" y1="63650" x2="41900" y2="78800"/>
                        <a14:foregroundMark x1="29650" y1="55050" x2="50600" y2="64700"/>
                        <a14:foregroundMark x1="50750" y1="73550" x2="40300" y2="86450"/>
                        <a14:foregroundMark x1="9550" y1="71300" x2="6900" y2="72200"/>
                        <a14:foregroundMark x1="24750" y1="62700" x2="25000" y2="70350"/>
                        <a14:foregroundMark x1="34250" y1="90550" x2="36350" y2="94900"/>
                        <a14:foregroundMark x1="21200" y1="54150" x2="16950" y2="59550"/>
                        <a14:foregroundMark x1="80700" y1="57950" x2="86800" y2="62050"/>
                        <a14:foregroundMark x1="60900" y1="85950" x2="64350" y2="93750"/>
                        <a14:foregroundMark x1="61850" y1="22950" x2="74900" y2="21900"/>
                        <a14:foregroundMark x1="62500" y1="24700" x2="77150" y2="23650"/>
                      </a14:backgroundRemoval>
                    </a14:imgEffect>
                  </a14:imgLayer>
                </a14:imgProps>
              </a:ext>
              <a:ext uri="{28A0092B-C50C-407E-A947-70E740481C1C}">
                <a14:useLocalDpi xmlns:a14="http://schemas.microsoft.com/office/drawing/2010/main" val="0"/>
              </a:ext>
            </a:extLst>
          </a:blip>
          <a:stretch>
            <a:fillRect/>
          </a:stretch>
        </p:blipFill>
        <p:spPr>
          <a:xfrm>
            <a:off x="5525037" y="4883137"/>
            <a:ext cx="1974863" cy="1974863"/>
          </a:xfrm>
          <a:prstGeom prst="rect">
            <a:avLst/>
          </a:prstGeom>
        </p:spPr>
      </p:pic>
    </p:spTree>
    <p:extLst>
      <p:ext uri="{BB962C8B-B14F-4D97-AF65-F5344CB8AC3E}">
        <p14:creationId xmlns:p14="http://schemas.microsoft.com/office/powerpoint/2010/main" val="39889071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barn(inVertical)">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17" dur="500"/>
                                        <p:tgtEl>
                                          <p:spTgt spid="18">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randombar(horizontal)">
                                      <p:cBhvr>
                                        <p:cTn id="20" dur="5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25" dur="500"/>
                                        <p:tgtEl>
                                          <p:spTgt spid="18">
                                            <p:txEl>
                                              <p:pRg st="2" end="2"/>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randombar(horizontal)">
                                      <p:cBhvr>
                                        <p:cTn id="28" dur="500"/>
                                        <p:tgtEl>
                                          <p:spTgt spid="102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xEl>
                                              <p:pRg st="3" end="3"/>
                                            </p:txEl>
                                          </p:spTgt>
                                        </p:tgtEl>
                                        <p:attrNameLst>
                                          <p:attrName>style.visibility</p:attrName>
                                        </p:attrNameLst>
                                      </p:cBhvr>
                                      <p:to>
                                        <p:strVal val="visible"/>
                                      </p:to>
                                    </p:set>
                                    <p:animEffect transition="in" filter="randombar(horizontal)">
                                      <p:cBhvr>
                                        <p:cTn id="33" dur="500"/>
                                        <p:tgtEl>
                                          <p:spTgt spid="18">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18">
                                            <p:txEl>
                                              <p:pRg st="4" end="4"/>
                                            </p:txEl>
                                          </p:spTgt>
                                        </p:tgtEl>
                                        <p:attrNameLst>
                                          <p:attrName>style.visibility</p:attrName>
                                        </p:attrNameLst>
                                      </p:cBhvr>
                                      <p:to>
                                        <p:strVal val="visible"/>
                                      </p:to>
                                    </p:set>
                                    <p:animEffect transition="in" filter="randombar(horizontal)">
                                      <p:cBhvr>
                                        <p:cTn id="38" dur="500"/>
                                        <p:tgtEl>
                                          <p:spTgt spid="18">
                                            <p:txEl>
                                              <p:pRg st="4" end="4"/>
                                            </p:txEl>
                                          </p:spTgt>
                                        </p:tgtEl>
                                      </p:cBhvr>
                                    </p:animEffect>
                                  </p:childTnLst>
                                </p:cTn>
                              </p:par>
                              <p:par>
                                <p:cTn id="39" presetID="14" presetClass="entr" presetSubtype="10" fill="hold" nodeType="withEffect">
                                  <p:stCondLst>
                                    <p:cond delay="0"/>
                                  </p:stCondLst>
                                  <p:childTnLst>
                                    <p:set>
                                      <p:cBhvr>
                                        <p:cTn id="40" dur="1" fill="hold">
                                          <p:stCondLst>
                                            <p:cond delay="0"/>
                                          </p:stCondLst>
                                        </p:cTn>
                                        <p:tgtEl>
                                          <p:spTgt spid="1030"/>
                                        </p:tgtEl>
                                        <p:attrNameLst>
                                          <p:attrName>style.visibility</p:attrName>
                                        </p:attrNameLst>
                                      </p:cBhvr>
                                      <p:to>
                                        <p:strVal val="visible"/>
                                      </p:to>
                                    </p:set>
                                    <p:animEffect transition="in" filter="randombar(horizontal)">
                                      <p:cBhvr>
                                        <p:cTn id="41"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A505DF2C-3B4A-4895-ADA0-664B3DAE5C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435" b="16435"/>
          <a:stretch/>
        </p:blipFill>
        <p:spPr>
          <a:xfrm>
            <a:off x="-653837" y="1712686"/>
            <a:ext cx="7837716" cy="5261428"/>
          </a:xfrm>
          <a:prstGeom prst="rect">
            <a:avLst/>
          </a:prstGeom>
        </p:spPr>
      </p:pic>
      <p:pic>
        <p:nvPicPr>
          <p:cNvPr id="28" name="图片 27">
            <a:extLst>
              <a:ext uri="{FF2B5EF4-FFF2-40B4-BE49-F238E27FC236}">
                <a16:creationId xmlns:a16="http://schemas.microsoft.com/office/drawing/2014/main" id="{F4F8A5C5-840F-4ED5-AD4E-55BC143012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5992" y="-609860"/>
            <a:ext cx="2816291" cy="2816291"/>
          </a:xfrm>
          <a:prstGeom prst="rect">
            <a:avLst/>
          </a:prstGeom>
        </p:spPr>
      </p:pic>
      <p:sp>
        <p:nvSpPr>
          <p:cNvPr id="8" name="Rectangle 7">
            <a:extLst>
              <a:ext uri="{FF2B5EF4-FFF2-40B4-BE49-F238E27FC236}">
                <a16:creationId xmlns:a16="http://schemas.microsoft.com/office/drawing/2014/main" id="{922F22A9-AE1F-4669-B48D-424668D54C6C}"/>
              </a:ext>
            </a:extLst>
          </p:cNvPr>
          <p:cNvSpPr/>
          <p:nvPr/>
        </p:nvSpPr>
        <p:spPr>
          <a:xfrm>
            <a:off x="1164605" y="3103639"/>
            <a:ext cx="4653506" cy="2923877"/>
          </a:xfrm>
          <a:prstGeom prst="rect">
            <a:avLst/>
          </a:prstGeom>
        </p:spPr>
        <p:txBody>
          <a:bodyPr wrap="square">
            <a:spAutoFit/>
          </a:bodyPr>
          <a:lstStyle/>
          <a:p>
            <a:r>
              <a:rPr lang="nl-NL" sz="2800" dirty="0">
                <a:latin typeface="Arial" panose="020B0604020202020204" pitchFamily="34" charset="0"/>
                <a:cs typeface="Arial" panose="020B0604020202020204" pitchFamily="34" charset="0"/>
              </a:rPr>
              <a:t>Tìm dẫn chứng thể hiện Cần Thơ là: </a:t>
            </a:r>
            <a:endParaRPr lang="en-US" sz="2800" dirty="0">
              <a:latin typeface="Arial" panose="020B0604020202020204" pitchFamily="34" charset="0"/>
              <a:cs typeface="Arial" panose="020B0604020202020204" pitchFamily="34" charset="0"/>
            </a:endParaRPr>
          </a:p>
          <a:p>
            <a:pPr algn="ctr"/>
            <a:r>
              <a:rPr lang="nl-NL" sz="3200" b="1" i="1" dirty="0" smtClean="0">
                <a:solidFill>
                  <a:srgbClr val="C00000"/>
                </a:solidFill>
                <a:latin typeface="Arial" panose="020B0604020202020204" pitchFamily="34" charset="0"/>
                <a:cs typeface="Arial" panose="020B0604020202020204" pitchFamily="34" charset="0"/>
              </a:rPr>
              <a:t>Trung </a:t>
            </a:r>
            <a:r>
              <a:rPr lang="nl-NL" sz="3200" b="1" i="1" dirty="0">
                <a:solidFill>
                  <a:srgbClr val="C00000"/>
                </a:solidFill>
                <a:latin typeface="Arial" panose="020B0604020202020204" pitchFamily="34" charset="0"/>
                <a:cs typeface="Arial" panose="020B0604020202020204" pitchFamily="34" charset="0"/>
              </a:rPr>
              <a:t>tâm </a:t>
            </a:r>
            <a:r>
              <a:rPr lang="nl-NL" sz="3200" b="1" i="1" dirty="0" smtClean="0">
                <a:solidFill>
                  <a:srgbClr val="C00000"/>
                </a:solidFill>
                <a:latin typeface="Arial" panose="020B0604020202020204" pitchFamily="34" charset="0"/>
                <a:cs typeface="Arial" panose="020B0604020202020204" pitchFamily="34" charset="0"/>
              </a:rPr>
              <a:t>văn hoá , khoa học và du lịch của đồng bằng sông Cửu Long</a:t>
            </a:r>
            <a:endParaRPr lang="en-US" sz="3200" b="1" dirty="0">
              <a:solidFill>
                <a:srgbClr val="C00000"/>
              </a:solidFill>
              <a:latin typeface="Arial" panose="020B0604020202020204" pitchFamily="34" charset="0"/>
              <a:cs typeface="Arial" panose="020B0604020202020204" pitchFamily="34" charset="0"/>
            </a:endParaRPr>
          </a:p>
        </p:txBody>
      </p:sp>
      <p:sp>
        <p:nvSpPr>
          <p:cNvPr id="9" name="Rectangle 8"/>
          <p:cNvSpPr/>
          <p:nvPr/>
        </p:nvSpPr>
        <p:spPr>
          <a:xfrm>
            <a:off x="515246" y="634830"/>
            <a:ext cx="9660849" cy="1200329"/>
          </a:xfrm>
          <a:prstGeom prst="rect">
            <a:avLst/>
          </a:prstGeom>
        </p:spPr>
        <p:txBody>
          <a:bodyPr wrap="square">
            <a:spAutoFit/>
          </a:bodyPr>
          <a:lstStyle/>
          <a:p>
            <a:pPr algn="ctr"/>
            <a:r>
              <a:rPr lang="nl-NL" sz="3600" b="1" dirty="0" smtClean="0">
                <a:latin typeface="Arial" panose="020B0604020202020204" pitchFamily="34" charset="0"/>
                <a:ea typeface="Times New Roman" panose="02020603050405020304" pitchFamily="18" charset="0"/>
                <a:cs typeface="Arial" panose="020B0604020202020204" pitchFamily="34" charset="0"/>
              </a:rPr>
              <a:t>2- </a:t>
            </a:r>
            <a:r>
              <a:rPr lang="nl-NL" sz="3600" b="1" dirty="0">
                <a:latin typeface="Arial" panose="020B0604020202020204" pitchFamily="34" charset="0"/>
                <a:ea typeface="Times New Roman" panose="02020603050405020304" pitchFamily="18" charset="0"/>
                <a:cs typeface="Arial" panose="020B0604020202020204" pitchFamily="34" charset="0"/>
              </a:rPr>
              <a:t>Trung tâm kinh tế, văn </a:t>
            </a:r>
            <a:r>
              <a:rPr lang="nl-NL" sz="3600" b="1" dirty="0" smtClean="0">
                <a:latin typeface="Arial" panose="020B0604020202020204" pitchFamily="34" charset="0"/>
                <a:ea typeface="Times New Roman" panose="02020603050405020304" pitchFamily="18" charset="0"/>
                <a:cs typeface="Arial" panose="020B0604020202020204" pitchFamily="34" charset="0"/>
              </a:rPr>
              <a:t>hóa, </a:t>
            </a:r>
            <a:r>
              <a:rPr lang="nl-NL" sz="3600" b="1" dirty="0">
                <a:latin typeface="Arial" panose="020B0604020202020204" pitchFamily="34" charset="0"/>
                <a:ea typeface="Times New Roman" panose="02020603050405020304" pitchFamily="18" charset="0"/>
                <a:cs typeface="Arial" panose="020B0604020202020204" pitchFamily="34" charset="0"/>
              </a:rPr>
              <a:t>khoa học </a:t>
            </a:r>
            <a:r>
              <a:rPr lang="nl-NL" sz="3600" b="1" dirty="0" smtClean="0">
                <a:latin typeface="Arial" panose="020B0604020202020204" pitchFamily="34" charset="0"/>
                <a:ea typeface="Times New Roman" panose="02020603050405020304" pitchFamily="18" charset="0"/>
                <a:cs typeface="Arial" panose="020B0604020202020204" pitchFamily="34" charset="0"/>
              </a:rPr>
              <a:t>và du lịch của </a:t>
            </a:r>
            <a:r>
              <a:rPr lang="nl-NL" sz="3600" b="1" dirty="0">
                <a:latin typeface="Arial" panose="020B0604020202020204" pitchFamily="34" charset="0"/>
                <a:ea typeface="Times New Roman" panose="02020603050405020304" pitchFamily="18" charset="0"/>
                <a:cs typeface="Arial" panose="020B0604020202020204" pitchFamily="34" charset="0"/>
              </a:rPr>
              <a:t>đồng bằng sông Cửu Long</a:t>
            </a:r>
            <a:endParaRPr lang="en-US" sz="3600" dirty="0">
              <a:latin typeface="Arial" panose="020B0604020202020204" pitchFamily="34" charset="0"/>
              <a:cs typeface="Arial" panose="020B0604020202020204" pitchFamily="34" charset="0"/>
            </a:endParaRPr>
          </a:p>
        </p:txBody>
      </p:sp>
      <p:sp>
        <p:nvSpPr>
          <p:cNvPr id="11" name="同侧圆角矩形 2"/>
          <p:cNvSpPr/>
          <p:nvPr/>
        </p:nvSpPr>
        <p:spPr>
          <a:xfrm>
            <a:off x="6717179" y="3351533"/>
            <a:ext cx="4880749" cy="2583146"/>
          </a:xfrm>
          <a:prstGeom prst="round2SameRect">
            <a:avLst>
              <a:gd name="adj1" fmla="val 34269"/>
              <a:gd name="adj2" fmla="val 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sp>
        <p:nvSpPr>
          <p:cNvPr id="12" name="文本框 3"/>
          <p:cNvSpPr txBox="1"/>
          <p:nvPr/>
        </p:nvSpPr>
        <p:spPr>
          <a:xfrm>
            <a:off x="6646976" y="3815645"/>
            <a:ext cx="4880749" cy="1920526"/>
          </a:xfrm>
          <a:prstGeom prst="rect">
            <a:avLst/>
          </a:prstGeom>
          <a:noFill/>
        </p:spPr>
        <p:txBody>
          <a:bodyPr vert="horz"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6600" b="0" i="0" u="none" strike="noStrike" kern="1200" cap="none" spc="0" normalizeH="0" baseline="0" noProof="0" dirty="0" err="1"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Thảo</a:t>
            </a:r>
            <a:r>
              <a:rPr kumimoji="0" lang="en-US" altLang="zh-CN" sz="6600" b="0" i="0" u="none" strike="noStrike" kern="1200" cap="none" spc="0" normalizeH="0" baseline="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 </a:t>
            </a:r>
            <a:r>
              <a:rPr kumimoji="0" lang="en-US" altLang="zh-CN" sz="6600" b="0" i="0" u="none" strike="noStrike" kern="1200" cap="none" spc="0" normalizeH="0" baseline="0" noProof="0" dirty="0" err="1"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luận</a:t>
            </a:r>
            <a:r>
              <a:rPr kumimoji="0" lang="en-US" altLang="zh-CN" sz="6600" b="0" i="0" u="none" strike="noStrike" kern="1200" cap="none" spc="0" normalizeH="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 </a:t>
            </a:r>
            <a:r>
              <a:rPr kumimoji="0" lang="en-US" altLang="zh-CN" sz="6600" b="0" i="0" u="none" strike="noStrike" kern="1200" cap="none" spc="0" normalizeH="0" noProof="0" dirty="0" err="1"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nhóm</a:t>
            </a:r>
            <a:r>
              <a:rPr kumimoji="0" lang="en-US" altLang="zh-CN" sz="6600" b="0" i="0" u="none" strike="noStrike" kern="1200" cap="none" spc="0" normalizeH="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 </a:t>
            </a:r>
            <a:r>
              <a:rPr kumimoji="0" lang="en-US" altLang="zh-CN" sz="6600" b="0" i="0" u="none" strike="noStrike" kern="1200" cap="none" spc="0" normalizeH="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rPr>
              <a:t>4</a:t>
            </a:r>
            <a:endParaRPr kumimoji="0" lang="zh-CN" altLang="en-US" sz="6600" b="0" i="0" u="none" strike="noStrike" kern="1200" cap="none" spc="0" normalizeH="0" baseline="0" noProof="0" dirty="0" smtClean="0">
              <a:ln>
                <a:solidFill>
                  <a:schemeClr val="tx1"/>
                </a:solidFill>
              </a:ln>
              <a:solidFill>
                <a:schemeClr val="tx1">
                  <a:lumMod val="75000"/>
                  <a:lumOff val="25000"/>
                </a:schemeClr>
              </a:solidFill>
              <a:effectLst/>
              <a:uLnTx/>
              <a:uFillTx/>
              <a:latin typeface="SVN-Poky's" panose="020B0606040200020203" pitchFamily="34" charset="0"/>
              <a:ea typeface="字魂130号-快乐俏黑体" panose="00000500000000000000" charset="-122"/>
              <a:sym typeface="+mn-ea"/>
            </a:endParaRPr>
          </a:p>
        </p:txBody>
      </p:sp>
      <p:sp>
        <p:nvSpPr>
          <p:cNvPr id="13" name="同侧圆角矩形 1"/>
          <p:cNvSpPr/>
          <p:nvPr/>
        </p:nvSpPr>
        <p:spPr>
          <a:xfrm>
            <a:off x="6717179" y="3451121"/>
            <a:ext cx="4810548" cy="2429678"/>
          </a:xfrm>
          <a:prstGeom prst="round2SameRect">
            <a:avLst>
              <a:gd name="adj1" fmla="val 34269"/>
              <a:gd name="adj2" fmla="val 0"/>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14" name="图片 5" descr="D:\个人文件夹\2020年\办公室相关\ppt专用\素材图片\元素\幼小学习\4ecf9ce4035038a4214249c5daed9a9f.png4ecf9ce4035038a4214249c5daed9a9f"/>
          <p:cNvPicPr>
            <a:picLocks noChangeAspect="1"/>
          </p:cNvPicPr>
          <p:nvPr/>
        </p:nvPicPr>
        <p:blipFill>
          <a:blip r:embed="rId5"/>
          <a:srcRect/>
          <a:stretch>
            <a:fillRect/>
          </a:stretch>
        </p:blipFill>
        <p:spPr>
          <a:xfrm rot="960000">
            <a:off x="11776367" y="3764629"/>
            <a:ext cx="831267" cy="1411560"/>
          </a:xfrm>
          <a:prstGeom prst="rect">
            <a:avLst/>
          </a:prstGeom>
        </p:spPr>
      </p:pic>
      <p:pic>
        <p:nvPicPr>
          <p:cNvPr id="17" name="图片 18"/>
          <p:cNvPicPr>
            <a:picLocks noChangeAspect="1"/>
          </p:cNvPicPr>
          <p:nvPr/>
        </p:nvPicPr>
        <p:blipFill>
          <a:blip r:embed="rId6"/>
          <a:srcRect/>
          <a:stretch>
            <a:fillRect/>
          </a:stretch>
        </p:blipFill>
        <p:spPr>
          <a:xfrm rot="5400000" flipH="1">
            <a:off x="8543048" y="956516"/>
            <a:ext cx="1088606" cy="3928643"/>
          </a:xfrm>
          <a:custGeom>
            <a:avLst/>
            <a:gdLst>
              <a:gd name="connsiteX0" fmla="*/ 0 w 1320370"/>
              <a:gd name="connsiteY0" fmla="*/ 0 h 6049928"/>
              <a:gd name="connsiteX1" fmla="*/ 513219 w 1320370"/>
              <a:gd name="connsiteY1" fmla="*/ 0 h 6049928"/>
              <a:gd name="connsiteX2" fmla="*/ 1320370 w 1320370"/>
              <a:gd name="connsiteY2" fmla="*/ 585273 h 6049928"/>
              <a:gd name="connsiteX3" fmla="*/ 1320370 w 1320370"/>
              <a:gd name="connsiteY3" fmla="*/ 5092516 h 6049928"/>
              <a:gd name="connsiteX4" fmla="*/ 0 w 1320370"/>
              <a:gd name="connsiteY4" fmla="*/ 6049928 h 6049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049928">
                <a:moveTo>
                  <a:pt x="0" y="0"/>
                </a:moveTo>
                <a:lnTo>
                  <a:pt x="513219" y="0"/>
                </a:lnTo>
                <a:lnTo>
                  <a:pt x="1320370" y="585273"/>
                </a:lnTo>
                <a:lnTo>
                  <a:pt x="1320370" y="5092516"/>
                </a:lnTo>
                <a:lnTo>
                  <a:pt x="0" y="6049928"/>
                </a:lnTo>
                <a:close/>
              </a:path>
            </a:pathLst>
          </a:custGeom>
        </p:spPr>
      </p:pic>
    </p:spTree>
    <p:extLst>
      <p:ext uri="{BB962C8B-B14F-4D97-AF65-F5344CB8AC3E}">
        <p14:creationId xmlns:p14="http://schemas.microsoft.com/office/powerpoint/2010/main" val="40302095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2"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par>
                                <p:cTn id="16" presetID="53" presetClass="entr" presetSubtype="16" fill="hold" grpId="2"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par>
                                <p:cTn id="21" presetID="53" presetClass="entr" presetSubtype="16" fill="hold" grpId="2"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53" presetClass="entr" presetSubtype="16"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1" animBg="1"/>
      <p:bldP spid="11" grpId="2" animBg="1"/>
      <p:bldP spid="12" grpId="1"/>
      <p:bldP spid="12" grpId="2"/>
      <p:bldP spid="13" grpId="1" animBg="1"/>
      <p:bldP spid="13" grpId="2"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A505DF2C-3B4A-4895-ADA0-664B3DAE5C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435" b="16435"/>
          <a:stretch/>
        </p:blipFill>
        <p:spPr>
          <a:xfrm>
            <a:off x="5800174" y="1671804"/>
            <a:ext cx="6040485" cy="4347996"/>
          </a:xfrm>
          <a:prstGeom prst="rect">
            <a:avLst/>
          </a:prstGeom>
        </p:spPr>
      </p:pic>
      <p:pic>
        <p:nvPicPr>
          <p:cNvPr id="28" name="图片 27">
            <a:extLst>
              <a:ext uri="{FF2B5EF4-FFF2-40B4-BE49-F238E27FC236}">
                <a16:creationId xmlns:a16="http://schemas.microsoft.com/office/drawing/2014/main" id="{F4F8A5C5-840F-4ED5-AD4E-55BC143012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5992" y="-609860"/>
            <a:ext cx="2816291" cy="2816291"/>
          </a:xfrm>
          <a:prstGeom prst="rect">
            <a:avLst/>
          </a:prstGeom>
        </p:spPr>
      </p:pic>
      <p:sp>
        <p:nvSpPr>
          <p:cNvPr id="8" name="Rectangle 7">
            <a:extLst>
              <a:ext uri="{FF2B5EF4-FFF2-40B4-BE49-F238E27FC236}">
                <a16:creationId xmlns:a16="http://schemas.microsoft.com/office/drawing/2014/main" id="{922F22A9-AE1F-4669-B48D-424668D54C6C}"/>
              </a:ext>
            </a:extLst>
          </p:cNvPr>
          <p:cNvSpPr/>
          <p:nvPr/>
        </p:nvSpPr>
        <p:spPr>
          <a:xfrm>
            <a:off x="1129517" y="1987497"/>
            <a:ext cx="5325711" cy="1077218"/>
          </a:xfrm>
          <a:prstGeom prst="rect">
            <a:avLst/>
          </a:prstGeom>
        </p:spPr>
        <p:txBody>
          <a:bodyPr wrap="square">
            <a:spAutoFit/>
          </a:bodyPr>
          <a:lstStyle/>
          <a:p>
            <a:r>
              <a:rPr lang="nl-NL" sz="2800" dirty="0" smtClean="0">
                <a:latin typeface="Arial" panose="020B0604020202020204" pitchFamily="34" charset="0"/>
                <a:cs typeface="Arial" panose="020B0604020202020204" pitchFamily="34" charset="0"/>
              </a:rPr>
              <a:t>Cần </a:t>
            </a:r>
            <a:r>
              <a:rPr lang="nl-NL" sz="2800" dirty="0">
                <a:latin typeface="Arial" panose="020B0604020202020204" pitchFamily="34" charset="0"/>
                <a:cs typeface="Arial" panose="020B0604020202020204" pitchFamily="34" charset="0"/>
              </a:rPr>
              <a:t>Thơ là: </a:t>
            </a:r>
            <a:r>
              <a:rPr lang="nl-NL" sz="3200" b="1" i="1" dirty="0" smtClean="0">
                <a:solidFill>
                  <a:srgbClr val="C00000"/>
                </a:solidFill>
                <a:latin typeface="Arial" panose="020B0604020202020204" pitchFamily="34" charset="0"/>
                <a:cs typeface="Arial" panose="020B0604020202020204" pitchFamily="34" charset="0"/>
              </a:rPr>
              <a:t>Trung </a:t>
            </a:r>
            <a:r>
              <a:rPr lang="nl-NL" sz="3200" b="1" i="1" dirty="0">
                <a:solidFill>
                  <a:srgbClr val="C00000"/>
                </a:solidFill>
                <a:latin typeface="Arial" panose="020B0604020202020204" pitchFamily="34" charset="0"/>
                <a:cs typeface="Arial" panose="020B0604020202020204" pitchFamily="34" charset="0"/>
              </a:rPr>
              <a:t>tâm </a:t>
            </a:r>
            <a:r>
              <a:rPr lang="nl-NL" sz="3200" b="1" i="1" dirty="0" smtClean="0">
                <a:solidFill>
                  <a:srgbClr val="C00000"/>
                </a:solidFill>
                <a:latin typeface="Arial" panose="020B0604020202020204" pitchFamily="34" charset="0"/>
                <a:cs typeface="Arial" panose="020B0604020202020204" pitchFamily="34" charset="0"/>
              </a:rPr>
              <a:t>văn hoá và khoa học vì:</a:t>
            </a:r>
            <a:endParaRPr lang="en-US" sz="3200" b="1" dirty="0">
              <a:solidFill>
                <a:srgbClr val="C00000"/>
              </a:solidFill>
              <a:latin typeface="Arial" panose="020B0604020202020204" pitchFamily="34" charset="0"/>
              <a:cs typeface="Arial" panose="020B0604020202020204" pitchFamily="34" charset="0"/>
            </a:endParaRPr>
          </a:p>
        </p:txBody>
      </p:sp>
      <p:sp>
        <p:nvSpPr>
          <p:cNvPr id="9" name="Rectangle 8"/>
          <p:cNvSpPr/>
          <p:nvPr/>
        </p:nvSpPr>
        <p:spPr>
          <a:xfrm>
            <a:off x="515246" y="634830"/>
            <a:ext cx="9660849" cy="1200329"/>
          </a:xfrm>
          <a:prstGeom prst="rect">
            <a:avLst/>
          </a:prstGeom>
        </p:spPr>
        <p:txBody>
          <a:bodyPr wrap="square">
            <a:spAutoFit/>
          </a:bodyPr>
          <a:lstStyle/>
          <a:p>
            <a:pPr algn="ctr"/>
            <a:r>
              <a:rPr lang="nl-NL" sz="3600" b="1" dirty="0" smtClean="0">
                <a:latin typeface="Arial" panose="020B0604020202020204" pitchFamily="34" charset="0"/>
                <a:ea typeface="Times New Roman" panose="02020603050405020304" pitchFamily="18" charset="0"/>
                <a:cs typeface="Arial" panose="020B0604020202020204" pitchFamily="34" charset="0"/>
              </a:rPr>
              <a:t>2- </a:t>
            </a:r>
            <a:r>
              <a:rPr lang="nl-NL" sz="3600" b="1" dirty="0">
                <a:latin typeface="Arial" panose="020B0604020202020204" pitchFamily="34" charset="0"/>
                <a:ea typeface="Times New Roman" panose="02020603050405020304" pitchFamily="18" charset="0"/>
                <a:cs typeface="Arial" panose="020B0604020202020204" pitchFamily="34" charset="0"/>
              </a:rPr>
              <a:t>Trung tâm kinh tế, văn </a:t>
            </a:r>
            <a:r>
              <a:rPr lang="nl-NL" sz="3600" b="1" dirty="0" smtClean="0">
                <a:latin typeface="Arial" panose="020B0604020202020204" pitchFamily="34" charset="0"/>
                <a:ea typeface="Times New Roman" panose="02020603050405020304" pitchFamily="18" charset="0"/>
                <a:cs typeface="Arial" panose="020B0604020202020204" pitchFamily="34" charset="0"/>
              </a:rPr>
              <a:t>hóa, </a:t>
            </a:r>
            <a:r>
              <a:rPr lang="nl-NL" sz="3600" b="1" dirty="0">
                <a:latin typeface="Arial" panose="020B0604020202020204" pitchFamily="34" charset="0"/>
                <a:ea typeface="Times New Roman" panose="02020603050405020304" pitchFamily="18" charset="0"/>
                <a:cs typeface="Arial" panose="020B0604020202020204" pitchFamily="34" charset="0"/>
              </a:rPr>
              <a:t>khoa học </a:t>
            </a:r>
            <a:r>
              <a:rPr lang="nl-NL" sz="3600" b="1" dirty="0" smtClean="0">
                <a:latin typeface="Arial" panose="020B0604020202020204" pitchFamily="34" charset="0"/>
                <a:ea typeface="Times New Roman" panose="02020603050405020304" pitchFamily="18" charset="0"/>
                <a:cs typeface="Arial" panose="020B0604020202020204" pitchFamily="34" charset="0"/>
              </a:rPr>
              <a:t>và du lịch của </a:t>
            </a:r>
            <a:r>
              <a:rPr lang="nl-NL" sz="3600" b="1" dirty="0">
                <a:latin typeface="Arial" panose="020B0604020202020204" pitchFamily="34" charset="0"/>
                <a:ea typeface="Times New Roman" panose="02020603050405020304" pitchFamily="18" charset="0"/>
                <a:cs typeface="Arial" panose="020B0604020202020204" pitchFamily="34" charset="0"/>
              </a:rPr>
              <a:t>đồng bằng sông Cửu Long</a:t>
            </a:r>
            <a:endParaRPr lang="en-US" sz="3600" dirty="0">
              <a:latin typeface="Arial" panose="020B0604020202020204" pitchFamily="34" charset="0"/>
              <a:cs typeface="Arial" panose="020B0604020202020204" pitchFamily="34" charset="0"/>
            </a:endParaRPr>
          </a:p>
        </p:txBody>
      </p:sp>
      <p:sp>
        <p:nvSpPr>
          <p:cNvPr id="11" name="同侧圆角矩形 2"/>
          <p:cNvSpPr/>
          <p:nvPr/>
        </p:nvSpPr>
        <p:spPr>
          <a:xfrm>
            <a:off x="839120" y="3217053"/>
            <a:ext cx="5118155" cy="2149604"/>
          </a:xfrm>
          <a:prstGeom prst="round2SameRect">
            <a:avLst>
              <a:gd name="adj1" fmla="val 34269"/>
              <a:gd name="adj2" fmla="val 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2400" dirty="0" smtClean="0">
                <a:solidFill>
                  <a:schemeClr val="tx1"/>
                </a:solidFill>
                <a:latin typeface="Arial" panose="020B0604020202020204" pitchFamily="34" charset="0"/>
                <a:cs typeface="Arial" panose="020B0604020202020204" pitchFamily="34" charset="0"/>
              </a:rPr>
              <a:t>Nơi </a:t>
            </a:r>
            <a:r>
              <a:rPr lang="nl-NL" sz="2400" dirty="0">
                <a:solidFill>
                  <a:schemeClr val="tx1"/>
                </a:solidFill>
                <a:latin typeface="Arial" panose="020B0604020202020204" pitchFamily="34" charset="0"/>
                <a:cs typeface="Arial" panose="020B0604020202020204" pitchFamily="34" charset="0"/>
              </a:rPr>
              <a:t>đây có trường đại học Cần Thơ và các trường cao đẳng, các trung tâm dạy nghề,…</a:t>
            </a:r>
            <a:endParaRPr lang="en-US" sz="24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cs typeface="+mn-cs"/>
            </a:endParaRPr>
          </a:p>
        </p:txBody>
      </p:sp>
      <p:sp>
        <p:nvSpPr>
          <p:cNvPr id="13" name="同侧圆角矩形 1"/>
          <p:cNvSpPr/>
          <p:nvPr/>
        </p:nvSpPr>
        <p:spPr>
          <a:xfrm>
            <a:off x="839120" y="3293787"/>
            <a:ext cx="4952080" cy="1969626"/>
          </a:xfrm>
          <a:prstGeom prst="round2SameRect">
            <a:avLst>
              <a:gd name="adj1" fmla="val 34269"/>
              <a:gd name="adj2" fmla="val 0"/>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14" name="图片 5" descr="D:\个人文件夹\2020年\办公室相关\ppt专用\素材图片\元素\幼小学习\4ecf9ce4035038a4214249c5daed9a9f.png4ecf9ce4035038a4214249c5daed9a9f"/>
          <p:cNvPicPr>
            <a:picLocks noChangeAspect="1"/>
          </p:cNvPicPr>
          <p:nvPr/>
        </p:nvPicPr>
        <p:blipFill>
          <a:blip r:embed="rId5"/>
          <a:srcRect/>
          <a:stretch>
            <a:fillRect/>
          </a:stretch>
        </p:blipFill>
        <p:spPr>
          <a:xfrm rot="960000">
            <a:off x="11776367" y="3764629"/>
            <a:ext cx="831267" cy="1411560"/>
          </a:xfrm>
          <a:prstGeom prst="rect">
            <a:avLst/>
          </a:prstGeom>
        </p:spPr>
      </p:pic>
      <p:pic>
        <p:nvPicPr>
          <p:cNvPr id="2050" name="Picture 2" descr="Top 7 trường đại học tốt nhất tại Cần Thơ - Toplist.v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254254">
            <a:off x="7062308" y="2630669"/>
            <a:ext cx="3516219" cy="263716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2344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par>
                                <p:cTn id="14" presetID="53" presetClass="entr" presetSubtype="16"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randombar(horizontal)">
                                      <p:cBhvr>
                                        <p:cTn id="23" dur="500"/>
                                        <p:tgtEl>
                                          <p:spTgt spid="2050"/>
                                        </p:tgtEl>
                                      </p:cBhvr>
                                    </p:animEffect>
                                  </p:childTnLst>
                                </p:cTn>
                              </p:par>
                              <p:par>
                                <p:cTn id="24" presetID="14" presetClass="entr" presetSubtype="1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1" grpId="1" animBg="1"/>
      <p:bldP spid="13" grpId="0" animBg="1"/>
      <p:bldP spid="1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F4F8A5C5-840F-4ED5-AD4E-55BC143012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5992" y="-609860"/>
            <a:ext cx="2816291" cy="2816291"/>
          </a:xfrm>
          <a:prstGeom prst="rect">
            <a:avLst/>
          </a:prstGeom>
        </p:spPr>
      </p:pic>
      <p:sp>
        <p:nvSpPr>
          <p:cNvPr id="8" name="Rectangle 7">
            <a:extLst>
              <a:ext uri="{FF2B5EF4-FFF2-40B4-BE49-F238E27FC236}">
                <a16:creationId xmlns:a16="http://schemas.microsoft.com/office/drawing/2014/main" id="{922F22A9-AE1F-4669-B48D-424668D54C6C}"/>
              </a:ext>
            </a:extLst>
          </p:cNvPr>
          <p:cNvSpPr/>
          <p:nvPr/>
        </p:nvSpPr>
        <p:spPr>
          <a:xfrm>
            <a:off x="676260" y="2406179"/>
            <a:ext cx="5693228" cy="584775"/>
          </a:xfrm>
          <a:prstGeom prst="rect">
            <a:avLst/>
          </a:prstGeom>
        </p:spPr>
        <p:txBody>
          <a:bodyPr wrap="square">
            <a:spAutoFit/>
          </a:bodyPr>
          <a:lstStyle/>
          <a:p>
            <a:r>
              <a:rPr lang="nl-NL" sz="2800" dirty="0" smtClean="0">
                <a:latin typeface="Arial" panose="020B0604020202020204" pitchFamily="34" charset="0"/>
                <a:cs typeface="Arial" panose="020B0604020202020204" pitchFamily="34" charset="0"/>
              </a:rPr>
              <a:t>Cần </a:t>
            </a:r>
            <a:r>
              <a:rPr lang="nl-NL" sz="2800" dirty="0">
                <a:latin typeface="Arial" panose="020B0604020202020204" pitchFamily="34" charset="0"/>
                <a:cs typeface="Arial" panose="020B0604020202020204" pitchFamily="34" charset="0"/>
              </a:rPr>
              <a:t>Thơ </a:t>
            </a:r>
            <a:r>
              <a:rPr lang="nl-NL" sz="2800" dirty="0" smtClean="0">
                <a:latin typeface="Arial" panose="020B0604020202020204" pitchFamily="34" charset="0"/>
                <a:cs typeface="Arial" panose="020B0604020202020204" pitchFamily="34" charset="0"/>
              </a:rPr>
              <a:t>là </a:t>
            </a:r>
            <a:r>
              <a:rPr lang="nl-NL" sz="3200" b="1" i="1" dirty="0" smtClean="0">
                <a:solidFill>
                  <a:srgbClr val="C00000"/>
                </a:solidFill>
                <a:latin typeface="Arial" panose="020B0604020202020204" pitchFamily="34" charset="0"/>
                <a:cs typeface="Arial" panose="020B0604020202020204" pitchFamily="34" charset="0"/>
              </a:rPr>
              <a:t>Trung </a:t>
            </a:r>
            <a:r>
              <a:rPr lang="nl-NL" sz="3200" b="1" i="1" dirty="0">
                <a:solidFill>
                  <a:srgbClr val="C00000"/>
                </a:solidFill>
                <a:latin typeface="Arial" panose="020B0604020202020204" pitchFamily="34" charset="0"/>
                <a:cs typeface="Arial" panose="020B0604020202020204" pitchFamily="34" charset="0"/>
              </a:rPr>
              <a:t>tâm </a:t>
            </a:r>
            <a:r>
              <a:rPr lang="nl-NL" sz="3200" b="1" i="1" dirty="0" smtClean="0">
                <a:solidFill>
                  <a:srgbClr val="C00000"/>
                </a:solidFill>
                <a:latin typeface="Arial" panose="020B0604020202020204" pitchFamily="34" charset="0"/>
                <a:cs typeface="Arial" panose="020B0604020202020204" pitchFamily="34" charset="0"/>
              </a:rPr>
              <a:t>du lịch</a:t>
            </a:r>
            <a:endParaRPr lang="en-US" sz="3200" b="1" dirty="0">
              <a:solidFill>
                <a:srgbClr val="C00000"/>
              </a:solidFill>
              <a:latin typeface="Arial" panose="020B0604020202020204" pitchFamily="34" charset="0"/>
              <a:cs typeface="Arial" panose="020B0604020202020204" pitchFamily="34" charset="0"/>
            </a:endParaRPr>
          </a:p>
        </p:txBody>
      </p:sp>
      <p:sp>
        <p:nvSpPr>
          <p:cNvPr id="9" name="Rectangle 8"/>
          <p:cNvSpPr/>
          <p:nvPr/>
        </p:nvSpPr>
        <p:spPr>
          <a:xfrm>
            <a:off x="515246" y="634830"/>
            <a:ext cx="9660849" cy="1200329"/>
          </a:xfrm>
          <a:prstGeom prst="rect">
            <a:avLst/>
          </a:prstGeom>
        </p:spPr>
        <p:txBody>
          <a:bodyPr wrap="square">
            <a:spAutoFit/>
          </a:bodyPr>
          <a:lstStyle/>
          <a:p>
            <a:pPr algn="ctr"/>
            <a:r>
              <a:rPr lang="nl-NL" sz="3600" b="1" dirty="0" smtClean="0">
                <a:latin typeface="Arial" panose="020B0604020202020204" pitchFamily="34" charset="0"/>
                <a:ea typeface="Times New Roman" panose="02020603050405020304" pitchFamily="18" charset="0"/>
                <a:cs typeface="Arial" panose="020B0604020202020204" pitchFamily="34" charset="0"/>
              </a:rPr>
              <a:t>2- </a:t>
            </a:r>
            <a:r>
              <a:rPr lang="nl-NL" sz="3600" b="1" dirty="0">
                <a:latin typeface="Arial" panose="020B0604020202020204" pitchFamily="34" charset="0"/>
                <a:ea typeface="Times New Roman" panose="02020603050405020304" pitchFamily="18" charset="0"/>
                <a:cs typeface="Arial" panose="020B0604020202020204" pitchFamily="34" charset="0"/>
              </a:rPr>
              <a:t>Trung tâm kinh tế, văn </a:t>
            </a:r>
            <a:r>
              <a:rPr lang="nl-NL" sz="3600" b="1" dirty="0" smtClean="0">
                <a:latin typeface="Arial" panose="020B0604020202020204" pitchFamily="34" charset="0"/>
                <a:ea typeface="Times New Roman" panose="02020603050405020304" pitchFamily="18" charset="0"/>
                <a:cs typeface="Arial" panose="020B0604020202020204" pitchFamily="34" charset="0"/>
              </a:rPr>
              <a:t>hóa, </a:t>
            </a:r>
            <a:r>
              <a:rPr lang="nl-NL" sz="3600" b="1" dirty="0">
                <a:latin typeface="Arial" panose="020B0604020202020204" pitchFamily="34" charset="0"/>
                <a:ea typeface="Times New Roman" panose="02020603050405020304" pitchFamily="18" charset="0"/>
                <a:cs typeface="Arial" panose="020B0604020202020204" pitchFamily="34" charset="0"/>
              </a:rPr>
              <a:t>khoa học </a:t>
            </a:r>
            <a:r>
              <a:rPr lang="nl-NL" sz="3600" b="1" dirty="0" smtClean="0">
                <a:latin typeface="Arial" panose="020B0604020202020204" pitchFamily="34" charset="0"/>
                <a:ea typeface="Times New Roman" panose="02020603050405020304" pitchFamily="18" charset="0"/>
                <a:cs typeface="Arial" panose="020B0604020202020204" pitchFamily="34" charset="0"/>
              </a:rPr>
              <a:t>và du lịch của </a:t>
            </a:r>
            <a:r>
              <a:rPr lang="nl-NL" sz="3600" b="1" dirty="0">
                <a:latin typeface="Arial" panose="020B0604020202020204" pitchFamily="34" charset="0"/>
                <a:ea typeface="Times New Roman" panose="02020603050405020304" pitchFamily="18" charset="0"/>
                <a:cs typeface="Arial" panose="020B0604020202020204" pitchFamily="34" charset="0"/>
              </a:rPr>
              <a:t>đồng bằng sông Cửu Long</a:t>
            </a:r>
            <a:endParaRPr lang="en-US" sz="3600" dirty="0">
              <a:latin typeface="Arial" panose="020B0604020202020204" pitchFamily="34" charset="0"/>
              <a:cs typeface="Arial" panose="020B0604020202020204" pitchFamily="34" charset="0"/>
            </a:endParaRPr>
          </a:p>
        </p:txBody>
      </p:sp>
      <p:sp>
        <p:nvSpPr>
          <p:cNvPr id="11" name="同侧圆角矩形 2"/>
          <p:cNvSpPr/>
          <p:nvPr/>
        </p:nvSpPr>
        <p:spPr>
          <a:xfrm>
            <a:off x="804935" y="3203798"/>
            <a:ext cx="5118155" cy="2149604"/>
          </a:xfrm>
          <a:prstGeom prst="round2SameRect">
            <a:avLst>
              <a:gd name="adj1" fmla="val 34269"/>
              <a:gd name="adj2" fmla="val 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200" dirty="0" smtClean="0">
                <a:solidFill>
                  <a:schemeClr val="tx1">
                    <a:lumMod val="75000"/>
                    <a:lumOff val="25000"/>
                  </a:schemeClr>
                </a:solidFill>
                <a:latin typeface="Arial" panose="020B0604020202020204" pitchFamily="34" charset="0"/>
                <a:cs typeface="Arial" panose="020B0604020202020204" pitchFamily="34" charset="0"/>
              </a:rPr>
              <a:t>Vì đến </a:t>
            </a:r>
            <a:r>
              <a:rPr lang="nl-NL" sz="2200" dirty="0">
                <a:solidFill>
                  <a:schemeClr val="tx1">
                    <a:lumMod val="75000"/>
                    <a:lumOff val="25000"/>
                  </a:schemeClr>
                </a:solidFill>
                <a:latin typeface="Arial" panose="020B0604020202020204" pitchFamily="34" charset="0"/>
                <a:cs typeface="Arial" panose="020B0604020202020204" pitchFamily="34" charset="0"/>
              </a:rPr>
              <a:t>Cần Thơ chúng ta được tham quan du lịch trong các khu vườn với nhiều loại cây trái, tham quan các khu du lịch sinh thái như vườn cò Bằng Lăng</a:t>
            </a:r>
            <a:r>
              <a:rPr lang="nl-NL" sz="2200" dirty="0" smtClean="0">
                <a:solidFill>
                  <a:schemeClr val="tx1">
                    <a:lumMod val="75000"/>
                    <a:lumOff val="25000"/>
                  </a:schemeClr>
                </a:solidFill>
                <a:latin typeface="Arial" panose="020B0604020202020204" pitchFamily="34" charset="0"/>
                <a:cs typeface="Arial" panose="020B0604020202020204" pitchFamily="34" charset="0"/>
              </a:rPr>
              <a:t>,…</a:t>
            </a:r>
            <a:endParaRPr kumimoji="0" lang="zh-CN" altLang="en-US" sz="22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cs typeface="Arial" panose="020B0604020202020204" pitchFamily="34" charset="0"/>
            </a:endParaRPr>
          </a:p>
        </p:txBody>
      </p:sp>
      <p:sp>
        <p:nvSpPr>
          <p:cNvPr id="13" name="同侧圆角矩形 1"/>
          <p:cNvSpPr/>
          <p:nvPr/>
        </p:nvSpPr>
        <p:spPr>
          <a:xfrm>
            <a:off x="839120" y="3293787"/>
            <a:ext cx="4952080" cy="1969626"/>
          </a:xfrm>
          <a:prstGeom prst="round2SameRect">
            <a:avLst>
              <a:gd name="adj1" fmla="val 34269"/>
              <a:gd name="adj2" fmla="val 0"/>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14" name="图片 5" descr="D:\个人文件夹\2020年\办公室相关\ppt专用\素材图片\元素\幼小学习\4ecf9ce4035038a4214249c5daed9a9f.png4ecf9ce4035038a4214249c5daed9a9f"/>
          <p:cNvPicPr>
            <a:picLocks noChangeAspect="1"/>
          </p:cNvPicPr>
          <p:nvPr/>
        </p:nvPicPr>
        <p:blipFill>
          <a:blip r:embed="rId4"/>
          <a:srcRect/>
          <a:stretch>
            <a:fillRect/>
          </a:stretch>
        </p:blipFill>
        <p:spPr>
          <a:xfrm rot="960000">
            <a:off x="11776367" y="3764629"/>
            <a:ext cx="831267" cy="1411560"/>
          </a:xfrm>
          <a:prstGeom prst="rect">
            <a:avLst/>
          </a:prstGeom>
        </p:spPr>
      </p:pic>
      <p:pic>
        <p:nvPicPr>
          <p:cNvPr id="3074" name="Picture 2" descr="Một ngày ở chợ nổi Cái Răng Cần Thơ | VIETRAVEL - Vietrav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70439">
            <a:off x="6667297" y="1948486"/>
            <a:ext cx="4120001" cy="2510626"/>
          </a:xfrm>
          <a:prstGeom prst="rect">
            <a:avLst/>
          </a:prstGeom>
          <a:solidFill>
            <a:srgbClr val="FFFFFF">
              <a:shade val="85000"/>
            </a:srgbClr>
          </a:solidFill>
          <a:ln w="5715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3076" name="Picture 4" descr="Khám phá vườn cò Bằng Lăng điểm du lịch hấp dẫn tại Cần Thơ"/>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42381">
            <a:off x="6841855" y="4507147"/>
            <a:ext cx="3837309" cy="2218445"/>
          </a:xfrm>
          <a:prstGeom prst="rect">
            <a:avLst/>
          </a:prstGeom>
          <a:solidFill>
            <a:srgbClr val="FFFFFF">
              <a:shade val="85000"/>
            </a:srgbClr>
          </a:solidFill>
          <a:ln w="5715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rot="182691">
            <a:off x="9794306" y="2027228"/>
            <a:ext cx="2116843" cy="369332"/>
          </a:xfrm>
          <a:prstGeom prst="rect">
            <a:avLst/>
          </a:prstGeom>
          <a:solidFill>
            <a:schemeClr val="accent4">
              <a:lumMod val="20000"/>
              <a:lumOff val="80000"/>
            </a:schemeClr>
          </a:solidFill>
          <a:ln w="38100">
            <a:solidFill>
              <a:schemeClr val="tx1"/>
            </a:solidFill>
            <a:prstDash val="dash"/>
          </a:ln>
        </p:spPr>
        <p:txBody>
          <a:bodyPr wrap="square" rtlCol="0">
            <a:spAutoFit/>
          </a:bodyPr>
          <a:lstStyle/>
          <a:p>
            <a:r>
              <a:rPr lang="en-US" dirty="0" err="1" smtClean="0">
                <a:solidFill>
                  <a:schemeClr val="tx2">
                    <a:lumMod val="75000"/>
                  </a:schemeClr>
                </a:solidFill>
                <a:latin typeface="Arial" panose="020B0604020202020204" pitchFamily="34" charset="0"/>
                <a:cs typeface="Arial" panose="020B0604020202020204" pitchFamily="34" charset="0"/>
              </a:rPr>
              <a:t>Chợ</a:t>
            </a:r>
            <a:r>
              <a:rPr lang="en-US" dirty="0" smtClean="0">
                <a:solidFill>
                  <a:schemeClr val="tx2">
                    <a:lumMod val="75000"/>
                  </a:schemeClr>
                </a:solidFill>
                <a:latin typeface="Arial" panose="020B0604020202020204" pitchFamily="34" charset="0"/>
                <a:cs typeface="Arial" panose="020B0604020202020204" pitchFamily="34" charset="0"/>
              </a:rPr>
              <a:t> </a:t>
            </a:r>
            <a:r>
              <a:rPr lang="en-US" dirty="0" err="1" smtClean="0">
                <a:solidFill>
                  <a:schemeClr val="tx2">
                    <a:lumMod val="75000"/>
                  </a:schemeClr>
                </a:solidFill>
                <a:latin typeface="Arial" panose="020B0604020202020204" pitchFamily="34" charset="0"/>
                <a:cs typeface="Arial" panose="020B0604020202020204" pitchFamily="34" charset="0"/>
              </a:rPr>
              <a:t>nổi</a:t>
            </a:r>
            <a:r>
              <a:rPr lang="en-US" dirty="0" smtClean="0">
                <a:solidFill>
                  <a:schemeClr val="tx2">
                    <a:lumMod val="75000"/>
                  </a:schemeClr>
                </a:solidFill>
                <a:latin typeface="Arial" panose="020B0604020202020204" pitchFamily="34" charset="0"/>
                <a:cs typeface="Arial" panose="020B0604020202020204" pitchFamily="34" charset="0"/>
              </a:rPr>
              <a:t> </a:t>
            </a:r>
            <a:r>
              <a:rPr lang="en-US" dirty="0" err="1" smtClean="0">
                <a:solidFill>
                  <a:schemeClr val="tx2">
                    <a:lumMod val="75000"/>
                  </a:schemeClr>
                </a:solidFill>
                <a:latin typeface="Arial" panose="020B0604020202020204" pitchFamily="34" charset="0"/>
                <a:cs typeface="Arial" panose="020B0604020202020204" pitchFamily="34" charset="0"/>
              </a:rPr>
              <a:t>Cái</a:t>
            </a:r>
            <a:r>
              <a:rPr lang="en-US" dirty="0" smtClean="0">
                <a:solidFill>
                  <a:schemeClr val="tx2">
                    <a:lumMod val="75000"/>
                  </a:schemeClr>
                </a:solidFill>
                <a:latin typeface="Arial" panose="020B0604020202020204" pitchFamily="34" charset="0"/>
                <a:cs typeface="Arial" panose="020B0604020202020204" pitchFamily="34" charset="0"/>
              </a:rPr>
              <a:t> </a:t>
            </a:r>
            <a:r>
              <a:rPr lang="en-US" dirty="0" err="1" smtClean="0">
                <a:solidFill>
                  <a:schemeClr val="tx2">
                    <a:lumMod val="75000"/>
                  </a:schemeClr>
                </a:solidFill>
                <a:latin typeface="Arial" panose="020B0604020202020204" pitchFamily="34" charset="0"/>
                <a:cs typeface="Arial" panose="020B0604020202020204" pitchFamily="34" charset="0"/>
              </a:rPr>
              <a:t>Răng</a:t>
            </a:r>
            <a:endParaRPr lang="en-US" dirty="0">
              <a:solidFill>
                <a:schemeClr val="tx2">
                  <a:lumMod val="75000"/>
                </a:schemeClr>
              </a:solidFill>
              <a:latin typeface="Arial" panose="020B0604020202020204" pitchFamily="34" charset="0"/>
              <a:cs typeface="Arial" panose="020B0604020202020204" pitchFamily="34" charset="0"/>
            </a:endParaRPr>
          </a:p>
        </p:txBody>
      </p:sp>
      <p:sp>
        <p:nvSpPr>
          <p:cNvPr id="15" name="TextBox 14"/>
          <p:cNvSpPr txBox="1"/>
          <p:nvPr/>
        </p:nvSpPr>
        <p:spPr>
          <a:xfrm rot="182691">
            <a:off x="9457587" y="6415700"/>
            <a:ext cx="2345888" cy="369332"/>
          </a:xfrm>
          <a:prstGeom prst="rect">
            <a:avLst/>
          </a:prstGeom>
          <a:solidFill>
            <a:schemeClr val="accent4">
              <a:lumMod val="20000"/>
              <a:lumOff val="80000"/>
            </a:schemeClr>
          </a:solidFill>
          <a:ln w="38100">
            <a:solidFill>
              <a:schemeClr val="tx1"/>
            </a:solidFill>
            <a:prstDash val="dash"/>
          </a:ln>
        </p:spPr>
        <p:txBody>
          <a:bodyPr wrap="square" rtlCol="0">
            <a:spAutoFit/>
          </a:bodyPr>
          <a:lstStyle/>
          <a:p>
            <a:r>
              <a:rPr lang="en-US" dirty="0" err="1" smtClean="0">
                <a:solidFill>
                  <a:schemeClr val="tx2">
                    <a:lumMod val="75000"/>
                  </a:schemeClr>
                </a:solidFill>
                <a:latin typeface="Arial" panose="020B0604020202020204" pitchFamily="34" charset="0"/>
                <a:cs typeface="Arial" panose="020B0604020202020204" pitchFamily="34" charset="0"/>
              </a:rPr>
              <a:t>Vườn</a:t>
            </a:r>
            <a:r>
              <a:rPr lang="en-US" dirty="0" smtClean="0">
                <a:solidFill>
                  <a:schemeClr val="tx2">
                    <a:lumMod val="75000"/>
                  </a:schemeClr>
                </a:solidFill>
                <a:latin typeface="Arial" panose="020B0604020202020204" pitchFamily="34" charset="0"/>
                <a:cs typeface="Arial" panose="020B0604020202020204" pitchFamily="34" charset="0"/>
              </a:rPr>
              <a:t> </a:t>
            </a:r>
            <a:r>
              <a:rPr lang="en-US" dirty="0" err="1" smtClean="0">
                <a:solidFill>
                  <a:schemeClr val="tx2">
                    <a:lumMod val="75000"/>
                  </a:schemeClr>
                </a:solidFill>
                <a:latin typeface="Arial" panose="020B0604020202020204" pitchFamily="34" charset="0"/>
                <a:cs typeface="Arial" panose="020B0604020202020204" pitchFamily="34" charset="0"/>
              </a:rPr>
              <a:t>cò</a:t>
            </a:r>
            <a:r>
              <a:rPr lang="en-US" dirty="0" smtClean="0">
                <a:solidFill>
                  <a:schemeClr val="tx2">
                    <a:lumMod val="75000"/>
                  </a:schemeClr>
                </a:solidFill>
                <a:latin typeface="Arial" panose="020B0604020202020204" pitchFamily="34" charset="0"/>
                <a:cs typeface="Arial" panose="020B0604020202020204" pitchFamily="34" charset="0"/>
              </a:rPr>
              <a:t> </a:t>
            </a:r>
            <a:r>
              <a:rPr lang="en-US" dirty="0" err="1" smtClean="0">
                <a:solidFill>
                  <a:schemeClr val="tx2">
                    <a:lumMod val="75000"/>
                  </a:schemeClr>
                </a:solidFill>
                <a:latin typeface="Arial" panose="020B0604020202020204" pitchFamily="34" charset="0"/>
                <a:cs typeface="Arial" panose="020B0604020202020204" pitchFamily="34" charset="0"/>
              </a:rPr>
              <a:t>Bằng</a:t>
            </a:r>
            <a:r>
              <a:rPr lang="en-US" dirty="0" smtClean="0">
                <a:solidFill>
                  <a:schemeClr val="tx2">
                    <a:lumMod val="75000"/>
                  </a:schemeClr>
                </a:solidFill>
                <a:latin typeface="Arial" panose="020B0604020202020204" pitchFamily="34" charset="0"/>
                <a:cs typeface="Arial" panose="020B0604020202020204" pitchFamily="34" charset="0"/>
              </a:rPr>
              <a:t> </a:t>
            </a:r>
            <a:r>
              <a:rPr lang="en-US" dirty="0" err="1" smtClean="0">
                <a:solidFill>
                  <a:schemeClr val="tx2">
                    <a:lumMod val="75000"/>
                  </a:schemeClr>
                </a:solidFill>
                <a:latin typeface="Arial" panose="020B0604020202020204" pitchFamily="34" charset="0"/>
                <a:cs typeface="Arial" panose="020B0604020202020204" pitchFamily="34" charset="0"/>
              </a:rPr>
              <a:t>Lăng</a:t>
            </a:r>
            <a:endParaRPr lang="en-US"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01486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par>
                                <p:cTn id="14" presetID="53" presetClass="entr" presetSubtype="16"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barn(inVertical)">
                                      <p:cBhvr>
                                        <p:cTn id="23" dur="500"/>
                                        <p:tgtEl>
                                          <p:spTgt spid="3076"/>
                                        </p:tgtEl>
                                      </p:cBhvr>
                                    </p:animEffect>
                                  </p:childTnLst>
                                </p:cTn>
                              </p:par>
                              <p:par>
                                <p:cTn id="24" presetID="16" presetClass="entr" presetSubtype="21" fill="hold" nodeType="withEffect">
                                  <p:stCondLst>
                                    <p:cond delay="0"/>
                                  </p:stCondLst>
                                  <p:childTnLst>
                                    <p:set>
                                      <p:cBhvr>
                                        <p:cTn id="25" dur="1" fill="hold">
                                          <p:stCondLst>
                                            <p:cond delay="0"/>
                                          </p:stCondLst>
                                        </p:cTn>
                                        <p:tgtEl>
                                          <p:spTgt spid="3074"/>
                                        </p:tgtEl>
                                        <p:attrNameLst>
                                          <p:attrName>style.visibility</p:attrName>
                                        </p:attrNameLst>
                                      </p:cBhvr>
                                      <p:to>
                                        <p:strVal val="visible"/>
                                      </p:to>
                                    </p:set>
                                    <p:animEffect transition="in" filter="barn(inVertical)">
                                      <p:cBhvr>
                                        <p:cTn id="26" dur="500"/>
                                        <p:tgtEl>
                                          <p:spTgt spid="307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1" grpId="1" animBg="1"/>
      <p:bldP spid="13" grpId="0" animBg="1"/>
      <p:bldP spid="13" grpId="1" animBg="1"/>
      <p:bldP spid="2"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5" name="图片 8"/>
          <p:cNvPicPr>
            <a:picLocks noChangeAspect="1"/>
          </p:cNvPicPr>
          <p:nvPr/>
        </p:nvPicPr>
        <p:blipFill>
          <a:blip r:embed="rId3"/>
          <a:stretch>
            <a:fillRect/>
          </a:stretch>
        </p:blipFill>
        <p:spPr>
          <a:xfrm>
            <a:off x="576943" y="-250372"/>
            <a:ext cx="11386457" cy="6574971"/>
          </a:xfrm>
          <a:prstGeom prst="rect">
            <a:avLst/>
          </a:prstGeom>
        </p:spPr>
      </p:pic>
      <p:sp>
        <p:nvSpPr>
          <p:cNvPr id="7" name="Rectangle 6"/>
          <p:cNvSpPr/>
          <p:nvPr/>
        </p:nvSpPr>
        <p:spPr>
          <a:xfrm>
            <a:off x="1567543" y="1486878"/>
            <a:ext cx="9753601" cy="2554545"/>
          </a:xfrm>
          <a:prstGeom prst="rect">
            <a:avLst/>
          </a:prstGeom>
        </p:spPr>
        <p:txBody>
          <a:bodyPr wrap="square">
            <a:spAutoFit/>
          </a:bodyPr>
          <a:lstStyle/>
          <a:p>
            <a:pPr algn="ctr"/>
            <a:r>
              <a:rPr lang="nl-NL" sz="3900" b="1" dirty="0" smtClean="0">
                <a:solidFill>
                  <a:schemeClr val="tx1">
                    <a:lumMod val="75000"/>
                    <a:lumOff val="25000"/>
                  </a:schemeClr>
                </a:solidFill>
                <a:latin typeface="Arial" panose="020B0604020202020204" pitchFamily="34" charset="0"/>
                <a:cs typeface="Arial" panose="020B0604020202020204" pitchFamily="34" charset="0"/>
              </a:rPr>
              <a:t>Theo em, vì </a:t>
            </a:r>
            <a:r>
              <a:rPr lang="nl-NL" sz="3900" b="1" dirty="0">
                <a:solidFill>
                  <a:schemeClr val="tx1">
                    <a:lumMod val="75000"/>
                    <a:lumOff val="25000"/>
                  </a:schemeClr>
                </a:solidFill>
                <a:latin typeface="Arial" panose="020B0604020202020204" pitchFamily="34" charset="0"/>
                <a:cs typeface="Arial" panose="020B0604020202020204" pitchFamily="34" charset="0"/>
              </a:rPr>
              <a:t>sao TP Cần Thơ là TP trẻ nhưng lại nhanh chóng trở thành trung tâm kinh tế, văn hóa, khoa </a:t>
            </a:r>
            <a:r>
              <a:rPr lang="nl-NL" sz="3900" b="1" dirty="0" smtClean="0">
                <a:solidFill>
                  <a:schemeClr val="tx1">
                    <a:lumMod val="75000"/>
                    <a:lumOff val="25000"/>
                  </a:schemeClr>
                </a:solidFill>
                <a:latin typeface="Arial" panose="020B0604020202020204" pitchFamily="34" charset="0"/>
                <a:cs typeface="Arial" panose="020B0604020202020204" pitchFamily="34" charset="0"/>
              </a:rPr>
              <a:t>học và du lịch </a:t>
            </a:r>
            <a:r>
              <a:rPr lang="nl-NL" sz="3900" b="1" dirty="0">
                <a:solidFill>
                  <a:schemeClr val="tx1">
                    <a:lumMod val="75000"/>
                    <a:lumOff val="25000"/>
                  </a:schemeClr>
                </a:solidFill>
                <a:latin typeface="Arial" panose="020B0604020202020204" pitchFamily="34" charset="0"/>
                <a:cs typeface="Arial" panose="020B0604020202020204" pitchFamily="34" charset="0"/>
              </a:rPr>
              <a:t>của đồng bằng sông Cửu Long?</a:t>
            </a:r>
            <a:endParaRPr lang="en-US" sz="39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 name="Rectangle 1"/>
          <p:cNvSpPr/>
          <p:nvPr/>
        </p:nvSpPr>
        <p:spPr>
          <a:xfrm>
            <a:off x="1883229" y="4278477"/>
            <a:ext cx="9307286" cy="1323439"/>
          </a:xfrm>
          <a:prstGeom prst="rect">
            <a:avLst/>
          </a:prstGeom>
        </p:spPr>
        <p:txBody>
          <a:bodyPr wrap="square">
            <a:spAutoFit/>
          </a:bodyPr>
          <a:lstStyle/>
          <a:p>
            <a:pPr algn="ctr"/>
            <a:r>
              <a:rPr lang="nl-NL" sz="4000" i="1" dirty="0">
                <a:solidFill>
                  <a:srgbClr val="C00000"/>
                </a:solidFill>
                <a:latin typeface="Arial" panose="020B0604020202020204" pitchFamily="34" charset="0"/>
                <a:ea typeface="Times New Roman" panose="02020603050405020304" pitchFamily="18" charset="0"/>
                <a:cs typeface="Arial" panose="020B0604020202020204" pitchFamily="34" charset="0"/>
              </a:rPr>
              <a:t>Nhờ vị trí địa lí thuận lợi do ở </a:t>
            </a:r>
            <a:r>
              <a:rPr lang="nl-NL" sz="4000" i="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trung tâm </a:t>
            </a:r>
            <a:r>
              <a:rPr lang="nl-NL" sz="4000" i="1" dirty="0">
                <a:solidFill>
                  <a:srgbClr val="C00000"/>
                </a:solidFill>
                <a:latin typeface="Arial" panose="020B0604020202020204" pitchFamily="34" charset="0"/>
                <a:ea typeface="Times New Roman" panose="02020603050405020304" pitchFamily="18" charset="0"/>
                <a:cs typeface="Arial" panose="020B0604020202020204" pitchFamily="34" charset="0"/>
              </a:rPr>
              <a:t>đồng </a:t>
            </a:r>
            <a:r>
              <a:rPr lang="nl-NL" sz="4000" i="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bằng sông Cửu Long.</a:t>
            </a:r>
            <a:endParaRPr lang="en-US" sz="40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1268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Rectangle 4"/>
          <p:cNvSpPr/>
          <p:nvPr/>
        </p:nvSpPr>
        <p:spPr>
          <a:xfrm>
            <a:off x="358553" y="414048"/>
            <a:ext cx="6138219" cy="523220"/>
          </a:xfrm>
          <a:prstGeom prst="rect">
            <a:avLst/>
          </a:prstGeom>
          <a:solidFill>
            <a:schemeClr val="bg1"/>
          </a:solidFill>
        </p:spPr>
        <p:txBody>
          <a:bodyPr wrap="none">
            <a:spAutoFit/>
          </a:bodyPr>
          <a:lstStyle/>
          <a:p>
            <a:r>
              <a:rPr lang="nl-NL" sz="2800" dirty="0" smtClean="0">
                <a:latin typeface="SVN-SAF" panose="02040603050506020204" pitchFamily="18" charset="0"/>
                <a:ea typeface="Times New Roman" panose="02020603050405020304" pitchFamily="18" charset="0"/>
              </a:rPr>
              <a:t>Ý NGHĨA VỊ TRÍ ĐỊA LÍ CỦA CẦN THƠ</a:t>
            </a:r>
            <a:endParaRPr lang="en-US" sz="2800" dirty="0">
              <a:latin typeface="SVN-SAF" panose="02040603050506020204" pitchFamily="18" charset="0"/>
            </a:endParaRPr>
          </a:p>
        </p:txBody>
      </p:sp>
      <p:sp>
        <p:nvSpPr>
          <p:cNvPr id="6" name="Rectangle 5"/>
          <p:cNvSpPr/>
          <p:nvPr/>
        </p:nvSpPr>
        <p:spPr>
          <a:xfrm>
            <a:off x="358553" y="1055913"/>
            <a:ext cx="11474218" cy="54864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2400" dirty="0">
                <a:solidFill>
                  <a:srgbClr val="002060"/>
                </a:solidFill>
                <a:latin typeface="Arial" panose="020B0604020202020204" pitchFamily="34" charset="0"/>
                <a:cs typeface="Arial" panose="020B0604020202020204" pitchFamily="34" charset="0"/>
              </a:rPr>
              <a:t>+ Là thành phố trẻ trực thuộc </a:t>
            </a:r>
            <a:r>
              <a:rPr lang="nl-NL" sz="2400" dirty="0" smtClean="0">
                <a:solidFill>
                  <a:srgbClr val="002060"/>
                </a:solidFill>
                <a:latin typeface="Arial" panose="020B0604020202020204" pitchFamily="34" charset="0"/>
                <a:cs typeface="Arial" panose="020B0604020202020204" pitchFamily="34" charset="0"/>
              </a:rPr>
              <a:t>Trung Ương </a:t>
            </a:r>
            <a:r>
              <a:rPr lang="nl-NL" sz="2400" dirty="0">
                <a:solidFill>
                  <a:srgbClr val="002060"/>
                </a:solidFill>
                <a:latin typeface="Arial" panose="020B0604020202020204" pitchFamily="34" charset="0"/>
                <a:cs typeface="Arial" panose="020B0604020202020204" pitchFamily="34" charset="0"/>
              </a:rPr>
              <a:t>từ năm 2004, </a:t>
            </a:r>
            <a:endParaRPr lang="en-US" sz="2400" dirty="0">
              <a:solidFill>
                <a:srgbClr val="002060"/>
              </a:solidFill>
              <a:latin typeface="Arial" panose="020B0604020202020204" pitchFamily="34" charset="0"/>
              <a:cs typeface="Arial" panose="020B0604020202020204" pitchFamily="34" charset="0"/>
            </a:endParaRPr>
          </a:p>
          <a:p>
            <a:pPr algn="just"/>
            <a:r>
              <a:rPr lang="nl-NL" sz="2400" dirty="0">
                <a:solidFill>
                  <a:srgbClr val="002060"/>
                </a:solidFill>
                <a:latin typeface="Arial" panose="020B0604020202020204" pitchFamily="34" charset="0"/>
                <a:cs typeface="Arial" panose="020B0604020202020204" pitchFamily="34" charset="0"/>
              </a:rPr>
              <a:t>+ Vị trí ở trung tâm ĐBNB, bên dòng sông Hậu. Đó là vị trí rất thuận lợi cho việc giao lưu với các tỉnh khác của ĐBSCL và với các tỉnh trong nước, các nước khác trên thế giới bằng đường thủy. Cảng Cần Thơ có vai trò lớn trong việc xuất khẩu, nhập khẩu hàng hóa cho ĐBSCL.</a:t>
            </a:r>
            <a:endParaRPr lang="en-US" sz="2400" dirty="0">
              <a:solidFill>
                <a:srgbClr val="002060"/>
              </a:solidFill>
              <a:latin typeface="Arial" panose="020B0604020202020204" pitchFamily="34" charset="0"/>
              <a:cs typeface="Arial" panose="020B0604020202020204" pitchFamily="34" charset="0"/>
            </a:endParaRPr>
          </a:p>
          <a:p>
            <a:pPr algn="just"/>
            <a:r>
              <a:rPr lang="nl-NL" sz="2400" dirty="0">
                <a:solidFill>
                  <a:srgbClr val="002060"/>
                </a:solidFill>
                <a:latin typeface="Arial" panose="020B0604020202020204" pitchFamily="34" charset="0"/>
                <a:cs typeface="Arial" panose="020B0604020202020204" pitchFamily="34" charset="0"/>
              </a:rPr>
              <a:t>+ Đường bộ cũng được đầu tư khang trang có 3 quốc lộ đi qua TP Cần Thơ là Quốc lộ 1A, 80, 91, trước kia quốc lộ 1A bị ngăn cách bởi sông Cần Thơ , nhưng vào tháng 4/2010 đã khánh thành  cây Cần Thơ dài 15,58 km từ TP Cần Thơ đi tới các tỉnh phía Nam, đây là cây cầu dây văng lớn nhất Đông Nam Á.</a:t>
            </a:r>
            <a:endParaRPr lang="en-US" sz="2400" dirty="0">
              <a:solidFill>
                <a:srgbClr val="002060"/>
              </a:solidFill>
              <a:latin typeface="Arial" panose="020B0604020202020204" pitchFamily="34" charset="0"/>
              <a:cs typeface="Arial" panose="020B0604020202020204" pitchFamily="34" charset="0"/>
            </a:endParaRPr>
          </a:p>
          <a:p>
            <a:pPr algn="just"/>
            <a:r>
              <a:rPr lang="nl-NL" sz="2400" dirty="0">
                <a:solidFill>
                  <a:srgbClr val="002060"/>
                </a:solidFill>
                <a:latin typeface="Arial" panose="020B0604020202020204" pitchFamily="34" charset="0"/>
                <a:cs typeface="Arial" panose="020B0604020202020204" pitchFamily="34" charset="0"/>
              </a:rPr>
              <a:t>+ Vị trí trung tâm của vùng sản xuất nhiều lúa gạo, trái cây, thủy, hải sản nhất cả nước; Đó là điều kiện thuận lợi cho việc phát triển công nghiệp chế biến lương thực, thực phẩm, các ngành công nghiệp sản xuất máy móc, thuốc, phân bón , … phục vụ nông nghiệp .</a:t>
            </a:r>
            <a:endParaRPr lang="en-US" sz="2400" dirty="0">
              <a:solidFill>
                <a:srgbClr val="002060"/>
              </a:solidFill>
              <a:latin typeface="Arial" panose="020B0604020202020204" pitchFamily="34" charset="0"/>
              <a:cs typeface="Arial" panose="020B0604020202020204" pitchFamily="34" charset="0"/>
            </a:endParaRPr>
          </a:p>
          <a:p>
            <a:pPr algn="just"/>
            <a:endParaRPr lang="en-US"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80534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1000"/>
                                        <p:tgtEl>
                                          <p:spTgt spid="6">
                                            <p:txEl>
                                              <p:pRg st="2" end="2"/>
                                            </p:txEl>
                                          </p:spTgt>
                                        </p:tgtEl>
                                      </p:cBhvr>
                                    </p:animEffect>
                                    <p:anim calcmode="lin" valueType="num">
                                      <p:cBhvr>
                                        <p:cTn id="2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1000"/>
                                        <p:tgtEl>
                                          <p:spTgt spid="6">
                                            <p:txEl>
                                              <p:pRg st="3" end="3"/>
                                            </p:txEl>
                                          </p:spTgt>
                                        </p:tgtEl>
                                      </p:cBhvr>
                                    </p:animEffect>
                                    <p:anim calcmode="lin" valueType="num">
                                      <p:cBhvr>
                                        <p:cTn id="3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654628" y="-903515"/>
            <a:ext cx="8109857" cy="3864430"/>
          </a:xfrm>
          <a:prstGeom prst="rect">
            <a:avLst/>
          </a:prstGeom>
        </p:spPr>
      </p:pic>
      <p:sp>
        <p:nvSpPr>
          <p:cNvPr id="15" name="Rounded Rectangle 14"/>
          <p:cNvSpPr/>
          <p:nvPr/>
        </p:nvSpPr>
        <p:spPr>
          <a:xfrm>
            <a:off x="687369" y="1769122"/>
            <a:ext cx="11070771" cy="4615543"/>
          </a:xfrm>
          <a:prstGeom prst="roundRect">
            <a:avLst/>
          </a:prstGeom>
          <a:solidFill>
            <a:schemeClr val="bg1"/>
          </a:solidFill>
          <a:ln w="38100">
            <a:solidFill>
              <a:srgbClr val="92705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a:t>1. Kiến thức</a:t>
            </a:r>
            <a:endParaRPr lang="en-US"/>
          </a:p>
          <a:p>
            <a:r>
              <a:rPr lang="nl-NL"/>
              <a:t>- Biết quan sát cây cối theo trình tự hợp lí, kết hợp các giác quan khi quan sát; bước đầu nhận ra được sự giống nhau giữa miêu tả một loài cây với miêu tả một cái cây (BT1).</a:t>
            </a:r>
            <a:endParaRPr lang="en-US"/>
          </a:p>
          <a:p>
            <a:r>
              <a:rPr lang="nl-NL" b="1"/>
              <a:t>2. Kĩ năng</a:t>
            </a:r>
            <a:endParaRPr lang="en-US"/>
          </a:p>
          <a:p>
            <a:r>
              <a:rPr lang="nl-NL"/>
              <a:t>- Ghi lại được các ý quan sát về một cây em thích theo một trình tự nhất định (BT2).</a:t>
            </a:r>
            <a:endParaRPr lang="en-US"/>
          </a:p>
          <a:p>
            <a:r>
              <a:rPr lang="nl-NL" b="1"/>
              <a:t>3. Phẩm chất</a:t>
            </a:r>
            <a:endParaRPr lang="en-US"/>
          </a:p>
          <a:p>
            <a:r>
              <a:rPr lang="nl-NL"/>
              <a:t>- Biết bảo vệ, chăm sóc cây cối</a:t>
            </a:r>
            <a:endParaRPr lang="en-US"/>
          </a:p>
          <a:p>
            <a:r>
              <a:rPr lang="nl-NL" b="1"/>
              <a:t>4. Góp phần phát triển NL:</a:t>
            </a:r>
            <a:endParaRPr lang="en-US"/>
          </a:p>
          <a:p>
            <a:r>
              <a:rPr lang="nl-NL" b="1"/>
              <a:t>- </a:t>
            </a:r>
            <a:r>
              <a:rPr lang="nl-NL"/>
              <a:t>NL giải quyết vấn đề và sáng tạo, NL ngôn ngữ, NL tự học, NL giao tiếp.</a:t>
            </a:r>
            <a:endParaRPr lang="en-US"/>
          </a:p>
        </p:txBody>
      </p:sp>
      <p:sp>
        <p:nvSpPr>
          <p:cNvPr id="16" name="Rectangle 15"/>
          <p:cNvSpPr/>
          <p:nvPr/>
        </p:nvSpPr>
        <p:spPr>
          <a:xfrm>
            <a:off x="1030268" y="1972129"/>
            <a:ext cx="10384972" cy="4247317"/>
          </a:xfrm>
          <a:prstGeom prst="rect">
            <a:avLst/>
          </a:prstGeom>
        </p:spPr>
        <p:txBody>
          <a:bodyPr wrap="square">
            <a:spAutoFit/>
          </a:bodyPr>
          <a:lstStyle/>
          <a:p>
            <a:r>
              <a:rPr lang="nl-NL" b="1" dirty="0">
                <a:latin typeface="Arial" panose="020B0604020202020204" pitchFamily="34" charset="0"/>
                <a:cs typeface="Arial" panose="020B0604020202020204" pitchFamily="34" charset="0"/>
              </a:rPr>
              <a:t> 1. Kiến thức</a:t>
            </a:r>
            <a:endParaRPr lang="en-US" dirty="0">
              <a:latin typeface="Arial" panose="020B0604020202020204" pitchFamily="34" charset="0"/>
              <a:cs typeface="Arial" panose="020B0604020202020204" pitchFamily="34" charset="0"/>
            </a:endParaRPr>
          </a:p>
          <a:p>
            <a:r>
              <a:rPr lang="vi-VN" dirty="0">
                <a:latin typeface="Arial" panose="020B0604020202020204" pitchFamily="34" charset="0"/>
                <a:cs typeface="Arial" panose="020B0604020202020204" pitchFamily="34" charset="0"/>
              </a:rPr>
              <a:t>- </a:t>
            </a:r>
            <a:r>
              <a:rPr lang="nl-NL" dirty="0">
                <a:latin typeface="Arial" panose="020B0604020202020204" pitchFamily="34" charset="0"/>
                <a:cs typeface="Arial" panose="020B0604020202020204" pitchFamily="34" charset="0"/>
              </a:rPr>
              <a:t>Nêu được một số đặc điểm chủ yếu của thành phố Cần Thơ;</a:t>
            </a: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Thành phố ở trung tâm đồng bằng sông Cửu Long, bên sông Hậu.</a:t>
            </a: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Trung tâm kinh tế, văn hóa và khoa học của đồng bằng sông Cửu Long.</a:t>
            </a: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 Học sinh năng khiếu: Giải thích vì sao thành phố Cần Thơ là thành phố trẻ nhưng lại nhanh chóng trở thành trung tâm kinh tế, văn háo, khoa học của đồng bằng sông Cửu Long: nhờ có vị trí địa lí thuận lợi; Cần Thơ là nơi tiếp nhận nhiều mặt hàng nông, thủy sản của đồng bằng sông Cửu Long để chế biến và xuất khẩu.</a:t>
            </a:r>
            <a:endParaRPr lang="en-US" dirty="0">
              <a:latin typeface="Arial" panose="020B0604020202020204" pitchFamily="34" charset="0"/>
              <a:cs typeface="Arial" panose="020B0604020202020204" pitchFamily="34" charset="0"/>
            </a:endParaRPr>
          </a:p>
          <a:p>
            <a:r>
              <a:rPr lang="nl-NL" b="1" dirty="0">
                <a:latin typeface="Arial" panose="020B0604020202020204" pitchFamily="34" charset="0"/>
                <a:cs typeface="Arial" panose="020B0604020202020204" pitchFamily="34" charset="0"/>
              </a:rPr>
              <a:t>2. Kĩ năng</a:t>
            </a: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Rèn kĩ năng quan sát và đọc lược đồ để chỉ được vị trí của thành phố Cần Thơ trên lược đồ và các loại đường giao thông từ thành phố đi các tỉnh khác</a:t>
            </a:r>
            <a:endParaRPr lang="en-US" dirty="0">
              <a:latin typeface="Arial" panose="020B0604020202020204" pitchFamily="34" charset="0"/>
              <a:cs typeface="Arial" panose="020B0604020202020204" pitchFamily="34" charset="0"/>
            </a:endParaRPr>
          </a:p>
          <a:p>
            <a:r>
              <a:rPr lang="nl-NL" b="1" dirty="0">
                <a:latin typeface="Arial" panose="020B0604020202020204" pitchFamily="34" charset="0"/>
                <a:cs typeface="Arial" panose="020B0604020202020204" pitchFamily="34" charset="0"/>
              </a:rPr>
              <a:t>3. Phẩm chất</a:t>
            </a: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HS học tập nghiêm túc, tự giác.</a:t>
            </a:r>
            <a:endParaRPr lang="en-US" dirty="0">
              <a:latin typeface="Arial" panose="020B0604020202020204" pitchFamily="34" charset="0"/>
              <a:cs typeface="Arial" panose="020B0604020202020204" pitchFamily="34" charset="0"/>
            </a:endParaRPr>
          </a:p>
          <a:p>
            <a:r>
              <a:rPr lang="nl-NL" b="1" dirty="0">
                <a:latin typeface="Arial" panose="020B0604020202020204" pitchFamily="34" charset="0"/>
                <a:cs typeface="Arial" panose="020B0604020202020204" pitchFamily="34" charset="0"/>
              </a:rPr>
              <a:t>4. Góp phần phát triển các năng lực:</a:t>
            </a: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NL tự chủ, NL giải quyết vấn đề, NL ngôn ngữ, NL thẩm mĩ</a:t>
            </a:r>
            <a:endParaRPr lang="en-US" dirty="0">
              <a:latin typeface="Arial" panose="020B0604020202020204" pitchFamily="34" charset="0"/>
              <a:cs typeface="Arial" panose="020B0604020202020204" pitchFamily="34" charset="0"/>
            </a:endParaRPr>
          </a:p>
        </p:txBody>
      </p:sp>
      <p:sp>
        <p:nvSpPr>
          <p:cNvPr id="18" name="TextBox 17"/>
          <p:cNvSpPr txBox="1"/>
          <p:nvPr/>
        </p:nvSpPr>
        <p:spPr>
          <a:xfrm>
            <a:off x="3788229" y="776820"/>
            <a:ext cx="4125685" cy="646331"/>
          </a:xfrm>
          <a:prstGeom prst="rect">
            <a:avLst/>
          </a:prstGeom>
          <a:noFill/>
        </p:spPr>
        <p:txBody>
          <a:bodyPr wrap="square" rtlCol="0">
            <a:spAutoFit/>
          </a:bodyPr>
          <a:lstStyle/>
          <a:p>
            <a:r>
              <a:rPr lang="en-US" sz="3600" dirty="0" smtClean="0">
                <a:solidFill>
                  <a:schemeClr val="bg1"/>
                </a:solidFill>
                <a:latin typeface="UTM Showcard" panose="02040603050506020204" pitchFamily="18" charset="0"/>
              </a:rPr>
              <a:t>YÊU CẦU CẦN ĐẠT</a:t>
            </a:r>
            <a:endParaRPr lang="en-US" sz="3600" dirty="0">
              <a:solidFill>
                <a:schemeClr val="bg1"/>
              </a:solidFill>
              <a:latin typeface="UTM Showcard" panose="02040603050506020204" pitchFamily="18" charset="0"/>
            </a:endParaRPr>
          </a:p>
        </p:txBody>
      </p:sp>
    </p:spTree>
    <p:extLst>
      <p:ext uri="{BB962C8B-B14F-4D97-AF65-F5344CB8AC3E}">
        <p14:creationId xmlns:p14="http://schemas.microsoft.com/office/powerpoint/2010/main" val="16438054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6" presetClass="entr" presetSubtype="21" fill="hold" grpId="0" nodeType="afterEffect">
                                  <p:stCondLst>
                                    <p:cond delay="0"/>
                                  </p:stCondLst>
                                  <p:iterate type="lt">
                                    <p:tmPct val="5000"/>
                                  </p:iterate>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图片 8"/>
          <p:cNvPicPr>
            <a:picLocks noChangeAspect="1"/>
          </p:cNvPicPr>
          <p:nvPr/>
        </p:nvPicPr>
        <p:blipFill>
          <a:blip r:embed="rId3"/>
          <a:stretch>
            <a:fillRect/>
          </a:stretch>
        </p:blipFill>
        <p:spPr>
          <a:xfrm>
            <a:off x="566057" y="-185056"/>
            <a:ext cx="11386457" cy="5451906"/>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60873" b="98182" l="37716" r="73766">
                        <a14:foregroundMark x1="68531" y1="69236" x2="68531" y2="69236"/>
                      </a14:backgroundRemoval>
                    </a14:imgEffect>
                  </a14:imgLayer>
                </a14:imgProps>
              </a:ext>
              <a:ext uri="{28A0092B-C50C-407E-A947-70E740481C1C}">
                <a14:useLocalDpi xmlns:a14="http://schemas.microsoft.com/office/drawing/2010/main" val="0"/>
              </a:ext>
            </a:extLst>
          </a:blip>
          <a:srcRect l="35350" t="59906" r="21948" b="95"/>
          <a:stretch/>
        </p:blipFill>
        <p:spPr>
          <a:xfrm>
            <a:off x="-186990" y="3718823"/>
            <a:ext cx="3421981" cy="2622687"/>
          </a:xfrm>
          <a:prstGeom prst="rect">
            <a:avLst/>
          </a:prstGeom>
        </p:spPr>
      </p:pic>
      <p:sp>
        <p:nvSpPr>
          <p:cNvPr id="9" name="文本框 8">
            <a:extLst>
              <a:ext uri="{FF2B5EF4-FFF2-40B4-BE49-F238E27FC236}">
                <a16:creationId xmlns:a16="http://schemas.microsoft.com/office/drawing/2014/main" id="{7DA1FDB7-AD19-4238-AA3C-6633B4F1B06C}"/>
              </a:ext>
            </a:extLst>
          </p:cNvPr>
          <p:cNvSpPr txBox="1"/>
          <p:nvPr/>
        </p:nvSpPr>
        <p:spPr>
          <a:xfrm>
            <a:off x="2730187" y="1456665"/>
            <a:ext cx="7424420" cy="3046988"/>
          </a:xfrm>
          <a:prstGeom prst="rect">
            <a:avLst/>
          </a:prstGeom>
          <a:noFill/>
          <a:effectLst>
            <a:glow rad="127000">
              <a:srgbClr val="FFC000"/>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smtClean="0">
                <a:ln>
                  <a:noFill/>
                </a:ln>
                <a:solidFill>
                  <a:srgbClr val="C00000"/>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rPr>
              <a:t>03</a:t>
            </a:r>
            <a:endParaRPr kumimoji="0" lang="en-US" altLang="zh-CN" sz="9600" b="1" i="0" u="none" strike="noStrike" kern="1200" cap="none" spc="0" normalizeH="0" baseline="0" noProof="0" dirty="0" smtClean="0">
              <a:ln>
                <a:noFill/>
              </a:ln>
              <a:solidFill>
                <a:srgbClr val="C00000"/>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600" b="1" dirty="0" smtClean="0">
                <a:solidFill>
                  <a:schemeClr val="tx1">
                    <a:lumMod val="75000"/>
                    <a:lumOff val="25000"/>
                  </a:schemeClr>
                </a:solidFill>
                <a:effectLst/>
                <a:latin typeface="UVN Dzung Dakao" panose="00000400000000000000" pitchFamily="2" charset="0"/>
                <a:ea typeface="思源黑体 CN Bold" panose="020B0800000000000000" pitchFamily="34" charset="-122"/>
                <a:sym typeface="思源黑体 CN Normal" panose="020B0400000000000000" pitchFamily="34" charset="-122"/>
              </a:rPr>
              <a:t>TRÒ CHƠI</a:t>
            </a:r>
            <a:endParaRPr kumimoji="0" lang="zh-CN" altLang="en-US" sz="9600" b="1" i="0" u="none" strike="noStrike" kern="1200" cap="none" spc="0" normalizeH="0" baseline="0" noProof="0" dirty="0">
              <a:ln>
                <a:noFill/>
              </a:ln>
              <a:solidFill>
                <a:schemeClr val="tx1">
                  <a:lumMod val="75000"/>
                  <a:lumOff val="25000"/>
                </a:schemeClr>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endParaRPr>
          </a:p>
        </p:txBody>
      </p:sp>
    </p:spTree>
    <p:extLst>
      <p:ext uri="{BB962C8B-B14F-4D97-AF65-F5344CB8AC3E}">
        <p14:creationId xmlns:p14="http://schemas.microsoft.com/office/powerpoint/2010/main" val="9669091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D5317CB6-E9B6-4194-979F-D7A5CCD6986D}"/>
              </a:ext>
            </a:extLst>
          </p:cNvPr>
          <p:cNvGrpSpPr/>
          <p:nvPr/>
        </p:nvGrpSpPr>
        <p:grpSpPr>
          <a:xfrm>
            <a:off x="545030" y="518473"/>
            <a:ext cx="11062952" cy="5821053"/>
            <a:chOff x="564524" y="518473"/>
            <a:chExt cx="11062952" cy="5821053"/>
          </a:xfrm>
        </p:grpSpPr>
        <p:sp>
          <p:nvSpPr>
            <p:cNvPr id="15" name="Rectangle: Rounded Corners 14">
              <a:extLst>
                <a:ext uri="{FF2B5EF4-FFF2-40B4-BE49-F238E27FC236}">
                  <a16:creationId xmlns:a16="http://schemas.microsoft.com/office/drawing/2014/main" id="{F88FE7B5-B92F-4239-9BA7-AA2235457E36}"/>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2D082211-9ED3-44E7-975C-CE4911EDCE55}"/>
                </a:ext>
              </a:extLst>
            </p:cNvPr>
            <p:cNvGrpSpPr/>
            <p:nvPr/>
          </p:nvGrpSpPr>
          <p:grpSpPr>
            <a:xfrm>
              <a:off x="564524" y="518473"/>
              <a:ext cx="11062952" cy="5821053"/>
              <a:chOff x="564524" y="518473"/>
              <a:chExt cx="11062952" cy="5856896"/>
            </a:xfrm>
          </p:grpSpPr>
          <p:cxnSp>
            <p:nvCxnSpPr>
              <p:cNvPr id="3" name="Straight Connector 2">
                <a:extLst>
                  <a:ext uri="{FF2B5EF4-FFF2-40B4-BE49-F238E27FC236}">
                    <a16:creationId xmlns:a16="http://schemas.microsoft.com/office/drawing/2014/main" id="{1195B23C-A7F0-45CF-A037-3516EC5B5095}"/>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46D91E2-B093-45CE-9606-FAE22B4DBD51}"/>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91455C7-4337-47B5-A717-E43C4E2CA2A1}"/>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8C5BECA-DD6C-406B-9A6B-12E87FB44B5D}"/>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75D947E-BB75-47D6-88F2-075154BF6B34}"/>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E5B8A9-DDC1-47A1-9704-5CE8A5AEC64E}"/>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8B65E3C-D8BA-4B12-9C5A-6179A405F576}"/>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4E71958-591D-4ECC-8A73-F57D69C6585B}"/>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B09BB84-7119-44D3-A2C3-12C2C7BC3F04}"/>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9764316-B75D-4E3F-8F22-B686DB7FA5DB}"/>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863780E-BD52-497A-9761-388D4A4A033A}"/>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75C0E41-DA37-4F28-801D-3B7A3CFB7128}"/>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208E597-977D-45E2-9E48-ED271B8BCD87}"/>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353CB51-7B09-4D46-B0CC-F9C1AF18F340}"/>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9F9C925-572B-4FA0-92A6-F8069C99FCEB}"/>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378F27B-024C-43A0-A3D7-CECB66BE3543}"/>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D652B23-5A3A-42D8-A27A-E9D99C5CD874}"/>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5F50AC7-8DC8-4FD7-8D80-27D6EBDC05E6}"/>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2F434BB-F389-4E7A-88BA-B1CF604FCBCB}"/>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6195ACD-ED27-4788-8417-1C4CABAD334D}"/>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BD8D909-62A1-4440-974D-C84F0706EF7A}"/>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0B00634-E585-49AF-9ED9-369B7F94B000}"/>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4AF5EB7-3C06-4C38-A584-C439187670F0}"/>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0D06D90-0429-45A5-8C58-2F96135729C1}"/>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A3C2121-F06C-4AB7-873B-4C46E7928A1E}"/>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BABA8E7-01EB-4634-A34C-10EBEE76A2F4}"/>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9DC4F75-A34A-45D2-BD4D-1CFAC7C4423A}"/>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24955BA-109E-4067-9B88-2BA4E50E107F}"/>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FCF61F5-AC10-4199-9B07-F5D7F2238F2E}"/>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91FC729-7D72-4BF5-9673-EF3FF4705D19}"/>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77F8463-62F0-4053-A6F8-D7D69DF4C2C8}"/>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E5868C3-FE98-4B87-9CC6-6CCC146662D0}"/>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99B155B-D552-454E-AA89-8EA622D09B30}"/>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B387454-85BA-460E-885E-A7761E0B25E0}"/>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0DB14F4-F163-4E8A-8B6A-B34C73B81B7D}"/>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3E20AE8-CD06-435E-BF8C-54CD066721AB}"/>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1B28083-FB06-4506-AF8A-1611E5DF0367}"/>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C224AB1-2B43-4A47-88D4-86E37211FAF3}"/>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682A631-3565-43F6-84BA-97F91B108442}"/>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B44813E-E25A-4B47-A5BA-0345F3A24C1E}"/>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1057FC-CFEC-47D3-BB1F-26179C81FD60}"/>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8AB5D98-C83C-4A9D-BFE1-CD27D2B8DDC4}"/>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922881EA-D50F-49FE-86BD-C13D9D1083DC}"/>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ECED362-33E3-4FD8-B1EA-1291CD5C2CA6}"/>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BFF8876-C502-4401-AD37-0476CD3A1070}"/>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A413D26-1DA4-4CA3-B038-308E93963155}"/>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C476ACE-727A-4495-8F6C-E31E5BE5C510}"/>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227BEE25-16C3-4B0F-93A3-78B67E56857A}"/>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BBD8410-9594-4196-9F14-D3C44EFD05F5}"/>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A825D11-1D34-4019-80D6-9AD63266B295}"/>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64B9B21-7CB9-4D71-9F58-DECEF2771AE6}"/>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22FFA4E-F66A-4094-8DA2-3613A5B42D2F}"/>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sp>
        <p:nvSpPr>
          <p:cNvPr id="82" name="Freeform: Shape 81">
            <a:extLst>
              <a:ext uri="{FF2B5EF4-FFF2-40B4-BE49-F238E27FC236}">
                <a16:creationId xmlns:a16="http://schemas.microsoft.com/office/drawing/2014/main" id="{7B15C0E0-451D-464F-868B-BB79AF862C43}"/>
              </a:ext>
            </a:extLst>
          </p:cNvPr>
          <p:cNvSpPr/>
          <p:nvPr/>
        </p:nvSpPr>
        <p:spPr>
          <a:xfrm>
            <a:off x="-20358" y="-18927"/>
            <a:ext cx="4755050" cy="1980799"/>
          </a:xfrm>
          <a:custGeom>
            <a:avLst/>
            <a:gdLst>
              <a:gd name="connsiteX0" fmla="*/ 0 w 4223008"/>
              <a:gd name="connsiteY0" fmla="*/ 0 h 1690044"/>
              <a:gd name="connsiteX1" fmla="*/ 4223008 w 4223008"/>
              <a:gd name="connsiteY1" fmla="*/ 0 h 1690044"/>
              <a:gd name="connsiteX2" fmla="*/ 4216407 w 4223008"/>
              <a:gd name="connsiteY2" fmla="*/ 49541 h 1690044"/>
              <a:gd name="connsiteX3" fmla="*/ 3942138 w 4223008"/>
              <a:gd name="connsiteY3" fmla="*/ 349999 h 1690044"/>
              <a:gd name="connsiteX4" fmla="*/ 2998709 w 4223008"/>
              <a:gd name="connsiteY4" fmla="*/ 520496 h 1690044"/>
              <a:gd name="connsiteX5" fmla="*/ 2751966 w 4223008"/>
              <a:gd name="connsiteY5" fmla="*/ 1062985 h 1690044"/>
              <a:gd name="connsiteX6" fmla="*/ 2113338 w 4223008"/>
              <a:gd name="connsiteY6" fmla="*/ 1434978 h 1690044"/>
              <a:gd name="connsiteX7" fmla="*/ 1315052 w 4223008"/>
              <a:gd name="connsiteY7" fmla="*/ 1233483 h 1690044"/>
              <a:gd name="connsiteX8" fmla="*/ 429681 w 4223008"/>
              <a:gd name="connsiteY8" fmla="*/ 1682974 h 1690044"/>
              <a:gd name="connsiteX9" fmla="*/ 47533 w 4223008"/>
              <a:gd name="connsiteY9" fmla="*/ 1676752 h 1690044"/>
              <a:gd name="connsiteX10" fmla="*/ 0 w 4223008"/>
              <a:gd name="connsiteY10" fmla="*/ 1668191 h 169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3008" h="1690044">
                <a:moveTo>
                  <a:pt x="0" y="0"/>
                </a:moveTo>
                <a:lnTo>
                  <a:pt x="4223008" y="0"/>
                </a:lnTo>
                <a:lnTo>
                  <a:pt x="4216407" y="49541"/>
                </a:lnTo>
                <a:cubicBezTo>
                  <a:pt x="4184043" y="156253"/>
                  <a:pt x="4063091" y="285417"/>
                  <a:pt x="3942138" y="349999"/>
                </a:cubicBezTo>
                <a:cubicBezTo>
                  <a:pt x="3748614" y="453331"/>
                  <a:pt x="3197071" y="401665"/>
                  <a:pt x="2998709" y="520496"/>
                </a:cubicBezTo>
                <a:cubicBezTo>
                  <a:pt x="2800347" y="639327"/>
                  <a:pt x="2899528" y="910571"/>
                  <a:pt x="2751966" y="1062985"/>
                </a:cubicBezTo>
                <a:cubicBezTo>
                  <a:pt x="2604404" y="1215399"/>
                  <a:pt x="2352824" y="1406561"/>
                  <a:pt x="2113338" y="1434978"/>
                </a:cubicBezTo>
                <a:cubicBezTo>
                  <a:pt x="1873852" y="1463395"/>
                  <a:pt x="1595662" y="1192150"/>
                  <a:pt x="1315052" y="1233483"/>
                </a:cubicBezTo>
                <a:cubicBezTo>
                  <a:pt x="1034443" y="1274815"/>
                  <a:pt x="732062" y="1657141"/>
                  <a:pt x="429681" y="1682974"/>
                </a:cubicBezTo>
                <a:cubicBezTo>
                  <a:pt x="316288" y="1692661"/>
                  <a:pt x="181124" y="1693992"/>
                  <a:pt x="47533" y="1676752"/>
                </a:cubicBezTo>
                <a:lnTo>
                  <a:pt x="0" y="166819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D7589906-B7F6-4143-A6BF-EBD6AC8B32B4}"/>
              </a:ext>
            </a:extLst>
          </p:cNvPr>
          <p:cNvSpPr/>
          <p:nvPr/>
        </p:nvSpPr>
        <p:spPr>
          <a:xfrm>
            <a:off x="-55368" y="128995"/>
            <a:ext cx="4633264" cy="1854228"/>
          </a:xfrm>
          <a:custGeom>
            <a:avLst/>
            <a:gdLst>
              <a:gd name="connsiteX0" fmla="*/ 0 w 4223008"/>
              <a:gd name="connsiteY0" fmla="*/ 0 h 1690044"/>
              <a:gd name="connsiteX1" fmla="*/ 4223008 w 4223008"/>
              <a:gd name="connsiteY1" fmla="*/ 0 h 1690044"/>
              <a:gd name="connsiteX2" fmla="*/ 4216407 w 4223008"/>
              <a:gd name="connsiteY2" fmla="*/ 49541 h 1690044"/>
              <a:gd name="connsiteX3" fmla="*/ 3942138 w 4223008"/>
              <a:gd name="connsiteY3" fmla="*/ 349999 h 1690044"/>
              <a:gd name="connsiteX4" fmla="*/ 2998709 w 4223008"/>
              <a:gd name="connsiteY4" fmla="*/ 520496 h 1690044"/>
              <a:gd name="connsiteX5" fmla="*/ 2751966 w 4223008"/>
              <a:gd name="connsiteY5" fmla="*/ 1062985 h 1690044"/>
              <a:gd name="connsiteX6" fmla="*/ 2113338 w 4223008"/>
              <a:gd name="connsiteY6" fmla="*/ 1434978 h 1690044"/>
              <a:gd name="connsiteX7" fmla="*/ 1315052 w 4223008"/>
              <a:gd name="connsiteY7" fmla="*/ 1233483 h 1690044"/>
              <a:gd name="connsiteX8" fmla="*/ 429681 w 4223008"/>
              <a:gd name="connsiteY8" fmla="*/ 1682974 h 1690044"/>
              <a:gd name="connsiteX9" fmla="*/ 47533 w 4223008"/>
              <a:gd name="connsiteY9" fmla="*/ 1676752 h 1690044"/>
              <a:gd name="connsiteX10" fmla="*/ 0 w 4223008"/>
              <a:gd name="connsiteY10" fmla="*/ 1668191 h 169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3008" h="1690044">
                <a:moveTo>
                  <a:pt x="0" y="0"/>
                </a:moveTo>
                <a:lnTo>
                  <a:pt x="4223008" y="0"/>
                </a:lnTo>
                <a:lnTo>
                  <a:pt x="4216407" y="49541"/>
                </a:lnTo>
                <a:cubicBezTo>
                  <a:pt x="4184043" y="156253"/>
                  <a:pt x="4063091" y="285417"/>
                  <a:pt x="3942138" y="349999"/>
                </a:cubicBezTo>
                <a:cubicBezTo>
                  <a:pt x="3748614" y="453331"/>
                  <a:pt x="3197071" y="401665"/>
                  <a:pt x="2998709" y="520496"/>
                </a:cubicBezTo>
                <a:cubicBezTo>
                  <a:pt x="2800347" y="639327"/>
                  <a:pt x="2899528" y="910571"/>
                  <a:pt x="2751966" y="1062985"/>
                </a:cubicBezTo>
                <a:cubicBezTo>
                  <a:pt x="2604404" y="1215399"/>
                  <a:pt x="2352824" y="1406561"/>
                  <a:pt x="2113338" y="1434978"/>
                </a:cubicBezTo>
                <a:cubicBezTo>
                  <a:pt x="1873852" y="1463395"/>
                  <a:pt x="1595662" y="1192150"/>
                  <a:pt x="1315052" y="1233483"/>
                </a:cubicBezTo>
                <a:cubicBezTo>
                  <a:pt x="1034443" y="1274815"/>
                  <a:pt x="732062" y="1657141"/>
                  <a:pt x="429681" y="1682974"/>
                </a:cubicBezTo>
                <a:cubicBezTo>
                  <a:pt x="316288" y="1692661"/>
                  <a:pt x="181124" y="1693992"/>
                  <a:pt x="47533" y="1676752"/>
                </a:cubicBezTo>
                <a:lnTo>
                  <a:pt x="0" y="166819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2" name="Group 21">
            <a:extLst>
              <a:ext uri="{FF2B5EF4-FFF2-40B4-BE49-F238E27FC236}">
                <a16:creationId xmlns:a16="http://schemas.microsoft.com/office/drawing/2014/main" id="{C32ABBCD-28FF-442A-B2F1-43BB35430FDA}"/>
              </a:ext>
            </a:extLst>
          </p:cNvPr>
          <p:cNvGrpSpPr/>
          <p:nvPr/>
        </p:nvGrpSpPr>
        <p:grpSpPr>
          <a:xfrm>
            <a:off x="11144605" y="256428"/>
            <a:ext cx="1054389" cy="1481626"/>
            <a:chOff x="9340371" y="1200954"/>
            <a:chExt cx="1517798" cy="2132809"/>
          </a:xfrm>
        </p:grpSpPr>
        <p:sp>
          <p:nvSpPr>
            <p:cNvPr id="19" name="Star: 4 Points 18">
              <a:extLst>
                <a:ext uri="{FF2B5EF4-FFF2-40B4-BE49-F238E27FC236}">
                  <a16:creationId xmlns:a16="http://schemas.microsoft.com/office/drawing/2014/main" id="{32BB0620-D9D5-4081-AEAF-71838F904F22}"/>
                </a:ext>
              </a:extLst>
            </p:cNvPr>
            <p:cNvSpPr/>
            <p:nvPr/>
          </p:nvSpPr>
          <p:spPr>
            <a:xfrm>
              <a:off x="9340371" y="1767725"/>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3A33BC86-FBBD-4401-8103-7E9D68F47813}"/>
                </a:ext>
              </a:extLst>
            </p:cNvPr>
            <p:cNvSpPr/>
            <p:nvPr/>
          </p:nvSpPr>
          <p:spPr>
            <a:xfrm>
              <a:off x="9883866" y="2563256"/>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4 Points 20">
              <a:extLst>
                <a:ext uri="{FF2B5EF4-FFF2-40B4-BE49-F238E27FC236}">
                  <a16:creationId xmlns:a16="http://schemas.microsoft.com/office/drawing/2014/main" id="{510DD7B8-6A3F-4FB2-8A48-6D2708CB69D1}"/>
                </a:ext>
              </a:extLst>
            </p:cNvPr>
            <p:cNvSpPr/>
            <p:nvPr/>
          </p:nvSpPr>
          <p:spPr>
            <a:xfrm>
              <a:off x="10007839" y="1200954"/>
              <a:ext cx="850330" cy="1362302"/>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9" name="Freeform: Shape 98">
            <a:extLst>
              <a:ext uri="{FF2B5EF4-FFF2-40B4-BE49-F238E27FC236}">
                <a16:creationId xmlns:a16="http://schemas.microsoft.com/office/drawing/2014/main" id="{BA1FFDE0-4944-4D45-934C-F5F0B8EA5377}"/>
              </a:ext>
            </a:extLst>
          </p:cNvPr>
          <p:cNvSpPr/>
          <p:nvPr/>
        </p:nvSpPr>
        <p:spPr>
          <a:xfrm>
            <a:off x="6400881" y="5395409"/>
            <a:ext cx="4194628" cy="1580787"/>
          </a:xfrm>
          <a:custGeom>
            <a:avLst/>
            <a:gdLst>
              <a:gd name="connsiteX0" fmla="*/ 0 w 4194628"/>
              <a:gd name="connsiteY0" fmla="*/ 1551759 h 1580787"/>
              <a:gd name="connsiteX1" fmla="*/ 1320800 w 4194628"/>
              <a:gd name="connsiteY1" fmla="*/ 651873 h 1580787"/>
              <a:gd name="connsiteX2" fmla="*/ 2757714 w 4194628"/>
              <a:gd name="connsiteY2" fmla="*/ 709930 h 1580787"/>
              <a:gd name="connsiteX3" fmla="*/ 3338286 w 4194628"/>
              <a:gd name="connsiteY3" fmla="*/ 361587 h 1580787"/>
              <a:gd name="connsiteX4" fmla="*/ 4194628 w 4194628"/>
              <a:gd name="connsiteY4" fmla="*/ 56787 h 1580787"/>
              <a:gd name="connsiteX5" fmla="*/ 4151086 w 4194628"/>
              <a:gd name="connsiteY5" fmla="*/ 1580787 h 1580787"/>
              <a:gd name="connsiteX6" fmla="*/ 0 w 4194628"/>
              <a:gd name="connsiteY6" fmla="*/ 1551759 h 158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28" h="1580787">
                <a:moveTo>
                  <a:pt x="0" y="1551759"/>
                </a:moveTo>
                <a:cubicBezTo>
                  <a:pt x="430590" y="1171968"/>
                  <a:pt x="861181" y="792178"/>
                  <a:pt x="1320800" y="651873"/>
                </a:cubicBezTo>
                <a:cubicBezTo>
                  <a:pt x="1780419" y="511568"/>
                  <a:pt x="2421466" y="758311"/>
                  <a:pt x="2757714" y="709930"/>
                </a:cubicBezTo>
                <a:cubicBezTo>
                  <a:pt x="3093962" y="661549"/>
                  <a:pt x="3098800" y="470444"/>
                  <a:pt x="3338286" y="361587"/>
                </a:cubicBezTo>
                <a:cubicBezTo>
                  <a:pt x="3577772" y="252730"/>
                  <a:pt x="4059161" y="-146413"/>
                  <a:pt x="4194628" y="56787"/>
                </a:cubicBezTo>
                <a:lnTo>
                  <a:pt x="4151086" y="1580787"/>
                </a:lnTo>
                <a:lnTo>
                  <a:pt x="0" y="155175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FE3B21F-B705-44C4-A99F-1EB5B02268EB}"/>
              </a:ext>
            </a:extLst>
          </p:cNvPr>
          <p:cNvSpPr/>
          <p:nvPr/>
        </p:nvSpPr>
        <p:spPr>
          <a:xfrm>
            <a:off x="6545943" y="5487670"/>
            <a:ext cx="4194628" cy="1580787"/>
          </a:xfrm>
          <a:custGeom>
            <a:avLst/>
            <a:gdLst>
              <a:gd name="connsiteX0" fmla="*/ 0 w 4194628"/>
              <a:gd name="connsiteY0" fmla="*/ 1551759 h 1580787"/>
              <a:gd name="connsiteX1" fmla="*/ 1320800 w 4194628"/>
              <a:gd name="connsiteY1" fmla="*/ 651873 h 1580787"/>
              <a:gd name="connsiteX2" fmla="*/ 2757714 w 4194628"/>
              <a:gd name="connsiteY2" fmla="*/ 709930 h 1580787"/>
              <a:gd name="connsiteX3" fmla="*/ 3338286 w 4194628"/>
              <a:gd name="connsiteY3" fmla="*/ 361587 h 1580787"/>
              <a:gd name="connsiteX4" fmla="*/ 4194628 w 4194628"/>
              <a:gd name="connsiteY4" fmla="*/ 56787 h 1580787"/>
              <a:gd name="connsiteX5" fmla="*/ 4151086 w 4194628"/>
              <a:gd name="connsiteY5" fmla="*/ 1580787 h 1580787"/>
              <a:gd name="connsiteX6" fmla="*/ 0 w 4194628"/>
              <a:gd name="connsiteY6" fmla="*/ 1551759 h 158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28" h="1580787">
                <a:moveTo>
                  <a:pt x="0" y="1551759"/>
                </a:moveTo>
                <a:cubicBezTo>
                  <a:pt x="430590" y="1171968"/>
                  <a:pt x="861181" y="792178"/>
                  <a:pt x="1320800" y="651873"/>
                </a:cubicBezTo>
                <a:cubicBezTo>
                  <a:pt x="1780419" y="511568"/>
                  <a:pt x="2421466" y="758311"/>
                  <a:pt x="2757714" y="709930"/>
                </a:cubicBezTo>
                <a:cubicBezTo>
                  <a:pt x="3093962" y="661549"/>
                  <a:pt x="3098800" y="470444"/>
                  <a:pt x="3338286" y="361587"/>
                </a:cubicBezTo>
                <a:cubicBezTo>
                  <a:pt x="3577772" y="252730"/>
                  <a:pt x="4059161" y="-146413"/>
                  <a:pt x="4194628" y="56787"/>
                </a:cubicBezTo>
                <a:lnTo>
                  <a:pt x="4151086" y="1580787"/>
                </a:lnTo>
                <a:lnTo>
                  <a:pt x="0" y="1551759"/>
                </a:lnTo>
                <a:close/>
              </a:path>
            </a:pathLst>
          </a:custGeom>
          <a:solidFill>
            <a:srgbClr val="D0B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56EC5C97-8587-4CBC-84F7-00A4BB6D4586}"/>
              </a:ext>
            </a:extLst>
          </p:cNvPr>
          <p:cNvSpPr/>
          <p:nvPr/>
        </p:nvSpPr>
        <p:spPr>
          <a:xfrm>
            <a:off x="9593943" y="4363670"/>
            <a:ext cx="2830286" cy="2646730"/>
          </a:xfrm>
          <a:custGeom>
            <a:avLst/>
            <a:gdLst>
              <a:gd name="connsiteX0" fmla="*/ 0 w 2830286"/>
              <a:gd name="connsiteY0" fmla="*/ 2646730 h 2646730"/>
              <a:gd name="connsiteX1" fmla="*/ 1378857 w 2830286"/>
              <a:gd name="connsiteY1" fmla="*/ 585701 h 2646730"/>
              <a:gd name="connsiteX2" fmla="*/ 2830286 w 2830286"/>
              <a:gd name="connsiteY2" fmla="*/ 5130 h 2646730"/>
              <a:gd name="connsiteX3" fmla="*/ 2728686 w 2830286"/>
              <a:gd name="connsiteY3" fmla="*/ 2211301 h 2646730"/>
              <a:gd name="connsiteX4" fmla="*/ 2801257 w 2830286"/>
              <a:gd name="connsiteY4" fmla="*/ 2588673 h 2646730"/>
              <a:gd name="connsiteX5" fmla="*/ 0 w 2830286"/>
              <a:gd name="connsiteY5" fmla="*/ 2646730 h 264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0286" h="2646730">
                <a:moveTo>
                  <a:pt x="0" y="2646730"/>
                </a:moveTo>
                <a:cubicBezTo>
                  <a:pt x="453571" y="1836349"/>
                  <a:pt x="907143" y="1025968"/>
                  <a:pt x="1378857" y="585701"/>
                </a:cubicBezTo>
                <a:cubicBezTo>
                  <a:pt x="1850571" y="145434"/>
                  <a:pt x="2581124" y="-33575"/>
                  <a:pt x="2830286" y="5130"/>
                </a:cubicBezTo>
                <a:lnTo>
                  <a:pt x="2728686" y="2211301"/>
                </a:lnTo>
                <a:lnTo>
                  <a:pt x="2801257" y="2588673"/>
                </a:lnTo>
                <a:lnTo>
                  <a:pt x="0" y="264673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5" name="Group 84">
            <a:extLst>
              <a:ext uri="{FF2B5EF4-FFF2-40B4-BE49-F238E27FC236}">
                <a16:creationId xmlns:a16="http://schemas.microsoft.com/office/drawing/2014/main" id="{4A4671D4-4C54-43E9-ABA2-68316C3F0092}"/>
              </a:ext>
            </a:extLst>
          </p:cNvPr>
          <p:cNvGrpSpPr/>
          <p:nvPr/>
        </p:nvGrpSpPr>
        <p:grpSpPr>
          <a:xfrm>
            <a:off x="9806041" y="890454"/>
            <a:ext cx="1044633" cy="1426328"/>
            <a:chOff x="9150308" y="1638231"/>
            <a:chExt cx="1503754" cy="2053206"/>
          </a:xfrm>
        </p:grpSpPr>
        <p:sp>
          <p:nvSpPr>
            <p:cNvPr id="86" name="Star: 4 Points 85">
              <a:extLst>
                <a:ext uri="{FF2B5EF4-FFF2-40B4-BE49-F238E27FC236}">
                  <a16:creationId xmlns:a16="http://schemas.microsoft.com/office/drawing/2014/main" id="{3044F017-7868-44EF-B5BB-5AAD8B949CCA}"/>
                </a:ext>
              </a:extLst>
            </p:cNvPr>
            <p:cNvSpPr/>
            <p:nvPr/>
          </p:nvSpPr>
          <p:spPr>
            <a:xfrm>
              <a:off x="9694098" y="1638231"/>
              <a:ext cx="595085" cy="770508"/>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Star: 4 Points 86">
              <a:extLst>
                <a:ext uri="{FF2B5EF4-FFF2-40B4-BE49-F238E27FC236}">
                  <a16:creationId xmlns:a16="http://schemas.microsoft.com/office/drawing/2014/main" id="{87C46C64-3F5E-4616-A64F-BE59FFE75FA4}"/>
                </a:ext>
              </a:extLst>
            </p:cNvPr>
            <p:cNvSpPr/>
            <p:nvPr/>
          </p:nvSpPr>
          <p:spPr>
            <a:xfrm>
              <a:off x="10256969" y="2669059"/>
              <a:ext cx="397093" cy="514149"/>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Star: 4 Points 87">
              <a:extLst>
                <a:ext uri="{FF2B5EF4-FFF2-40B4-BE49-F238E27FC236}">
                  <a16:creationId xmlns:a16="http://schemas.microsoft.com/office/drawing/2014/main" id="{CFE8EE38-C384-4A96-B646-65B9C593E69C}"/>
                </a:ext>
              </a:extLst>
            </p:cNvPr>
            <p:cNvSpPr/>
            <p:nvPr/>
          </p:nvSpPr>
          <p:spPr>
            <a:xfrm>
              <a:off x="9150308" y="2329136"/>
              <a:ext cx="850330" cy="1362301"/>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8" name="Picture 77">
            <a:extLst>
              <a:ext uri="{FF2B5EF4-FFF2-40B4-BE49-F238E27FC236}">
                <a16:creationId xmlns:a16="http://schemas.microsoft.com/office/drawing/2014/main" id="{F0EDAABA-4F19-47EC-8C16-17F856683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3537" y="3652162"/>
            <a:ext cx="2936891" cy="3913594"/>
          </a:xfrm>
          <a:prstGeom prst="rect">
            <a:avLst/>
          </a:prstGeom>
        </p:spPr>
      </p:pic>
      <p:sp>
        <p:nvSpPr>
          <p:cNvPr id="80" name="TextBox 79">
            <a:extLst>
              <a:ext uri="{FF2B5EF4-FFF2-40B4-BE49-F238E27FC236}">
                <a16:creationId xmlns:a16="http://schemas.microsoft.com/office/drawing/2014/main" id="{DF868EBA-C155-422E-BE7D-7A9E75AB3210}"/>
              </a:ext>
            </a:extLst>
          </p:cNvPr>
          <p:cNvSpPr txBox="1"/>
          <p:nvPr/>
        </p:nvSpPr>
        <p:spPr>
          <a:xfrm>
            <a:off x="8559534" y="58511"/>
            <a:ext cx="407194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600" normalizeH="0" baseline="0" noProof="0" dirty="0" err="1">
                <a:ln>
                  <a:noFill/>
                </a:ln>
                <a:solidFill>
                  <a:srgbClr val="C98860">
                    <a:lumMod val="50000"/>
                  </a:srgbClr>
                </a:solidFill>
                <a:effectLst>
                  <a:outerShdw dist="38100" dir="2700000" algn="tl" rotWithShape="0">
                    <a:srgbClr val="E3B19A"/>
                  </a:outerShdw>
                </a:effectLst>
                <a:uLnTx/>
                <a:uFillTx/>
                <a:latin typeface="Amatic SC" pitchFamily="2" charset="0"/>
                <a:ea typeface="+mn-ea"/>
                <a:cs typeface="+mn-cs"/>
              </a:rPr>
              <a:t>Hảo</a:t>
            </a:r>
            <a:r>
              <a:rPr kumimoji="0" lang="en-US" sz="2400" b="1" i="0" u="none" strike="noStrike" kern="1200" cap="none" spc="600" normalizeH="0" baseline="0" noProof="0" dirty="0">
                <a:ln>
                  <a:noFill/>
                </a:ln>
                <a:solidFill>
                  <a:srgbClr val="C98860">
                    <a:lumMod val="50000"/>
                  </a:srgbClr>
                </a:solidFill>
                <a:effectLst>
                  <a:outerShdw dist="38100" dir="2700000" algn="tl" rotWithShape="0">
                    <a:srgbClr val="E3B19A"/>
                  </a:outerShdw>
                </a:effectLst>
                <a:uLnTx/>
                <a:uFillTx/>
                <a:latin typeface="Amatic SC" pitchFamily="2" charset="0"/>
                <a:ea typeface="+mn-ea"/>
                <a:cs typeface="+mn-cs"/>
              </a:rPr>
              <a:t> </a:t>
            </a:r>
            <a:r>
              <a:rPr kumimoji="0" lang="en-US" sz="2400" b="1" i="0" u="none" strike="noStrike" kern="1200" cap="none" spc="600" normalizeH="0" baseline="0" noProof="0" dirty="0" err="1">
                <a:ln>
                  <a:noFill/>
                </a:ln>
                <a:solidFill>
                  <a:srgbClr val="C98860">
                    <a:lumMod val="50000"/>
                  </a:srgbClr>
                </a:solidFill>
                <a:effectLst>
                  <a:outerShdw dist="38100" dir="2700000" algn="tl" rotWithShape="0">
                    <a:srgbClr val="E3B19A"/>
                  </a:outerShdw>
                </a:effectLst>
                <a:uLnTx/>
                <a:uFillTx/>
                <a:latin typeface="Amatic SC" pitchFamily="2" charset="0"/>
                <a:ea typeface="+mn-ea"/>
                <a:cs typeface="+mn-cs"/>
              </a:rPr>
              <a:t>mnt</a:t>
            </a:r>
            <a:endParaRPr kumimoji="0" lang="en-US" sz="2400" b="1" i="0" u="none" strike="noStrike" kern="1200" cap="none" spc="600" normalizeH="0" baseline="0" noProof="0" dirty="0">
              <a:ln>
                <a:noFill/>
              </a:ln>
              <a:solidFill>
                <a:srgbClr val="C98860">
                  <a:lumMod val="50000"/>
                </a:srgbClr>
              </a:solidFill>
              <a:effectLst>
                <a:outerShdw dist="38100" dir="2700000" algn="tl" rotWithShape="0">
                  <a:srgbClr val="E3B19A"/>
                </a:outerShdw>
              </a:effectLst>
              <a:uLnTx/>
              <a:uFillTx/>
              <a:latin typeface="Amatic SC" pitchFamily="2" charset="0"/>
              <a:ea typeface="+mn-ea"/>
              <a:cs typeface="+mn-cs"/>
            </a:endParaRPr>
          </a:p>
        </p:txBody>
      </p:sp>
      <p:pic>
        <p:nvPicPr>
          <p:cNvPr id="89" name="Picture 88">
            <a:extLst>
              <a:ext uri="{FF2B5EF4-FFF2-40B4-BE49-F238E27FC236}">
                <a16:creationId xmlns:a16="http://schemas.microsoft.com/office/drawing/2014/main" id="{D9F6C67A-4696-401E-AC18-ED5703FD1FA8}"/>
              </a:ext>
            </a:extLst>
          </p:cNvPr>
          <p:cNvPicPr>
            <a:picLocks noChangeAspect="1"/>
          </p:cNvPicPr>
          <p:nvPr/>
        </p:nvPicPr>
        <p:blipFill rotWithShape="1">
          <a:blip r:embed="rId3">
            <a:extLst>
              <a:ext uri="{28A0092B-C50C-407E-A947-70E740481C1C}">
                <a14:useLocalDpi xmlns:a14="http://schemas.microsoft.com/office/drawing/2010/main" val="0"/>
              </a:ext>
            </a:extLst>
          </a:blip>
          <a:srcRect t="44764"/>
          <a:stretch/>
        </p:blipFill>
        <p:spPr>
          <a:xfrm>
            <a:off x="-62290" y="1709548"/>
            <a:ext cx="5223160" cy="5145288"/>
          </a:xfrm>
          <a:prstGeom prst="rect">
            <a:avLst/>
          </a:prstGeom>
        </p:spPr>
      </p:pic>
      <p:sp>
        <p:nvSpPr>
          <p:cNvPr id="17" name="TextBox 16">
            <a:extLst>
              <a:ext uri="{FF2B5EF4-FFF2-40B4-BE49-F238E27FC236}">
                <a16:creationId xmlns:a16="http://schemas.microsoft.com/office/drawing/2014/main" id="{ABCE43E6-6356-4CA8-8B0E-A92BE53D8600}"/>
              </a:ext>
            </a:extLst>
          </p:cNvPr>
          <p:cNvSpPr txBox="1"/>
          <p:nvPr/>
        </p:nvSpPr>
        <p:spPr>
          <a:xfrm>
            <a:off x="4778360" y="676192"/>
            <a:ext cx="6245621" cy="36317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rPr>
              <a:t> </a:t>
            </a:r>
            <a:r>
              <a:rPr lang="en-US" sz="11500" dirty="0" err="1">
                <a:solidFill>
                  <a:srgbClr val="C98860">
                    <a:lumMod val="60000"/>
                    <a:lumOff val="40000"/>
                  </a:srgbClr>
                </a:solidFill>
                <a:effectLst>
                  <a:outerShdw dist="38100" dir="2700000" algn="tl" rotWithShape="0">
                    <a:srgbClr val="E3B19A"/>
                  </a:outerShdw>
                </a:effectLst>
                <a:latin typeface="#9Slide07 SVNPrima" panose="02040603050506020204" pitchFamily="18" charset="0"/>
              </a:rPr>
              <a:t>Q</a:t>
            </a:r>
            <a:r>
              <a:rPr kumimoji="0" lang="en-US" sz="11500" b="0" i="0" u="none" strike="noStrike" kern="1200" cap="none" spc="0" normalizeH="0" baseline="0" noProof="0" dirty="0" err="1" smtClean="0">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rPr>
              <a:t>uà</a:t>
            </a:r>
            <a:r>
              <a:rPr kumimoji="0" lang="en-US" sz="11500" b="0" i="0" u="none" strike="noStrike" kern="1200" cap="none" spc="0" normalizeH="0" baseline="0" noProof="0" dirty="0" smtClean="0">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rPr>
              <a:t> </a:t>
            </a:r>
            <a:endParaRPr kumimoji="0" lang="en-US" sz="11500" b="0" i="0" u="none" strike="noStrike" kern="1200" cap="none" spc="0" normalizeH="0" baseline="0" noProof="0" dirty="0">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err="1">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rPr>
              <a:t>Tặng</a:t>
            </a:r>
            <a:r>
              <a:rPr kumimoji="0" lang="en-US" sz="11500" b="0" i="0" u="none" strike="noStrike" kern="1200" cap="none" spc="0" normalizeH="0" baseline="0" noProof="0" dirty="0">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rPr>
              <a:t> </a:t>
            </a:r>
            <a:r>
              <a:rPr kumimoji="0" lang="en-US" sz="11500" b="0" i="0" u="none" strike="noStrike" kern="1200" cap="none" spc="0" normalizeH="0" baseline="0" noProof="0" dirty="0" err="1">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rPr>
              <a:t>mẹ</a:t>
            </a:r>
            <a:endParaRPr kumimoji="0" lang="en-US" sz="11500" b="0" i="0" u="none" strike="noStrike" kern="1200" cap="none" spc="0" normalizeH="0" baseline="0" noProof="0" dirty="0">
              <a:ln>
                <a:noFill/>
              </a:ln>
              <a:solidFill>
                <a:srgbClr val="C98860">
                  <a:lumMod val="60000"/>
                  <a:lumOff val="40000"/>
                </a:srgbClr>
              </a:solidFill>
              <a:effectLst>
                <a:outerShdw dist="38100" dir="2700000" algn="tl" rotWithShape="0">
                  <a:srgbClr val="E3B19A"/>
                </a:outerShdw>
              </a:effectLst>
              <a:uLnTx/>
              <a:uFillTx/>
              <a:latin typeface="#9Slide07 SVNPrima" panose="02040603050506020204" pitchFamily="18" charset="0"/>
              <a:ea typeface="+mn-ea"/>
              <a:cs typeface="+mn-cs"/>
            </a:endParaRPr>
          </a:p>
        </p:txBody>
      </p:sp>
      <p:pic>
        <p:nvPicPr>
          <p:cNvPr id="90" name="Picture 89">
            <a:extLst>
              <a:ext uri="{FF2B5EF4-FFF2-40B4-BE49-F238E27FC236}">
                <a16:creationId xmlns:a16="http://schemas.microsoft.com/office/drawing/2014/main" id="{CF9AD607-80D1-4391-89B3-81BAFD23AC4B}"/>
              </a:ext>
            </a:extLst>
          </p:cNvPr>
          <p:cNvPicPr>
            <a:picLocks noChangeAspect="1"/>
          </p:cNvPicPr>
          <p:nvPr/>
        </p:nvPicPr>
        <p:blipFill rotWithShape="1">
          <a:blip r:embed="rId4">
            <a:extLst>
              <a:ext uri="{28A0092B-C50C-407E-A947-70E740481C1C}">
                <a14:useLocalDpi xmlns:a14="http://schemas.microsoft.com/office/drawing/2010/main" val="0"/>
              </a:ext>
            </a:extLst>
          </a:blip>
          <a:srcRect l="19327" t="12090" r="19327" b="12090"/>
          <a:stretch/>
        </p:blipFill>
        <p:spPr>
          <a:xfrm>
            <a:off x="854190" y="120456"/>
            <a:ext cx="1893553" cy="1755245"/>
          </a:xfrm>
          <a:prstGeom prst="rect">
            <a:avLst/>
          </a:prstGeom>
        </p:spPr>
      </p:pic>
      <p:sp>
        <p:nvSpPr>
          <p:cNvPr id="91" name="TextBox 90">
            <a:extLst>
              <a:ext uri="{FF2B5EF4-FFF2-40B4-BE49-F238E27FC236}">
                <a16:creationId xmlns:a16="http://schemas.microsoft.com/office/drawing/2014/main" id="{36C9CEF6-13A3-468B-A7C3-E0E184631621}"/>
              </a:ext>
            </a:extLst>
          </p:cNvPr>
          <p:cNvSpPr txBox="1"/>
          <p:nvPr/>
        </p:nvSpPr>
        <p:spPr>
          <a:xfrm>
            <a:off x="4835823" y="697703"/>
            <a:ext cx="6245621" cy="36317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rPr>
              <a:t> </a:t>
            </a:r>
            <a:r>
              <a:rPr lang="en-US" sz="11500" noProof="0" dirty="0" err="1">
                <a:solidFill>
                  <a:srgbClr val="C00000"/>
                </a:solidFill>
                <a:effectLst>
                  <a:outerShdw dist="38100" dir="2700000" algn="tl" rotWithShape="0">
                    <a:srgbClr val="E3B19A"/>
                  </a:outerShdw>
                </a:effectLst>
                <a:latin typeface="#9Slide07 SVNPrima" panose="02040603050506020204" pitchFamily="18" charset="0"/>
              </a:rPr>
              <a:t>Q</a:t>
            </a:r>
            <a:r>
              <a:rPr kumimoji="0" lang="en-US" sz="11500" b="0" i="0" u="none" strike="noStrike" kern="1200" cap="none" spc="0" normalizeH="0" baseline="0" noProof="0" dirty="0" err="1" smtClean="0">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rPr>
              <a:t>uà</a:t>
            </a:r>
            <a:r>
              <a:rPr kumimoji="0" lang="en-US" sz="11500" b="0" i="0" u="none" strike="noStrike" kern="1200" cap="none" spc="0" normalizeH="0" baseline="0" noProof="0" dirty="0" smtClean="0">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rPr>
              <a:t> </a:t>
            </a:r>
            <a:endParaRPr kumimoji="0" lang="en-US" sz="11500" b="0" i="0" u="none" strike="noStrike" kern="1200" cap="none" spc="0" normalizeH="0" baseline="0" noProof="0" dirty="0">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err="1">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rPr>
              <a:t>Tặng</a:t>
            </a:r>
            <a:r>
              <a:rPr kumimoji="0" lang="en-US" sz="11500" b="0" i="0" u="none" strike="noStrike" kern="1200" cap="none" spc="0" normalizeH="0" baseline="0" noProof="0" dirty="0">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rPr>
              <a:t> </a:t>
            </a:r>
            <a:r>
              <a:rPr kumimoji="0" lang="en-US" sz="11500" b="0" i="0" u="none" strike="noStrike" kern="1200" cap="none" spc="0" normalizeH="0" baseline="0" noProof="0" dirty="0" err="1">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rPr>
              <a:t>mẹ</a:t>
            </a:r>
            <a:endParaRPr kumimoji="0" lang="en-US" sz="11500" b="0" i="0" u="none" strike="noStrike" kern="1200" cap="none" spc="0" normalizeH="0" baseline="0" noProof="0" dirty="0">
              <a:ln>
                <a:noFill/>
              </a:ln>
              <a:solidFill>
                <a:srgbClr val="C00000"/>
              </a:solidFill>
              <a:effectLst>
                <a:outerShdw dist="38100" dir="2700000" algn="tl" rotWithShape="0">
                  <a:srgbClr val="E3B19A"/>
                </a:outerShdw>
              </a:effectLst>
              <a:uLnTx/>
              <a:uFillTx/>
              <a:latin typeface="#9Slide07 SVNPrima" panose="02040603050506020204" pitchFamily="18" charset="0"/>
              <a:ea typeface="+mn-ea"/>
              <a:cs typeface="+mn-cs"/>
            </a:endParaRPr>
          </a:p>
        </p:txBody>
      </p:sp>
      <p:pic>
        <p:nvPicPr>
          <p:cNvPr id="93" name="Picture 92">
            <a:extLst>
              <a:ext uri="{FF2B5EF4-FFF2-40B4-BE49-F238E27FC236}">
                <a16:creationId xmlns:a16="http://schemas.microsoft.com/office/drawing/2014/main" id="{7DA6D00B-1FD2-4614-8E95-D5132ABBA5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03343" y="2865224"/>
            <a:ext cx="1004969" cy="1507454"/>
          </a:xfrm>
          <a:prstGeom prst="rect">
            <a:avLst/>
          </a:prstGeom>
          <a:effectLst>
            <a:outerShdw blurRad="50800" dist="38100" dir="2700000" algn="tl" rotWithShape="0">
              <a:prstClr val="black">
                <a:alpha val="40000"/>
              </a:prstClr>
            </a:outerShdw>
          </a:effectLst>
        </p:spPr>
      </p:pic>
      <p:pic>
        <p:nvPicPr>
          <p:cNvPr id="94" name="Picture 93">
            <a:extLst>
              <a:ext uri="{FF2B5EF4-FFF2-40B4-BE49-F238E27FC236}">
                <a16:creationId xmlns:a16="http://schemas.microsoft.com/office/drawing/2014/main" id="{2E0C86F9-EEE0-4994-B4ED-2938B8DED2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6258" y="82760"/>
            <a:ext cx="1158491" cy="1737737"/>
          </a:xfrm>
          <a:prstGeom prst="rect">
            <a:avLst/>
          </a:prstGeom>
          <a:effectLst>
            <a:outerShdw blurRad="50800" dist="38100" dir="2700000" algn="tl" rotWithShape="0">
              <a:prstClr val="black">
                <a:alpha val="40000"/>
              </a:prstClr>
            </a:outerShdw>
          </a:effectLst>
        </p:spPr>
      </p:pic>
      <p:grpSp>
        <p:nvGrpSpPr>
          <p:cNvPr id="95" name="Group 94">
            <a:extLst>
              <a:ext uri="{FF2B5EF4-FFF2-40B4-BE49-F238E27FC236}">
                <a16:creationId xmlns:a16="http://schemas.microsoft.com/office/drawing/2014/main" id="{CB109D5B-CEFA-47DF-850B-A994C47DA7CC}"/>
              </a:ext>
            </a:extLst>
          </p:cNvPr>
          <p:cNvGrpSpPr/>
          <p:nvPr/>
        </p:nvGrpSpPr>
        <p:grpSpPr>
          <a:xfrm>
            <a:off x="6652692" y="4394700"/>
            <a:ext cx="1054389" cy="1481626"/>
            <a:chOff x="9340371" y="1200954"/>
            <a:chExt cx="1517798" cy="2132809"/>
          </a:xfrm>
        </p:grpSpPr>
        <p:sp>
          <p:nvSpPr>
            <p:cNvPr id="96" name="Star: 4 Points 95">
              <a:extLst>
                <a:ext uri="{FF2B5EF4-FFF2-40B4-BE49-F238E27FC236}">
                  <a16:creationId xmlns:a16="http://schemas.microsoft.com/office/drawing/2014/main" id="{AEEFD822-3384-48D8-8059-AF45E61C0E18}"/>
                </a:ext>
              </a:extLst>
            </p:cNvPr>
            <p:cNvSpPr/>
            <p:nvPr/>
          </p:nvSpPr>
          <p:spPr>
            <a:xfrm>
              <a:off x="9340371" y="1767725"/>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Star: 4 Points 96">
              <a:extLst>
                <a:ext uri="{FF2B5EF4-FFF2-40B4-BE49-F238E27FC236}">
                  <a16:creationId xmlns:a16="http://schemas.microsoft.com/office/drawing/2014/main" id="{34033788-F7ED-410A-AEF9-756B879C84CA}"/>
                </a:ext>
              </a:extLst>
            </p:cNvPr>
            <p:cNvSpPr/>
            <p:nvPr/>
          </p:nvSpPr>
          <p:spPr>
            <a:xfrm>
              <a:off x="9883866" y="2563256"/>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Star: 4 Points 97">
              <a:extLst>
                <a:ext uri="{FF2B5EF4-FFF2-40B4-BE49-F238E27FC236}">
                  <a16:creationId xmlns:a16="http://schemas.microsoft.com/office/drawing/2014/main" id="{5D06C809-CFC1-4CFF-846C-990714EB2738}"/>
                </a:ext>
              </a:extLst>
            </p:cNvPr>
            <p:cNvSpPr/>
            <p:nvPr/>
          </p:nvSpPr>
          <p:spPr>
            <a:xfrm>
              <a:off x="10007839" y="1200954"/>
              <a:ext cx="850330" cy="1362302"/>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oup 99">
            <a:extLst>
              <a:ext uri="{FF2B5EF4-FFF2-40B4-BE49-F238E27FC236}">
                <a16:creationId xmlns:a16="http://schemas.microsoft.com/office/drawing/2014/main" id="{F21134F4-E3C2-48B0-9EBC-20D93045849A}"/>
              </a:ext>
            </a:extLst>
          </p:cNvPr>
          <p:cNvGrpSpPr/>
          <p:nvPr/>
        </p:nvGrpSpPr>
        <p:grpSpPr>
          <a:xfrm>
            <a:off x="7758722" y="5085970"/>
            <a:ext cx="1054389" cy="1481626"/>
            <a:chOff x="9340371" y="1200954"/>
            <a:chExt cx="1517798" cy="2132809"/>
          </a:xfrm>
        </p:grpSpPr>
        <p:sp>
          <p:nvSpPr>
            <p:cNvPr id="101" name="Star: 4 Points 100">
              <a:extLst>
                <a:ext uri="{FF2B5EF4-FFF2-40B4-BE49-F238E27FC236}">
                  <a16:creationId xmlns:a16="http://schemas.microsoft.com/office/drawing/2014/main" id="{8747A402-3EF6-472B-9B8F-10D19D9A0199}"/>
                </a:ext>
              </a:extLst>
            </p:cNvPr>
            <p:cNvSpPr/>
            <p:nvPr/>
          </p:nvSpPr>
          <p:spPr>
            <a:xfrm>
              <a:off x="9340371" y="1767725"/>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Star: 4 Points 101">
              <a:extLst>
                <a:ext uri="{FF2B5EF4-FFF2-40B4-BE49-F238E27FC236}">
                  <a16:creationId xmlns:a16="http://schemas.microsoft.com/office/drawing/2014/main" id="{CAD5A60B-118B-481B-A9A0-0F0076DBDE52}"/>
                </a:ext>
              </a:extLst>
            </p:cNvPr>
            <p:cNvSpPr/>
            <p:nvPr/>
          </p:nvSpPr>
          <p:spPr>
            <a:xfrm>
              <a:off x="9883866" y="2563256"/>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Star: 4 Points 102">
              <a:extLst>
                <a:ext uri="{FF2B5EF4-FFF2-40B4-BE49-F238E27FC236}">
                  <a16:creationId xmlns:a16="http://schemas.microsoft.com/office/drawing/2014/main" id="{89195201-E347-40B9-A519-48F88B2B9086}"/>
                </a:ext>
              </a:extLst>
            </p:cNvPr>
            <p:cNvSpPr/>
            <p:nvPr/>
          </p:nvSpPr>
          <p:spPr>
            <a:xfrm>
              <a:off x="10007839" y="1200954"/>
              <a:ext cx="850330" cy="1362302"/>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4" name="Group 103">
            <a:extLst>
              <a:ext uri="{FF2B5EF4-FFF2-40B4-BE49-F238E27FC236}">
                <a16:creationId xmlns:a16="http://schemas.microsoft.com/office/drawing/2014/main" id="{3F3B409F-17CE-4E93-B5E2-B1E83B405679}"/>
              </a:ext>
            </a:extLst>
          </p:cNvPr>
          <p:cNvGrpSpPr/>
          <p:nvPr/>
        </p:nvGrpSpPr>
        <p:grpSpPr>
          <a:xfrm>
            <a:off x="8962004" y="4186780"/>
            <a:ext cx="1054389" cy="1481626"/>
            <a:chOff x="9340371" y="1200954"/>
            <a:chExt cx="1517798" cy="2132809"/>
          </a:xfrm>
        </p:grpSpPr>
        <p:sp>
          <p:nvSpPr>
            <p:cNvPr id="105" name="Star: 4 Points 104">
              <a:extLst>
                <a:ext uri="{FF2B5EF4-FFF2-40B4-BE49-F238E27FC236}">
                  <a16:creationId xmlns:a16="http://schemas.microsoft.com/office/drawing/2014/main" id="{B10463EE-3004-49DC-8D16-A15A5FB82717}"/>
                </a:ext>
              </a:extLst>
            </p:cNvPr>
            <p:cNvSpPr/>
            <p:nvPr/>
          </p:nvSpPr>
          <p:spPr>
            <a:xfrm>
              <a:off x="9340371" y="1767725"/>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Star: 4 Points 105">
              <a:extLst>
                <a:ext uri="{FF2B5EF4-FFF2-40B4-BE49-F238E27FC236}">
                  <a16:creationId xmlns:a16="http://schemas.microsoft.com/office/drawing/2014/main" id="{ACAE42D1-4923-4A6A-8630-6E9527B540B8}"/>
                </a:ext>
              </a:extLst>
            </p:cNvPr>
            <p:cNvSpPr/>
            <p:nvPr/>
          </p:nvSpPr>
          <p:spPr>
            <a:xfrm>
              <a:off x="9883866" y="2563256"/>
              <a:ext cx="595085"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Star: 4 Points 106">
              <a:extLst>
                <a:ext uri="{FF2B5EF4-FFF2-40B4-BE49-F238E27FC236}">
                  <a16:creationId xmlns:a16="http://schemas.microsoft.com/office/drawing/2014/main" id="{9C34A401-252A-41EB-AFC6-9D0BEC7124E0}"/>
                </a:ext>
              </a:extLst>
            </p:cNvPr>
            <p:cNvSpPr/>
            <p:nvPr/>
          </p:nvSpPr>
          <p:spPr>
            <a:xfrm>
              <a:off x="10007839" y="1200954"/>
              <a:ext cx="850330" cy="1362302"/>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08" name="Picture 107">
            <a:extLst>
              <a:ext uri="{FF2B5EF4-FFF2-40B4-BE49-F238E27FC236}">
                <a16:creationId xmlns:a16="http://schemas.microsoft.com/office/drawing/2014/main" id="{13649F93-0339-4B77-AA7C-9790283C55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0553" y="3448018"/>
            <a:ext cx="2039187" cy="849682"/>
          </a:xfrm>
          <a:prstGeom prst="rect">
            <a:avLst/>
          </a:prstGeom>
        </p:spPr>
      </p:pic>
    </p:spTree>
    <p:extLst>
      <p:ext uri="{BB962C8B-B14F-4D97-AF65-F5344CB8AC3E}">
        <p14:creationId xmlns:p14="http://schemas.microsoft.com/office/powerpoint/2010/main" val="4817791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fill="hold"/>
                                        <p:tgtEl>
                                          <p:spTgt spid="82"/>
                                        </p:tgtEl>
                                        <p:attrNameLst>
                                          <p:attrName>ppt_x</p:attrName>
                                        </p:attrNameLst>
                                      </p:cBhvr>
                                      <p:tavLst>
                                        <p:tav tm="0">
                                          <p:val>
                                            <p:strVal val="0-#ppt_w/2"/>
                                          </p:val>
                                        </p:tav>
                                        <p:tav tm="100000">
                                          <p:val>
                                            <p:strVal val="#ppt_x"/>
                                          </p:val>
                                        </p:tav>
                                      </p:tavLst>
                                    </p:anim>
                                    <p:anim calcmode="lin" valueType="num">
                                      <p:cBhvr additive="base">
                                        <p:cTn id="8" dur="500" fill="hold"/>
                                        <p:tgtEl>
                                          <p:spTgt spid="82"/>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200"/>
                                  </p:stCondLst>
                                  <p:childTnLst>
                                    <p:set>
                                      <p:cBhvr>
                                        <p:cTn id="10" dur="1" fill="hold">
                                          <p:stCondLst>
                                            <p:cond delay="0"/>
                                          </p:stCondLst>
                                        </p:cTn>
                                        <p:tgtEl>
                                          <p:spTgt spid="81"/>
                                        </p:tgtEl>
                                        <p:attrNameLst>
                                          <p:attrName>style.visibility</p:attrName>
                                        </p:attrNameLst>
                                      </p:cBhvr>
                                      <p:to>
                                        <p:strVal val="visible"/>
                                      </p:to>
                                    </p:set>
                                    <p:anim calcmode="lin" valueType="num">
                                      <p:cBhvr additive="base">
                                        <p:cTn id="11" dur="500" fill="hold"/>
                                        <p:tgtEl>
                                          <p:spTgt spid="81"/>
                                        </p:tgtEl>
                                        <p:attrNameLst>
                                          <p:attrName>ppt_x</p:attrName>
                                        </p:attrNameLst>
                                      </p:cBhvr>
                                      <p:tavLst>
                                        <p:tav tm="0">
                                          <p:val>
                                            <p:strVal val="0-#ppt_w/2"/>
                                          </p:val>
                                        </p:tav>
                                        <p:tav tm="100000">
                                          <p:val>
                                            <p:strVal val="#ppt_x"/>
                                          </p:val>
                                        </p:tav>
                                      </p:tavLst>
                                    </p:anim>
                                    <p:anim calcmode="lin" valueType="num">
                                      <p:cBhvr additive="base">
                                        <p:cTn id="12" dur="500" fill="hold"/>
                                        <p:tgtEl>
                                          <p:spTgt spid="81"/>
                                        </p:tgtEl>
                                        <p:attrNameLst>
                                          <p:attrName>ppt_y</p:attrName>
                                        </p:attrNameLst>
                                      </p:cBhvr>
                                      <p:tavLst>
                                        <p:tav tm="0">
                                          <p:val>
                                            <p:strVal val="0-#ppt_h/2"/>
                                          </p:val>
                                        </p:tav>
                                        <p:tav tm="100000">
                                          <p:val>
                                            <p:strVal val="#ppt_y"/>
                                          </p:val>
                                        </p:tav>
                                      </p:tavLst>
                                    </p:anim>
                                  </p:childTnLst>
                                </p:cTn>
                              </p:par>
                              <p:par>
                                <p:cTn id="13" presetID="2" presetClass="entr" presetSubtype="4" fill="hold" grpId="0" nodeType="withEffect">
                                  <p:stCondLst>
                                    <p:cond delay="500"/>
                                  </p:stCondLst>
                                  <p:childTnLst>
                                    <p:set>
                                      <p:cBhvr>
                                        <p:cTn id="14" dur="1" fill="hold">
                                          <p:stCondLst>
                                            <p:cond delay="0"/>
                                          </p:stCondLst>
                                        </p:cTn>
                                        <p:tgtEl>
                                          <p:spTgt spid="83"/>
                                        </p:tgtEl>
                                        <p:attrNameLst>
                                          <p:attrName>style.visibility</p:attrName>
                                        </p:attrNameLst>
                                      </p:cBhvr>
                                      <p:to>
                                        <p:strVal val="visible"/>
                                      </p:to>
                                    </p:set>
                                    <p:anim calcmode="lin" valueType="num">
                                      <p:cBhvr additive="base">
                                        <p:cTn id="15" dur="500" fill="hold"/>
                                        <p:tgtEl>
                                          <p:spTgt spid="83"/>
                                        </p:tgtEl>
                                        <p:attrNameLst>
                                          <p:attrName>ppt_x</p:attrName>
                                        </p:attrNameLst>
                                      </p:cBhvr>
                                      <p:tavLst>
                                        <p:tav tm="0">
                                          <p:val>
                                            <p:strVal val="#ppt_x"/>
                                          </p:val>
                                        </p:tav>
                                        <p:tav tm="100000">
                                          <p:val>
                                            <p:strVal val="#ppt_x"/>
                                          </p:val>
                                        </p:tav>
                                      </p:tavLst>
                                    </p:anim>
                                    <p:anim calcmode="lin" valueType="num">
                                      <p:cBhvr additive="base">
                                        <p:cTn id="16" dur="500" fill="hold"/>
                                        <p:tgtEl>
                                          <p:spTgt spid="8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700"/>
                                  </p:stCondLst>
                                  <p:childTnLst>
                                    <p:set>
                                      <p:cBhvr>
                                        <p:cTn id="18" dur="1" fill="hold">
                                          <p:stCondLst>
                                            <p:cond delay="0"/>
                                          </p:stCondLst>
                                        </p:cTn>
                                        <p:tgtEl>
                                          <p:spTgt spid="99"/>
                                        </p:tgtEl>
                                        <p:attrNameLst>
                                          <p:attrName>style.visibility</p:attrName>
                                        </p:attrNameLst>
                                      </p:cBhvr>
                                      <p:to>
                                        <p:strVal val="visible"/>
                                      </p:to>
                                    </p:set>
                                    <p:anim calcmode="lin" valueType="num">
                                      <p:cBhvr additive="base">
                                        <p:cTn id="19" dur="500" fill="hold"/>
                                        <p:tgtEl>
                                          <p:spTgt spid="99"/>
                                        </p:tgtEl>
                                        <p:attrNameLst>
                                          <p:attrName>ppt_x</p:attrName>
                                        </p:attrNameLst>
                                      </p:cBhvr>
                                      <p:tavLst>
                                        <p:tav tm="0">
                                          <p:val>
                                            <p:strVal val="#ppt_x"/>
                                          </p:val>
                                        </p:tav>
                                        <p:tav tm="100000">
                                          <p:val>
                                            <p:strVal val="#ppt_x"/>
                                          </p:val>
                                        </p:tav>
                                      </p:tavLst>
                                    </p:anim>
                                    <p:anim calcmode="lin" valueType="num">
                                      <p:cBhvr additive="base">
                                        <p:cTn id="20" dur="500" fill="hold"/>
                                        <p:tgtEl>
                                          <p:spTgt spid="9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900"/>
                                  </p:stCondLst>
                                  <p:childTnLst>
                                    <p:set>
                                      <p:cBhvr>
                                        <p:cTn id="22" dur="1" fill="hold">
                                          <p:stCondLst>
                                            <p:cond delay="0"/>
                                          </p:stCondLst>
                                        </p:cTn>
                                        <p:tgtEl>
                                          <p:spTgt spid="84"/>
                                        </p:tgtEl>
                                        <p:attrNameLst>
                                          <p:attrName>style.visibility</p:attrName>
                                        </p:attrNameLst>
                                      </p:cBhvr>
                                      <p:to>
                                        <p:strVal val="visible"/>
                                      </p:to>
                                    </p:set>
                                    <p:anim calcmode="lin" valueType="num">
                                      <p:cBhvr additive="base">
                                        <p:cTn id="23" dur="500" fill="hold"/>
                                        <p:tgtEl>
                                          <p:spTgt spid="84"/>
                                        </p:tgtEl>
                                        <p:attrNameLst>
                                          <p:attrName>ppt_x</p:attrName>
                                        </p:attrNameLst>
                                      </p:cBhvr>
                                      <p:tavLst>
                                        <p:tav tm="0">
                                          <p:val>
                                            <p:strVal val="#ppt_x"/>
                                          </p:val>
                                        </p:tav>
                                        <p:tav tm="100000">
                                          <p:val>
                                            <p:strVal val="#ppt_x"/>
                                          </p:val>
                                        </p:tav>
                                      </p:tavLst>
                                    </p:anim>
                                    <p:anim calcmode="lin" valueType="num">
                                      <p:cBhvr additive="base">
                                        <p:cTn id="24" dur="500" fill="hold"/>
                                        <p:tgtEl>
                                          <p:spTgt spid="8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500"/>
                                  </p:stCondLst>
                                  <p:childTnLst>
                                    <p:set>
                                      <p:cBhvr>
                                        <p:cTn id="26" dur="1" fill="hold">
                                          <p:stCondLst>
                                            <p:cond delay="0"/>
                                          </p:stCondLst>
                                        </p:cTn>
                                        <p:tgtEl>
                                          <p:spTgt spid="78"/>
                                        </p:tgtEl>
                                        <p:attrNameLst>
                                          <p:attrName>style.visibility</p:attrName>
                                        </p:attrNameLst>
                                      </p:cBhvr>
                                      <p:to>
                                        <p:strVal val="visible"/>
                                      </p:to>
                                    </p:set>
                                    <p:anim calcmode="lin" valueType="num">
                                      <p:cBhvr additive="base">
                                        <p:cTn id="27" dur="500" fill="hold"/>
                                        <p:tgtEl>
                                          <p:spTgt spid="78"/>
                                        </p:tgtEl>
                                        <p:attrNameLst>
                                          <p:attrName>ppt_x</p:attrName>
                                        </p:attrNameLst>
                                      </p:cBhvr>
                                      <p:tavLst>
                                        <p:tav tm="0">
                                          <p:val>
                                            <p:strVal val="#ppt_x"/>
                                          </p:val>
                                        </p:tav>
                                        <p:tav tm="100000">
                                          <p:val>
                                            <p:strVal val="#ppt_x"/>
                                          </p:val>
                                        </p:tav>
                                      </p:tavLst>
                                    </p:anim>
                                    <p:anim calcmode="lin" valueType="num">
                                      <p:cBhvr additive="base">
                                        <p:cTn id="28" dur="500" fill="hold"/>
                                        <p:tgtEl>
                                          <p:spTgt spid="78"/>
                                        </p:tgtEl>
                                        <p:attrNameLst>
                                          <p:attrName>ppt_y</p:attrName>
                                        </p:attrNameLst>
                                      </p:cBhvr>
                                      <p:tavLst>
                                        <p:tav tm="0">
                                          <p:val>
                                            <p:strVal val="1+#ppt_h/2"/>
                                          </p:val>
                                        </p:tav>
                                        <p:tav tm="100000">
                                          <p:val>
                                            <p:strVal val="#ppt_y"/>
                                          </p:val>
                                        </p:tav>
                                      </p:tavLst>
                                    </p:anim>
                                  </p:childTnLst>
                                </p:cTn>
                              </p:par>
                              <p:par>
                                <p:cTn id="29" presetID="1" presetClass="entr" presetSubtype="0" fill="hold" grpId="0" nodeType="withEffect">
                                  <p:stCondLst>
                                    <p:cond delay="2000"/>
                                  </p:stCondLst>
                                  <p:iterate type="lt">
                                    <p:tmAbs val="100"/>
                                  </p:iterate>
                                  <p:childTnLst>
                                    <p:set>
                                      <p:cBhvr>
                                        <p:cTn id="30" dur="1" fill="hold">
                                          <p:stCondLst>
                                            <p:cond delay="0"/>
                                          </p:stCondLst>
                                        </p:cTn>
                                        <p:tgtEl>
                                          <p:spTgt spid="17"/>
                                        </p:tgtEl>
                                        <p:attrNameLst>
                                          <p:attrName>style.visibility</p:attrName>
                                        </p:attrNameLst>
                                      </p:cBhvr>
                                      <p:to>
                                        <p:strVal val="visible"/>
                                      </p:to>
                                    </p:set>
                                  </p:childTnLst>
                                </p:cTn>
                              </p:par>
                            </p:childTnLst>
                          </p:cTn>
                        </p:par>
                        <p:par>
                          <p:cTn id="31" fill="hold">
                            <p:stCondLst>
                              <p:cond delay="2801"/>
                            </p:stCondLst>
                            <p:childTnLst>
                              <p:par>
                                <p:cTn id="32" presetID="1" presetClass="entr" presetSubtype="0" fill="hold" grpId="0" nodeType="afterEffect">
                                  <p:stCondLst>
                                    <p:cond delay="0"/>
                                  </p:stCondLst>
                                  <p:iterate type="lt">
                                    <p:tmAbs val="100"/>
                                  </p:iterate>
                                  <p:childTnLst>
                                    <p:set>
                                      <p:cBhvr>
                                        <p:cTn id="33" dur="1" fill="hold">
                                          <p:stCondLst>
                                            <p:cond delay="0"/>
                                          </p:stCondLst>
                                        </p:cTn>
                                        <p:tgtEl>
                                          <p:spTgt spid="91"/>
                                        </p:tgtEl>
                                        <p:attrNameLst>
                                          <p:attrName>style.visibility</p:attrName>
                                        </p:attrNameLst>
                                      </p:cBhvr>
                                      <p:to>
                                        <p:strVal val="visible"/>
                                      </p:to>
                                    </p:set>
                                  </p:childTnLst>
                                </p:cTn>
                              </p:par>
                            </p:childTnLst>
                          </p:cTn>
                        </p:par>
                        <p:par>
                          <p:cTn id="34" fill="hold">
                            <p:stCondLst>
                              <p:cond delay="3602"/>
                            </p:stCondLst>
                            <p:childTnLst>
                              <p:par>
                                <p:cTn id="35" presetID="53" presetClass="entr" presetSubtype="16" fill="hold" nodeType="afterEffect">
                                  <p:stCondLst>
                                    <p:cond delay="0"/>
                                  </p:stCondLst>
                                  <p:childTnLst>
                                    <p:set>
                                      <p:cBhvr>
                                        <p:cTn id="36" dur="1" fill="hold">
                                          <p:stCondLst>
                                            <p:cond delay="0"/>
                                          </p:stCondLst>
                                        </p:cTn>
                                        <p:tgtEl>
                                          <p:spTgt spid="94"/>
                                        </p:tgtEl>
                                        <p:attrNameLst>
                                          <p:attrName>style.visibility</p:attrName>
                                        </p:attrNameLst>
                                      </p:cBhvr>
                                      <p:to>
                                        <p:strVal val="visible"/>
                                      </p:to>
                                    </p:set>
                                    <p:anim calcmode="lin" valueType="num">
                                      <p:cBhvr>
                                        <p:cTn id="37" dur="500" fill="hold"/>
                                        <p:tgtEl>
                                          <p:spTgt spid="94"/>
                                        </p:tgtEl>
                                        <p:attrNameLst>
                                          <p:attrName>ppt_w</p:attrName>
                                        </p:attrNameLst>
                                      </p:cBhvr>
                                      <p:tavLst>
                                        <p:tav tm="0">
                                          <p:val>
                                            <p:fltVal val="0"/>
                                          </p:val>
                                        </p:tav>
                                        <p:tav tm="100000">
                                          <p:val>
                                            <p:strVal val="#ppt_w"/>
                                          </p:val>
                                        </p:tav>
                                      </p:tavLst>
                                    </p:anim>
                                    <p:anim calcmode="lin" valueType="num">
                                      <p:cBhvr>
                                        <p:cTn id="38" dur="500" fill="hold"/>
                                        <p:tgtEl>
                                          <p:spTgt spid="94"/>
                                        </p:tgtEl>
                                        <p:attrNameLst>
                                          <p:attrName>ppt_h</p:attrName>
                                        </p:attrNameLst>
                                      </p:cBhvr>
                                      <p:tavLst>
                                        <p:tav tm="0">
                                          <p:val>
                                            <p:fltVal val="0"/>
                                          </p:val>
                                        </p:tav>
                                        <p:tav tm="100000">
                                          <p:val>
                                            <p:strVal val="#ppt_h"/>
                                          </p:val>
                                        </p:tav>
                                      </p:tavLst>
                                    </p:anim>
                                    <p:animEffect transition="in" filter="fade">
                                      <p:cBhvr>
                                        <p:cTn id="39" dur="500"/>
                                        <p:tgtEl>
                                          <p:spTgt spid="94"/>
                                        </p:tgtEl>
                                      </p:cBhvr>
                                    </p:animEffect>
                                  </p:childTnLst>
                                </p:cTn>
                              </p:par>
                            </p:childTnLst>
                          </p:cTn>
                        </p:par>
                        <p:par>
                          <p:cTn id="40" fill="hold">
                            <p:stCondLst>
                              <p:cond delay="4102"/>
                            </p:stCondLst>
                            <p:childTnLst>
                              <p:par>
                                <p:cTn id="41" presetID="53" presetClass="entr" presetSubtype="16" fill="hold" nodeType="afterEffect">
                                  <p:stCondLst>
                                    <p:cond delay="0"/>
                                  </p:stCondLst>
                                  <p:childTnLst>
                                    <p:set>
                                      <p:cBhvr>
                                        <p:cTn id="42" dur="1" fill="hold">
                                          <p:stCondLst>
                                            <p:cond delay="0"/>
                                          </p:stCondLst>
                                        </p:cTn>
                                        <p:tgtEl>
                                          <p:spTgt spid="93"/>
                                        </p:tgtEl>
                                        <p:attrNameLst>
                                          <p:attrName>style.visibility</p:attrName>
                                        </p:attrNameLst>
                                      </p:cBhvr>
                                      <p:to>
                                        <p:strVal val="visible"/>
                                      </p:to>
                                    </p:set>
                                    <p:anim calcmode="lin" valueType="num">
                                      <p:cBhvr>
                                        <p:cTn id="43" dur="500" fill="hold"/>
                                        <p:tgtEl>
                                          <p:spTgt spid="93"/>
                                        </p:tgtEl>
                                        <p:attrNameLst>
                                          <p:attrName>ppt_w</p:attrName>
                                        </p:attrNameLst>
                                      </p:cBhvr>
                                      <p:tavLst>
                                        <p:tav tm="0">
                                          <p:val>
                                            <p:fltVal val="0"/>
                                          </p:val>
                                        </p:tav>
                                        <p:tav tm="100000">
                                          <p:val>
                                            <p:strVal val="#ppt_w"/>
                                          </p:val>
                                        </p:tav>
                                      </p:tavLst>
                                    </p:anim>
                                    <p:anim calcmode="lin" valueType="num">
                                      <p:cBhvr>
                                        <p:cTn id="44" dur="500" fill="hold"/>
                                        <p:tgtEl>
                                          <p:spTgt spid="93"/>
                                        </p:tgtEl>
                                        <p:attrNameLst>
                                          <p:attrName>ppt_h</p:attrName>
                                        </p:attrNameLst>
                                      </p:cBhvr>
                                      <p:tavLst>
                                        <p:tav tm="0">
                                          <p:val>
                                            <p:fltVal val="0"/>
                                          </p:val>
                                        </p:tav>
                                        <p:tav tm="100000">
                                          <p:val>
                                            <p:strVal val="#ppt_h"/>
                                          </p:val>
                                        </p:tav>
                                      </p:tavLst>
                                    </p:anim>
                                    <p:animEffect transition="in" filter="fade">
                                      <p:cBhvr>
                                        <p:cTn id="45" dur="500"/>
                                        <p:tgtEl>
                                          <p:spTgt spid="93"/>
                                        </p:tgtEl>
                                      </p:cBhvr>
                                    </p:animEffect>
                                  </p:childTnLst>
                                </p:cTn>
                              </p:par>
                              <p:par>
                                <p:cTn id="46" presetID="53" presetClass="entr" presetSubtype="16" fill="hold" nodeType="withEffect">
                                  <p:stCondLst>
                                    <p:cond delay="3800"/>
                                  </p:stCondLst>
                                  <p:childTnLst>
                                    <p:set>
                                      <p:cBhvr>
                                        <p:cTn id="47" dur="1" fill="hold">
                                          <p:stCondLst>
                                            <p:cond delay="0"/>
                                          </p:stCondLst>
                                        </p:cTn>
                                        <p:tgtEl>
                                          <p:spTgt spid="95"/>
                                        </p:tgtEl>
                                        <p:attrNameLst>
                                          <p:attrName>style.visibility</p:attrName>
                                        </p:attrNameLst>
                                      </p:cBhvr>
                                      <p:to>
                                        <p:strVal val="visible"/>
                                      </p:to>
                                    </p:set>
                                    <p:anim calcmode="lin" valueType="num">
                                      <p:cBhvr>
                                        <p:cTn id="48" dur="500" fill="hold"/>
                                        <p:tgtEl>
                                          <p:spTgt spid="95"/>
                                        </p:tgtEl>
                                        <p:attrNameLst>
                                          <p:attrName>ppt_w</p:attrName>
                                        </p:attrNameLst>
                                      </p:cBhvr>
                                      <p:tavLst>
                                        <p:tav tm="0">
                                          <p:val>
                                            <p:fltVal val="0"/>
                                          </p:val>
                                        </p:tav>
                                        <p:tav tm="100000">
                                          <p:val>
                                            <p:strVal val="#ppt_w"/>
                                          </p:val>
                                        </p:tav>
                                      </p:tavLst>
                                    </p:anim>
                                    <p:anim calcmode="lin" valueType="num">
                                      <p:cBhvr>
                                        <p:cTn id="49" dur="500" fill="hold"/>
                                        <p:tgtEl>
                                          <p:spTgt spid="95"/>
                                        </p:tgtEl>
                                        <p:attrNameLst>
                                          <p:attrName>ppt_h</p:attrName>
                                        </p:attrNameLst>
                                      </p:cBhvr>
                                      <p:tavLst>
                                        <p:tav tm="0">
                                          <p:val>
                                            <p:fltVal val="0"/>
                                          </p:val>
                                        </p:tav>
                                        <p:tav tm="100000">
                                          <p:val>
                                            <p:strVal val="#ppt_h"/>
                                          </p:val>
                                        </p:tav>
                                      </p:tavLst>
                                    </p:anim>
                                    <p:animEffect transition="in" filter="fade">
                                      <p:cBhvr>
                                        <p:cTn id="50" dur="500"/>
                                        <p:tgtEl>
                                          <p:spTgt spid="95"/>
                                        </p:tgtEl>
                                      </p:cBhvr>
                                    </p:animEffect>
                                  </p:childTnLst>
                                </p:cTn>
                              </p:par>
                              <p:par>
                                <p:cTn id="51" presetID="53" presetClass="entr" presetSubtype="16" fill="hold" nodeType="withEffect">
                                  <p:stCondLst>
                                    <p:cond delay="3800"/>
                                  </p:stCondLst>
                                  <p:childTnLst>
                                    <p:set>
                                      <p:cBhvr>
                                        <p:cTn id="52" dur="1" fill="hold">
                                          <p:stCondLst>
                                            <p:cond delay="0"/>
                                          </p:stCondLst>
                                        </p:cTn>
                                        <p:tgtEl>
                                          <p:spTgt spid="100"/>
                                        </p:tgtEl>
                                        <p:attrNameLst>
                                          <p:attrName>style.visibility</p:attrName>
                                        </p:attrNameLst>
                                      </p:cBhvr>
                                      <p:to>
                                        <p:strVal val="visible"/>
                                      </p:to>
                                    </p:set>
                                    <p:anim calcmode="lin" valueType="num">
                                      <p:cBhvr>
                                        <p:cTn id="53" dur="500" fill="hold"/>
                                        <p:tgtEl>
                                          <p:spTgt spid="100"/>
                                        </p:tgtEl>
                                        <p:attrNameLst>
                                          <p:attrName>ppt_w</p:attrName>
                                        </p:attrNameLst>
                                      </p:cBhvr>
                                      <p:tavLst>
                                        <p:tav tm="0">
                                          <p:val>
                                            <p:fltVal val="0"/>
                                          </p:val>
                                        </p:tav>
                                        <p:tav tm="100000">
                                          <p:val>
                                            <p:strVal val="#ppt_w"/>
                                          </p:val>
                                        </p:tav>
                                      </p:tavLst>
                                    </p:anim>
                                    <p:anim calcmode="lin" valueType="num">
                                      <p:cBhvr>
                                        <p:cTn id="54" dur="500" fill="hold"/>
                                        <p:tgtEl>
                                          <p:spTgt spid="100"/>
                                        </p:tgtEl>
                                        <p:attrNameLst>
                                          <p:attrName>ppt_h</p:attrName>
                                        </p:attrNameLst>
                                      </p:cBhvr>
                                      <p:tavLst>
                                        <p:tav tm="0">
                                          <p:val>
                                            <p:fltVal val="0"/>
                                          </p:val>
                                        </p:tav>
                                        <p:tav tm="100000">
                                          <p:val>
                                            <p:strVal val="#ppt_h"/>
                                          </p:val>
                                        </p:tav>
                                      </p:tavLst>
                                    </p:anim>
                                    <p:animEffect transition="in" filter="fade">
                                      <p:cBhvr>
                                        <p:cTn id="55" dur="500"/>
                                        <p:tgtEl>
                                          <p:spTgt spid="100"/>
                                        </p:tgtEl>
                                      </p:cBhvr>
                                    </p:animEffect>
                                  </p:childTnLst>
                                </p:cTn>
                              </p:par>
                              <p:par>
                                <p:cTn id="56" presetID="53" presetClass="entr" presetSubtype="16" fill="hold" nodeType="withEffect">
                                  <p:stCondLst>
                                    <p:cond delay="3800"/>
                                  </p:stCondLst>
                                  <p:childTnLst>
                                    <p:set>
                                      <p:cBhvr>
                                        <p:cTn id="57" dur="1" fill="hold">
                                          <p:stCondLst>
                                            <p:cond delay="0"/>
                                          </p:stCondLst>
                                        </p:cTn>
                                        <p:tgtEl>
                                          <p:spTgt spid="104"/>
                                        </p:tgtEl>
                                        <p:attrNameLst>
                                          <p:attrName>style.visibility</p:attrName>
                                        </p:attrNameLst>
                                      </p:cBhvr>
                                      <p:to>
                                        <p:strVal val="visible"/>
                                      </p:to>
                                    </p:set>
                                    <p:anim calcmode="lin" valueType="num">
                                      <p:cBhvr>
                                        <p:cTn id="58" dur="500" fill="hold"/>
                                        <p:tgtEl>
                                          <p:spTgt spid="104"/>
                                        </p:tgtEl>
                                        <p:attrNameLst>
                                          <p:attrName>ppt_w</p:attrName>
                                        </p:attrNameLst>
                                      </p:cBhvr>
                                      <p:tavLst>
                                        <p:tav tm="0">
                                          <p:val>
                                            <p:fltVal val="0"/>
                                          </p:val>
                                        </p:tav>
                                        <p:tav tm="100000">
                                          <p:val>
                                            <p:strVal val="#ppt_w"/>
                                          </p:val>
                                        </p:tav>
                                      </p:tavLst>
                                    </p:anim>
                                    <p:anim calcmode="lin" valueType="num">
                                      <p:cBhvr>
                                        <p:cTn id="59" dur="500" fill="hold"/>
                                        <p:tgtEl>
                                          <p:spTgt spid="104"/>
                                        </p:tgtEl>
                                        <p:attrNameLst>
                                          <p:attrName>ppt_h</p:attrName>
                                        </p:attrNameLst>
                                      </p:cBhvr>
                                      <p:tavLst>
                                        <p:tav tm="0">
                                          <p:val>
                                            <p:fltVal val="0"/>
                                          </p:val>
                                        </p:tav>
                                        <p:tav tm="100000">
                                          <p:val>
                                            <p:strVal val="#ppt_h"/>
                                          </p:val>
                                        </p:tav>
                                      </p:tavLst>
                                    </p:anim>
                                    <p:animEffect transition="in" filter="fade">
                                      <p:cBhvr>
                                        <p:cTn id="60"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1" grpId="0" animBg="1"/>
      <p:bldP spid="99" grpId="0" animBg="1"/>
      <p:bldP spid="84" grpId="0" animBg="1"/>
      <p:bldP spid="83" grpId="0" animBg="1"/>
      <p:bldP spid="17" grpId="0"/>
      <p:bldP spid="9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2D42BBD-D931-458B-82BE-D81ABFE63008}"/>
              </a:ext>
            </a:extLst>
          </p:cNvPr>
          <p:cNvGrpSpPr/>
          <p:nvPr/>
        </p:nvGrpSpPr>
        <p:grpSpPr>
          <a:xfrm>
            <a:off x="564524" y="518473"/>
            <a:ext cx="11062952" cy="5821053"/>
            <a:chOff x="564524" y="518473"/>
            <a:chExt cx="11062952" cy="5821053"/>
          </a:xfrm>
        </p:grpSpPr>
        <p:sp>
          <p:nvSpPr>
            <p:cNvPr id="15" name="Rectangle: Rounded Corners 14">
              <a:extLst>
                <a:ext uri="{FF2B5EF4-FFF2-40B4-BE49-F238E27FC236}">
                  <a16:creationId xmlns:a16="http://schemas.microsoft.com/office/drawing/2014/main" id="{C7524550-C516-4108-AD44-C5EF09CFD363}"/>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82030D9A-A3E7-4DAE-9D51-051DBCFD85C0}"/>
                </a:ext>
              </a:extLst>
            </p:cNvPr>
            <p:cNvGrpSpPr/>
            <p:nvPr/>
          </p:nvGrpSpPr>
          <p:grpSpPr>
            <a:xfrm>
              <a:off x="564524" y="518473"/>
              <a:ext cx="11062952" cy="5821053"/>
              <a:chOff x="564524" y="518473"/>
              <a:chExt cx="11062952" cy="5856896"/>
            </a:xfrm>
          </p:grpSpPr>
          <p:cxnSp>
            <p:nvCxnSpPr>
              <p:cNvPr id="17" name="Straight Connector 16">
                <a:extLst>
                  <a:ext uri="{FF2B5EF4-FFF2-40B4-BE49-F238E27FC236}">
                    <a16:creationId xmlns:a16="http://schemas.microsoft.com/office/drawing/2014/main" id="{C12F798B-89AF-47F7-ABED-09E5306CE88F}"/>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310971F-2EB7-4721-92BB-883147C314D1}"/>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5B05515-13FF-4490-9856-84511967B7F4}"/>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6FEDA94-848C-40CE-8A49-F08BD4FDA5A4}"/>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831FDD2-CAD8-4529-8AFA-DDA3979ED215}"/>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323B0F6-FAC4-4373-9F60-A4A5E9118BC1}"/>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CD2E517-9427-4F8F-BB40-83B0F9162D4C}"/>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D698771-0237-4ED6-9B27-CF5904A78D5D}"/>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78C8EB9-0C80-4513-BB1A-26104E9942A8}"/>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13B4EA-8202-4832-A99E-4BC1792C6892}"/>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09D4A91-D7E9-415C-A1E7-1B8A429949B2}"/>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B1E2C46-C03F-4179-9FC1-261381FD09F4}"/>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C8C0B08-1B0B-4CED-A812-07A19F3138D6}"/>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E61CE92-0365-4F4C-9C6C-8C9B658B2E7F}"/>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AAEEBA5-18E9-4C54-AF9D-47616520DA85}"/>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D35533B-7290-45F8-B10F-C645C68D41D9}"/>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D7004C3-D3E0-419E-B3A8-48E7E2C28D2C}"/>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45011C1-A63C-4369-8E4A-7099F81EA572}"/>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E515C0A-62E9-4206-BC61-F8136B05B952}"/>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269693C-F13E-4ECA-AF9F-BC12EF3E76A4}"/>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F25F668-8FB7-4EA3-8314-EDB68916ED96}"/>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6F6B9E2-61C0-410A-9C91-3B5582715ADF}"/>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45B9FA-510A-437F-9B65-85CCA3DD7112}"/>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2C3AC65-0E38-453A-89A0-D14673B5C639}"/>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D29BC36-1BCA-4699-89D0-907B39F7E490}"/>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C499B9C-15A0-4CF2-8884-0E74A3DE8711}"/>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6DA5442-818C-4CBE-BA17-40A5C1901A79}"/>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05828D3-5C26-429C-8842-3354167BEB8A}"/>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7E970DC-E96B-481C-A019-3083362B3139}"/>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890AD52-8F2A-4823-A465-11193F6F5A70}"/>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55832A7-77C2-40B8-84B4-6922F77E2346}"/>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B3DF511-0B76-49BF-A548-62A21DBB16C5}"/>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12729CC-10D7-4F5C-A994-89B8CD844527}"/>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B4558BE-579C-4FB3-AD6A-09B2B560EE45}"/>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6A1F494-B07D-4960-AAA7-3FF808FC8132}"/>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44C5B19-D457-44EE-9D31-0E216C8A8F14}"/>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A46D87B-1836-4A60-88FF-F28B7E1E8676}"/>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1FEC688-49A0-464A-A023-1CD9B47DA8DD}"/>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6134C76-E39F-4F44-B00D-6603B9930F4E}"/>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352903B-C4F3-4B64-B179-2328958602C3}"/>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C63C11A-AE5E-4487-AFE6-6E74F13EA03C}"/>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3D3009C-2E32-45B1-831A-08E61080FCA3}"/>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185112A-ACF7-4B65-95C6-4EE7C7A5D0DF}"/>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C6D8939-87E7-4609-8710-F4A1689DB92F}"/>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B96244D-FB18-4B2E-BDC2-364564386EBA}"/>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74C8628-3DD0-4A6C-B1DE-B60E3946B9DD}"/>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AE1E133-A432-4CA9-BEAD-63FCFB30B4D1}"/>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49FD51E-3545-4346-93B2-8D7E663CE825}"/>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D5D9027-1819-44C5-9A41-9C1C1229EBEA}"/>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6C252F0-A719-4781-9EFF-45FD764C3688}"/>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AE62EE7-931E-4384-975D-D772B05D44BC}"/>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38DF45F-B471-4F19-B12B-E60A4A0F5828}"/>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sp>
        <p:nvSpPr>
          <p:cNvPr id="2" name="Freeform: Shape 1">
            <a:extLst>
              <a:ext uri="{FF2B5EF4-FFF2-40B4-BE49-F238E27FC236}">
                <a16:creationId xmlns:a16="http://schemas.microsoft.com/office/drawing/2014/main" id="{00B22F28-3865-437C-9769-AA2CBFA45FB5}"/>
              </a:ext>
            </a:extLst>
          </p:cNvPr>
          <p:cNvSpPr/>
          <p:nvPr/>
        </p:nvSpPr>
        <p:spPr>
          <a:xfrm>
            <a:off x="8358121" y="4831530"/>
            <a:ext cx="4731556" cy="2558672"/>
          </a:xfrm>
          <a:custGeom>
            <a:avLst/>
            <a:gdLst>
              <a:gd name="connsiteX0" fmla="*/ 277879 w 4731556"/>
              <a:gd name="connsiteY0" fmla="*/ 2324013 h 2558672"/>
              <a:gd name="connsiteX1" fmla="*/ 466565 w 4731556"/>
              <a:gd name="connsiteY1" fmla="*/ 1583784 h 2558672"/>
              <a:gd name="connsiteX2" fmla="*/ 1076165 w 4731556"/>
              <a:gd name="connsiteY2" fmla="*/ 1090299 h 2558672"/>
              <a:gd name="connsiteX3" fmla="*/ 1337422 w 4731556"/>
              <a:gd name="connsiteY3" fmla="*/ 437156 h 2558672"/>
              <a:gd name="connsiteX4" fmla="*/ 1337422 w 4731556"/>
              <a:gd name="connsiteY4" fmla="*/ 437156 h 2558672"/>
              <a:gd name="connsiteX5" fmla="*/ 2469536 w 4731556"/>
              <a:gd name="connsiteY5" fmla="*/ 1727 h 2558672"/>
              <a:gd name="connsiteX6" fmla="*/ 3180736 w 4731556"/>
              <a:gd name="connsiteY6" fmla="*/ 306527 h 2558672"/>
              <a:gd name="connsiteX7" fmla="*/ 3427479 w 4731556"/>
              <a:gd name="connsiteY7" fmla="*/ 829041 h 2558672"/>
              <a:gd name="connsiteX8" fmla="*/ 4225765 w 4731556"/>
              <a:gd name="connsiteY8" fmla="*/ 1206413 h 2558672"/>
              <a:gd name="connsiteX9" fmla="*/ 4457993 w 4731556"/>
              <a:gd name="connsiteY9" fmla="*/ 2483670 h 2558672"/>
              <a:gd name="connsiteX10" fmla="*/ 277879 w 4731556"/>
              <a:gd name="connsiteY10" fmla="*/ 2324013 h 255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31556" h="2558672">
                <a:moveTo>
                  <a:pt x="277879" y="2324013"/>
                </a:moveTo>
                <a:cubicBezTo>
                  <a:pt x="-387359" y="2174032"/>
                  <a:pt x="333517" y="1789403"/>
                  <a:pt x="466565" y="1583784"/>
                </a:cubicBezTo>
                <a:cubicBezTo>
                  <a:pt x="599613" y="1378165"/>
                  <a:pt x="931022" y="1281404"/>
                  <a:pt x="1076165" y="1090299"/>
                </a:cubicBezTo>
                <a:cubicBezTo>
                  <a:pt x="1221308" y="899194"/>
                  <a:pt x="1337422" y="437156"/>
                  <a:pt x="1337422" y="437156"/>
                </a:cubicBezTo>
                <a:lnTo>
                  <a:pt x="1337422" y="437156"/>
                </a:lnTo>
                <a:cubicBezTo>
                  <a:pt x="1526108" y="364585"/>
                  <a:pt x="2162317" y="23499"/>
                  <a:pt x="2469536" y="1727"/>
                </a:cubicBezTo>
                <a:cubicBezTo>
                  <a:pt x="2776755" y="-20045"/>
                  <a:pt x="3021079" y="168641"/>
                  <a:pt x="3180736" y="306527"/>
                </a:cubicBezTo>
                <a:cubicBezTo>
                  <a:pt x="3340393" y="444413"/>
                  <a:pt x="3253308" y="679060"/>
                  <a:pt x="3427479" y="829041"/>
                </a:cubicBezTo>
                <a:cubicBezTo>
                  <a:pt x="3601650" y="979022"/>
                  <a:pt x="4054013" y="930641"/>
                  <a:pt x="4225765" y="1206413"/>
                </a:cubicBezTo>
                <a:cubicBezTo>
                  <a:pt x="4397517" y="1482184"/>
                  <a:pt x="5118393" y="2299822"/>
                  <a:pt x="4457993" y="2483670"/>
                </a:cubicBezTo>
                <a:cubicBezTo>
                  <a:pt x="3797593" y="2667518"/>
                  <a:pt x="943117" y="2473994"/>
                  <a:pt x="277879" y="2324013"/>
                </a:cubicBezTo>
                <a:close/>
              </a:path>
            </a:pathLst>
          </a:custGeom>
          <a:solidFill>
            <a:srgbClr val="FFD2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EB91918-90D1-476A-B92F-CCAA2B647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56854">
            <a:off x="7386878" y="4164823"/>
            <a:ext cx="2679984" cy="3980758"/>
          </a:xfrm>
          <a:prstGeom prst="rect">
            <a:avLst/>
          </a:prstGeom>
        </p:spPr>
      </p:pic>
      <p:pic>
        <p:nvPicPr>
          <p:cNvPr id="7" name="Picture 6">
            <a:extLst>
              <a:ext uri="{FF2B5EF4-FFF2-40B4-BE49-F238E27FC236}">
                <a16:creationId xmlns:a16="http://schemas.microsoft.com/office/drawing/2014/main" id="{F1CD6B84-AB60-44A9-8EB1-E7C0975D1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8133" y="3668326"/>
            <a:ext cx="2362306" cy="3508889"/>
          </a:xfrm>
          <a:prstGeom prst="rect">
            <a:avLst/>
          </a:prstGeom>
        </p:spPr>
      </p:pic>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4" name="Picture 73">
            <a:extLst>
              <a:ext uri="{FF2B5EF4-FFF2-40B4-BE49-F238E27FC236}">
                <a16:creationId xmlns:a16="http://schemas.microsoft.com/office/drawing/2014/main" id="{7CAE7A4C-9199-478F-AFD6-7507E76465C0}"/>
              </a:ext>
            </a:extLst>
          </p:cNvPr>
          <p:cNvPicPr>
            <a:picLocks noChangeAspect="1"/>
          </p:cNvPicPr>
          <p:nvPr/>
        </p:nvPicPr>
        <p:blipFill rotWithShape="1">
          <a:blip r:embed="rId4">
            <a:extLst>
              <a:ext uri="{28A0092B-C50C-407E-A947-70E740481C1C}">
                <a14:useLocalDpi xmlns:a14="http://schemas.microsoft.com/office/drawing/2010/main" val="0"/>
              </a:ext>
            </a:extLst>
          </a:blip>
          <a:srcRect b="19198"/>
          <a:stretch/>
        </p:blipFill>
        <p:spPr>
          <a:xfrm>
            <a:off x="71569" y="-654736"/>
            <a:ext cx="2539335" cy="2622814"/>
          </a:xfrm>
          <a:prstGeom prst="rect">
            <a:avLst/>
          </a:prstGeom>
        </p:spPr>
      </p:pic>
      <p:sp>
        <p:nvSpPr>
          <p:cNvPr id="72" name="Rectangle 71">
            <a:extLst>
              <a:ext uri="{FF2B5EF4-FFF2-40B4-BE49-F238E27FC236}">
                <a16:creationId xmlns:a16="http://schemas.microsoft.com/office/drawing/2014/main" id="{FBA0289B-191A-4916-BA98-031287A9F576}"/>
              </a:ext>
            </a:extLst>
          </p:cNvPr>
          <p:cNvSpPr/>
          <p:nvPr/>
        </p:nvSpPr>
        <p:spPr>
          <a:xfrm>
            <a:off x="1627880" y="1503028"/>
            <a:ext cx="9068617" cy="3088794"/>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TextBox 69">
            <a:extLst>
              <a:ext uri="{FF2B5EF4-FFF2-40B4-BE49-F238E27FC236}">
                <a16:creationId xmlns:a16="http://schemas.microsoft.com/office/drawing/2014/main" id="{392552BA-0E4B-4BF1-BB8D-18877AE7CF0E}"/>
              </a:ext>
            </a:extLst>
          </p:cNvPr>
          <p:cNvSpPr txBox="1"/>
          <p:nvPr/>
        </p:nvSpPr>
        <p:spPr>
          <a:xfrm>
            <a:off x="1839289" y="1535453"/>
            <a:ext cx="8314679" cy="317009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8/3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sắp</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rồi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cùng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mình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chọn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những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hoa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tươi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đẹp</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để</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tặng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những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người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phụ</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nữ</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gia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đình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chúng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nhé</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a:t>
            </a:r>
          </a:p>
        </p:txBody>
      </p:sp>
      <p:pic>
        <p:nvPicPr>
          <p:cNvPr id="10" name="Picture 9">
            <a:extLst>
              <a:ext uri="{FF2B5EF4-FFF2-40B4-BE49-F238E27FC236}">
                <a16:creationId xmlns:a16="http://schemas.microsoft.com/office/drawing/2014/main" id="{0651894D-39FC-4A39-89C9-0F278EF6BF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4851" y="3850848"/>
            <a:ext cx="3005114" cy="3005114"/>
          </a:xfrm>
          <a:prstGeom prst="rect">
            <a:avLst/>
          </a:prstGeom>
        </p:spPr>
      </p:pic>
    </p:spTree>
    <p:extLst>
      <p:ext uri="{BB962C8B-B14F-4D97-AF65-F5344CB8AC3E}">
        <p14:creationId xmlns:p14="http://schemas.microsoft.com/office/powerpoint/2010/main" val="1274348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17"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ppt_x</p:attrName>
                                        </p:attrNameLst>
                                      </p:cBhvr>
                                      <p:tavLst>
                                        <p:tav tm="0">
                                          <p:val>
                                            <p:strVal val="#ppt_x"/>
                                          </p:val>
                                        </p:tav>
                                        <p:tav tm="100000">
                                          <p:val>
                                            <p:strVal val="#ppt_x"/>
                                          </p:val>
                                        </p:tav>
                                      </p:tavLst>
                                    </p:anim>
                                    <p:anim calcmode="lin" valueType="num">
                                      <p:cBhvr>
                                        <p:cTn id="12" dur="500" fill="hold"/>
                                        <p:tgtEl>
                                          <p:spTgt spid="10"/>
                                        </p:tgtEl>
                                        <p:attrNameLst>
                                          <p:attrName>ppt_y</p:attrName>
                                        </p:attrNameLst>
                                      </p:cBhvr>
                                      <p:tavLst>
                                        <p:tav tm="0">
                                          <p:val>
                                            <p:strVal val="#ppt_y+#ppt_h/2"/>
                                          </p:val>
                                        </p:tav>
                                        <p:tav tm="100000">
                                          <p:val>
                                            <p:strVal val="#ppt_y"/>
                                          </p:val>
                                        </p:tav>
                                      </p:tavLst>
                                    </p:anim>
                                    <p:anim calcmode="lin" valueType="num">
                                      <p:cBhvr>
                                        <p:cTn id="13" dur="500" fill="hold"/>
                                        <p:tgtEl>
                                          <p:spTgt spid="10"/>
                                        </p:tgtEl>
                                        <p:attrNameLst>
                                          <p:attrName>ppt_w</p:attrName>
                                        </p:attrNameLst>
                                      </p:cBhvr>
                                      <p:tavLst>
                                        <p:tav tm="0">
                                          <p:val>
                                            <p:strVal val="#ppt_w"/>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par>
                          <p:cTn id="22" fill="hold">
                            <p:stCondLst>
                              <p:cond delay="1500"/>
                            </p:stCondLst>
                            <p:childTnLst>
                              <p:par>
                                <p:cTn id="23" presetID="53" presetClass="entr" presetSubtype="16" fill="hold" grpId="0" nodeType="afterEffect">
                                  <p:stCondLst>
                                    <p:cond delay="0"/>
                                  </p:stCondLst>
                                  <p:iterate type="lt">
                                    <p:tmPct val="1000"/>
                                  </p:iterate>
                                  <p:childTnLst>
                                    <p:set>
                                      <p:cBhvr>
                                        <p:cTn id="24" dur="1" fill="hold">
                                          <p:stCondLst>
                                            <p:cond delay="0"/>
                                          </p:stCondLst>
                                        </p:cTn>
                                        <p:tgtEl>
                                          <p:spTgt spid="70"/>
                                        </p:tgtEl>
                                        <p:attrNameLst>
                                          <p:attrName>style.visibility</p:attrName>
                                        </p:attrNameLst>
                                      </p:cBhvr>
                                      <p:to>
                                        <p:strVal val="visible"/>
                                      </p:to>
                                    </p:set>
                                    <p:anim calcmode="lin" valueType="num">
                                      <p:cBhvr>
                                        <p:cTn id="25" dur="500" fill="hold"/>
                                        <p:tgtEl>
                                          <p:spTgt spid="70"/>
                                        </p:tgtEl>
                                        <p:attrNameLst>
                                          <p:attrName>ppt_w</p:attrName>
                                        </p:attrNameLst>
                                      </p:cBhvr>
                                      <p:tavLst>
                                        <p:tav tm="0">
                                          <p:val>
                                            <p:fltVal val="0"/>
                                          </p:val>
                                        </p:tav>
                                        <p:tav tm="100000">
                                          <p:val>
                                            <p:strVal val="#ppt_w"/>
                                          </p:val>
                                        </p:tav>
                                      </p:tavLst>
                                    </p:anim>
                                    <p:anim calcmode="lin" valueType="num">
                                      <p:cBhvr>
                                        <p:cTn id="26" dur="500" fill="hold"/>
                                        <p:tgtEl>
                                          <p:spTgt spid="70"/>
                                        </p:tgtEl>
                                        <p:attrNameLst>
                                          <p:attrName>ppt_h</p:attrName>
                                        </p:attrNameLst>
                                      </p:cBhvr>
                                      <p:tavLst>
                                        <p:tav tm="0">
                                          <p:val>
                                            <p:fltVal val="0"/>
                                          </p:val>
                                        </p:tav>
                                        <p:tav tm="100000">
                                          <p:val>
                                            <p:strVal val="#ppt_h"/>
                                          </p:val>
                                        </p:tav>
                                      </p:tavLst>
                                    </p:anim>
                                    <p:animEffect transition="in" filter="fade">
                                      <p:cBhvr>
                                        <p:cTn id="27" dur="500"/>
                                        <p:tgtEl>
                                          <p:spTgt spid="70"/>
                                        </p:tgtEl>
                                      </p:cBhvr>
                                    </p:animEffect>
                                  </p:childTnLst>
                                </p:cTn>
                              </p:par>
                            </p:childTnLst>
                          </p:cTn>
                        </p:par>
                        <p:par>
                          <p:cTn id="28" fill="hold">
                            <p:stCondLst>
                              <p:cond delay="2555"/>
                            </p:stCondLst>
                            <p:childTnLst>
                              <p:par>
                                <p:cTn id="29" presetID="47" presetClass="entr" presetSubtype="0" fill="hold"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fade">
                                      <p:cBhvr>
                                        <p:cTn id="31" dur="1000"/>
                                        <p:tgtEl>
                                          <p:spTgt spid="74"/>
                                        </p:tgtEl>
                                      </p:cBhvr>
                                    </p:animEffect>
                                    <p:anim calcmode="lin" valueType="num">
                                      <p:cBhvr>
                                        <p:cTn id="32" dur="1000" fill="hold"/>
                                        <p:tgtEl>
                                          <p:spTgt spid="74"/>
                                        </p:tgtEl>
                                        <p:attrNameLst>
                                          <p:attrName>ppt_x</p:attrName>
                                        </p:attrNameLst>
                                      </p:cBhvr>
                                      <p:tavLst>
                                        <p:tav tm="0">
                                          <p:val>
                                            <p:strVal val="#ppt_x"/>
                                          </p:val>
                                        </p:tav>
                                        <p:tav tm="100000">
                                          <p:val>
                                            <p:strVal val="#ppt_x"/>
                                          </p:val>
                                        </p:tav>
                                      </p:tavLst>
                                    </p:anim>
                                    <p:anim calcmode="lin" valueType="num">
                                      <p:cBhvr>
                                        <p:cTn id="33"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a:extLst>
              <a:ext uri="{FF2B5EF4-FFF2-40B4-BE49-F238E27FC236}">
                <a16:creationId xmlns:a16="http://schemas.microsoft.com/office/drawing/2014/main" id="{A1EDF49F-B35F-4FC8-A7EA-358844A5906D}"/>
              </a:ext>
            </a:extLst>
          </p:cNvPr>
          <p:cNvGrpSpPr/>
          <p:nvPr/>
        </p:nvGrpSpPr>
        <p:grpSpPr>
          <a:xfrm>
            <a:off x="564524" y="518473"/>
            <a:ext cx="11062952" cy="5821053"/>
            <a:chOff x="564524" y="518473"/>
            <a:chExt cx="11062952" cy="5821053"/>
          </a:xfrm>
        </p:grpSpPr>
        <p:sp>
          <p:nvSpPr>
            <p:cNvPr id="78" name="Rectangle: Rounded Corners 77">
              <a:extLst>
                <a:ext uri="{FF2B5EF4-FFF2-40B4-BE49-F238E27FC236}">
                  <a16:creationId xmlns:a16="http://schemas.microsoft.com/office/drawing/2014/main" id="{9627E75F-109C-4BBE-9ECB-2B62B9E0A86E}"/>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nvGrpSpPr>
            <p:cNvPr id="79" name="Group 78">
              <a:extLst>
                <a:ext uri="{FF2B5EF4-FFF2-40B4-BE49-F238E27FC236}">
                  <a16:creationId xmlns:a16="http://schemas.microsoft.com/office/drawing/2014/main" id="{6B809362-83A9-4997-B424-74E72BD75919}"/>
                </a:ext>
              </a:extLst>
            </p:cNvPr>
            <p:cNvGrpSpPr/>
            <p:nvPr/>
          </p:nvGrpSpPr>
          <p:grpSpPr>
            <a:xfrm>
              <a:off x="564524" y="518473"/>
              <a:ext cx="11062952" cy="5821053"/>
              <a:chOff x="564524" y="518473"/>
              <a:chExt cx="11062952" cy="5856896"/>
            </a:xfrm>
          </p:grpSpPr>
          <p:cxnSp>
            <p:nvCxnSpPr>
              <p:cNvPr id="81" name="Straight Connector 80">
                <a:extLst>
                  <a:ext uri="{FF2B5EF4-FFF2-40B4-BE49-F238E27FC236}">
                    <a16:creationId xmlns:a16="http://schemas.microsoft.com/office/drawing/2014/main" id="{7877895B-5C42-46B5-AFA6-CB6DD0F704C9}"/>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8771B78-6D8B-48F6-A303-8179D37A9C93}"/>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1E44A8D-92FF-4880-B8F8-8A8515FC2794}"/>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60F927A-82C4-4D11-943B-07BD6E0B3BB5}"/>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6C07E07D-7271-4872-BDE1-7D2C090A79DF}"/>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3BD57C0-6DDB-47D3-9F43-588088ADA152}"/>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761A966-714E-4A85-A9EC-C20D8128573B}"/>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4AE6F68-5A0F-4CC3-80F3-9BD254851087}"/>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1D0AD1A-896D-41C0-93CE-AB8A90D69440}"/>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F13062E1-D79C-4A84-8709-28F5409C8709}"/>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96996E2-F912-4A35-A521-323337B2D7C2}"/>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C79E677A-F36C-4DDE-813D-D5A21C708DBE}"/>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E661B19-3E73-45D9-966D-4CAE6B33222D}"/>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A732282-B919-4EB0-A669-3332E610D4A0}"/>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E04D337-E2D5-4FE8-9384-14E15FF336F8}"/>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1F3D82B-741C-46CC-9AB0-0548F82CF2C1}"/>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FC093B5-5757-4A5A-8F77-E02665D9DFE5}"/>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62B5C8E-A47C-40CA-A515-F4A692630DC4}"/>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CC9CE65-3B29-4A5A-B719-EEB51DD10954}"/>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59B6D72-9B68-48FA-AE77-4F3D8B31B36B}"/>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2493250-69AA-4B50-9654-D9218C25ED28}"/>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C22F273-1A1B-48DE-B336-881E1C6E1203}"/>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C8A211A-CA9B-488D-9E41-B879A13385C1}"/>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E36A63DC-CE64-46DF-9527-1C0A61D07FFF}"/>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93EABF9-6D11-41DD-8327-CFEB301771A1}"/>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4E5748F-DDCC-4948-84E3-21EDF3C517BA}"/>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076A877-597C-4751-94EB-F9FC9D00509F}"/>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A063583-87BB-4BA6-8E19-D38E8498EB34}"/>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508E4F5-CBCC-4C8D-91D7-7524C367B7F0}"/>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70BC4FB-9F49-4BB4-B3C2-51B6F201971E}"/>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4F053B05-224E-410E-9D48-816EE6C98F9A}"/>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89A618E-81F7-4402-9CD4-57CA6C624303}"/>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F59F128-7A2A-4DAE-BF04-D2D732E15E2F}"/>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C773135-9C74-406B-B3E9-BD8C9869E4F4}"/>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357762C0-BA8F-404E-97F9-317AC206F966}"/>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B40B29F-45A3-4146-B9BB-3A4207FA672E}"/>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24D89EA-D147-499A-AD86-0E897D250DDC}"/>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0FEA22B-833E-4687-A463-98995F347CBB}"/>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4B5E1CA-F1FD-4160-844D-1112F41E922A}"/>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89F1879-5A07-41AD-98F4-C1A8B5022189}"/>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0686CD6-D8B5-444C-96AC-02C7B1C42274}"/>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5F046926-1C84-4CE0-8CB2-7422DF2282CF}"/>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9A817E2A-3DC6-4B29-B1FF-1F4A105A9F1D}"/>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51B3B57-EEDA-4DC9-87A3-26E16CB67BCE}"/>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3697590-EEE5-445A-88DB-50321EE822BA}"/>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4B05DB8-4E99-42B7-AEE7-15B15E31D98F}"/>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9EC2F56-5DB8-4F61-B7EC-161AF89EB418}"/>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150CAD8-A228-44E6-9476-F7B391065EFE}"/>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D7E703E-187C-4828-AFFA-6A18980CB20C}"/>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073A879-6D4D-4FC1-A41B-E8F69793F69D}"/>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F8CE8F47-00EB-4CEF-882A-B70A7FA5F0F1}"/>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93D1319-B5B2-4DA3-A7D1-AF9DF74E1DEA}"/>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grpSp>
        <p:nvGrpSpPr>
          <p:cNvPr id="9" name="Group 8">
            <a:extLst>
              <a:ext uri="{FF2B5EF4-FFF2-40B4-BE49-F238E27FC236}">
                <a16:creationId xmlns:a16="http://schemas.microsoft.com/office/drawing/2014/main" id="{3E4CDFAE-720E-4559-81DF-90829A9C115A}"/>
              </a:ext>
            </a:extLst>
          </p:cNvPr>
          <p:cNvGrpSpPr/>
          <p:nvPr/>
        </p:nvGrpSpPr>
        <p:grpSpPr>
          <a:xfrm>
            <a:off x="8553407" y="2390843"/>
            <a:ext cx="3924442" cy="4588964"/>
            <a:chOff x="8553407" y="2390843"/>
            <a:chExt cx="3924442" cy="4588964"/>
          </a:xfrm>
        </p:grpSpPr>
        <p:sp>
          <p:nvSpPr>
            <p:cNvPr id="19" name="Freeform: Shape 18">
              <a:extLst>
                <a:ext uri="{FF2B5EF4-FFF2-40B4-BE49-F238E27FC236}">
                  <a16:creationId xmlns:a16="http://schemas.microsoft.com/office/drawing/2014/main" id="{0E2A947C-CD66-4616-8566-6B5BC3289715}"/>
                </a:ext>
              </a:extLst>
            </p:cNvPr>
            <p:cNvSpPr/>
            <p:nvPr/>
          </p:nvSpPr>
          <p:spPr>
            <a:xfrm>
              <a:off x="8553407" y="6012451"/>
              <a:ext cx="3150632" cy="920336"/>
            </a:xfrm>
            <a:custGeom>
              <a:avLst/>
              <a:gdLst>
                <a:gd name="connsiteX0" fmla="*/ 1472312 w 2053199"/>
                <a:gd name="connsiteY0" fmla="*/ 71071 h 771531"/>
                <a:gd name="connsiteX1" fmla="*/ 703055 w 2053199"/>
                <a:gd name="connsiteY1" fmla="*/ 27528 h 771531"/>
                <a:gd name="connsiteX2" fmla="*/ 20884 w 2053199"/>
                <a:gd name="connsiteY2" fmla="*/ 346843 h 771531"/>
                <a:gd name="connsiteX3" fmla="*/ 238598 w 2053199"/>
                <a:gd name="connsiteY3" fmla="*/ 622614 h 771531"/>
                <a:gd name="connsiteX4" fmla="*/ 877227 w 2053199"/>
                <a:gd name="connsiteY4" fmla="*/ 738728 h 771531"/>
                <a:gd name="connsiteX5" fmla="*/ 1530369 w 2053199"/>
                <a:gd name="connsiteY5" fmla="*/ 753243 h 771531"/>
                <a:gd name="connsiteX6" fmla="*/ 2052884 w 2053199"/>
                <a:gd name="connsiteY6" fmla="*/ 506500 h 771531"/>
                <a:gd name="connsiteX7" fmla="*/ 1472312 w 2053199"/>
                <a:gd name="connsiteY7" fmla="*/ 71071 h 77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3199" h="771531">
                  <a:moveTo>
                    <a:pt x="1472312" y="71071"/>
                  </a:moveTo>
                  <a:cubicBezTo>
                    <a:pt x="1247341" y="-8758"/>
                    <a:pt x="944960" y="-18434"/>
                    <a:pt x="703055" y="27528"/>
                  </a:cubicBezTo>
                  <a:cubicBezTo>
                    <a:pt x="461150" y="73490"/>
                    <a:pt x="98293" y="247662"/>
                    <a:pt x="20884" y="346843"/>
                  </a:cubicBezTo>
                  <a:cubicBezTo>
                    <a:pt x="-56525" y="446024"/>
                    <a:pt x="95874" y="557300"/>
                    <a:pt x="238598" y="622614"/>
                  </a:cubicBezTo>
                  <a:cubicBezTo>
                    <a:pt x="381322" y="687928"/>
                    <a:pt x="661932" y="716957"/>
                    <a:pt x="877227" y="738728"/>
                  </a:cubicBezTo>
                  <a:cubicBezTo>
                    <a:pt x="1092522" y="760499"/>
                    <a:pt x="1334426" y="791948"/>
                    <a:pt x="1530369" y="753243"/>
                  </a:cubicBezTo>
                  <a:cubicBezTo>
                    <a:pt x="1726312" y="714538"/>
                    <a:pt x="2064979" y="620195"/>
                    <a:pt x="2052884" y="506500"/>
                  </a:cubicBezTo>
                  <a:cubicBezTo>
                    <a:pt x="2040789" y="392805"/>
                    <a:pt x="1697283" y="150900"/>
                    <a:pt x="1472312" y="7107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65" name="Picture 164">
              <a:extLst>
                <a:ext uri="{FF2B5EF4-FFF2-40B4-BE49-F238E27FC236}">
                  <a16:creationId xmlns:a16="http://schemas.microsoft.com/office/drawing/2014/main" id="{A1CFE7D3-1834-43FB-BE76-0E2D6BDD8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7217" y="2390843"/>
              <a:ext cx="3150632" cy="4588964"/>
            </a:xfrm>
            <a:prstGeom prst="rect">
              <a:avLst/>
            </a:prstGeom>
          </p:spPr>
        </p:pic>
      </p:grpSp>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365330" y="35603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FFA5A320-3BE4-4953-B020-245761693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49" y="3719005"/>
            <a:ext cx="2624043" cy="3302167"/>
          </a:xfrm>
          <a:prstGeom prst="rect">
            <a:avLst/>
          </a:prstGeom>
        </p:spPr>
      </p:pic>
      <p:sp>
        <p:nvSpPr>
          <p:cNvPr id="11" name="Speech Bubble: Rectangle with Corners Rounded 10">
            <a:extLst>
              <a:ext uri="{FF2B5EF4-FFF2-40B4-BE49-F238E27FC236}">
                <a16:creationId xmlns:a16="http://schemas.microsoft.com/office/drawing/2014/main" id="{7018EE4E-647D-4AD7-9E85-8904FCEF074E}"/>
              </a:ext>
            </a:extLst>
          </p:cNvPr>
          <p:cNvSpPr/>
          <p:nvPr/>
        </p:nvSpPr>
        <p:spPr>
          <a:xfrm>
            <a:off x="-379574" y="2288630"/>
            <a:ext cx="3406854" cy="1532975"/>
          </a:xfrm>
          <a:prstGeom prst="wedgeRoundRectCallout">
            <a:avLst>
              <a:gd name="adj1" fmla="val 3025"/>
              <a:gd name="adj2" fmla="val 81436"/>
              <a:gd name="adj3" fmla="val 16667"/>
            </a:avLst>
          </a:prstGeom>
          <a:ln w="28575"/>
          <a:effectLst>
            <a:outerShdw blurRad="50800" dist="38100" dir="18900000" algn="bl" rotWithShape="0">
              <a:schemeClr val="accent6">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6" name="TextBox 135">
            <a:extLst>
              <a:ext uri="{FF2B5EF4-FFF2-40B4-BE49-F238E27FC236}">
                <a16:creationId xmlns:a16="http://schemas.microsoft.com/office/drawing/2014/main" id="{2FEF1057-5B29-486F-A79F-69779EC1A6B0}"/>
              </a:ext>
            </a:extLst>
          </p:cNvPr>
          <p:cNvSpPr txBox="1"/>
          <p:nvPr/>
        </p:nvSpPr>
        <p:spPr>
          <a:xfrm>
            <a:off x="382557" y="2595740"/>
            <a:ext cx="222368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outerShdw dist="38100" dir="2700000" algn="tl" rotWithShape="0">
                    <a:prstClr val="white"/>
                  </a:outerShdw>
                </a:effectLst>
                <a:uLnTx/>
                <a:uFillTx/>
                <a:latin typeface="Arial" panose="020B0604020202020204" pitchFamily="34" charset="0"/>
                <a:cs typeface="Arial" panose="020B0604020202020204" pitchFamily="34" charset="0"/>
              </a:rPr>
              <a:t>CÂU 1</a:t>
            </a:r>
          </a:p>
        </p:txBody>
      </p:sp>
      <p:grpSp>
        <p:nvGrpSpPr>
          <p:cNvPr id="3" name="Group 2">
            <a:extLst>
              <a:ext uri="{FF2B5EF4-FFF2-40B4-BE49-F238E27FC236}">
                <a16:creationId xmlns:a16="http://schemas.microsoft.com/office/drawing/2014/main" id="{1BB902E0-BCCE-413E-8606-224FD4099A34}"/>
              </a:ext>
            </a:extLst>
          </p:cNvPr>
          <p:cNvGrpSpPr/>
          <p:nvPr/>
        </p:nvGrpSpPr>
        <p:grpSpPr>
          <a:xfrm>
            <a:off x="4796278" y="2171823"/>
            <a:ext cx="6192531" cy="796600"/>
            <a:chOff x="4796279" y="1888045"/>
            <a:chExt cx="4992834" cy="796600"/>
          </a:xfrm>
        </p:grpSpPr>
        <p:sp>
          <p:nvSpPr>
            <p:cNvPr id="143" name="Rectangle 142">
              <a:extLst>
                <a:ext uri="{FF2B5EF4-FFF2-40B4-BE49-F238E27FC236}">
                  <a16:creationId xmlns:a16="http://schemas.microsoft.com/office/drawing/2014/main" id="{9928A095-CA48-4AE1-B571-831B5E104AA3}"/>
                </a:ext>
              </a:extLst>
            </p:cNvPr>
            <p:cNvSpPr/>
            <p:nvPr/>
          </p:nvSpPr>
          <p:spPr>
            <a:xfrm>
              <a:off x="4796279" y="1888045"/>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4" name="TextBox 143">
              <a:extLst>
                <a:ext uri="{FF2B5EF4-FFF2-40B4-BE49-F238E27FC236}">
                  <a16:creationId xmlns:a16="http://schemas.microsoft.com/office/drawing/2014/main" id="{DB4A4E83-25D3-4A51-A5A9-F89CFD80BBF4}"/>
                </a:ext>
              </a:extLst>
            </p:cNvPr>
            <p:cNvSpPr txBox="1"/>
            <p:nvPr/>
          </p:nvSpPr>
          <p:spPr>
            <a:xfrm>
              <a:off x="4844013" y="1964781"/>
              <a:ext cx="49451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Sông</a:t>
              </a:r>
              <a:r>
                <a:rPr kumimoji="0" lang="en-US" sz="36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36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Cửu</a:t>
              </a:r>
              <a:r>
                <a:rPr kumimoji="0" lang="en-US" sz="36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Long</a:t>
              </a:r>
              <a:endParaRPr kumimoji="0" lang="en-US" sz="36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A0330150-007E-4591-80D5-97871877E081}"/>
              </a:ext>
            </a:extLst>
          </p:cNvPr>
          <p:cNvGrpSpPr/>
          <p:nvPr/>
        </p:nvGrpSpPr>
        <p:grpSpPr>
          <a:xfrm>
            <a:off x="4801742" y="3238104"/>
            <a:ext cx="5825435" cy="796600"/>
            <a:chOff x="4801742" y="2954326"/>
            <a:chExt cx="4670669" cy="796600"/>
          </a:xfrm>
        </p:grpSpPr>
        <p:sp>
          <p:nvSpPr>
            <p:cNvPr id="145" name="Rectangle 144">
              <a:extLst>
                <a:ext uri="{FF2B5EF4-FFF2-40B4-BE49-F238E27FC236}">
                  <a16:creationId xmlns:a16="http://schemas.microsoft.com/office/drawing/2014/main" id="{053EE036-B8F9-4564-81B1-D6788A79B180}"/>
                </a:ext>
              </a:extLst>
            </p:cNvPr>
            <p:cNvSpPr/>
            <p:nvPr/>
          </p:nvSpPr>
          <p:spPr>
            <a:xfrm>
              <a:off x="4801742" y="2954326"/>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6" name="TextBox 145">
              <a:extLst>
                <a:ext uri="{FF2B5EF4-FFF2-40B4-BE49-F238E27FC236}">
                  <a16:creationId xmlns:a16="http://schemas.microsoft.com/office/drawing/2014/main" id="{1A20EC4B-9BE2-4ABE-9934-5A46D5B38F62}"/>
                </a:ext>
              </a:extLst>
            </p:cNvPr>
            <p:cNvSpPr txBox="1"/>
            <p:nvPr/>
          </p:nvSpPr>
          <p:spPr>
            <a:xfrm>
              <a:off x="4830569" y="3032870"/>
              <a:ext cx="45716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Sông</a:t>
              </a:r>
              <a:r>
                <a:rPr kumimoji="0" lang="en-US" sz="36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Hồng</a:t>
              </a:r>
              <a:endParaRPr kumimoji="0" lang="en-US" sz="36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95CA61C4-3F94-4661-A9FE-B9E3BE906B58}"/>
              </a:ext>
            </a:extLst>
          </p:cNvPr>
          <p:cNvGrpSpPr/>
          <p:nvPr/>
        </p:nvGrpSpPr>
        <p:grpSpPr>
          <a:xfrm>
            <a:off x="4807205" y="4304385"/>
            <a:ext cx="5819972" cy="796600"/>
            <a:chOff x="4807205" y="4020607"/>
            <a:chExt cx="4670669" cy="796600"/>
          </a:xfrm>
        </p:grpSpPr>
        <p:sp>
          <p:nvSpPr>
            <p:cNvPr id="147" name="Rectangle 146">
              <a:extLst>
                <a:ext uri="{FF2B5EF4-FFF2-40B4-BE49-F238E27FC236}">
                  <a16:creationId xmlns:a16="http://schemas.microsoft.com/office/drawing/2014/main" id="{16C9739C-4149-4C9F-9FE3-E000C45EBE48}"/>
                </a:ext>
              </a:extLst>
            </p:cNvPr>
            <p:cNvSpPr/>
            <p:nvPr/>
          </p:nvSpPr>
          <p:spPr>
            <a:xfrm>
              <a:off x="4807205" y="4020607"/>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8" name="TextBox 147">
              <a:extLst>
                <a:ext uri="{FF2B5EF4-FFF2-40B4-BE49-F238E27FC236}">
                  <a16:creationId xmlns:a16="http://schemas.microsoft.com/office/drawing/2014/main" id="{403AB73F-231A-4924-9C17-5BDDBDA157DC}"/>
                </a:ext>
              </a:extLst>
            </p:cNvPr>
            <p:cNvSpPr txBox="1"/>
            <p:nvPr/>
          </p:nvSpPr>
          <p:spPr>
            <a:xfrm>
              <a:off x="4831583" y="4110100"/>
              <a:ext cx="45716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Bắc</a:t>
              </a:r>
              <a:r>
                <a:rPr kumimoji="0" lang="en-US" sz="36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36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Bộ</a:t>
              </a:r>
              <a:endParaRPr kumimoji="0" lang="en-US" sz="36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E55404FB-5D44-44C7-AF10-65A5F8C7A74C}"/>
              </a:ext>
            </a:extLst>
          </p:cNvPr>
          <p:cNvGrpSpPr/>
          <p:nvPr/>
        </p:nvGrpSpPr>
        <p:grpSpPr>
          <a:xfrm>
            <a:off x="4812667" y="5329051"/>
            <a:ext cx="5853781" cy="838215"/>
            <a:chOff x="4812668" y="5045273"/>
            <a:chExt cx="4670669" cy="838215"/>
          </a:xfrm>
        </p:grpSpPr>
        <p:sp>
          <p:nvSpPr>
            <p:cNvPr id="149" name="Rectangle 148">
              <a:extLst>
                <a:ext uri="{FF2B5EF4-FFF2-40B4-BE49-F238E27FC236}">
                  <a16:creationId xmlns:a16="http://schemas.microsoft.com/office/drawing/2014/main" id="{911E5C3B-3711-40FC-AAFE-19A3422F603E}"/>
                </a:ext>
              </a:extLst>
            </p:cNvPr>
            <p:cNvSpPr/>
            <p:nvPr/>
          </p:nvSpPr>
          <p:spPr>
            <a:xfrm>
              <a:off x="4812668" y="5086888"/>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50" name="TextBox 149">
              <a:extLst>
                <a:ext uri="{FF2B5EF4-FFF2-40B4-BE49-F238E27FC236}">
                  <a16:creationId xmlns:a16="http://schemas.microsoft.com/office/drawing/2014/main" id="{BE0F2F2F-5E4F-47D6-8376-BD620640FF9D}"/>
                </a:ext>
              </a:extLst>
            </p:cNvPr>
            <p:cNvSpPr txBox="1"/>
            <p:nvPr/>
          </p:nvSpPr>
          <p:spPr>
            <a:xfrm>
              <a:off x="4860861" y="5045273"/>
              <a:ext cx="45716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Duyên</a:t>
              </a:r>
              <a:r>
                <a:rPr kumimoji="0" lang="en-US" sz="32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32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hải</a:t>
              </a:r>
              <a:r>
                <a:rPr kumimoji="0" lang="en-US" sz="32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32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Trung</a:t>
              </a:r>
              <a:r>
                <a:rPr kumimoji="0" lang="en-US" sz="32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32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Bộ</a:t>
              </a:r>
              <a:endParaRPr kumimoji="0" lang="en-US" sz="32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153" name="Group 152">
            <a:extLst>
              <a:ext uri="{FF2B5EF4-FFF2-40B4-BE49-F238E27FC236}">
                <a16:creationId xmlns:a16="http://schemas.microsoft.com/office/drawing/2014/main" id="{69B4D432-07E0-459A-950B-8460F348DDA7}"/>
              </a:ext>
            </a:extLst>
          </p:cNvPr>
          <p:cNvGrpSpPr/>
          <p:nvPr/>
        </p:nvGrpSpPr>
        <p:grpSpPr>
          <a:xfrm>
            <a:off x="3710382" y="2119573"/>
            <a:ext cx="804988" cy="830997"/>
            <a:chOff x="4295433" y="813915"/>
            <a:chExt cx="804988" cy="830997"/>
          </a:xfrm>
        </p:grpSpPr>
        <p:sp>
          <p:nvSpPr>
            <p:cNvPr id="154" name="Oval 153">
              <a:extLst>
                <a:ext uri="{FF2B5EF4-FFF2-40B4-BE49-F238E27FC236}">
                  <a16:creationId xmlns:a16="http://schemas.microsoft.com/office/drawing/2014/main" id="{3509988A-6251-4464-903E-B57BED0A8294}"/>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5" name="TextBox 154">
              <a:extLst>
                <a:ext uri="{FF2B5EF4-FFF2-40B4-BE49-F238E27FC236}">
                  <a16:creationId xmlns:a16="http://schemas.microsoft.com/office/drawing/2014/main" id="{B11DDC67-2238-485C-A7F2-6219BC1E6873}"/>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A</a:t>
              </a:r>
            </a:p>
          </p:txBody>
        </p:sp>
      </p:grpSp>
      <p:grpSp>
        <p:nvGrpSpPr>
          <p:cNvPr id="156" name="Group 155">
            <a:extLst>
              <a:ext uri="{FF2B5EF4-FFF2-40B4-BE49-F238E27FC236}">
                <a16:creationId xmlns:a16="http://schemas.microsoft.com/office/drawing/2014/main" id="{C3F107D2-E87C-4A44-8B42-93E70A666007}"/>
              </a:ext>
            </a:extLst>
          </p:cNvPr>
          <p:cNvGrpSpPr/>
          <p:nvPr/>
        </p:nvGrpSpPr>
        <p:grpSpPr>
          <a:xfrm>
            <a:off x="3703601" y="3184028"/>
            <a:ext cx="804988" cy="830997"/>
            <a:chOff x="4295433" y="813915"/>
            <a:chExt cx="804988" cy="830997"/>
          </a:xfrm>
        </p:grpSpPr>
        <p:sp>
          <p:nvSpPr>
            <p:cNvPr id="157" name="Oval 156">
              <a:extLst>
                <a:ext uri="{FF2B5EF4-FFF2-40B4-BE49-F238E27FC236}">
                  <a16:creationId xmlns:a16="http://schemas.microsoft.com/office/drawing/2014/main" id="{A81A6681-B685-4CA2-AEDB-9CD422062C3B}"/>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8" name="TextBox 157">
              <a:extLst>
                <a:ext uri="{FF2B5EF4-FFF2-40B4-BE49-F238E27FC236}">
                  <a16:creationId xmlns:a16="http://schemas.microsoft.com/office/drawing/2014/main" id="{E3716F79-D30D-40D3-A3D2-ED27E5634F89}"/>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B</a:t>
              </a:r>
            </a:p>
          </p:txBody>
        </p:sp>
      </p:grpSp>
      <p:grpSp>
        <p:nvGrpSpPr>
          <p:cNvPr id="159" name="Group 158">
            <a:extLst>
              <a:ext uri="{FF2B5EF4-FFF2-40B4-BE49-F238E27FC236}">
                <a16:creationId xmlns:a16="http://schemas.microsoft.com/office/drawing/2014/main" id="{49CCA6D9-5849-48D9-8CD2-7AA91A894852}"/>
              </a:ext>
            </a:extLst>
          </p:cNvPr>
          <p:cNvGrpSpPr/>
          <p:nvPr/>
        </p:nvGrpSpPr>
        <p:grpSpPr>
          <a:xfrm>
            <a:off x="3696820" y="4278229"/>
            <a:ext cx="804988" cy="830997"/>
            <a:chOff x="4295433" y="813915"/>
            <a:chExt cx="804988" cy="830997"/>
          </a:xfrm>
        </p:grpSpPr>
        <p:sp>
          <p:nvSpPr>
            <p:cNvPr id="160" name="Oval 159">
              <a:extLst>
                <a:ext uri="{FF2B5EF4-FFF2-40B4-BE49-F238E27FC236}">
                  <a16:creationId xmlns:a16="http://schemas.microsoft.com/office/drawing/2014/main" id="{14E27835-A93A-4920-8D66-A4C4206BCA12}"/>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1" name="TextBox 160">
              <a:extLst>
                <a:ext uri="{FF2B5EF4-FFF2-40B4-BE49-F238E27FC236}">
                  <a16:creationId xmlns:a16="http://schemas.microsoft.com/office/drawing/2014/main" id="{8A23BBE5-C90F-48BB-B3C6-C5603BCBFB8F}"/>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C</a:t>
              </a:r>
            </a:p>
          </p:txBody>
        </p:sp>
      </p:grpSp>
      <p:grpSp>
        <p:nvGrpSpPr>
          <p:cNvPr id="162" name="Group 161">
            <a:extLst>
              <a:ext uri="{FF2B5EF4-FFF2-40B4-BE49-F238E27FC236}">
                <a16:creationId xmlns:a16="http://schemas.microsoft.com/office/drawing/2014/main" id="{CF199537-5D37-4626-B6A1-CC6E5560ABF3}"/>
              </a:ext>
            </a:extLst>
          </p:cNvPr>
          <p:cNvGrpSpPr/>
          <p:nvPr/>
        </p:nvGrpSpPr>
        <p:grpSpPr>
          <a:xfrm>
            <a:off x="3690039" y="5299948"/>
            <a:ext cx="804988" cy="830997"/>
            <a:chOff x="4295433" y="813915"/>
            <a:chExt cx="804988" cy="830997"/>
          </a:xfrm>
        </p:grpSpPr>
        <p:sp>
          <p:nvSpPr>
            <p:cNvPr id="163" name="Oval 162">
              <a:extLst>
                <a:ext uri="{FF2B5EF4-FFF2-40B4-BE49-F238E27FC236}">
                  <a16:creationId xmlns:a16="http://schemas.microsoft.com/office/drawing/2014/main" id="{4E4F7C49-E59A-434E-89D2-6498B49C2024}"/>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4" name="TextBox 163">
              <a:extLst>
                <a:ext uri="{FF2B5EF4-FFF2-40B4-BE49-F238E27FC236}">
                  <a16:creationId xmlns:a16="http://schemas.microsoft.com/office/drawing/2014/main" id="{D19F8F04-7FB9-4AD3-985D-A398851F7F7A}"/>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D</a:t>
              </a:r>
            </a:p>
          </p:txBody>
        </p:sp>
      </p:grpSp>
      <p:grpSp>
        <p:nvGrpSpPr>
          <p:cNvPr id="168" name="Group 167">
            <a:extLst>
              <a:ext uri="{FF2B5EF4-FFF2-40B4-BE49-F238E27FC236}">
                <a16:creationId xmlns:a16="http://schemas.microsoft.com/office/drawing/2014/main" id="{3D3FACAB-14CB-4704-B568-F497A937320B}"/>
              </a:ext>
            </a:extLst>
          </p:cNvPr>
          <p:cNvGrpSpPr/>
          <p:nvPr/>
        </p:nvGrpSpPr>
        <p:grpSpPr>
          <a:xfrm>
            <a:off x="687390" y="-1589093"/>
            <a:ext cx="2566105" cy="3548346"/>
            <a:chOff x="9361484" y="-1793172"/>
            <a:chExt cx="2782727" cy="3511725"/>
          </a:xfrm>
          <a:solidFill>
            <a:schemeClr val="accent6">
              <a:lumMod val="60000"/>
              <a:lumOff val="40000"/>
            </a:schemeClr>
          </a:solidFill>
        </p:grpSpPr>
        <p:grpSp>
          <p:nvGrpSpPr>
            <p:cNvPr id="169" name="Group 168">
              <a:extLst>
                <a:ext uri="{FF2B5EF4-FFF2-40B4-BE49-F238E27FC236}">
                  <a16:creationId xmlns:a16="http://schemas.microsoft.com/office/drawing/2014/main" id="{45FF7BE6-DA69-4A1D-AD43-6C8A7A01DC71}"/>
                </a:ext>
              </a:extLst>
            </p:cNvPr>
            <p:cNvGrpSpPr/>
            <p:nvPr/>
          </p:nvGrpSpPr>
          <p:grpSpPr>
            <a:xfrm>
              <a:off x="9361484" y="-1348026"/>
              <a:ext cx="302735" cy="2636812"/>
              <a:chOff x="10668000" y="6341932"/>
              <a:chExt cx="302735" cy="2636812"/>
            </a:xfrm>
            <a:grpFill/>
          </p:grpSpPr>
          <p:sp>
            <p:nvSpPr>
              <p:cNvPr id="188" name="Star: 5 Points 187">
                <a:extLst>
                  <a:ext uri="{FF2B5EF4-FFF2-40B4-BE49-F238E27FC236}">
                    <a16:creationId xmlns:a16="http://schemas.microsoft.com/office/drawing/2014/main" id="{2E1E3A62-70E5-4440-8BEE-2524B8D1C18D}"/>
                  </a:ext>
                </a:extLst>
              </p:cNvPr>
              <p:cNvSpPr/>
              <p:nvPr/>
            </p:nvSpPr>
            <p:spPr>
              <a:xfrm>
                <a:off x="10668000" y="8676009"/>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9" name="Straight Connector 188">
                <a:extLst>
                  <a:ext uri="{FF2B5EF4-FFF2-40B4-BE49-F238E27FC236}">
                    <a16:creationId xmlns:a16="http://schemas.microsoft.com/office/drawing/2014/main" id="{29713C3F-2F58-472E-A57B-C710DF4F1E1E}"/>
                  </a:ext>
                </a:extLst>
              </p:cNvPr>
              <p:cNvCxnSpPr>
                <a:cxnSpLocks/>
                <a:stCxn id="188" idx="0"/>
              </p:cNvCxnSpPr>
              <p:nvPr/>
            </p:nvCxnSpPr>
            <p:spPr>
              <a:xfrm flipH="1" flipV="1">
                <a:off x="10800522" y="6341932"/>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DE50C6B7-A798-485C-B1A0-AA79C6568015}"/>
                </a:ext>
              </a:extLst>
            </p:cNvPr>
            <p:cNvGrpSpPr/>
            <p:nvPr/>
          </p:nvGrpSpPr>
          <p:grpSpPr>
            <a:xfrm>
              <a:off x="9774816" y="-1793172"/>
              <a:ext cx="302735" cy="2636812"/>
              <a:chOff x="10668000" y="5535637"/>
              <a:chExt cx="302735" cy="2636812"/>
            </a:xfrm>
            <a:grpFill/>
          </p:grpSpPr>
          <p:sp>
            <p:nvSpPr>
              <p:cNvPr id="186" name="Star: 5 Points 185">
                <a:extLst>
                  <a:ext uri="{FF2B5EF4-FFF2-40B4-BE49-F238E27FC236}">
                    <a16:creationId xmlns:a16="http://schemas.microsoft.com/office/drawing/2014/main" id="{1F445802-0ED1-434E-ABFA-A47EE9ACD1D0}"/>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7" name="Straight Connector 186">
                <a:extLst>
                  <a:ext uri="{FF2B5EF4-FFF2-40B4-BE49-F238E27FC236}">
                    <a16:creationId xmlns:a16="http://schemas.microsoft.com/office/drawing/2014/main" id="{91115D97-59BE-48F7-9B41-48087B7E255C}"/>
                  </a:ext>
                </a:extLst>
              </p:cNvPr>
              <p:cNvCxnSpPr>
                <a:stCxn id="186"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7D16CC52-111F-46F4-8B27-5DF937A280EE}"/>
                </a:ext>
              </a:extLst>
            </p:cNvPr>
            <p:cNvGrpSpPr/>
            <p:nvPr/>
          </p:nvGrpSpPr>
          <p:grpSpPr>
            <a:xfrm>
              <a:off x="10188148" y="-923430"/>
              <a:ext cx="302735" cy="2636812"/>
              <a:chOff x="10668000" y="6842620"/>
              <a:chExt cx="302735" cy="2636812"/>
            </a:xfrm>
            <a:grpFill/>
          </p:grpSpPr>
          <p:sp>
            <p:nvSpPr>
              <p:cNvPr id="184" name="Star: 5 Points 183">
                <a:extLst>
                  <a:ext uri="{FF2B5EF4-FFF2-40B4-BE49-F238E27FC236}">
                    <a16:creationId xmlns:a16="http://schemas.microsoft.com/office/drawing/2014/main" id="{60EB39A7-9E74-417F-9DA3-62454E32DBF5}"/>
                  </a:ext>
                </a:extLst>
              </p:cNvPr>
              <p:cNvSpPr/>
              <p:nvPr/>
            </p:nvSpPr>
            <p:spPr>
              <a:xfrm>
                <a:off x="10668000" y="9176697"/>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5" name="Straight Connector 184">
                <a:extLst>
                  <a:ext uri="{FF2B5EF4-FFF2-40B4-BE49-F238E27FC236}">
                    <a16:creationId xmlns:a16="http://schemas.microsoft.com/office/drawing/2014/main" id="{CF84393A-5A1F-4BE4-9AAB-F514F79127D3}"/>
                  </a:ext>
                </a:extLst>
              </p:cNvPr>
              <p:cNvCxnSpPr>
                <a:stCxn id="184" idx="0"/>
              </p:cNvCxnSpPr>
              <p:nvPr/>
            </p:nvCxnSpPr>
            <p:spPr>
              <a:xfrm flipH="1" flipV="1">
                <a:off x="10800522" y="6842620"/>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3D464DB1-0330-4579-9B88-878DA0DAF869}"/>
                </a:ext>
              </a:extLst>
            </p:cNvPr>
            <p:cNvGrpSpPr/>
            <p:nvPr/>
          </p:nvGrpSpPr>
          <p:grpSpPr>
            <a:xfrm>
              <a:off x="10601480" y="-1535280"/>
              <a:ext cx="302735" cy="2636812"/>
              <a:chOff x="10668000" y="5535637"/>
              <a:chExt cx="302735" cy="2636812"/>
            </a:xfrm>
            <a:grpFill/>
          </p:grpSpPr>
          <p:sp>
            <p:nvSpPr>
              <p:cNvPr id="182" name="Star: 5 Points 181">
                <a:extLst>
                  <a:ext uri="{FF2B5EF4-FFF2-40B4-BE49-F238E27FC236}">
                    <a16:creationId xmlns:a16="http://schemas.microsoft.com/office/drawing/2014/main" id="{05DD26A4-8A48-4653-967A-77CA220D542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3" name="Straight Connector 182">
                <a:extLst>
                  <a:ext uri="{FF2B5EF4-FFF2-40B4-BE49-F238E27FC236}">
                    <a16:creationId xmlns:a16="http://schemas.microsoft.com/office/drawing/2014/main" id="{A7CB7ACA-FD50-42E4-8C2F-CE5F1636AA3D}"/>
                  </a:ext>
                </a:extLst>
              </p:cNvPr>
              <p:cNvCxnSpPr>
                <a:stCxn id="182"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E6C2C145-AF68-4750-9AEF-2D21FD8606A6}"/>
                </a:ext>
              </a:extLst>
            </p:cNvPr>
            <p:cNvGrpSpPr/>
            <p:nvPr/>
          </p:nvGrpSpPr>
          <p:grpSpPr>
            <a:xfrm>
              <a:off x="11014812" y="-1244675"/>
              <a:ext cx="302735" cy="2636812"/>
              <a:chOff x="10668000" y="5535637"/>
              <a:chExt cx="302735" cy="2636812"/>
            </a:xfrm>
            <a:grpFill/>
          </p:grpSpPr>
          <p:sp>
            <p:nvSpPr>
              <p:cNvPr id="180" name="Star: 5 Points 179">
                <a:extLst>
                  <a:ext uri="{FF2B5EF4-FFF2-40B4-BE49-F238E27FC236}">
                    <a16:creationId xmlns:a16="http://schemas.microsoft.com/office/drawing/2014/main" id="{20E4C81E-5ED0-489A-AB34-17D9058196A3}"/>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1" name="Straight Connector 180">
                <a:extLst>
                  <a:ext uri="{FF2B5EF4-FFF2-40B4-BE49-F238E27FC236}">
                    <a16:creationId xmlns:a16="http://schemas.microsoft.com/office/drawing/2014/main" id="{B378B409-2E79-4840-986A-3A1443498C9E}"/>
                  </a:ext>
                </a:extLst>
              </p:cNvPr>
              <p:cNvCxnSpPr>
                <a:stCxn id="180"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4" name="Group 173">
              <a:extLst>
                <a:ext uri="{FF2B5EF4-FFF2-40B4-BE49-F238E27FC236}">
                  <a16:creationId xmlns:a16="http://schemas.microsoft.com/office/drawing/2014/main" id="{52B14DAA-47BA-41E0-9C9B-3471CEA87963}"/>
                </a:ext>
              </a:extLst>
            </p:cNvPr>
            <p:cNvGrpSpPr/>
            <p:nvPr/>
          </p:nvGrpSpPr>
          <p:grpSpPr>
            <a:xfrm>
              <a:off x="11428144" y="-1749071"/>
              <a:ext cx="302735" cy="2636812"/>
              <a:chOff x="10668000" y="5535637"/>
              <a:chExt cx="302735" cy="2636812"/>
            </a:xfrm>
            <a:grpFill/>
          </p:grpSpPr>
          <p:sp>
            <p:nvSpPr>
              <p:cNvPr id="178" name="Star: 5 Points 177">
                <a:extLst>
                  <a:ext uri="{FF2B5EF4-FFF2-40B4-BE49-F238E27FC236}">
                    <a16:creationId xmlns:a16="http://schemas.microsoft.com/office/drawing/2014/main" id="{42FF0058-2844-4884-8E8D-028B3C13663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9" name="Straight Connector 178">
                <a:extLst>
                  <a:ext uri="{FF2B5EF4-FFF2-40B4-BE49-F238E27FC236}">
                    <a16:creationId xmlns:a16="http://schemas.microsoft.com/office/drawing/2014/main" id="{F3EB5F2F-6D54-4014-A507-120E49C1B72F}"/>
                  </a:ext>
                </a:extLst>
              </p:cNvPr>
              <p:cNvCxnSpPr>
                <a:stCxn id="178"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5" name="Group 174">
              <a:extLst>
                <a:ext uri="{FF2B5EF4-FFF2-40B4-BE49-F238E27FC236}">
                  <a16:creationId xmlns:a16="http://schemas.microsoft.com/office/drawing/2014/main" id="{9E81EF65-F754-4EF9-8BFF-F280C9B42BDC}"/>
                </a:ext>
              </a:extLst>
            </p:cNvPr>
            <p:cNvGrpSpPr/>
            <p:nvPr/>
          </p:nvGrpSpPr>
          <p:grpSpPr>
            <a:xfrm>
              <a:off x="11841476" y="-1535280"/>
              <a:ext cx="302735" cy="3253833"/>
              <a:chOff x="10668000" y="4918616"/>
              <a:chExt cx="302735" cy="3253833"/>
            </a:xfrm>
            <a:grpFill/>
          </p:grpSpPr>
          <p:sp>
            <p:nvSpPr>
              <p:cNvPr id="176" name="Star: 5 Points 175">
                <a:extLst>
                  <a:ext uri="{FF2B5EF4-FFF2-40B4-BE49-F238E27FC236}">
                    <a16:creationId xmlns:a16="http://schemas.microsoft.com/office/drawing/2014/main" id="{18070B7A-5503-43F8-A186-F1554CDD1342}"/>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7" name="Straight Connector 176">
                <a:extLst>
                  <a:ext uri="{FF2B5EF4-FFF2-40B4-BE49-F238E27FC236}">
                    <a16:creationId xmlns:a16="http://schemas.microsoft.com/office/drawing/2014/main" id="{0C9469BE-57FE-42E5-B32D-0539321E32F6}"/>
                  </a:ext>
                </a:extLst>
              </p:cNvPr>
              <p:cNvCxnSpPr>
                <a:cxnSpLocks/>
                <a:stCxn id="176" idx="0"/>
              </p:cNvCxnSpPr>
              <p:nvPr/>
            </p:nvCxnSpPr>
            <p:spPr>
              <a:xfrm flipH="1" flipV="1">
                <a:off x="10799139" y="4918616"/>
                <a:ext cx="20229" cy="2951098"/>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190" name="Group 189">
            <a:extLst>
              <a:ext uri="{FF2B5EF4-FFF2-40B4-BE49-F238E27FC236}">
                <a16:creationId xmlns:a16="http://schemas.microsoft.com/office/drawing/2014/main" id="{B8D57D2F-BFE3-4F22-8043-67D4C49645AF}"/>
              </a:ext>
            </a:extLst>
          </p:cNvPr>
          <p:cNvGrpSpPr/>
          <p:nvPr/>
        </p:nvGrpSpPr>
        <p:grpSpPr>
          <a:xfrm>
            <a:off x="10229256" y="763653"/>
            <a:ext cx="1044633" cy="1426328"/>
            <a:chOff x="9150308" y="1638231"/>
            <a:chExt cx="1503754" cy="2053206"/>
          </a:xfrm>
        </p:grpSpPr>
        <p:sp>
          <p:nvSpPr>
            <p:cNvPr id="191" name="Star: 4 Points 190">
              <a:extLst>
                <a:ext uri="{FF2B5EF4-FFF2-40B4-BE49-F238E27FC236}">
                  <a16:creationId xmlns:a16="http://schemas.microsoft.com/office/drawing/2014/main" id="{863F3D13-6F12-458A-8F10-2B8DF1AF70E0}"/>
                </a:ext>
              </a:extLst>
            </p:cNvPr>
            <p:cNvSpPr/>
            <p:nvPr/>
          </p:nvSpPr>
          <p:spPr>
            <a:xfrm>
              <a:off x="9694098" y="1638231"/>
              <a:ext cx="595085" cy="770508"/>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2" name="Star: 4 Points 191">
              <a:extLst>
                <a:ext uri="{FF2B5EF4-FFF2-40B4-BE49-F238E27FC236}">
                  <a16:creationId xmlns:a16="http://schemas.microsoft.com/office/drawing/2014/main" id="{82D64BE3-654F-4EA7-B237-EF3778D15938}"/>
                </a:ext>
              </a:extLst>
            </p:cNvPr>
            <p:cNvSpPr/>
            <p:nvPr/>
          </p:nvSpPr>
          <p:spPr>
            <a:xfrm>
              <a:off x="10256969" y="2669059"/>
              <a:ext cx="397093" cy="514149"/>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3" name="Star: 4 Points 192">
              <a:extLst>
                <a:ext uri="{FF2B5EF4-FFF2-40B4-BE49-F238E27FC236}">
                  <a16:creationId xmlns:a16="http://schemas.microsoft.com/office/drawing/2014/main" id="{3F431C0A-0DF9-4BB7-BC61-380A58A838FE}"/>
                </a:ext>
              </a:extLst>
            </p:cNvPr>
            <p:cNvSpPr/>
            <p:nvPr/>
          </p:nvSpPr>
          <p:spPr>
            <a:xfrm>
              <a:off x="9150308" y="2329136"/>
              <a:ext cx="850330" cy="1362301"/>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33" name="Rectangle 132">
            <a:extLst>
              <a:ext uri="{FF2B5EF4-FFF2-40B4-BE49-F238E27FC236}">
                <a16:creationId xmlns:a16="http://schemas.microsoft.com/office/drawing/2014/main" id="{AB793811-3D8B-4247-AFAC-1A4B9B7478E8}"/>
              </a:ext>
            </a:extLst>
          </p:cNvPr>
          <p:cNvSpPr/>
          <p:nvPr/>
        </p:nvSpPr>
        <p:spPr>
          <a:xfrm>
            <a:off x="3244292" y="937034"/>
            <a:ext cx="6738554"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4" name="TextBox 133">
            <a:extLst>
              <a:ext uri="{FF2B5EF4-FFF2-40B4-BE49-F238E27FC236}">
                <a16:creationId xmlns:a16="http://schemas.microsoft.com/office/drawing/2014/main" id="{E8A7CF5C-C504-462B-973F-F05DFFC736D6}"/>
              </a:ext>
            </a:extLst>
          </p:cNvPr>
          <p:cNvSpPr txBox="1"/>
          <p:nvPr/>
        </p:nvSpPr>
        <p:spPr>
          <a:xfrm>
            <a:off x="3395571" y="1000282"/>
            <a:ext cx="601927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Cần</a:t>
            </a:r>
            <a:r>
              <a:rPr kumimoji="0" lang="en-US" sz="36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36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Thơ</a:t>
            </a:r>
            <a:r>
              <a:rPr kumimoji="0" lang="en-US" sz="36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36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thuộc</a:t>
            </a:r>
            <a:r>
              <a:rPr kumimoji="0" lang="en-US" sz="36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36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đồng</a:t>
            </a:r>
            <a:r>
              <a:rPr kumimoji="0" lang="en-US" sz="36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lang="en-US" sz="36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b</a:t>
            </a:r>
            <a:r>
              <a:rPr kumimoji="0" lang="en-US" sz="36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ằng</a:t>
            </a:r>
            <a:r>
              <a:rPr kumimoji="0" lang="en-US" sz="36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a:t>
            </a:r>
            <a:endParaRPr kumimoji="0" lang="en-US" sz="3600" b="0" i="0" u="none" strike="noStrike" kern="1200" cap="none" spc="0" normalizeH="0" baseline="0" noProof="0" dirty="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endParaRPr>
          </a:p>
        </p:txBody>
      </p:sp>
      <p:pic>
        <p:nvPicPr>
          <p:cNvPr id="135" name="Picture 134">
            <a:extLst>
              <a:ext uri="{FF2B5EF4-FFF2-40B4-BE49-F238E27FC236}">
                <a16:creationId xmlns:a16="http://schemas.microsoft.com/office/drawing/2014/main" id="{C22E35E4-5750-4346-A276-B0901D6FE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5540" y="-72072"/>
            <a:ext cx="2318030" cy="2318030"/>
          </a:xfrm>
          <a:prstGeom prst="rect">
            <a:avLst/>
          </a:prstGeom>
        </p:spPr>
      </p:pic>
      <p:pic>
        <p:nvPicPr>
          <p:cNvPr id="14" name="Picture 13">
            <a:extLst>
              <a:ext uri="{FF2B5EF4-FFF2-40B4-BE49-F238E27FC236}">
                <a16:creationId xmlns:a16="http://schemas.microsoft.com/office/drawing/2014/main" id="{0D161962-684C-470B-904B-84E6EEC9602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16" b="89916" l="5238" r="94048">
                        <a14:foregroundMark x1="36190" y1="29244" x2="41310" y2="31765"/>
                        <a14:foregroundMark x1="21491" y1="51933" x2="23214" y2="50924"/>
                        <a14:foregroundMark x1="18333" y1="53782" x2="21491" y2="51933"/>
                        <a14:foregroundMark x1="7381" y1="57311" x2="13571" y2="57311"/>
                        <a14:foregroundMark x1="6667" y1="43697" x2="11667" y2="49244"/>
                        <a14:foregroundMark x1="11667" y1="49244" x2="11786" y2="49748"/>
                        <a14:foregroundMark x1="25357" y1="69916" x2="32381" y2="69748"/>
                        <a14:foregroundMark x1="86071" y1="42521" x2="93929" y2="36471"/>
                        <a14:foregroundMark x1="93929" y1="36471" x2="94048" y2="36471"/>
                        <a14:foregroundMark x1="77857" y1="20672" x2="77857" y2="20672"/>
                        <a14:foregroundMark x1="51190" y1="36303" x2="51190" y2="36303"/>
                        <a14:foregroundMark x1="42262" y1="35126" x2="42262" y2="35126"/>
                        <a14:foregroundMark x1="44524" y1="27899" x2="47738" y2="27731"/>
                        <a14:foregroundMark x1="35595" y1="37983" x2="35595" y2="37983"/>
                        <a14:foregroundMark x1="67619" y1="67059" x2="67619" y2="67059"/>
                        <a14:foregroundMark x1="64167" y1="78151" x2="64167" y2="78151"/>
                        <a14:foregroundMark x1="65714" y1="78487" x2="65714" y2="78487"/>
                        <a14:foregroundMark x1="54524" y1="75966" x2="54524" y2="75966"/>
                        <a14:foregroundMark x1="5238" y1="56134" x2="5238" y2="56134"/>
                        <a14:foregroundMark x1="29643" y1="87059" x2="29643" y2="87059"/>
                        <a14:foregroundMark x1="43333" y1="33613" x2="43333" y2="33613"/>
                        <a14:backgroundMark x1="24643" y1="51933" x2="24643" y2="51933"/>
                        <a14:backgroundMark x1="23690" y1="52941" x2="23690" y2="52941"/>
                        <a14:backgroundMark x1="29524" y1="66218" x2="29524" y2="66218"/>
                        <a14:backgroundMark x1="54643" y1="45210" x2="54643" y2="45210"/>
                      </a14:backgroundRemoval>
                    </a14:imgEffect>
                  </a14:imgLayer>
                </a14:imgProps>
              </a:ext>
              <a:ext uri="{28A0092B-C50C-407E-A947-70E740481C1C}">
                <a14:useLocalDpi xmlns:a14="http://schemas.microsoft.com/office/drawing/2010/main" val="0"/>
              </a:ext>
            </a:extLst>
          </a:blip>
          <a:stretch>
            <a:fillRect/>
          </a:stretch>
        </p:blipFill>
        <p:spPr>
          <a:xfrm>
            <a:off x="4804902" y="2659256"/>
            <a:ext cx="5085458" cy="3602200"/>
          </a:xfrm>
          <a:prstGeom prst="rect">
            <a:avLst/>
          </a:prstGeom>
        </p:spPr>
      </p:pic>
    </p:spTree>
    <p:extLst>
      <p:ext uri="{BB962C8B-B14F-4D97-AF65-F5344CB8AC3E}">
        <p14:creationId xmlns:p14="http://schemas.microsoft.com/office/powerpoint/2010/main" val="41525130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par>
                                <p:cTn id="14" presetID="1" presetClass="entr" presetSubtype="0" fill="hold" grpId="0" nodeType="withEffect">
                                  <p:stCondLst>
                                    <p:cond delay="1500"/>
                                  </p:stCondLst>
                                  <p:iterate type="lt">
                                    <p:tmAbs val="100"/>
                                  </p:iterate>
                                  <p:childTnLst>
                                    <p:set>
                                      <p:cBhvr>
                                        <p:cTn id="15" dur="1" fill="hold">
                                          <p:stCondLst>
                                            <p:cond delay="0"/>
                                          </p:stCondLst>
                                        </p:cTn>
                                        <p:tgtEl>
                                          <p:spTgt spid="136"/>
                                        </p:tgtEl>
                                        <p:attrNameLst>
                                          <p:attrName>style.visibility</p:attrName>
                                        </p:attrNameLst>
                                      </p:cBhvr>
                                      <p:to>
                                        <p:strVal val="visible"/>
                                      </p:to>
                                    </p:set>
                                  </p:childTnLst>
                                </p:cTn>
                              </p:par>
                            </p:childTnLst>
                          </p:cTn>
                        </p:par>
                        <p:par>
                          <p:cTn id="16" fill="hold">
                            <p:stCondLst>
                              <p:cond delay="2801"/>
                            </p:stCondLst>
                            <p:childTnLst>
                              <p:par>
                                <p:cTn id="17" presetID="53" presetClass="entr" presetSubtype="16" fill="hold" nodeType="afterEffect">
                                  <p:stCondLst>
                                    <p:cond delay="0"/>
                                  </p:stCondLst>
                                  <p:childTnLst>
                                    <p:set>
                                      <p:cBhvr>
                                        <p:cTn id="18" dur="1" fill="hold">
                                          <p:stCondLst>
                                            <p:cond delay="0"/>
                                          </p:stCondLst>
                                        </p:cTn>
                                        <p:tgtEl>
                                          <p:spTgt spid="135"/>
                                        </p:tgtEl>
                                        <p:attrNameLst>
                                          <p:attrName>style.visibility</p:attrName>
                                        </p:attrNameLst>
                                      </p:cBhvr>
                                      <p:to>
                                        <p:strVal val="visible"/>
                                      </p:to>
                                    </p:set>
                                    <p:anim calcmode="lin" valueType="num">
                                      <p:cBhvr>
                                        <p:cTn id="19" dur="500" fill="hold"/>
                                        <p:tgtEl>
                                          <p:spTgt spid="135"/>
                                        </p:tgtEl>
                                        <p:attrNameLst>
                                          <p:attrName>ppt_w</p:attrName>
                                        </p:attrNameLst>
                                      </p:cBhvr>
                                      <p:tavLst>
                                        <p:tav tm="0">
                                          <p:val>
                                            <p:fltVal val="0"/>
                                          </p:val>
                                        </p:tav>
                                        <p:tav tm="100000">
                                          <p:val>
                                            <p:strVal val="#ppt_w"/>
                                          </p:val>
                                        </p:tav>
                                      </p:tavLst>
                                    </p:anim>
                                    <p:anim calcmode="lin" valueType="num">
                                      <p:cBhvr>
                                        <p:cTn id="20" dur="500" fill="hold"/>
                                        <p:tgtEl>
                                          <p:spTgt spid="135"/>
                                        </p:tgtEl>
                                        <p:attrNameLst>
                                          <p:attrName>ppt_h</p:attrName>
                                        </p:attrNameLst>
                                      </p:cBhvr>
                                      <p:tavLst>
                                        <p:tav tm="0">
                                          <p:val>
                                            <p:fltVal val="0"/>
                                          </p:val>
                                        </p:tav>
                                        <p:tav tm="100000">
                                          <p:val>
                                            <p:strVal val="#ppt_h"/>
                                          </p:val>
                                        </p:tav>
                                      </p:tavLst>
                                    </p:anim>
                                    <p:animEffect transition="in" filter="fade">
                                      <p:cBhvr>
                                        <p:cTn id="21" dur="500"/>
                                        <p:tgtEl>
                                          <p:spTgt spid="135"/>
                                        </p:tgtEl>
                                      </p:cBhvr>
                                    </p:animEffect>
                                  </p:childTnLst>
                                </p:cTn>
                              </p:par>
                            </p:childTnLst>
                          </p:cTn>
                        </p:par>
                        <p:par>
                          <p:cTn id="22" fill="hold">
                            <p:stCondLst>
                              <p:cond delay="3301"/>
                            </p:stCondLst>
                            <p:childTnLst>
                              <p:par>
                                <p:cTn id="23" presetID="17" presetClass="entr" presetSubtype="2" fill="hold" grpId="0"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p:cTn id="25" dur="500" fill="hold"/>
                                        <p:tgtEl>
                                          <p:spTgt spid="133"/>
                                        </p:tgtEl>
                                        <p:attrNameLst>
                                          <p:attrName>ppt_x</p:attrName>
                                        </p:attrNameLst>
                                      </p:cBhvr>
                                      <p:tavLst>
                                        <p:tav tm="0">
                                          <p:val>
                                            <p:strVal val="#ppt_x+#ppt_w/2"/>
                                          </p:val>
                                        </p:tav>
                                        <p:tav tm="100000">
                                          <p:val>
                                            <p:strVal val="#ppt_x"/>
                                          </p:val>
                                        </p:tav>
                                      </p:tavLst>
                                    </p:anim>
                                    <p:anim calcmode="lin" valueType="num">
                                      <p:cBhvr>
                                        <p:cTn id="26" dur="500" fill="hold"/>
                                        <p:tgtEl>
                                          <p:spTgt spid="133"/>
                                        </p:tgtEl>
                                        <p:attrNameLst>
                                          <p:attrName>ppt_y</p:attrName>
                                        </p:attrNameLst>
                                      </p:cBhvr>
                                      <p:tavLst>
                                        <p:tav tm="0">
                                          <p:val>
                                            <p:strVal val="#ppt_y"/>
                                          </p:val>
                                        </p:tav>
                                        <p:tav tm="100000">
                                          <p:val>
                                            <p:strVal val="#ppt_y"/>
                                          </p:val>
                                        </p:tav>
                                      </p:tavLst>
                                    </p:anim>
                                    <p:anim calcmode="lin" valueType="num">
                                      <p:cBhvr>
                                        <p:cTn id="27" dur="500" fill="hold"/>
                                        <p:tgtEl>
                                          <p:spTgt spid="133"/>
                                        </p:tgtEl>
                                        <p:attrNameLst>
                                          <p:attrName>ppt_w</p:attrName>
                                        </p:attrNameLst>
                                      </p:cBhvr>
                                      <p:tavLst>
                                        <p:tav tm="0">
                                          <p:val>
                                            <p:fltVal val="0"/>
                                          </p:val>
                                        </p:tav>
                                        <p:tav tm="100000">
                                          <p:val>
                                            <p:strVal val="#ppt_w"/>
                                          </p:val>
                                        </p:tav>
                                      </p:tavLst>
                                    </p:anim>
                                    <p:anim calcmode="lin" valueType="num">
                                      <p:cBhvr>
                                        <p:cTn id="28" dur="500" fill="hold"/>
                                        <p:tgtEl>
                                          <p:spTgt spid="133"/>
                                        </p:tgtEl>
                                        <p:attrNameLst>
                                          <p:attrName>ppt_h</p:attrName>
                                        </p:attrNameLst>
                                      </p:cBhvr>
                                      <p:tavLst>
                                        <p:tav tm="0">
                                          <p:val>
                                            <p:strVal val="#ppt_h"/>
                                          </p:val>
                                        </p:tav>
                                        <p:tav tm="100000">
                                          <p:val>
                                            <p:strVal val="#ppt_h"/>
                                          </p:val>
                                        </p:tav>
                                      </p:tavLst>
                                    </p:anim>
                                  </p:childTnLst>
                                </p:cTn>
                              </p:par>
                            </p:childTnLst>
                          </p:cTn>
                        </p:par>
                        <p:par>
                          <p:cTn id="29" fill="hold">
                            <p:stCondLst>
                              <p:cond delay="3801"/>
                            </p:stCondLst>
                            <p:childTnLst>
                              <p:par>
                                <p:cTn id="30" presetID="1" presetClass="entr" presetSubtype="0" fill="hold" grpId="0" nodeType="afterEffect">
                                  <p:stCondLst>
                                    <p:cond delay="0"/>
                                  </p:stCondLst>
                                  <p:iterate type="lt">
                                    <p:tmAbs val="100"/>
                                  </p:iterate>
                                  <p:childTnLst>
                                    <p:set>
                                      <p:cBhvr>
                                        <p:cTn id="31" dur="1" fill="hold">
                                          <p:stCondLst>
                                            <p:cond delay="0"/>
                                          </p:stCondLst>
                                        </p:cTn>
                                        <p:tgtEl>
                                          <p:spTgt spid="134"/>
                                        </p:tgtEl>
                                        <p:attrNameLst>
                                          <p:attrName>style.visibility</p:attrName>
                                        </p:attrNameLst>
                                      </p:cBhvr>
                                      <p:to>
                                        <p:strVal val="visible"/>
                                      </p:to>
                                    </p:set>
                                  </p:childTnLst>
                                </p:cTn>
                              </p:par>
                            </p:childTnLst>
                          </p:cTn>
                        </p:par>
                        <p:par>
                          <p:cTn id="32" fill="hold">
                            <p:stCondLst>
                              <p:cond delay="5702"/>
                            </p:stCondLst>
                            <p:childTnLst>
                              <p:par>
                                <p:cTn id="33" presetID="53" presetClass="entr" presetSubtype="16" fill="hold" nodeType="afterEffect">
                                  <p:stCondLst>
                                    <p:cond delay="0"/>
                                  </p:stCondLst>
                                  <p:childTnLst>
                                    <p:set>
                                      <p:cBhvr>
                                        <p:cTn id="34" dur="1" fill="hold">
                                          <p:stCondLst>
                                            <p:cond delay="0"/>
                                          </p:stCondLst>
                                        </p:cTn>
                                        <p:tgtEl>
                                          <p:spTgt spid="153"/>
                                        </p:tgtEl>
                                        <p:attrNameLst>
                                          <p:attrName>style.visibility</p:attrName>
                                        </p:attrNameLst>
                                      </p:cBhvr>
                                      <p:to>
                                        <p:strVal val="visible"/>
                                      </p:to>
                                    </p:set>
                                    <p:anim calcmode="lin" valueType="num">
                                      <p:cBhvr>
                                        <p:cTn id="35" dur="500" fill="hold"/>
                                        <p:tgtEl>
                                          <p:spTgt spid="153"/>
                                        </p:tgtEl>
                                        <p:attrNameLst>
                                          <p:attrName>ppt_w</p:attrName>
                                        </p:attrNameLst>
                                      </p:cBhvr>
                                      <p:tavLst>
                                        <p:tav tm="0">
                                          <p:val>
                                            <p:fltVal val="0"/>
                                          </p:val>
                                        </p:tav>
                                        <p:tav tm="100000">
                                          <p:val>
                                            <p:strVal val="#ppt_w"/>
                                          </p:val>
                                        </p:tav>
                                      </p:tavLst>
                                    </p:anim>
                                    <p:anim calcmode="lin" valueType="num">
                                      <p:cBhvr>
                                        <p:cTn id="36" dur="500" fill="hold"/>
                                        <p:tgtEl>
                                          <p:spTgt spid="153"/>
                                        </p:tgtEl>
                                        <p:attrNameLst>
                                          <p:attrName>ppt_h</p:attrName>
                                        </p:attrNameLst>
                                      </p:cBhvr>
                                      <p:tavLst>
                                        <p:tav tm="0">
                                          <p:val>
                                            <p:fltVal val="0"/>
                                          </p:val>
                                        </p:tav>
                                        <p:tav tm="100000">
                                          <p:val>
                                            <p:strVal val="#ppt_h"/>
                                          </p:val>
                                        </p:tav>
                                      </p:tavLst>
                                    </p:anim>
                                    <p:animEffect transition="in" filter="fade">
                                      <p:cBhvr>
                                        <p:cTn id="37" dur="500"/>
                                        <p:tgtEl>
                                          <p:spTgt spid="153"/>
                                        </p:tgtEl>
                                      </p:cBhvr>
                                    </p:animEffect>
                                  </p:childTnLst>
                                </p:cTn>
                              </p:par>
                            </p:childTnLst>
                          </p:cTn>
                        </p:par>
                        <p:par>
                          <p:cTn id="38" fill="hold">
                            <p:stCondLst>
                              <p:cond delay="6202"/>
                            </p:stCondLst>
                            <p:childTnLst>
                              <p:par>
                                <p:cTn id="39" presetID="17" presetClass="entr" presetSubtype="8"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ppt_x</p:attrName>
                                        </p:attrNameLst>
                                      </p:cBhvr>
                                      <p:tavLst>
                                        <p:tav tm="0">
                                          <p:val>
                                            <p:strVal val="#ppt_x-#ppt_w/2"/>
                                          </p:val>
                                        </p:tav>
                                        <p:tav tm="100000">
                                          <p:val>
                                            <p:strVal val="#ppt_x"/>
                                          </p:val>
                                        </p:tav>
                                      </p:tavLst>
                                    </p:anim>
                                    <p:anim calcmode="lin" valueType="num">
                                      <p:cBhvr>
                                        <p:cTn id="42" dur="500" fill="hold"/>
                                        <p:tgtEl>
                                          <p:spTgt spid="3"/>
                                        </p:tgtEl>
                                        <p:attrNameLst>
                                          <p:attrName>ppt_y</p:attrName>
                                        </p:attrNameLst>
                                      </p:cBhvr>
                                      <p:tavLst>
                                        <p:tav tm="0">
                                          <p:val>
                                            <p:strVal val="#ppt_y"/>
                                          </p:val>
                                        </p:tav>
                                        <p:tav tm="100000">
                                          <p:val>
                                            <p:strVal val="#ppt_y"/>
                                          </p:val>
                                        </p:tav>
                                      </p:tavLst>
                                    </p:anim>
                                    <p:anim calcmode="lin" valueType="num">
                                      <p:cBhvr>
                                        <p:cTn id="43" dur="500" fill="hold"/>
                                        <p:tgtEl>
                                          <p:spTgt spid="3"/>
                                        </p:tgtEl>
                                        <p:attrNameLst>
                                          <p:attrName>ppt_w</p:attrName>
                                        </p:attrNameLst>
                                      </p:cBhvr>
                                      <p:tavLst>
                                        <p:tav tm="0">
                                          <p:val>
                                            <p:fltVal val="0"/>
                                          </p:val>
                                        </p:tav>
                                        <p:tav tm="100000">
                                          <p:val>
                                            <p:strVal val="#ppt_w"/>
                                          </p:val>
                                        </p:tav>
                                      </p:tavLst>
                                    </p:anim>
                                    <p:anim calcmode="lin" valueType="num">
                                      <p:cBhvr>
                                        <p:cTn id="44" dur="500" fill="hold"/>
                                        <p:tgtEl>
                                          <p:spTgt spid="3"/>
                                        </p:tgtEl>
                                        <p:attrNameLst>
                                          <p:attrName>ppt_h</p:attrName>
                                        </p:attrNameLst>
                                      </p:cBhvr>
                                      <p:tavLst>
                                        <p:tav tm="0">
                                          <p:val>
                                            <p:strVal val="#ppt_h"/>
                                          </p:val>
                                        </p:tav>
                                        <p:tav tm="100000">
                                          <p:val>
                                            <p:strVal val="#ppt_h"/>
                                          </p:val>
                                        </p:tav>
                                      </p:tavLst>
                                    </p:anim>
                                  </p:childTnLst>
                                </p:cTn>
                              </p:par>
                            </p:childTnLst>
                          </p:cTn>
                        </p:par>
                        <p:par>
                          <p:cTn id="45" fill="hold">
                            <p:stCondLst>
                              <p:cond delay="6702"/>
                            </p:stCondLst>
                            <p:childTnLst>
                              <p:par>
                                <p:cTn id="46" presetID="53" presetClass="entr" presetSubtype="16" fill="hold" nodeType="afterEffect">
                                  <p:stCondLst>
                                    <p:cond delay="0"/>
                                  </p:stCondLst>
                                  <p:childTnLst>
                                    <p:set>
                                      <p:cBhvr>
                                        <p:cTn id="47" dur="1" fill="hold">
                                          <p:stCondLst>
                                            <p:cond delay="0"/>
                                          </p:stCondLst>
                                        </p:cTn>
                                        <p:tgtEl>
                                          <p:spTgt spid="156"/>
                                        </p:tgtEl>
                                        <p:attrNameLst>
                                          <p:attrName>style.visibility</p:attrName>
                                        </p:attrNameLst>
                                      </p:cBhvr>
                                      <p:to>
                                        <p:strVal val="visible"/>
                                      </p:to>
                                    </p:set>
                                    <p:anim calcmode="lin" valueType="num">
                                      <p:cBhvr>
                                        <p:cTn id="48" dur="500" fill="hold"/>
                                        <p:tgtEl>
                                          <p:spTgt spid="156"/>
                                        </p:tgtEl>
                                        <p:attrNameLst>
                                          <p:attrName>ppt_w</p:attrName>
                                        </p:attrNameLst>
                                      </p:cBhvr>
                                      <p:tavLst>
                                        <p:tav tm="0">
                                          <p:val>
                                            <p:fltVal val="0"/>
                                          </p:val>
                                        </p:tav>
                                        <p:tav tm="100000">
                                          <p:val>
                                            <p:strVal val="#ppt_w"/>
                                          </p:val>
                                        </p:tav>
                                      </p:tavLst>
                                    </p:anim>
                                    <p:anim calcmode="lin" valueType="num">
                                      <p:cBhvr>
                                        <p:cTn id="49" dur="500" fill="hold"/>
                                        <p:tgtEl>
                                          <p:spTgt spid="156"/>
                                        </p:tgtEl>
                                        <p:attrNameLst>
                                          <p:attrName>ppt_h</p:attrName>
                                        </p:attrNameLst>
                                      </p:cBhvr>
                                      <p:tavLst>
                                        <p:tav tm="0">
                                          <p:val>
                                            <p:fltVal val="0"/>
                                          </p:val>
                                        </p:tav>
                                        <p:tav tm="100000">
                                          <p:val>
                                            <p:strVal val="#ppt_h"/>
                                          </p:val>
                                        </p:tav>
                                      </p:tavLst>
                                    </p:anim>
                                    <p:animEffect transition="in" filter="fade">
                                      <p:cBhvr>
                                        <p:cTn id="50" dur="500"/>
                                        <p:tgtEl>
                                          <p:spTgt spid="156"/>
                                        </p:tgtEl>
                                      </p:cBhvr>
                                    </p:animEffect>
                                  </p:childTnLst>
                                </p:cTn>
                              </p:par>
                            </p:childTnLst>
                          </p:cTn>
                        </p:par>
                        <p:par>
                          <p:cTn id="51" fill="hold">
                            <p:stCondLst>
                              <p:cond delay="7202"/>
                            </p:stCondLst>
                            <p:childTnLst>
                              <p:par>
                                <p:cTn id="52" presetID="17" presetClass="entr" presetSubtype="8" fill="hold" nodeType="after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500" fill="hold"/>
                                        <p:tgtEl>
                                          <p:spTgt spid="4"/>
                                        </p:tgtEl>
                                        <p:attrNameLst>
                                          <p:attrName>ppt_x</p:attrName>
                                        </p:attrNameLst>
                                      </p:cBhvr>
                                      <p:tavLst>
                                        <p:tav tm="0">
                                          <p:val>
                                            <p:strVal val="#ppt_x-#ppt_w/2"/>
                                          </p:val>
                                        </p:tav>
                                        <p:tav tm="100000">
                                          <p:val>
                                            <p:strVal val="#ppt_x"/>
                                          </p:val>
                                        </p:tav>
                                      </p:tavLst>
                                    </p:anim>
                                    <p:anim calcmode="lin" valueType="num">
                                      <p:cBhvr>
                                        <p:cTn id="55" dur="500" fill="hold"/>
                                        <p:tgtEl>
                                          <p:spTgt spid="4"/>
                                        </p:tgtEl>
                                        <p:attrNameLst>
                                          <p:attrName>ppt_y</p:attrName>
                                        </p:attrNameLst>
                                      </p:cBhvr>
                                      <p:tavLst>
                                        <p:tav tm="0">
                                          <p:val>
                                            <p:strVal val="#ppt_y"/>
                                          </p:val>
                                        </p:tav>
                                        <p:tav tm="100000">
                                          <p:val>
                                            <p:strVal val="#ppt_y"/>
                                          </p:val>
                                        </p:tav>
                                      </p:tavLst>
                                    </p:anim>
                                    <p:anim calcmode="lin" valueType="num">
                                      <p:cBhvr>
                                        <p:cTn id="56" dur="500" fill="hold"/>
                                        <p:tgtEl>
                                          <p:spTgt spid="4"/>
                                        </p:tgtEl>
                                        <p:attrNameLst>
                                          <p:attrName>ppt_w</p:attrName>
                                        </p:attrNameLst>
                                      </p:cBhvr>
                                      <p:tavLst>
                                        <p:tav tm="0">
                                          <p:val>
                                            <p:fltVal val="0"/>
                                          </p:val>
                                        </p:tav>
                                        <p:tav tm="100000">
                                          <p:val>
                                            <p:strVal val="#ppt_w"/>
                                          </p:val>
                                        </p:tav>
                                      </p:tavLst>
                                    </p:anim>
                                    <p:anim calcmode="lin" valueType="num">
                                      <p:cBhvr>
                                        <p:cTn id="57" dur="500" fill="hold"/>
                                        <p:tgtEl>
                                          <p:spTgt spid="4"/>
                                        </p:tgtEl>
                                        <p:attrNameLst>
                                          <p:attrName>ppt_h</p:attrName>
                                        </p:attrNameLst>
                                      </p:cBhvr>
                                      <p:tavLst>
                                        <p:tav tm="0">
                                          <p:val>
                                            <p:strVal val="#ppt_h"/>
                                          </p:val>
                                        </p:tav>
                                        <p:tav tm="100000">
                                          <p:val>
                                            <p:strVal val="#ppt_h"/>
                                          </p:val>
                                        </p:tav>
                                      </p:tavLst>
                                    </p:anim>
                                  </p:childTnLst>
                                </p:cTn>
                              </p:par>
                            </p:childTnLst>
                          </p:cTn>
                        </p:par>
                        <p:par>
                          <p:cTn id="58" fill="hold">
                            <p:stCondLst>
                              <p:cond delay="7702"/>
                            </p:stCondLst>
                            <p:childTnLst>
                              <p:par>
                                <p:cTn id="59" presetID="53" presetClass="entr" presetSubtype="16" fill="hold" nodeType="afterEffect">
                                  <p:stCondLst>
                                    <p:cond delay="0"/>
                                  </p:stCondLst>
                                  <p:childTnLst>
                                    <p:set>
                                      <p:cBhvr>
                                        <p:cTn id="60" dur="1" fill="hold">
                                          <p:stCondLst>
                                            <p:cond delay="0"/>
                                          </p:stCondLst>
                                        </p:cTn>
                                        <p:tgtEl>
                                          <p:spTgt spid="159"/>
                                        </p:tgtEl>
                                        <p:attrNameLst>
                                          <p:attrName>style.visibility</p:attrName>
                                        </p:attrNameLst>
                                      </p:cBhvr>
                                      <p:to>
                                        <p:strVal val="visible"/>
                                      </p:to>
                                    </p:set>
                                    <p:anim calcmode="lin" valueType="num">
                                      <p:cBhvr>
                                        <p:cTn id="61" dur="500" fill="hold"/>
                                        <p:tgtEl>
                                          <p:spTgt spid="159"/>
                                        </p:tgtEl>
                                        <p:attrNameLst>
                                          <p:attrName>ppt_w</p:attrName>
                                        </p:attrNameLst>
                                      </p:cBhvr>
                                      <p:tavLst>
                                        <p:tav tm="0">
                                          <p:val>
                                            <p:fltVal val="0"/>
                                          </p:val>
                                        </p:tav>
                                        <p:tav tm="100000">
                                          <p:val>
                                            <p:strVal val="#ppt_w"/>
                                          </p:val>
                                        </p:tav>
                                      </p:tavLst>
                                    </p:anim>
                                    <p:anim calcmode="lin" valueType="num">
                                      <p:cBhvr>
                                        <p:cTn id="62" dur="500" fill="hold"/>
                                        <p:tgtEl>
                                          <p:spTgt spid="159"/>
                                        </p:tgtEl>
                                        <p:attrNameLst>
                                          <p:attrName>ppt_h</p:attrName>
                                        </p:attrNameLst>
                                      </p:cBhvr>
                                      <p:tavLst>
                                        <p:tav tm="0">
                                          <p:val>
                                            <p:fltVal val="0"/>
                                          </p:val>
                                        </p:tav>
                                        <p:tav tm="100000">
                                          <p:val>
                                            <p:strVal val="#ppt_h"/>
                                          </p:val>
                                        </p:tav>
                                      </p:tavLst>
                                    </p:anim>
                                    <p:animEffect transition="in" filter="fade">
                                      <p:cBhvr>
                                        <p:cTn id="63" dur="500"/>
                                        <p:tgtEl>
                                          <p:spTgt spid="159"/>
                                        </p:tgtEl>
                                      </p:cBhvr>
                                    </p:animEffect>
                                  </p:childTnLst>
                                </p:cTn>
                              </p:par>
                            </p:childTnLst>
                          </p:cTn>
                        </p:par>
                        <p:par>
                          <p:cTn id="64" fill="hold">
                            <p:stCondLst>
                              <p:cond delay="8202"/>
                            </p:stCondLst>
                            <p:childTnLst>
                              <p:par>
                                <p:cTn id="65" presetID="17" presetClass="entr" presetSubtype="8" fill="hold" nodeType="after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p:cTn id="67" dur="500" fill="hold"/>
                                        <p:tgtEl>
                                          <p:spTgt spid="5"/>
                                        </p:tgtEl>
                                        <p:attrNameLst>
                                          <p:attrName>ppt_x</p:attrName>
                                        </p:attrNameLst>
                                      </p:cBhvr>
                                      <p:tavLst>
                                        <p:tav tm="0">
                                          <p:val>
                                            <p:strVal val="#ppt_x-#ppt_w/2"/>
                                          </p:val>
                                        </p:tav>
                                        <p:tav tm="100000">
                                          <p:val>
                                            <p:strVal val="#ppt_x"/>
                                          </p:val>
                                        </p:tav>
                                      </p:tavLst>
                                    </p:anim>
                                    <p:anim calcmode="lin" valueType="num">
                                      <p:cBhvr>
                                        <p:cTn id="68" dur="500" fill="hold"/>
                                        <p:tgtEl>
                                          <p:spTgt spid="5"/>
                                        </p:tgtEl>
                                        <p:attrNameLst>
                                          <p:attrName>ppt_y</p:attrName>
                                        </p:attrNameLst>
                                      </p:cBhvr>
                                      <p:tavLst>
                                        <p:tav tm="0">
                                          <p:val>
                                            <p:strVal val="#ppt_y"/>
                                          </p:val>
                                        </p:tav>
                                        <p:tav tm="100000">
                                          <p:val>
                                            <p:strVal val="#ppt_y"/>
                                          </p:val>
                                        </p:tav>
                                      </p:tavLst>
                                    </p:anim>
                                    <p:anim calcmode="lin" valueType="num">
                                      <p:cBhvr>
                                        <p:cTn id="69" dur="500" fill="hold"/>
                                        <p:tgtEl>
                                          <p:spTgt spid="5"/>
                                        </p:tgtEl>
                                        <p:attrNameLst>
                                          <p:attrName>ppt_w</p:attrName>
                                        </p:attrNameLst>
                                      </p:cBhvr>
                                      <p:tavLst>
                                        <p:tav tm="0">
                                          <p:val>
                                            <p:fltVal val="0"/>
                                          </p:val>
                                        </p:tav>
                                        <p:tav tm="100000">
                                          <p:val>
                                            <p:strVal val="#ppt_w"/>
                                          </p:val>
                                        </p:tav>
                                      </p:tavLst>
                                    </p:anim>
                                    <p:anim calcmode="lin" valueType="num">
                                      <p:cBhvr>
                                        <p:cTn id="70" dur="500" fill="hold"/>
                                        <p:tgtEl>
                                          <p:spTgt spid="5"/>
                                        </p:tgtEl>
                                        <p:attrNameLst>
                                          <p:attrName>ppt_h</p:attrName>
                                        </p:attrNameLst>
                                      </p:cBhvr>
                                      <p:tavLst>
                                        <p:tav tm="0">
                                          <p:val>
                                            <p:strVal val="#ppt_h"/>
                                          </p:val>
                                        </p:tav>
                                        <p:tav tm="100000">
                                          <p:val>
                                            <p:strVal val="#ppt_h"/>
                                          </p:val>
                                        </p:tav>
                                      </p:tavLst>
                                    </p:anim>
                                  </p:childTnLst>
                                </p:cTn>
                              </p:par>
                            </p:childTnLst>
                          </p:cTn>
                        </p:par>
                        <p:par>
                          <p:cTn id="71" fill="hold">
                            <p:stCondLst>
                              <p:cond delay="8702"/>
                            </p:stCondLst>
                            <p:childTnLst>
                              <p:par>
                                <p:cTn id="72" presetID="53" presetClass="entr" presetSubtype="16" fill="hold" nodeType="afterEffect">
                                  <p:stCondLst>
                                    <p:cond delay="0"/>
                                  </p:stCondLst>
                                  <p:childTnLst>
                                    <p:set>
                                      <p:cBhvr>
                                        <p:cTn id="73" dur="1" fill="hold">
                                          <p:stCondLst>
                                            <p:cond delay="0"/>
                                          </p:stCondLst>
                                        </p:cTn>
                                        <p:tgtEl>
                                          <p:spTgt spid="162"/>
                                        </p:tgtEl>
                                        <p:attrNameLst>
                                          <p:attrName>style.visibility</p:attrName>
                                        </p:attrNameLst>
                                      </p:cBhvr>
                                      <p:to>
                                        <p:strVal val="visible"/>
                                      </p:to>
                                    </p:set>
                                    <p:anim calcmode="lin" valueType="num">
                                      <p:cBhvr>
                                        <p:cTn id="74" dur="500" fill="hold"/>
                                        <p:tgtEl>
                                          <p:spTgt spid="162"/>
                                        </p:tgtEl>
                                        <p:attrNameLst>
                                          <p:attrName>ppt_w</p:attrName>
                                        </p:attrNameLst>
                                      </p:cBhvr>
                                      <p:tavLst>
                                        <p:tav tm="0">
                                          <p:val>
                                            <p:fltVal val="0"/>
                                          </p:val>
                                        </p:tav>
                                        <p:tav tm="100000">
                                          <p:val>
                                            <p:strVal val="#ppt_w"/>
                                          </p:val>
                                        </p:tav>
                                      </p:tavLst>
                                    </p:anim>
                                    <p:anim calcmode="lin" valueType="num">
                                      <p:cBhvr>
                                        <p:cTn id="75" dur="500" fill="hold"/>
                                        <p:tgtEl>
                                          <p:spTgt spid="162"/>
                                        </p:tgtEl>
                                        <p:attrNameLst>
                                          <p:attrName>ppt_h</p:attrName>
                                        </p:attrNameLst>
                                      </p:cBhvr>
                                      <p:tavLst>
                                        <p:tav tm="0">
                                          <p:val>
                                            <p:fltVal val="0"/>
                                          </p:val>
                                        </p:tav>
                                        <p:tav tm="100000">
                                          <p:val>
                                            <p:strVal val="#ppt_h"/>
                                          </p:val>
                                        </p:tav>
                                      </p:tavLst>
                                    </p:anim>
                                    <p:animEffect transition="in" filter="fade">
                                      <p:cBhvr>
                                        <p:cTn id="76" dur="500"/>
                                        <p:tgtEl>
                                          <p:spTgt spid="162"/>
                                        </p:tgtEl>
                                      </p:cBhvr>
                                    </p:animEffect>
                                  </p:childTnLst>
                                </p:cTn>
                              </p:par>
                            </p:childTnLst>
                          </p:cTn>
                        </p:par>
                        <p:par>
                          <p:cTn id="77" fill="hold">
                            <p:stCondLst>
                              <p:cond delay="9202"/>
                            </p:stCondLst>
                            <p:childTnLst>
                              <p:par>
                                <p:cTn id="78" presetID="17" presetClass="entr" presetSubtype="8" fill="hold" nodeType="afterEffect">
                                  <p:stCondLst>
                                    <p:cond delay="0"/>
                                  </p:stCondLst>
                                  <p:childTnLst>
                                    <p:set>
                                      <p:cBhvr>
                                        <p:cTn id="79" dur="1" fill="hold">
                                          <p:stCondLst>
                                            <p:cond delay="0"/>
                                          </p:stCondLst>
                                        </p:cTn>
                                        <p:tgtEl>
                                          <p:spTgt spid="6"/>
                                        </p:tgtEl>
                                        <p:attrNameLst>
                                          <p:attrName>style.visibility</p:attrName>
                                        </p:attrNameLst>
                                      </p:cBhvr>
                                      <p:to>
                                        <p:strVal val="visible"/>
                                      </p:to>
                                    </p:set>
                                    <p:anim calcmode="lin" valueType="num">
                                      <p:cBhvr>
                                        <p:cTn id="80" dur="500" fill="hold"/>
                                        <p:tgtEl>
                                          <p:spTgt spid="6"/>
                                        </p:tgtEl>
                                        <p:attrNameLst>
                                          <p:attrName>ppt_x</p:attrName>
                                        </p:attrNameLst>
                                      </p:cBhvr>
                                      <p:tavLst>
                                        <p:tav tm="0">
                                          <p:val>
                                            <p:strVal val="#ppt_x-#ppt_w/2"/>
                                          </p:val>
                                        </p:tav>
                                        <p:tav tm="100000">
                                          <p:val>
                                            <p:strVal val="#ppt_x"/>
                                          </p:val>
                                        </p:tav>
                                      </p:tavLst>
                                    </p:anim>
                                    <p:anim calcmode="lin" valueType="num">
                                      <p:cBhvr>
                                        <p:cTn id="81" dur="500" fill="hold"/>
                                        <p:tgtEl>
                                          <p:spTgt spid="6"/>
                                        </p:tgtEl>
                                        <p:attrNameLst>
                                          <p:attrName>ppt_y</p:attrName>
                                        </p:attrNameLst>
                                      </p:cBhvr>
                                      <p:tavLst>
                                        <p:tav tm="0">
                                          <p:val>
                                            <p:strVal val="#ppt_y"/>
                                          </p:val>
                                        </p:tav>
                                        <p:tav tm="100000">
                                          <p:val>
                                            <p:strVal val="#ppt_y"/>
                                          </p:val>
                                        </p:tav>
                                      </p:tavLst>
                                    </p:anim>
                                    <p:anim calcmode="lin" valueType="num">
                                      <p:cBhvr>
                                        <p:cTn id="82" dur="500" fill="hold"/>
                                        <p:tgtEl>
                                          <p:spTgt spid="6"/>
                                        </p:tgtEl>
                                        <p:attrNameLst>
                                          <p:attrName>ppt_w</p:attrName>
                                        </p:attrNameLst>
                                      </p:cBhvr>
                                      <p:tavLst>
                                        <p:tav tm="0">
                                          <p:val>
                                            <p:fltVal val="0"/>
                                          </p:val>
                                        </p:tav>
                                        <p:tav tm="100000">
                                          <p:val>
                                            <p:strVal val="#ppt_w"/>
                                          </p:val>
                                        </p:tav>
                                      </p:tavLst>
                                    </p:anim>
                                    <p:anim calcmode="lin" valueType="num">
                                      <p:cBhvr>
                                        <p:cTn id="83" dur="500" fill="hold"/>
                                        <p:tgtEl>
                                          <p:spTgt spid="6"/>
                                        </p:tgtEl>
                                        <p:attrNameLst>
                                          <p:attrName>ppt_h</p:attrName>
                                        </p:attrNameLst>
                                      </p:cBhvr>
                                      <p:tavLst>
                                        <p:tav tm="0">
                                          <p:val>
                                            <p:strVal val="#ppt_h"/>
                                          </p:val>
                                        </p:tav>
                                        <p:tav tm="100000">
                                          <p:val>
                                            <p:strVal val="#ppt_h"/>
                                          </p:val>
                                        </p:tav>
                                      </p:tavLst>
                                    </p:anim>
                                  </p:childTnLst>
                                </p:cTn>
                              </p:par>
                            </p:childTnLst>
                          </p:cTn>
                        </p:par>
                        <p:par>
                          <p:cTn id="84" fill="hold">
                            <p:stCondLst>
                              <p:cond delay="9702"/>
                            </p:stCondLst>
                            <p:childTnLst>
                              <p:par>
                                <p:cTn id="85" presetID="53" presetClass="entr" presetSubtype="16" fill="hold" nodeType="afterEffect">
                                  <p:stCondLst>
                                    <p:cond delay="0"/>
                                  </p:stCondLst>
                                  <p:childTnLst>
                                    <p:set>
                                      <p:cBhvr>
                                        <p:cTn id="86" dur="1" fill="hold">
                                          <p:stCondLst>
                                            <p:cond delay="0"/>
                                          </p:stCondLst>
                                        </p:cTn>
                                        <p:tgtEl>
                                          <p:spTgt spid="190"/>
                                        </p:tgtEl>
                                        <p:attrNameLst>
                                          <p:attrName>style.visibility</p:attrName>
                                        </p:attrNameLst>
                                      </p:cBhvr>
                                      <p:to>
                                        <p:strVal val="visible"/>
                                      </p:to>
                                    </p:set>
                                    <p:anim calcmode="lin" valueType="num">
                                      <p:cBhvr>
                                        <p:cTn id="87" dur="500" fill="hold"/>
                                        <p:tgtEl>
                                          <p:spTgt spid="190"/>
                                        </p:tgtEl>
                                        <p:attrNameLst>
                                          <p:attrName>ppt_w</p:attrName>
                                        </p:attrNameLst>
                                      </p:cBhvr>
                                      <p:tavLst>
                                        <p:tav tm="0">
                                          <p:val>
                                            <p:fltVal val="0"/>
                                          </p:val>
                                        </p:tav>
                                        <p:tav tm="100000">
                                          <p:val>
                                            <p:strVal val="#ppt_w"/>
                                          </p:val>
                                        </p:tav>
                                      </p:tavLst>
                                    </p:anim>
                                    <p:anim calcmode="lin" valueType="num">
                                      <p:cBhvr>
                                        <p:cTn id="88" dur="500" fill="hold"/>
                                        <p:tgtEl>
                                          <p:spTgt spid="190"/>
                                        </p:tgtEl>
                                        <p:attrNameLst>
                                          <p:attrName>ppt_h</p:attrName>
                                        </p:attrNameLst>
                                      </p:cBhvr>
                                      <p:tavLst>
                                        <p:tav tm="0">
                                          <p:val>
                                            <p:fltVal val="0"/>
                                          </p:val>
                                        </p:tav>
                                        <p:tav tm="100000">
                                          <p:val>
                                            <p:strVal val="#ppt_h"/>
                                          </p:val>
                                        </p:tav>
                                      </p:tavLst>
                                    </p:anim>
                                    <p:animEffect transition="in" filter="fade">
                                      <p:cBhvr>
                                        <p:cTn id="89" dur="500"/>
                                        <p:tgtEl>
                                          <p:spTgt spid="190"/>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nodeType="clickEffect">
                                  <p:stCondLst>
                                    <p:cond delay="0"/>
                                  </p:stCondLst>
                                  <p:childTnLst>
                                    <p:animEffect transition="out" filter="fade">
                                      <p:cBhvr>
                                        <p:cTn id="93" dur="500"/>
                                        <p:tgtEl>
                                          <p:spTgt spid="156"/>
                                        </p:tgtEl>
                                      </p:cBhvr>
                                    </p:animEffect>
                                    <p:set>
                                      <p:cBhvr>
                                        <p:cTn id="94" dur="1" fill="hold">
                                          <p:stCondLst>
                                            <p:cond delay="499"/>
                                          </p:stCondLst>
                                        </p:cTn>
                                        <p:tgtEl>
                                          <p:spTgt spid="156"/>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4"/>
                                        </p:tgtEl>
                                      </p:cBhvr>
                                    </p:animEffect>
                                    <p:set>
                                      <p:cBhvr>
                                        <p:cTn id="97" dur="1" fill="hold">
                                          <p:stCondLst>
                                            <p:cond delay="499"/>
                                          </p:stCondLst>
                                        </p:cTn>
                                        <p:tgtEl>
                                          <p:spTgt spid="4"/>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159"/>
                                        </p:tgtEl>
                                      </p:cBhvr>
                                    </p:animEffect>
                                    <p:set>
                                      <p:cBhvr>
                                        <p:cTn id="100" dur="1" fill="hold">
                                          <p:stCondLst>
                                            <p:cond delay="499"/>
                                          </p:stCondLst>
                                        </p:cTn>
                                        <p:tgtEl>
                                          <p:spTgt spid="159"/>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5"/>
                                        </p:tgtEl>
                                      </p:cBhvr>
                                    </p:animEffect>
                                    <p:set>
                                      <p:cBhvr>
                                        <p:cTn id="103" dur="1" fill="hold">
                                          <p:stCondLst>
                                            <p:cond delay="499"/>
                                          </p:stCondLst>
                                        </p:cTn>
                                        <p:tgtEl>
                                          <p:spTgt spid="5"/>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162"/>
                                        </p:tgtEl>
                                      </p:cBhvr>
                                    </p:animEffect>
                                    <p:set>
                                      <p:cBhvr>
                                        <p:cTn id="106" dur="1" fill="hold">
                                          <p:stCondLst>
                                            <p:cond delay="499"/>
                                          </p:stCondLst>
                                        </p:cTn>
                                        <p:tgtEl>
                                          <p:spTgt spid="162"/>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
                                        </p:tgtEl>
                                      </p:cBhvr>
                                    </p:animEffect>
                                    <p:set>
                                      <p:cBhvr>
                                        <p:cTn id="109" dur="1" fill="hold">
                                          <p:stCondLst>
                                            <p:cond delay="499"/>
                                          </p:stCondLst>
                                        </p:cTn>
                                        <p:tgtEl>
                                          <p:spTgt spid="6"/>
                                        </p:tgtEl>
                                        <p:attrNameLst>
                                          <p:attrName>style.visibility</p:attrName>
                                        </p:attrNameLst>
                                      </p:cBhvr>
                                      <p:to>
                                        <p:strVal val="hidden"/>
                                      </p:to>
                                    </p:set>
                                  </p:childTnLst>
                                </p:cTn>
                              </p:par>
                            </p:childTnLst>
                          </p:cTn>
                        </p:par>
                        <p:par>
                          <p:cTn id="110" fill="hold">
                            <p:stCondLst>
                              <p:cond delay="500"/>
                            </p:stCondLst>
                            <p:childTnLst>
                              <p:par>
                                <p:cTn id="111" presetID="16" presetClass="entr" presetSubtype="21" fill="hold" nodeType="afterEffect">
                                  <p:stCondLst>
                                    <p:cond delay="0"/>
                                  </p:stCondLst>
                                  <p:childTnLst>
                                    <p:set>
                                      <p:cBhvr>
                                        <p:cTn id="112" dur="1" fill="hold">
                                          <p:stCondLst>
                                            <p:cond delay="0"/>
                                          </p:stCondLst>
                                        </p:cTn>
                                        <p:tgtEl>
                                          <p:spTgt spid="14"/>
                                        </p:tgtEl>
                                        <p:attrNameLst>
                                          <p:attrName>style.visibility</p:attrName>
                                        </p:attrNameLst>
                                      </p:cBhvr>
                                      <p:to>
                                        <p:strVal val="visible"/>
                                      </p:to>
                                    </p:set>
                                    <p:animEffect transition="in" filter="barn(inVertical)">
                                      <p:cBhvr>
                                        <p:cTn id="1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6" grpId="0"/>
      <p:bldP spid="133" grpId="0" animBg="1"/>
      <p:bldP spid="1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a:extLst>
              <a:ext uri="{FF2B5EF4-FFF2-40B4-BE49-F238E27FC236}">
                <a16:creationId xmlns:a16="http://schemas.microsoft.com/office/drawing/2014/main" id="{A1EDF49F-B35F-4FC8-A7EA-358844A5906D}"/>
              </a:ext>
            </a:extLst>
          </p:cNvPr>
          <p:cNvGrpSpPr/>
          <p:nvPr/>
        </p:nvGrpSpPr>
        <p:grpSpPr>
          <a:xfrm>
            <a:off x="564524" y="518473"/>
            <a:ext cx="11062952" cy="5821053"/>
            <a:chOff x="564524" y="518473"/>
            <a:chExt cx="11062952" cy="5821053"/>
          </a:xfrm>
        </p:grpSpPr>
        <p:sp>
          <p:nvSpPr>
            <p:cNvPr id="78" name="Rectangle: Rounded Corners 77">
              <a:extLst>
                <a:ext uri="{FF2B5EF4-FFF2-40B4-BE49-F238E27FC236}">
                  <a16:creationId xmlns:a16="http://schemas.microsoft.com/office/drawing/2014/main" id="{9627E75F-109C-4BBE-9ECB-2B62B9E0A86E}"/>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nvGrpSpPr>
            <p:cNvPr id="79" name="Group 78">
              <a:extLst>
                <a:ext uri="{FF2B5EF4-FFF2-40B4-BE49-F238E27FC236}">
                  <a16:creationId xmlns:a16="http://schemas.microsoft.com/office/drawing/2014/main" id="{6B809362-83A9-4997-B424-74E72BD75919}"/>
                </a:ext>
              </a:extLst>
            </p:cNvPr>
            <p:cNvGrpSpPr/>
            <p:nvPr/>
          </p:nvGrpSpPr>
          <p:grpSpPr>
            <a:xfrm>
              <a:off x="564524" y="518473"/>
              <a:ext cx="11062952" cy="5821053"/>
              <a:chOff x="564524" y="518473"/>
              <a:chExt cx="11062952" cy="5856896"/>
            </a:xfrm>
          </p:grpSpPr>
          <p:cxnSp>
            <p:nvCxnSpPr>
              <p:cNvPr id="81" name="Straight Connector 80">
                <a:extLst>
                  <a:ext uri="{FF2B5EF4-FFF2-40B4-BE49-F238E27FC236}">
                    <a16:creationId xmlns:a16="http://schemas.microsoft.com/office/drawing/2014/main" id="{7877895B-5C42-46B5-AFA6-CB6DD0F704C9}"/>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8771B78-6D8B-48F6-A303-8179D37A9C93}"/>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1E44A8D-92FF-4880-B8F8-8A8515FC2794}"/>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60F927A-82C4-4D11-943B-07BD6E0B3BB5}"/>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6C07E07D-7271-4872-BDE1-7D2C090A79DF}"/>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3BD57C0-6DDB-47D3-9F43-588088ADA152}"/>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761A966-714E-4A85-A9EC-C20D8128573B}"/>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4AE6F68-5A0F-4CC3-80F3-9BD254851087}"/>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1D0AD1A-896D-41C0-93CE-AB8A90D69440}"/>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F13062E1-D79C-4A84-8709-28F5409C8709}"/>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96996E2-F912-4A35-A521-323337B2D7C2}"/>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C79E677A-F36C-4DDE-813D-D5A21C708DBE}"/>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E661B19-3E73-45D9-966D-4CAE6B33222D}"/>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A732282-B919-4EB0-A669-3332E610D4A0}"/>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E04D337-E2D5-4FE8-9384-14E15FF336F8}"/>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1F3D82B-741C-46CC-9AB0-0548F82CF2C1}"/>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FC093B5-5757-4A5A-8F77-E02665D9DFE5}"/>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62B5C8E-A47C-40CA-A515-F4A692630DC4}"/>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CC9CE65-3B29-4A5A-B719-EEB51DD10954}"/>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59B6D72-9B68-48FA-AE77-4F3D8B31B36B}"/>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2493250-69AA-4B50-9654-D9218C25ED28}"/>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C22F273-1A1B-48DE-B336-881E1C6E1203}"/>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C8A211A-CA9B-488D-9E41-B879A13385C1}"/>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E36A63DC-CE64-46DF-9527-1C0A61D07FFF}"/>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93EABF9-6D11-41DD-8327-CFEB301771A1}"/>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4E5748F-DDCC-4948-84E3-21EDF3C517BA}"/>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076A877-597C-4751-94EB-F9FC9D00509F}"/>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A063583-87BB-4BA6-8E19-D38E8498EB34}"/>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508E4F5-CBCC-4C8D-91D7-7524C367B7F0}"/>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70BC4FB-9F49-4BB4-B3C2-51B6F201971E}"/>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4F053B05-224E-410E-9D48-816EE6C98F9A}"/>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89A618E-81F7-4402-9CD4-57CA6C624303}"/>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F59F128-7A2A-4DAE-BF04-D2D732E15E2F}"/>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C773135-9C74-406B-B3E9-BD8C9869E4F4}"/>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357762C0-BA8F-404E-97F9-317AC206F966}"/>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B40B29F-45A3-4146-B9BB-3A4207FA672E}"/>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24D89EA-D147-499A-AD86-0E897D250DDC}"/>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0FEA22B-833E-4687-A463-98995F347CBB}"/>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4B5E1CA-F1FD-4160-844D-1112F41E922A}"/>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89F1879-5A07-41AD-98F4-C1A8B5022189}"/>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0686CD6-D8B5-444C-96AC-02C7B1C42274}"/>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5F046926-1C84-4CE0-8CB2-7422DF2282CF}"/>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9A817E2A-3DC6-4B29-B1FF-1F4A105A9F1D}"/>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51B3B57-EEDA-4DC9-87A3-26E16CB67BCE}"/>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3697590-EEE5-445A-88DB-50321EE822BA}"/>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4B05DB8-4E99-42B7-AEE7-15B15E31D98F}"/>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9EC2F56-5DB8-4F61-B7EC-161AF89EB418}"/>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150CAD8-A228-44E6-9476-F7B391065EFE}"/>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D7E703E-187C-4828-AFFA-6A18980CB20C}"/>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073A879-6D4D-4FC1-A41B-E8F69793F69D}"/>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F8CE8F47-00EB-4CEF-882A-B70A7FA5F0F1}"/>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93D1319-B5B2-4DA3-A7D1-AF9DF74E1DEA}"/>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grpSp>
        <p:nvGrpSpPr>
          <p:cNvPr id="9" name="Group 8">
            <a:extLst>
              <a:ext uri="{FF2B5EF4-FFF2-40B4-BE49-F238E27FC236}">
                <a16:creationId xmlns:a16="http://schemas.microsoft.com/office/drawing/2014/main" id="{3E4CDFAE-720E-4559-81DF-90829A9C115A}"/>
              </a:ext>
            </a:extLst>
          </p:cNvPr>
          <p:cNvGrpSpPr/>
          <p:nvPr/>
        </p:nvGrpSpPr>
        <p:grpSpPr>
          <a:xfrm>
            <a:off x="8553407" y="2390843"/>
            <a:ext cx="3924442" cy="4588964"/>
            <a:chOff x="8553407" y="2390843"/>
            <a:chExt cx="3924442" cy="4588964"/>
          </a:xfrm>
        </p:grpSpPr>
        <p:sp>
          <p:nvSpPr>
            <p:cNvPr id="19" name="Freeform: Shape 18">
              <a:extLst>
                <a:ext uri="{FF2B5EF4-FFF2-40B4-BE49-F238E27FC236}">
                  <a16:creationId xmlns:a16="http://schemas.microsoft.com/office/drawing/2014/main" id="{0E2A947C-CD66-4616-8566-6B5BC3289715}"/>
                </a:ext>
              </a:extLst>
            </p:cNvPr>
            <p:cNvSpPr/>
            <p:nvPr/>
          </p:nvSpPr>
          <p:spPr>
            <a:xfrm>
              <a:off x="8553407" y="6012451"/>
              <a:ext cx="3150632" cy="920336"/>
            </a:xfrm>
            <a:custGeom>
              <a:avLst/>
              <a:gdLst>
                <a:gd name="connsiteX0" fmla="*/ 1472312 w 2053199"/>
                <a:gd name="connsiteY0" fmla="*/ 71071 h 771531"/>
                <a:gd name="connsiteX1" fmla="*/ 703055 w 2053199"/>
                <a:gd name="connsiteY1" fmla="*/ 27528 h 771531"/>
                <a:gd name="connsiteX2" fmla="*/ 20884 w 2053199"/>
                <a:gd name="connsiteY2" fmla="*/ 346843 h 771531"/>
                <a:gd name="connsiteX3" fmla="*/ 238598 w 2053199"/>
                <a:gd name="connsiteY3" fmla="*/ 622614 h 771531"/>
                <a:gd name="connsiteX4" fmla="*/ 877227 w 2053199"/>
                <a:gd name="connsiteY4" fmla="*/ 738728 h 771531"/>
                <a:gd name="connsiteX5" fmla="*/ 1530369 w 2053199"/>
                <a:gd name="connsiteY5" fmla="*/ 753243 h 771531"/>
                <a:gd name="connsiteX6" fmla="*/ 2052884 w 2053199"/>
                <a:gd name="connsiteY6" fmla="*/ 506500 h 771531"/>
                <a:gd name="connsiteX7" fmla="*/ 1472312 w 2053199"/>
                <a:gd name="connsiteY7" fmla="*/ 71071 h 77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3199" h="771531">
                  <a:moveTo>
                    <a:pt x="1472312" y="71071"/>
                  </a:moveTo>
                  <a:cubicBezTo>
                    <a:pt x="1247341" y="-8758"/>
                    <a:pt x="944960" y="-18434"/>
                    <a:pt x="703055" y="27528"/>
                  </a:cubicBezTo>
                  <a:cubicBezTo>
                    <a:pt x="461150" y="73490"/>
                    <a:pt x="98293" y="247662"/>
                    <a:pt x="20884" y="346843"/>
                  </a:cubicBezTo>
                  <a:cubicBezTo>
                    <a:pt x="-56525" y="446024"/>
                    <a:pt x="95874" y="557300"/>
                    <a:pt x="238598" y="622614"/>
                  </a:cubicBezTo>
                  <a:cubicBezTo>
                    <a:pt x="381322" y="687928"/>
                    <a:pt x="661932" y="716957"/>
                    <a:pt x="877227" y="738728"/>
                  </a:cubicBezTo>
                  <a:cubicBezTo>
                    <a:pt x="1092522" y="760499"/>
                    <a:pt x="1334426" y="791948"/>
                    <a:pt x="1530369" y="753243"/>
                  </a:cubicBezTo>
                  <a:cubicBezTo>
                    <a:pt x="1726312" y="714538"/>
                    <a:pt x="2064979" y="620195"/>
                    <a:pt x="2052884" y="506500"/>
                  </a:cubicBezTo>
                  <a:cubicBezTo>
                    <a:pt x="2040789" y="392805"/>
                    <a:pt x="1697283" y="150900"/>
                    <a:pt x="1472312" y="7107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65" name="Picture 164">
              <a:extLst>
                <a:ext uri="{FF2B5EF4-FFF2-40B4-BE49-F238E27FC236}">
                  <a16:creationId xmlns:a16="http://schemas.microsoft.com/office/drawing/2014/main" id="{A1CFE7D3-1834-43FB-BE76-0E2D6BDD8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7217" y="2390843"/>
              <a:ext cx="3150632" cy="4588964"/>
            </a:xfrm>
            <a:prstGeom prst="rect">
              <a:avLst/>
            </a:prstGeom>
          </p:spPr>
        </p:pic>
      </p:grpSp>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365330" y="35603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FFA5A320-3BE4-4953-B020-245761693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49" y="3719005"/>
            <a:ext cx="2624043" cy="3302167"/>
          </a:xfrm>
          <a:prstGeom prst="rect">
            <a:avLst/>
          </a:prstGeom>
        </p:spPr>
      </p:pic>
      <p:sp>
        <p:nvSpPr>
          <p:cNvPr id="11" name="Speech Bubble: Rectangle with Corners Rounded 10">
            <a:extLst>
              <a:ext uri="{FF2B5EF4-FFF2-40B4-BE49-F238E27FC236}">
                <a16:creationId xmlns:a16="http://schemas.microsoft.com/office/drawing/2014/main" id="{7018EE4E-647D-4AD7-9E85-8904FCEF074E}"/>
              </a:ext>
            </a:extLst>
          </p:cNvPr>
          <p:cNvSpPr/>
          <p:nvPr/>
        </p:nvSpPr>
        <p:spPr>
          <a:xfrm>
            <a:off x="-379574" y="2288630"/>
            <a:ext cx="3406854" cy="1532975"/>
          </a:xfrm>
          <a:prstGeom prst="wedgeRoundRectCallout">
            <a:avLst>
              <a:gd name="adj1" fmla="val 3025"/>
              <a:gd name="adj2" fmla="val 81436"/>
              <a:gd name="adj3" fmla="val 16667"/>
            </a:avLst>
          </a:prstGeom>
          <a:ln w="28575"/>
          <a:effectLst>
            <a:outerShdw blurRad="50800" dist="38100" dir="18900000" algn="bl" rotWithShape="0">
              <a:schemeClr val="accent6">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6" name="TextBox 135">
            <a:extLst>
              <a:ext uri="{FF2B5EF4-FFF2-40B4-BE49-F238E27FC236}">
                <a16:creationId xmlns:a16="http://schemas.microsoft.com/office/drawing/2014/main" id="{2FEF1057-5B29-486F-A79F-69779EC1A6B0}"/>
              </a:ext>
            </a:extLst>
          </p:cNvPr>
          <p:cNvSpPr txBox="1"/>
          <p:nvPr/>
        </p:nvSpPr>
        <p:spPr>
          <a:xfrm>
            <a:off x="382557" y="2595740"/>
            <a:ext cx="222368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outerShdw dist="38100" dir="2700000" algn="tl" rotWithShape="0">
                    <a:prstClr val="white"/>
                  </a:outerShdw>
                </a:effectLst>
                <a:uLnTx/>
                <a:uFillTx/>
                <a:latin typeface="Arial" panose="020B0604020202020204" pitchFamily="34" charset="0"/>
                <a:cs typeface="Arial" panose="020B0604020202020204" pitchFamily="34" charset="0"/>
              </a:rPr>
              <a:t>CÂU 2</a:t>
            </a:r>
          </a:p>
        </p:txBody>
      </p:sp>
      <p:grpSp>
        <p:nvGrpSpPr>
          <p:cNvPr id="3" name="Group 2">
            <a:extLst>
              <a:ext uri="{FF2B5EF4-FFF2-40B4-BE49-F238E27FC236}">
                <a16:creationId xmlns:a16="http://schemas.microsoft.com/office/drawing/2014/main" id="{1BB902E0-BCCE-413E-8606-224FD4099A34}"/>
              </a:ext>
            </a:extLst>
          </p:cNvPr>
          <p:cNvGrpSpPr/>
          <p:nvPr/>
        </p:nvGrpSpPr>
        <p:grpSpPr>
          <a:xfrm>
            <a:off x="4750512" y="3139265"/>
            <a:ext cx="4670669" cy="838215"/>
            <a:chOff x="4796279" y="1846430"/>
            <a:chExt cx="4670669" cy="838215"/>
          </a:xfrm>
        </p:grpSpPr>
        <p:sp>
          <p:nvSpPr>
            <p:cNvPr id="143" name="Rectangle 142">
              <a:extLst>
                <a:ext uri="{FF2B5EF4-FFF2-40B4-BE49-F238E27FC236}">
                  <a16:creationId xmlns:a16="http://schemas.microsoft.com/office/drawing/2014/main" id="{9928A095-CA48-4AE1-B571-831B5E104AA3}"/>
                </a:ext>
              </a:extLst>
            </p:cNvPr>
            <p:cNvSpPr/>
            <p:nvPr/>
          </p:nvSpPr>
          <p:spPr>
            <a:xfrm>
              <a:off x="4796279" y="1888045"/>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4" name="TextBox 143">
              <a:extLst>
                <a:ext uri="{FF2B5EF4-FFF2-40B4-BE49-F238E27FC236}">
                  <a16:creationId xmlns:a16="http://schemas.microsoft.com/office/drawing/2014/main" id="{DB4A4E83-25D3-4A51-A5A9-F89CFD80BBF4}"/>
                </a:ext>
              </a:extLst>
            </p:cNvPr>
            <p:cNvSpPr txBox="1"/>
            <p:nvPr/>
          </p:nvSpPr>
          <p:spPr>
            <a:xfrm>
              <a:off x="4844472" y="1846430"/>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Sông</a:t>
              </a:r>
              <a:r>
                <a:rPr kumimoji="0" lang="en-US" sz="48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48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Hậu</a:t>
              </a:r>
              <a:endPar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A0330150-007E-4591-80D5-97871877E081}"/>
              </a:ext>
            </a:extLst>
          </p:cNvPr>
          <p:cNvGrpSpPr/>
          <p:nvPr/>
        </p:nvGrpSpPr>
        <p:grpSpPr>
          <a:xfrm>
            <a:off x="4760544" y="1977371"/>
            <a:ext cx="4670669" cy="838215"/>
            <a:chOff x="4801742" y="2912711"/>
            <a:chExt cx="4670669" cy="838215"/>
          </a:xfrm>
        </p:grpSpPr>
        <p:sp>
          <p:nvSpPr>
            <p:cNvPr id="145" name="Rectangle 144">
              <a:extLst>
                <a:ext uri="{FF2B5EF4-FFF2-40B4-BE49-F238E27FC236}">
                  <a16:creationId xmlns:a16="http://schemas.microsoft.com/office/drawing/2014/main" id="{053EE036-B8F9-4564-81B1-D6788A79B180}"/>
                </a:ext>
              </a:extLst>
            </p:cNvPr>
            <p:cNvSpPr/>
            <p:nvPr/>
          </p:nvSpPr>
          <p:spPr>
            <a:xfrm>
              <a:off x="4801742" y="2954326"/>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6" name="TextBox 145">
              <a:extLst>
                <a:ext uri="{FF2B5EF4-FFF2-40B4-BE49-F238E27FC236}">
                  <a16:creationId xmlns:a16="http://schemas.microsoft.com/office/drawing/2014/main" id="{1A20EC4B-9BE2-4ABE-9934-5A46D5B38F62}"/>
                </a:ext>
              </a:extLst>
            </p:cNvPr>
            <p:cNvSpPr txBox="1"/>
            <p:nvPr/>
          </p:nvSpPr>
          <p:spPr>
            <a:xfrm>
              <a:off x="4849935" y="2912711"/>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Sông</a:t>
              </a:r>
              <a:r>
                <a:rPr kumimoji="0" lang="en-US" sz="48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48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Tiền</a:t>
              </a:r>
              <a:endPar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95CA61C4-3F94-4661-A9FE-B9E3BE906B58}"/>
              </a:ext>
            </a:extLst>
          </p:cNvPr>
          <p:cNvGrpSpPr/>
          <p:nvPr/>
        </p:nvGrpSpPr>
        <p:grpSpPr>
          <a:xfrm>
            <a:off x="4807205" y="4262770"/>
            <a:ext cx="4670669" cy="838215"/>
            <a:chOff x="4807205" y="3978992"/>
            <a:chExt cx="4670669" cy="838215"/>
          </a:xfrm>
        </p:grpSpPr>
        <p:sp>
          <p:nvSpPr>
            <p:cNvPr id="147" name="Rectangle 146">
              <a:extLst>
                <a:ext uri="{FF2B5EF4-FFF2-40B4-BE49-F238E27FC236}">
                  <a16:creationId xmlns:a16="http://schemas.microsoft.com/office/drawing/2014/main" id="{16C9739C-4149-4C9F-9FE3-E000C45EBE48}"/>
                </a:ext>
              </a:extLst>
            </p:cNvPr>
            <p:cNvSpPr/>
            <p:nvPr/>
          </p:nvSpPr>
          <p:spPr>
            <a:xfrm>
              <a:off x="4807205" y="4020607"/>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8" name="TextBox 147">
              <a:extLst>
                <a:ext uri="{FF2B5EF4-FFF2-40B4-BE49-F238E27FC236}">
                  <a16:creationId xmlns:a16="http://schemas.microsoft.com/office/drawing/2014/main" id="{403AB73F-231A-4924-9C17-5BDDBDA157DC}"/>
                </a:ext>
              </a:extLst>
            </p:cNvPr>
            <p:cNvSpPr txBox="1"/>
            <p:nvPr/>
          </p:nvSpPr>
          <p:spPr>
            <a:xfrm>
              <a:off x="4855398" y="3978992"/>
              <a:ext cx="4571617"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Sông</a:t>
              </a:r>
              <a:r>
                <a:rPr kumimoji="0" lang="en-US" sz="41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41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Cái</a:t>
              </a:r>
              <a:r>
                <a:rPr kumimoji="0" lang="en-US" sz="41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41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Lớn</a:t>
              </a:r>
              <a:endParaRPr kumimoji="0" lang="en-US" sz="41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E55404FB-5D44-44C7-AF10-65A5F8C7A74C}"/>
              </a:ext>
            </a:extLst>
          </p:cNvPr>
          <p:cNvGrpSpPr/>
          <p:nvPr/>
        </p:nvGrpSpPr>
        <p:grpSpPr>
          <a:xfrm>
            <a:off x="4812668" y="5329051"/>
            <a:ext cx="4670669" cy="838215"/>
            <a:chOff x="4812668" y="5045273"/>
            <a:chExt cx="4670669" cy="838215"/>
          </a:xfrm>
        </p:grpSpPr>
        <p:sp>
          <p:nvSpPr>
            <p:cNvPr id="149" name="Rectangle 148">
              <a:extLst>
                <a:ext uri="{FF2B5EF4-FFF2-40B4-BE49-F238E27FC236}">
                  <a16:creationId xmlns:a16="http://schemas.microsoft.com/office/drawing/2014/main" id="{911E5C3B-3711-40FC-AAFE-19A3422F603E}"/>
                </a:ext>
              </a:extLst>
            </p:cNvPr>
            <p:cNvSpPr/>
            <p:nvPr/>
          </p:nvSpPr>
          <p:spPr>
            <a:xfrm>
              <a:off x="4812668" y="5086888"/>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50" name="TextBox 149">
              <a:extLst>
                <a:ext uri="{FF2B5EF4-FFF2-40B4-BE49-F238E27FC236}">
                  <a16:creationId xmlns:a16="http://schemas.microsoft.com/office/drawing/2014/main" id="{BE0F2F2F-5E4F-47D6-8376-BD620640FF9D}"/>
                </a:ext>
              </a:extLst>
            </p:cNvPr>
            <p:cNvSpPr txBox="1"/>
            <p:nvPr/>
          </p:nvSpPr>
          <p:spPr>
            <a:xfrm>
              <a:off x="4860861" y="5045273"/>
              <a:ext cx="457161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Vàm</a:t>
              </a:r>
              <a:r>
                <a:rPr kumimoji="0" lang="en-US" sz="40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40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Cỏ</a:t>
              </a:r>
              <a:r>
                <a:rPr kumimoji="0" lang="en-US" sz="40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40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Đông</a:t>
              </a:r>
              <a:endParaRPr kumimoji="0" lang="en-US" sz="40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153" name="Group 152">
            <a:extLst>
              <a:ext uri="{FF2B5EF4-FFF2-40B4-BE49-F238E27FC236}">
                <a16:creationId xmlns:a16="http://schemas.microsoft.com/office/drawing/2014/main" id="{69B4D432-07E0-459A-950B-8460F348DDA7}"/>
              </a:ext>
            </a:extLst>
          </p:cNvPr>
          <p:cNvGrpSpPr/>
          <p:nvPr/>
        </p:nvGrpSpPr>
        <p:grpSpPr>
          <a:xfrm>
            <a:off x="3664615" y="3128630"/>
            <a:ext cx="804988" cy="830997"/>
            <a:chOff x="4295433" y="813915"/>
            <a:chExt cx="804988" cy="830997"/>
          </a:xfrm>
        </p:grpSpPr>
        <p:sp>
          <p:nvSpPr>
            <p:cNvPr id="154" name="Oval 153">
              <a:extLst>
                <a:ext uri="{FF2B5EF4-FFF2-40B4-BE49-F238E27FC236}">
                  <a16:creationId xmlns:a16="http://schemas.microsoft.com/office/drawing/2014/main" id="{3509988A-6251-4464-903E-B57BED0A8294}"/>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5" name="TextBox 154">
              <a:extLst>
                <a:ext uri="{FF2B5EF4-FFF2-40B4-BE49-F238E27FC236}">
                  <a16:creationId xmlns:a16="http://schemas.microsoft.com/office/drawing/2014/main" id="{B11DDC67-2238-485C-A7F2-6219BC1E6873}"/>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smtClean="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B</a:t>
              </a:r>
              <a:endPar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endParaRPr>
            </a:p>
          </p:txBody>
        </p:sp>
      </p:grpSp>
      <p:grpSp>
        <p:nvGrpSpPr>
          <p:cNvPr id="156" name="Group 155">
            <a:extLst>
              <a:ext uri="{FF2B5EF4-FFF2-40B4-BE49-F238E27FC236}">
                <a16:creationId xmlns:a16="http://schemas.microsoft.com/office/drawing/2014/main" id="{C3F107D2-E87C-4A44-8B42-93E70A666007}"/>
              </a:ext>
            </a:extLst>
          </p:cNvPr>
          <p:cNvGrpSpPr/>
          <p:nvPr/>
        </p:nvGrpSpPr>
        <p:grpSpPr>
          <a:xfrm>
            <a:off x="3662403" y="1964910"/>
            <a:ext cx="804988" cy="830997"/>
            <a:chOff x="4295433" y="813915"/>
            <a:chExt cx="804988" cy="830997"/>
          </a:xfrm>
        </p:grpSpPr>
        <p:sp>
          <p:nvSpPr>
            <p:cNvPr id="157" name="Oval 156">
              <a:extLst>
                <a:ext uri="{FF2B5EF4-FFF2-40B4-BE49-F238E27FC236}">
                  <a16:creationId xmlns:a16="http://schemas.microsoft.com/office/drawing/2014/main" id="{A81A6681-B685-4CA2-AEDB-9CD422062C3B}"/>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8" name="TextBox 157">
              <a:extLst>
                <a:ext uri="{FF2B5EF4-FFF2-40B4-BE49-F238E27FC236}">
                  <a16:creationId xmlns:a16="http://schemas.microsoft.com/office/drawing/2014/main" id="{E3716F79-D30D-40D3-A3D2-ED27E5634F89}"/>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smtClean="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A</a:t>
              </a:r>
              <a:endPar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endParaRPr>
            </a:p>
          </p:txBody>
        </p:sp>
      </p:grpSp>
      <p:grpSp>
        <p:nvGrpSpPr>
          <p:cNvPr id="159" name="Group 158">
            <a:extLst>
              <a:ext uri="{FF2B5EF4-FFF2-40B4-BE49-F238E27FC236}">
                <a16:creationId xmlns:a16="http://schemas.microsoft.com/office/drawing/2014/main" id="{49CCA6D9-5849-48D9-8CD2-7AA91A894852}"/>
              </a:ext>
            </a:extLst>
          </p:cNvPr>
          <p:cNvGrpSpPr/>
          <p:nvPr/>
        </p:nvGrpSpPr>
        <p:grpSpPr>
          <a:xfrm>
            <a:off x="3696820" y="4278229"/>
            <a:ext cx="804988" cy="830997"/>
            <a:chOff x="4295433" y="813915"/>
            <a:chExt cx="804988" cy="830997"/>
          </a:xfrm>
        </p:grpSpPr>
        <p:sp>
          <p:nvSpPr>
            <p:cNvPr id="160" name="Oval 159">
              <a:extLst>
                <a:ext uri="{FF2B5EF4-FFF2-40B4-BE49-F238E27FC236}">
                  <a16:creationId xmlns:a16="http://schemas.microsoft.com/office/drawing/2014/main" id="{14E27835-A93A-4920-8D66-A4C4206BCA12}"/>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1" name="TextBox 160">
              <a:extLst>
                <a:ext uri="{FF2B5EF4-FFF2-40B4-BE49-F238E27FC236}">
                  <a16:creationId xmlns:a16="http://schemas.microsoft.com/office/drawing/2014/main" id="{8A23BBE5-C90F-48BB-B3C6-C5603BCBFB8F}"/>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C</a:t>
              </a:r>
            </a:p>
          </p:txBody>
        </p:sp>
      </p:grpSp>
      <p:grpSp>
        <p:nvGrpSpPr>
          <p:cNvPr id="162" name="Group 161">
            <a:extLst>
              <a:ext uri="{FF2B5EF4-FFF2-40B4-BE49-F238E27FC236}">
                <a16:creationId xmlns:a16="http://schemas.microsoft.com/office/drawing/2014/main" id="{CF199537-5D37-4626-B6A1-CC6E5560ABF3}"/>
              </a:ext>
            </a:extLst>
          </p:cNvPr>
          <p:cNvGrpSpPr/>
          <p:nvPr/>
        </p:nvGrpSpPr>
        <p:grpSpPr>
          <a:xfrm>
            <a:off x="3690039" y="5299948"/>
            <a:ext cx="804988" cy="830997"/>
            <a:chOff x="4295433" y="813915"/>
            <a:chExt cx="804988" cy="830997"/>
          </a:xfrm>
        </p:grpSpPr>
        <p:sp>
          <p:nvSpPr>
            <p:cNvPr id="163" name="Oval 162">
              <a:extLst>
                <a:ext uri="{FF2B5EF4-FFF2-40B4-BE49-F238E27FC236}">
                  <a16:creationId xmlns:a16="http://schemas.microsoft.com/office/drawing/2014/main" id="{4E4F7C49-E59A-434E-89D2-6498B49C2024}"/>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4" name="TextBox 163">
              <a:extLst>
                <a:ext uri="{FF2B5EF4-FFF2-40B4-BE49-F238E27FC236}">
                  <a16:creationId xmlns:a16="http://schemas.microsoft.com/office/drawing/2014/main" id="{D19F8F04-7FB9-4AD3-985D-A398851F7F7A}"/>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D</a:t>
              </a:r>
            </a:p>
          </p:txBody>
        </p:sp>
      </p:grpSp>
      <p:grpSp>
        <p:nvGrpSpPr>
          <p:cNvPr id="168" name="Group 167">
            <a:extLst>
              <a:ext uri="{FF2B5EF4-FFF2-40B4-BE49-F238E27FC236}">
                <a16:creationId xmlns:a16="http://schemas.microsoft.com/office/drawing/2014/main" id="{3D3FACAB-14CB-4704-B568-F497A937320B}"/>
              </a:ext>
            </a:extLst>
          </p:cNvPr>
          <p:cNvGrpSpPr/>
          <p:nvPr/>
        </p:nvGrpSpPr>
        <p:grpSpPr>
          <a:xfrm>
            <a:off x="687390" y="-1589093"/>
            <a:ext cx="2566105" cy="3548346"/>
            <a:chOff x="9361484" y="-1793172"/>
            <a:chExt cx="2782727" cy="3511725"/>
          </a:xfrm>
          <a:solidFill>
            <a:schemeClr val="accent6">
              <a:lumMod val="60000"/>
              <a:lumOff val="40000"/>
            </a:schemeClr>
          </a:solidFill>
        </p:grpSpPr>
        <p:grpSp>
          <p:nvGrpSpPr>
            <p:cNvPr id="169" name="Group 168">
              <a:extLst>
                <a:ext uri="{FF2B5EF4-FFF2-40B4-BE49-F238E27FC236}">
                  <a16:creationId xmlns:a16="http://schemas.microsoft.com/office/drawing/2014/main" id="{45FF7BE6-DA69-4A1D-AD43-6C8A7A01DC71}"/>
                </a:ext>
              </a:extLst>
            </p:cNvPr>
            <p:cNvGrpSpPr/>
            <p:nvPr/>
          </p:nvGrpSpPr>
          <p:grpSpPr>
            <a:xfrm>
              <a:off x="9361484" y="-1348026"/>
              <a:ext cx="302735" cy="2636812"/>
              <a:chOff x="10668000" y="6341932"/>
              <a:chExt cx="302735" cy="2636812"/>
            </a:xfrm>
            <a:grpFill/>
          </p:grpSpPr>
          <p:sp>
            <p:nvSpPr>
              <p:cNvPr id="188" name="Star: 5 Points 187">
                <a:extLst>
                  <a:ext uri="{FF2B5EF4-FFF2-40B4-BE49-F238E27FC236}">
                    <a16:creationId xmlns:a16="http://schemas.microsoft.com/office/drawing/2014/main" id="{2E1E3A62-70E5-4440-8BEE-2524B8D1C18D}"/>
                  </a:ext>
                </a:extLst>
              </p:cNvPr>
              <p:cNvSpPr/>
              <p:nvPr/>
            </p:nvSpPr>
            <p:spPr>
              <a:xfrm>
                <a:off x="10668000" y="8676009"/>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9" name="Straight Connector 188">
                <a:extLst>
                  <a:ext uri="{FF2B5EF4-FFF2-40B4-BE49-F238E27FC236}">
                    <a16:creationId xmlns:a16="http://schemas.microsoft.com/office/drawing/2014/main" id="{29713C3F-2F58-472E-A57B-C710DF4F1E1E}"/>
                  </a:ext>
                </a:extLst>
              </p:cNvPr>
              <p:cNvCxnSpPr>
                <a:cxnSpLocks/>
                <a:stCxn id="188" idx="0"/>
              </p:cNvCxnSpPr>
              <p:nvPr/>
            </p:nvCxnSpPr>
            <p:spPr>
              <a:xfrm flipH="1" flipV="1">
                <a:off x="10800522" y="6341932"/>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DE50C6B7-A798-485C-B1A0-AA79C6568015}"/>
                </a:ext>
              </a:extLst>
            </p:cNvPr>
            <p:cNvGrpSpPr/>
            <p:nvPr/>
          </p:nvGrpSpPr>
          <p:grpSpPr>
            <a:xfrm>
              <a:off x="9774816" y="-1793172"/>
              <a:ext cx="302735" cy="2636812"/>
              <a:chOff x="10668000" y="5535637"/>
              <a:chExt cx="302735" cy="2636812"/>
            </a:xfrm>
            <a:grpFill/>
          </p:grpSpPr>
          <p:sp>
            <p:nvSpPr>
              <p:cNvPr id="186" name="Star: 5 Points 185">
                <a:extLst>
                  <a:ext uri="{FF2B5EF4-FFF2-40B4-BE49-F238E27FC236}">
                    <a16:creationId xmlns:a16="http://schemas.microsoft.com/office/drawing/2014/main" id="{1F445802-0ED1-434E-ABFA-A47EE9ACD1D0}"/>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7" name="Straight Connector 186">
                <a:extLst>
                  <a:ext uri="{FF2B5EF4-FFF2-40B4-BE49-F238E27FC236}">
                    <a16:creationId xmlns:a16="http://schemas.microsoft.com/office/drawing/2014/main" id="{91115D97-59BE-48F7-9B41-48087B7E255C}"/>
                  </a:ext>
                </a:extLst>
              </p:cNvPr>
              <p:cNvCxnSpPr>
                <a:stCxn id="186"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7D16CC52-111F-46F4-8B27-5DF937A280EE}"/>
                </a:ext>
              </a:extLst>
            </p:cNvPr>
            <p:cNvGrpSpPr/>
            <p:nvPr/>
          </p:nvGrpSpPr>
          <p:grpSpPr>
            <a:xfrm>
              <a:off x="10188148" y="-923430"/>
              <a:ext cx="302735" cy="2636812"/>
              <a:chOff x="10668000" y="6842620"/>
              <a:chExt cx="302735" cy="2636812"/>
            </a:xfrm>
            <a:grpFill/>
          </p:grpSpPr>
          <p:sp>
            <p:nvSpPr>
              <p:cNvPr id="184" name="Star: 5 Points 183">
                <a:extLst>
                  <a:ext uri="{FF2B5EF4-FFF2-40B4-BE49-F238E27FC236}">
                    <a16:creationId xmlns:a16="http://schemas.microsoft.com/office/drawing/2014/main" id="{60EB39A7-9E74-417F-9DA3-62454E32DBF5}"/>
                  </a:ext>
                </a:extLst>
              </p:cNvPr>
              <p:cNvSpPr/>
              <p:nvPr/>
            </p:nvSpPr>
            <p:spPr>
              <a:xfrm>
                <a:off x="10668000" y="9176697"/>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5" name="Straight Connector 184">
                <a:extLst>
                  <a:ext uri="{FF2B5EF4-FFF2-40B4-BE49-F238E27FC236}">
                    <a16:creationId xmlns:a16="http://schemas.microsoft.com/office/drawing/2014/main" id="{CF84393A-5A1F-4BE4-9AAB-F514F79127D3}"/>
                  </a:ext>
                </a:extLst>
              </p:cNvPr>
              <p:cNvCxnSpPr>
                <a:stCxn id="184" idx="0"/>
              </p:cNvCxnSpPr>
              <p:nvPr/>
            </p:nvCxnSpPr>
            <p:spPr>
              <a:xfrm flipH="1" flipV="1">
                <a:off x="10800522" y="6842620"/>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3D464DB1-0330-4579-9B88-878DA0DAF869}"/>
                </a:ext>
              </a:extLst>
            </p:cNvPr>
            <p:cNvGrpSpPr/>
            <p:nvPr/>
          </p:nvGrpSpPr>
          <p:grpSpPr>
            <a:xfrm>
              <a:off x="10601480" y="-1535280"/>
              <a:ext cx="302735" cy="2636812"/>
              <a:chOff x="10668000" y="5535637"/>
              <a:chExt cx="302735" cy="2636812"/>
            </a:xfrm>
            <a:grpFill/>
          </p:grpSpPr>
          <p:sp>
            <p:nvSpPr>
              <p:cNvPr id="182" name="Star: 5 Points 181">
                <a:extLst>
                  <a:ext uri="{FF2B5EF4-FFF2-40B4-BE49-F238E27FC236}">
                    <a16:creationId xmlns:a16="http://schemas.microsoft.com/office/drawing/2014/main" id="{05DD26A4-8A48-4653-967A-77CA220D542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3" name="Straight Connector 182">
                <a:extLst>
                  <a:ext uri="{FF2B5EF4-FFF2-40B4-BE49-F238E27FC236}">
                    <a16:creationId xmlns:a16="http://schemas.microsoft.com/office/drawing/2014/main" id="{A7CB7ACA-FD50-42E4-8C2F-CE5F1636AA3D}"/>
                  </a:ext>
                </a:extLst>
              </p:cNvPr>
              <p:cNvCxnSpPr>
                <a:stCxn id="182"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E6C2C145-AF68-4750-9AEF-2D21FD8606A6}"/>
                </a:ext>
              </a:extLst>
            </p:cNvPr>
            <p:cNvGrpSpPr/>
            <p:nvPr/>
          </p:nvGrpSpPr>
          <p:grpSpPr>
            <a:xfrm>
              <a:off x="11014812" y="-1244675"/>
              <a:ext cx="302735" cy="2636812"/>
              <a:chOff x="10668000" y="5535637"/>
              <a:chExt cx="302735" cy="2636812"/>
            </a:xfrm>
            <a:grpFill/>
          </p:grpSpPr>
          <p:sp>
            <p:nvSpPr>
              <p:cNvPr id="180" name="Star: 5 Points 179">
                <a:extLst>
                  <a:ext uri="{FF2B5EF4-FFF2-40B4-BE49-F238E27FC236}">
                    <a16:creationId xmlns:a16="http://schemas.microsoft.com/office/drawing/2014/main" id="{20E4C81E-5ED0-489A-AB34-17D9058196A3}"/>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1" name="Straight Connector 180">
                <a:extLst>
                  <a:ext uri="{FF2B5EF4-FFF2-40B4-BE49-F238E27FC236}">
                    <a16:creationId xmlns:a16="http://schemas.microsoft.com/office/drawing/2014/main" id="{B378B409-2E79-4840-986A-3A1443498C9E}"/>
                  </a:ext>
                </a:extLst>
              </p:cNvPr>
              <p:cNvCxnSpPr>
                <a:stCxn id="180"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4" name="Group 173">
              <a:extLst>
                <a:ext uri="{FF2B5EF4-FFF2-40B4-BE49-F238E27FC236}">
                  <a16:creationId xmlns:a16="http://schemas.microsoft.com/office/drawing/2014/main" id="{52B14DAA-47BA-41E0-9C9B-3471CEA87963}"/>
                </a:ext>
              </a:extLst>
            </p:cNvPr>
            <p:cNvGrpSpPr/>
            <p:nvPr/>
          </p:nvGrpSpPr>
          <p:grpSpPr>
            <a:xfrm>
              <a:off x="11428144" y="-1749071"/>
              <a:ext cx="302735" cy="2636812"/>
              <a:chOff x="10668000" y="5535637"/>
              <a:chExt cx="302735" cy="2636812"/>
            </a:xfrm>
            <a:grpFill/>
          </p:grpSpPr>
          <p:sp>
            <p:nvSpPr>
              <p:cNvPr id="178" name="Star: 5 Points 177">
                <a:extLst>
                  <a:ext uri="{FF2B5EF4-FFF2-40B4-BE49-F238E27FC236}">
                    <a16:creationId xmlns:a16="http://schemas.microsoft.com/office/drawing/2014/main" id="{42FF0058-2844-4884-8E8D-028B3C13663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9" name="Straight Connector 178">
                <a:extLst>
                  <a:ext uri="{FF2B5EF4-FFF2-40B4-BE49-F238E27FC236}">
                    <a16:creationId xmlns:a16="http://schemas.microsoft.com/office/drawing/2014/main" id="{F3EB5F2F-6D54-4014-A507-120E49C1B72F}"/>
                  </a:ext>
                </a:extLst>
              </p:cNvPr>
              <p:cNvCxnSpPr>
                <a:stCxn id="178"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5" name="Group 174">
              <a:extLst>
                <a:ext uri="{FF2B5EF4-FFF2-40B4-BE49-F238E27FC236}">
                  <a16:creationId xmlns:a16="http://schemas.microsoft.com/office/drawing/2014/main" id="{9E81EF65-F754-4EF9-8BFF-F280C9B42BDC}"/>
                </a:ext>
              </a:extLst>
            </p:cNvPr>
            <p:cNvGrpSpPr/>
            <p:nvPr/>
          </p:nvGrpSpPr>
          <p:grpSpPr>
            <a:xfrm>
              <a:off x="11841476" y="-1535280"/>
              <a:ext cx="302735" cy="3253833"/>
              <a:chOff x="10668000" y="4918616"/>
              <a:chExt cx="302735" cy="3253833"/>
            </a:xfrm>
            <a:grpFill/>
          </p:grpSpPr>
          <p:sp>
            <p:nvSpPr>
              <p:cNvPr id="176" name="Star: 5 Points 175">
                <a:extLst>
                  <a:ext uri="{FF2B5EF4-FFF2-40B4-BE49-F238E27FC236}">
                    <a16:creationId xmlns:a16="http://schemas.microsoft.com/office/drawing/2014/main" id="{18070B7A-5503-43F8-A186-F1554CDD1342}"/>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7" name="Straight Connector 176">
                <a:extLst>
                  <a:ext uri="{FF2B5EF4-FFF2-40B4-BE49-F238E27FC236}">
                    <a16:creationId xmlns:a16="http://schemas.microsoft.com/office/drawing/2014/main" id="{0C9469BE-57FE-42E5-B32D-0539321E32F6}"/>
                  </a:ext>
                </a:extLst>
              </p:cNvPr>
              <p:cNvCxnSpPr>
                <a:cxnSpLocks/>
                <a:stCxn id="176" idx="0"/>
              </p:cNvCxnSpPr>
              <p:nvPr/>
            </p:nvCxnSpPr>
            <p:spPr>
              <a:xfrm flipH="1" flipV="1">
                <a:off x="10799139" y="4918616"/>
                <a:ext cx="20229" cy="2951098"/>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190" name="Group 189">
            <a:extLst>
              <a:ext uri="{FF2B5EF4-FFF2-40B4-BE49-F238E27FC236}">
                <a16:creationId xmlns:a16="http://schemas.microsoft.com/office/drawing/2014/main" id="{B8D57D2F-BFE3-4F22-8043-67D4C49645AF}"/>
              </a:ext>
            </a:extLst>
          </p:cNvPr>
          <p:cNvGrpSpPr/>
          <p:nvPr/>
        </p:nvGrpSpPr>
        <p:grpSpPr>
          <a:xfrm>
            <a:off x="10229256" y="763653"/>
            <a:ext cx="1044633" cy="1426328"/>
            <a:chOff x="9150308" y="1638231"/>
            <a:chExt cx="1503754" cy="2053206"/>
          </a:xfrm>
        </p:grpSpPr>
        <p:sp>
          <p:nvSpPr>
            <p:cNvPr id="191" name="Star: 4 Points 190">
              <a:extLst>
                <a:ext uri="{FF2B5EF4-FFF2-40B4-BE49-F238E27FC236}">
                  <a16:creationId xmlns:a16="http://schemas.microsoft.com/office/drawing/2014/main" id="{863F3D13-6F12-458A-8F10-2B8DF1AF70E0}"/>
                </a:ext>
              </a:extLst>
            </p:cNvPr>
            <p:cNvSpPr/>
            <p:nvPr/>
          </p:nvSpPr>
          <p:spPr>
            <a:xfrm>
              <a:off x="9694098" y="1638231"/>
              <a:ext cx="595085" cy="770508"/>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2" name="Star: 4 Points 191">
              <a:extLst>
                <a:ext uri="{FF2B5EF4-FFF2-40B4-BE49-F238E27FC236}">
                  <a16:creationId xmlns:a16="http://schemas.microsoft.com/office/drawing/2014/main" id="{82D64BE3-654F-4EA7-B237-EF3778D15938}"/>
                </a:ext>
              </a:extLst>
            </p:cNvPr>
            <p:cNvSpPr/>
            <p:nvPr/>
          </p:nvSpPr>
          <p:spPr>
            <a:xfrm>
              <a:off x="10256969" y="2669059"/>
              <a:ext cx="397093" cy="514149"/>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3" name="Star: 4 Points 192">
              <a:extLst>
                <a:ext uri="{FF2B5EF4-FFF2-40B4-BE49-F238E27FC236}">
                  <a16:creationId xmlns:a16="http://schemas.microsoft.com/office/drawing/2014/main" id="{3F431C0A-0DF9-4BB7-BC61-380A58A838FE}"/>
                </a:ext>
              </a:extLst>
            </p:cNvPr>
            <p:cNvSpPr/>
            <p:nvPr/>
          </p:nvSpPr>
          <p:spPr>
            <a:xfrm>
              <a:off x="9150308" y="2329136"/>
              <a:ext cx="850330" cy="1362301"/>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33" name="Rectangle 132">
            <a:extLst>
              <a:ext uri="{FF2B5EF4-FFF2-40B4-BE49-F238E27FC236}">
                <a16:creationId xmlns:a16="http://schemas.microsoft.com/office/drawing/2014/main" id="{AB793811-3D8B-4247-AFAC-1A4B9B7478E8}"/>
              </a:ext>
            </a:extLst>
          </p:cNvPr>
          <p:cNvSpPr/>
          <p:nvPr/>
        </p:nvSpPr>
        <p:spPr>
          <a:xfrm>
            <a:off x="3244292" y="937034"/>
            <a:ext cx="6738554"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4" name="TextBox 133">
            <a:extLst>
              <a:ext uri="{FF2B5EF4-FFF2-40B4-BE49-F238E27FC236}">
                <a16:creationId xmlns:a16="http://schemas.microsoft.com/office/drawing/2014/main" id="{E8A7CF5C-C504-462B-973F-F05DFFC736D6}"/>
              </a:ext>
            </a:extLst>
          </p:cNvPr>
          <p:cNvSpPr txBox="1"/>
          <p:nvPr/>
        </p:nvSpPr>
        <p:spPr>
          <a:xfrm>
            <a:off x="3265186" y="990679"/>
            <a:ext cx="7637347"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Cần</a:t>
            </a:r>
            <a:r>
              <a:rPr kumimoji="0" lang="en-US" sz="40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Thơ</a:t>
            </a:r>
            <a:r>
              <a:rPr kumimoji="0" lang="en-US" sz="40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nằm</a:t>
            </a:r>
            <a:r>
              <a:rPr kumimoji="0" lang="en-US" sz="40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bên</a:t>
            </a:r>
            <a:r>
              <a:rPr kumimoji="0" lang="en-US" sz="40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bờ</a:t>
            </a:r>
            <a:r>
              <a:rPr kumimoji="0" lang="en-US" sz="40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sông</a:t>
            </a:r>
            <a:r>
              <a:rPr kumimoji="0" lang="en-US" sz="40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nào</a:t>
            </a:r>
            <a:r>
              <a:rPr kumimoji="0" lang="en-US" sz="40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a:t>
            </a:r>
            <a:endParaRPr kumimoji="0" lang="en-US" sz="4000" b="0" i="0" u="none" strike="noStrike" kern="1200" cap="none" spc="0" normalizeH="0" baseline="0" noProof="0" dirty="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endParaRPr>
          </a:p>
        </p:txBody>
      </p:sp>
      <p:pic>
        <p:nvPicPr>
          <p:cNvPr id="135" name="Picture 134">
            <a:extLst>
              <a:ext uri="{FF2B5EF4-FFF2-40B4-BE49-F238E27FC236}">
                <a16:creationId xmlns:a16="http://schemas.microsoft.com/office/drawing/2014/main" id="{C22E35E4-5750-4346-A276-B0901D6FE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5540" y="-72072"/>
            <a:ext cx="2318030" cy="2318030"/>
          </a:xfrm>
          <a:prstGeom prst="rect">
            <a:avLst/>
          </a:prstGeom>
        </p:spPr>
      </p:pic>
      <p:pic>
        <p:nvPicPr>
          <p:cNvPr id="13" name="Picture 12">
            <a:extLst>
              <a:ext uri="{FF2B5EF4-FFF2-40B4-BE49-F238E27FC236}">
                <a16:creationId xmlns:a16="http://schemas.microsoft.com/office/drawing/2014/main" id="{128338D0-83F8-40F0-B2CD-B09C835C945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36" b="89904" l="9205" r="92727">
                        <a14:foregroundMark x1="74773" y1="15545" x2="74773" y2="15545"/>
                        <a14:foregroundMark x1="44886" y1="26442" x2="44886" y2="26442"/>
                        <a14:foregroundMark x1="23295" y1="36859" x2="23295" y2="36859"/>
                        <a14:foregroundMark x1="24432" y1="67788" x2="24432" y2="67788"/>
                        <a14:foregroundMark x1="9205" y1="54808" x2="9205" y2="54808"/>
                        <a14:foregroundMark x1="88864" y1="38622" x2="88864" y2="38622"/>
                        <a14:foregroundMark x1="91477" y1="26923" x2="91477" y2="26923"/>
                        <a14:foregroundMark x1="92727" y1="18590" x2="92727" y2="18590"/>
                        <a14:foregroundMark x1="24318" y1="68269" x2="24318" y2="68269"/>
                        <a14:foregroundMark x1="25114" y1="65385" x2="25114" y2="65385"/>
                        <a14:backgroundMark x1="56023" y1="24840" x2="56023" y2="24840"/>
                        <a14:backgroundMark x1="68750" y1="45833" x2="68750" y2="45833"/>
                        <a14:backgroundMark x1="80795" y1="40385" x2="80795" y2="40385"/>
                        <a14:backgroundMark x1="80795" y1="37340" x2="80795" y2="37340"/>
                        <a14:backgroundMark x1="61250" y1="52404" x2="61250" y2="52404"/>
                        <a14:backgroundMark x1="62045" y1="50962" x2="62045" y2="50962"/>
                        <a14:backgroundMark x1="46250" y1="32212" x2="46250" y2="32212"/>
                        <a14:backgroundMark x1="85227" y1="25641" x2="85227" y2="25641"/>
                      </a14:backgroundRemoval>
                    </a14:imgEffect>
                  </a14:imgLayer>
                </a14:imgProps>
              </a:ext>
              <a:ext uri="{28A0092B-C50C-407E-A947-70E740481C1C}">
                <a14:useLocalDpi xmlns:a14="http://schemas.microsoft.com/office/drawing/2010/main" val="0"/>
              </a:ext>
            </a:extLst>
          </a:blip>
          <a:stretch>
            <a:fillRect/>
          </a:stretch>
        </p:blipFill>
        <p:spPr>
          <a:xfrm>
            <a:off x="6387780" y="2355344"/>
            <a:ext cx="6244443" cy="4427878"/>
          </a:xfrm>
          <a:prstGeom prst="rect">
            <a:avLst/>
          </a:prstGeom>
        </p:spPr>
      </p:pic>
    </p:spTree>
    <p:extLst>
      <p:ext uri="{BB962C8B-B14F-4D97-AF65-F5344CB8AC3E}">
        <p14:creationId xmlns:p14="http://schemas.microsoft.com/office/powerpoint/2010/main" val="21865412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par>
                                <p:cTn id="14" presetID="1" presetClass="entr" presetSubtype="0" fill="hold" grpId="0" nodeType="withEffect">
                                  <p:stCondLst>
                                    <p:cond delay="1500"/>
                                  </p:stCondLst>
                                  <p:iterate type="lt">
                                    <p:tmAbs val="100"/>
                                  </p:iterate>
                                  <p:childTnLst>
                                    <p:set>
                                      <p:cBhvr>
                                        <p:cTn id="15" dur="1" fill="hold">
                                          <p:stCondLst>
                                            <p:cond delay="0"/>
                                          </p:stCondLst>
                                        </p:cTn>
                                        <p:tgtEl>
                                          <p:spTgt spid="136"/>
                                        </p:tgtEl>
                                        <p:attrNameLst>
                                          <p:attrName>style.visibility</p:attrName>
                                        </p:attrNameLst>
                                      </p:cBhvr>
                                      <p:to>
                                        <p:strVal val="visible"/>
                                      </p:to>
                                    </p:set>
                                  </p:childTnLst>
                                </p:cTn>
                              </p:par>
                            </p:childTnLst>
                          </p:cTn>
                        </p:par>
                        <p:par>
                          <p:cTn id="16" fill="hold">
                            <p:stCondLst>
                              <p:cond delay="1801"/>
                            </p:stCondLst>
                            <p:childTnLst>
                              <p:par>
                                <p:cTn id="17" presetID="53" presetClass="entr" presetSubtype="16" fill="hold" nodeType="afterEffect">
                                  <p:stCondLst>
                                    <p:cond delay="0"/>
                                  </p:stCondLst>
                                  <p:childTnLst>
                                    <p:set>
                                      <p:cBhvr>
                                        <p:cTn id="18" dur="1" fill="hold">
                                          <p:stCondLst>
                                            <p:cond delay="0"/>
                                          </p:stCondLst>
                                        </p:cTn>
                                        <p:tgtEl>
                                          <p:spTgt spid="135"/>
                                        </p:tgtEl>
                                        <p:attrNameLst>
                                          <p:attrName>style.visibility</p:attrName>
                                        </p:attrNameLst>
                                      </p:cBhvr>
                                      <p:to>
                                        <p:strVal val="visible"/>
                                      </p:to>
                                    </p:set>
                                    <p:anim calcmode="lin" valueType="num">
                                      <p:cBhvr>
                                        <p:cTn id="19" dur="500" fill="hold"/>
                                        <p:tgtEl>
                                          <p:spTgt spid="135"/>
                                        </p:tgtEl>
                                        <p:attrNameLst>
                                          <p:attrName>ppt_w</p:attrName>
                                        </p:attrNameLst>
                                      </p:cBhvr>
                                      <p:tavLst>
                                        <p:tav tm="0">
                                          <p:val>
                                            <p:fltVal val="0"/>
                                          </p:val>
                                        </p:tav>
                                        <p:tav tm="100000">
                                          <p:val>
                                            <p:strVal val="#ppt_w"/>
                                          </p:val>
                                        </p:tav>
                                      </p:tavLst>
                                    </p:anim>
                                    <p:anim calcmode="lin" valueType="num">
                                      <p:cBhvr>
                                        <p:cTn id="20" dur="500" fill="hold"/>
                                        <p:tgtEl>
                                          <p:spTgt spid="135"/>
                                        </p:tgtEl>
                                        <p:attrNameLst>
                                          <p:attrName>ppt_h</p:attrName>
                                        </p:attrNameLst>
                                      </p:cBhvr>
                                      <p:tavLst>
                                        <p:tav tm="0">
                                          <p:val>
                                            <p:fltVal val="0"/>
                                          </p:val>
                                        </p:tav>
                                        <p:tav tm="100000">
                                          <p:val>
                                            <p:strVal val="#ppt_h"/>
                                          </p:val>
                                        </p:tav>
                                      </p:tavLst>
                                    </p:anim>
                                    <p:animEffect transition="in" filter="fade">
                                      <p:cBhvr>
                                        <p:cTn id="21" dur="500"/>
                                        <p:tgtEl>
                                          <p:spTgt spid="135"/>
                                        </p:tgtEl>
                                      </p:cBhvr>
                                    </p:animEffect>
                                  </p:childTnLst>
                                </p:cTn>
                              </p:par>
                            </p:childTnLst>
                          </p:cTn>
                        </p:par>
                        <p:par>
                          <p:cTn id="22" fill="hold">
                            <p:stCondLst>
                              <p:cond delay="2301"/>
                            </p:stCondLst>
                            <p:childTnLst>
                              <p:par>
                                <p:cTn id="23" presetID="17" presetClass="entr" presetSubtype="2" fill="hold" grpId="0"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p:cTn id="25" dur="500" fill="hold"/>
                                        <p:tgtEl>
                                          <p:spTgt spid="133"/>
                                        </p:tgtEl>
                                        <p:attrNameLst>
                                          <p:attrName>ppt_x</p:attrName>
                                        </p:attrNameLst>
                                      </p:cBhvr>
                                      <p:tavLst>
                                        <p:tav tm="0">
                                          <p:val>
                                            <p:strVal val="#ppt_x+#ppt_w/2"/>
                                          </p:val>
                                        </p:tav>
                                        <p:tav tm="100000">
                                          <p:val>
                                            <p:strVal val="#ppt_x"/>
                                          </p:val>
                                        </p:tav>
                                      </p:tavLst>
                                    </p:anim>
                                    <p:anim calcmode="lin" valueType="num">
                                      <p:cBhvr>
                                        <p:cTn id="26" dur="500" fill="hold"/>
                                        <p:tgtEl>
                                          <p:spTgt spid="133"/>
                                        </p:tgtEl>
                                        <p:attrNameLst>
                                          <p:attrName>ppt_y</p:attrName>
                                        </p:attrNameLst>
                                      </p:cBhvr>
                                      <p:tavLst>
                                        <p:tav tm="0">
                                          <p:val>
                                            <p:strVal val="#ppt_y"/>
                                          </p:val>
                                        </p:tav>
                                        <p:tav tm="100000">
                                          <p:val>
                                            <p:strVal val="#ppt_y"/>
                                          </p:val>
                                        </p:tav>
                                      </p:tavLst>
                                    </p:anim>
                                    <p:anim calcmode="lin" valueType="num">
                                      <p:cBhvr>
                                        <p:cTn id="27" dur="500" fill="hold"/>
                                        <p:tgtEl>
                                          <p:spTgt spid="133"/>
                                        </p:tgtEl>
                                        <p:attrNameLst>
                                          <p:attrName>ppt_w</p:attrName>
                                        </p:attrNameLst>
                                      </p:cBhvr>
                                      <p:tavLst>
                                        <p:tav tm="0">
                                          <p:val>
                                            <p:fltVal val="0"/>
                                          </p:val>
                                        </p:tav>
                                        <p:tav tm="100000">
                                          <p:val>
                                            <p:strVal val="#ppt_w"/>
                                          </p:val>
                                        </p:tav>
                                      </p:tavLst>
                                    </p:anim>
                                    <p:anim calcmode="lin" valueType="num">
                                      <p:cBhvr>
                                        <p:cTn id="28" dur="500" fill="hold"/>
                                        <p:tgtEl>
                                          <p:spTgt spid="133"/>
                                        </p:tgtEl>
                                        <p:attrNameLst>
                                          <p:attrName>ppt_h</p:attrName>
                                        </p:attrNameLst>
                                      </p:cBhvr>
                                      <p:tavLst>
                                        <p:tav tm="0">
                                          <p:val>
                                            <p:strVal val="#ppt_h"/>
                                          </p:val>
                                        </p:tav>
                                        <p:tav tm="100000">
                                          <p:val>
                                            <p:strVal val="#ppt_h"/>
                                          </p:val>
                                        </p:tav>
                                      </p:tavLst>
                                    </p:anim>
                                  </p:childTnLst>
                                </p:cTn>
                              </p:par>
                            </p:childTnLst>
                          </p:cTn>
                        </p:par>
                        <p:par>
                          <p:cTn id="29" fill="hold">
                            <p:stCondLst>
                              <p:cond delay="2801"/>
                            </p:stCondLst>
                            <p:childTnLst>
                              <p:par>
                                <p:cTn id="30" presetID="1" presetClass="entr" presetSubtype="0" fill="hold" grpId="0" nodeType="afterEffect">
                                  <p:stCondLst>
                                    <p:cond delay="0"/>
                                  </p:stCondLst>
                                  <p:iterate type="lt">
                                    <p:tmAbs val="100"/>
                                  </p:iterate>
                                  <p:childTnLst>
                                    <p:set>
                                      <p:cBhvr>
                                        <p:cTn id="31" dur="1" fill="hold">
                                          <p:stCondLst>
                                            <p:cond delay="0"/>
                                          </p:stCondLst>
                                        </p:cTn>
                                        <p:tgtEl>
                                          <p:spTgt spid="134"/>
                                        </p:tgtEl>
                                        <p:attrNameLst>
                                          <p:attrName>style.visibility</p:attrName>
                                        </p:attrNameLst>
                                      </p:cBhvr>
                                      <p:to>
                                        <p:strVal val="visible"/>
                                      </p:to>
                                    </p:set>
                                  </p:childTnLst>
                                </p:cTn>
                              </p:par>
                              <p:par>
                                <p:cTn id="32" presetID="53" presetClass="entr" presetSubtype="16" fill="hold" nodeType="withEffect">
                                  <p:stCondLst>
                                    <p:cond delay="2750"/>
                                  </p:stCondLst>
                                  <p:childTnLst>
                                    <p:set>
                                      <p:cBhvr>
                                        <p:cTn id="33" dur="1" fill="hold">
                                          <p:stCondLst>
                                            <p:cond delay="0"/>
                                          </p:stCondLst>
                                        </p:cTn>
                                        <p:tgtEl>
                                          <p:spTgt spid="156"/>
                                        </p:tgtEl>
                                        <p:attrNameLst>
                                          <p:attrName>style.visibility</p:attrName>
                                        </p:attrNameLst>
                                      </p:cBhvr>
                                      <p:to>
                                        <p:strVal val="visible"/>
                                      </p:to>
                                    </p:set>
                                    <p:anim calcmode="lin" valueType="num">
                                      <p:cBhvr>
                                        <p:cTn id="34" dur="500" fill="hold"/>
                                        <p:tgtEl>
                                          <p:spTgt spid="156"/>
                                        </p:tgtEl>
                                        <p:attrNameLst>
                                          <p:attrName>ppt_w</p:attrName>
                                        </p:attrNameLst>
                                      </p:cBhvr>
                                      <p:tavLst>
                                        <p:tav tm="0">
                                          <p:val>
                                            <p:fltVal val="0"/>
                                          </p:val>
                                        </p:tav>
                                        <p:tav tm="100000">
                                          <p:val>
                                            <p:strVal val="#ppt_w"/>
                                          </p:val>
                                        </p:tav>
                                      </p:tavLst>
                                    </p:anim>
                                    <p:anim calcmode="lin" valueType="num">
                                      <p:cBhvr>
                                        <p:cTn id="35" dur="500" fill="hold"/>
                                        <p:tgtEl>
                                          <p:spTgt spid="156"/>
                                        </p:tgtEl>
                                        <p:attrNameLst>
                                          <p:attrName>ppt_h</p:attrName>
                                        </p:attrNameLst>
                                      </p:cBhvr>
                                      <p:tavLst>
                                        <p:tav tm="0">
                                          <p:val>
                                            <p:fltVal val="0"/>
                                          </p:val>
                                        </p:tav>
                                        <p:tav tm="100000">
                                          <p:val>
                                            <p:strVal val="#ppt_h"/>
                                          </p:val>
                                        </p:tav>
                                      </p:tavLst>
                                    </p:anim>
                                    <p:animEffect transition="in" filter="fade">
                                      <p:cBhvr>
                                        <p:cTn id="36" dur="500"/>
                                        <p:tgtEl>
                                          <p:spTgt spid="156"/>
                                        </p:tgtEl>
                                      </p:cBhvr>
                                    </p:animEffect>
                                  </p:childTnLst>
                                </p:cTn>
                              </p:par>
                              <p:par>
                                <p:cTn id="37" presetID="17" presetClass="entr" presetSubtype="8" fill="hold" nodeType="withEffect">
                                  <p:stCondLst>
                                    <p:cond delay="300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ppt_x</p:attrName>
                                        </p:attrNameLst>
                                      </p:cBhvr>
                                      <p:tavLst>
                                        <p:tav tm="0">
                                          <p:val>
                                            <p:strVal val="#ppt_x-#ppt_w/2"/>
                                          </p:val>
                                        </p:tav>
                                        <p:tav tm="100000">
                                          <p:val>
                                            <p:strVal val="#ppt_x"/>
                                          </p:val>
                                        </p:tav>
                                      </p:tavLst>
                                    </p:anim>
                                    <p:anim calcmode="lin" valueType="num">
                                      <p:cBhvr>
                                        <p:cTn id="40" dur="500" fill="hold"/>
                                        <p:tgtEl>
                                          <p:spTgt spid="4"/>
                                        </p:tgtEl>
                                        <p:attrNameLst>
                                          <p:attrName>ppt_y</p:attrName>
                                        </p:attrNameLst>
                                      </p:cBhvr>
                                      <p:tavLst>
                                        <p:tav tm="0">
                                          <p:val>
                                            <p:strVal val="#ppt_y"/>
                                          </p:val>
                                        </p:tav>
                                        <p:tav tm="100000">
                                          <p:val>
                                            <p:strVal val="#ppt_y"/>
                                          </p:val>
                                        </p:tav>
                                      </p:tavLst>
                                    </p:anim>
                                    <p:anim calcmode="lin" valueType="num">
                                      <p:cBhvr>
                                        <p:cTn id="41" dur="500" fill="hold"/>
                                        <p:tgtEl>
                                          <p:spTgt spid="4"/>
                                        </p:tgtEl>
                                        <p:attrNameLst>
                                          <p:attrName>ppt_w</p:attrName>
                                        </p:attrNameLst>
                                      </p:cBhvr>
                                      <p:tavLst>
                                        <p:tav tm="0">
                                          <p:val>
                                            <p:fltVal val="0"/>
                                          </p:val>
                                        </p:tav>
                                        <p:tav tm="100000">
                                          <p:val>
                                            <p:strVal val="#ppt_w"/>
                                          </p:val>
                                        </p:tav>
                                      </p:tavLst>
                                    </p:anim>
                                    <p:anim calcmode="lin" valueType="num">
                                      <p:cBhvr>
                                        <p:cTn id="42" dur="500" fill="hold"/>
                                        <p:tgtEl>
                                          <p:spTgt spid="4"/>
                                        </p:tgtEl>
                                        <p:attrNameLst>
                                          <p:attrName>ppt_h</p:attrName>
                                        </p:attrNameLst>
                                      </p:cBhvr>
                                      <p:tavLst>
                                        <p:tav tm="0">
                                          <p:val>
                                            <p:strVal val="#ppt_h"/>
                                          </p:val>
                                        </p:tav>
                                        <p:tav tm="100000">
                                          <p:val>
                                            <p:strVal val="#ppt_h"/>
                                          </p:val>
                                        </p:tav>
                                      </p:tavLst>
                                    </p:anim>
                                  </p:childTnLst>
                                </p:cTn>
                              </p:par>
                              <p:par>
                                <p:cTn id="43" presetID="53" presetClass="entr" presetSubtype="16" fill="hold" nodeType="withEffect">
                                  <p:stCondLst>
                                    <p:cond delay="3000"/>
                                  </p:stCondLst>
                                  <p:childTnLst>
                                    <p:set>
                                      <p:cBhvr>
                                        <p:cTn id="44" dur="1" fill="hold">
                                          <p:stCondLst>
                                            <p:cond delay="0"/>
                                          </p:stCondLst>
                                        </p:cTn>
                                        <p:tgtEl>
                                          <p:spTgt spid="153"/>
                                        </p:tgtEl>
                                        <p:attrNameLst>
                                          <p:attrName>style.visibility</p:attrName>
                                        </p:attrNameLst>
                                      </p:cBhvr>
                                      <p:to>
                                        <p:strVal val="visible"/>
                                      </p:to>
                                    </p:set>
                                    <p:anim calcmode="lin" valueType="num">
                                      <p:cBhvr>
                                        <p:cTn id="45" dur="500" fill="hold"/>
                                        <p:tgtEl>
                                          <p:spTgt spid="153"/>
                                        </p:tgtEl>
                                        <p:attrNameLst>
                                          <p:attrName>ppt_w</p:attrName>
                                        </p:attrNameLst>
                                      </p:cBhvr>
                                      <p:tavLst>
                                        <p:tav tm="0">
                                          <p:val>
                                            <p:fltVal val="0"/>
                                          </p:val>
                                        </p:tav>
                                        <p:tav tm="100000">
                                          <p:val>
                                            <p:strVal val="#ppt_w"/>
                                          </p:val>
                                        </p:tav>
                                      </p:tavLst>
                                    </p:anim>
                                    <p:anim calcmode="lin" valueType="num">
                                      <p:cBhvr>
                                        <p:cTn id="46" dur="500" fill="hold"/>
                                        <p:tgtEl>
                                          <p:spTgt spid="153"/>
                                        </p:tgtEl>
                                        <p:attrNameLst>
                                          <p:attrName>ppt_h</p:attrName>
                                        </p:attrNameLst>
                                      </p:cBhvr>
                                      <p:tavLst>
                                        <p:tav tm="0">
                                          <p:val>
                                            <p:fltVal val="0"/>
                                          </p:val>
                                        </p:tav>
                                        <p:tav tm="100000">
                                          <p:val>
                                            <p:strVal val="#ppt_h"/>
                                          </p:val>
                                        </p:tav>
                                      </p:tavLst>
                                    </p:anim>
                                    <p:animEffect transition="in" filter="fade">
                                      <p:cBhvr>
                                        <p:cTn id="47" dur="500"/>
                                        <p:tgtEl>
                                          <p:spTgt spid="153"/>
                                        </p:tgtEl>
                                      </p:cBhvr>
                                    </p:animEffect>
                                  </p:childTnLst>
                                </p:cTn>
                              </p:par>
                              <p:par>
                                <p:cTn id="48" presetID="17" presetClass="entr" presetSubtype="8" fill="hold" nodeType="withEffect">
                                  <p:stCondLst>
                                    <p:cond delay="3250"/>
                                  </p:stCondLst>
                                  <p:childTnLst>
                                    <p:set>
                                      <p:cBhvr>
                                        <p:cTn id="49" dur="1" fill="hold">
                                          <p:stCondLst>
                                            <p:cond delay="0"/>
                                          </p:stCondLst>
                                        </p:cTn>
                                        <p:tgtEl>
                                          <p:spTgt spid="3"/>
                                        </p:tgtEl>
                                        <p:attrNameLst>
                                          <p:attrName>style.visibility</p:attrName>
                                        </p:attrNameLst>
                                      </p:cBhvr>
                                      <p:to>
                                        <p:strVal val="visible"/>
                                      </p:to>
                                    </p:set>
                                    <p:anim calcmode="lin" valueType="num">
                                      <p:cBhvr>
                                        <p:cTn id="50" dur="500" fill="hold"/>
                                        <p:tgtEl>
                                          <p:spTgt spid="3"/>
                                        </p:tgtEl>
                                        <p:attrNameLst>
                                          <p:attrName>ppt_x</p:attrName>
                                        </p:attrNameLst>
                                      </p:cBhvr>
                                      <p:tavLst>
                                        <p:tav tm="0">
                                          <p:val>
                                            <p:strVal val="#ppt_x-#ppt_w/2"/>
                                          </p:val>
                                        </p:tav>
                                        <p:tav tm="100000">
                                          <p:val>
                                            <p:strVal val="#ppt_x"/>
                                          </p:val>
                                        </p:tav>
                                      </p:tavLst>
                                    </p:anim>
                                    <p:anim calcmode="lin" valueType="num">
                                      <p:cBhvr>
                                        <p:cTn id="51" dur="500" fill="hold"/>
                                        <p:tgtEl>
                                          <p:spTgt spid="3"/>
                                        </p:tgtEl>
                                        <p:attrNameLst>
                                          <p:attrName>ppt_y</p:attrName>
                                        </p:attrNameLst>
                                      </p:cBhvr>
                                      <p:tavLst>
                                        <p:tav tm="0">
                                          <p:val>
                                            <p:strVal val="#ppt_y"/>
                                          </p:val>
                                        </p:tav>
                                        <p:tav tm="100000">
                                          <p:val>
                                            <p:strVal val="#ppt_y"/>
                                          </p:val>
                                        </p:tav>
                                      </p:tavLst>
                                    </p:anim>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strVal val="#ppt_h"/>
                                          </p:val>
                                        </p:tav>
                                        <p:tav tm="100000">
                                          <p:val>
                                            <p:strVal val="#ppt_h"/>
                                          </p:val>
                                        </p:tav>
                                      </p:tavLst>
                                    </p:anim>
                                  </p:childTnLst>
                                </p:cTn>
                              </p:par>
                              <p:par>
                                <p:cTn id="54" presetID="53" presetClass="entr" presetSubtype="16" fill="hold" nodeType="withEffect">
                                  <p:stCondLst>
                                    <p:cond delay="3250"/>
                                  </p:stCondLst>
                                  <p:childTnLst>
                                    <p:set>
                                      <p:cBhvr>
                                        <p:cTn id="55" dur="1" fill="hold">
                                          <p:stCondLst>
                                            <p:cond delay="0"/>
                                          </p:stCondLst>
                                        </p:cTn>
                                        <p:tgtEl>
                                          <p:spTgt spid="159"/>
                                        </p:tgtEl>
                                        <p:attrNameLst>
                                          <p:attrName>style.visibility</p:attrName>
                                        </p:attrNameLst>
                                      </p:cBhvr>
                                      <p:to>
                                        <p:strVal val="visible"/>
                                      </p:to>
                                    </p:set>
                                    <p:anim calcmode="lin" valueType="num">
                                      <p:cBhvr>
                                        <p:cTn id="56" dur="500" fill="hold"/>
                                        <p:tgtEl>
                                          <p:spTgt spid="159"/>
                                        </p:tgtEl>
                                        <p:attrNameLst>
                                          <p:attrName>ppt_w</p:attrName>
                                        </p:attrNameLst>
                                      </p:cBhvr>
                                      <p:tavLst>
                                        <p:tav tm="0">
                                          <p:val>
                                            <p:fltVal val="0"/>
                                          </p:val>
                                        </p:tav>
                                        <p:tav tm="100000">
                                          <p:val>
                                            <p:strVal val="#ppt_w"/>
                                          </p:val>
                                        </p:tav>
                                      </p:tavLst>
                                    </p:anim>
                                    <p:anim calcmode="lin" valueType="num">
                                      <p:cBhvr>
                                        <p:cTn id="57" dur="500" fill="hold"/>
                                        <p:tgtEl>
                                          <p:spTgt spid="159"/>
                                        </p:tgtEl>
                                        <p:attrNameLst>
                                          <p:attrName>ppt_h</p:attrName>
                                        </p:attrNameLst>
                                      </p:cBhvr>
                                      <p:tavLst>
                                        <p:tav tm="0">
                                          <p:val>
                                            <p:fltVal val="0"/>
                                          </p:val>
                                        </p:tav>
                                        <p:tav tm="100000">
                                          <p:val>
                                            <p:strVal val="#ppt_h"/>
                                          </p:val>
                                        </p:tav>
                                      </p:tavLst>
                                    </p:anim>
                                    <p:animEffect transition="in" filter="fade">
                                      <p:cBhvr>
                                        <p:cTn id="58" dur="500"/>
                                        <p:tgtEl>
                                          <p:spTgt spid="159"/>
                                        </p:tgtEl>
                                      </p:cBhvr>
                                    </p:animEffect>
                                  </p:childTnLst>
                                </p:cTn>
                              </p:par>
                              <p:par>
                                <p:cTn id="59" presetID="17" presetClass="entr" presetSubtype="8" fill="hold" nodeType="withEffect">
                                  <p:stCondLst>
                                    <p:cond delay="3500"/>
                                  </p:stCondLst>
                                  <p:childTnLst>
                                    <p:set>
                                      <p:cBhvr>
                                        <p:cTn id="60" dur="1" fill="hold">
                                          <p:stCondLst>
                                            <p:cond delay="0"/>
                                          </p:stCondLst>
                                        </p:cTn>
                                        <p:tgtEl>
                                          <p:spTgt spid="5"/>
                                        </p:tgtEl>
                                        <p:attrNameLst>
                                          <p:attrName>style.visibility</p:attrName>
                                        </p:attrNameLst>
                                      </p:cBhvr>
                                      <p:to>
                                        <p:strVal val="visible"/>
                                      </p:to>
                                    </p:set>
                                    <p:anim calcmode="lin" valueType="num">
                                      <p:cBhvr>
                                        <p:cTn id="61" dur="500" fill="hold"/>
                                        <p:tgtEl>
                                          <p:spTgt spid="5"/>
                                        </p:tgtEl>
                                        <p:attrNameLst>
                                          <p:attrName>ppt_x</p:attrName>
                                        </p:attrNameLst>
                                      </p:cBhvr>
                                      <p:tavLst>
                                        <p:tav tm="0">
                                          <p:val>
                                            <p:strVal val="#ppt_x-#ppt_w/2"/>
                                          </p:val>
                                        </p:tav>
                                        <p:tav tm="100000">
                                          <p:val>
                                            <p:strVal val="#ppt_x"/>
                                          </p:val>
                                        </p:tav>
                                      </p:tavLst>
                                    </p:anim>
                                    <p:anim calcmode="lin" valueType="num">
                                      <p:cBhvr>
                                        <p:cTn id="62" dur="500" fill="hold"/>
                                        <p:tgtEl>
                                          <p:spTgt spid="5"/>
                                        </p:tgtEl>
                                        <p:attrNameLst>
                                          <p:attrName>ppt_y</p:attrName>
                                        </p:attrNameLst>
                                      </p:cBhvr>
                                      <p:tavLst>
                                        <p:tav tm="0">
                                          <p:val>
                                            <p:strVal val="#ppt_y"/>
                                          </p:val>
                                        </p:tav>
                                        <p:tav tm="100000">
                                          <p:val>
                                            <p:strVal val="#ppt_y"/>
                                          </p:val>
                                        </p:tav>
                                      </p:tavLst>
                                    </p:anim>
                                    <p:anim calcmode="lin" valueType="num">
                                      <p:cBhvr>
                                        <p:cTn id="63" dur="500" fill="hold"/>
                                        <p:tgtEl>
                                          <p:spTgt spid="5"/>
                                        </p:tgtEl>
                                        <p:attrNameLst>
                                          <p:attrName>ppt_w</p:attrName>
                                        </p:attrNameLst>
                                      </p:cBhvr>
                                      <p:tavLst>
                                        <p:tav tm="0">
                                          <p:val>
                                            <p:fltVal val="0"/>
                                          </p:val>
                                        </p:tav>
                                        <p:tav tm="100000">
                                          <p:val>
                                            <p:strVal val="#ppt_w"/>
                                          </p:val>
                                        </p:tav>
                                      </p:tavLst>
                                    </p:anim>
                                    <p:anim calcmode="lin" valueType="num">
                                      <p:cBhvr>
                                        <p:cTn id="64" dur="500" fill="hold"/>
                                        <p:tgtEl>
                                          <p:spTgt spid="5"/>
                                        </p:tgtEl>
                                        <p:attrNameLst>
                                          <p:attrName>ppt_h</p:attrName>
                                        </p:attrNameLst>
                                      </p:cBhvr>
                                      <p:tavLst>
                                        <p:tav tm="0">
                                          <p:val>
                                            <p:strVal val="#ppt_h"/>
                                          </p:val>
                                        </p:tav>
                                        <p:tav tm="100000">
                                          <p:val>
                                            <p:strVal val="#ppt_h"/>
                                          </p:val>
                                        </p:tav>
                                      </p:tavLst>
                                    </p:anim>
                                  </p:childTnLst>
                                </p:cTn>
                              </p:par>
                              <p:par>
                                <p:cTn id="65" presetID="53" presetClass="entr" presetSubtype="16" fill="hold" nodeType="withEffect">
                                  <p:stCondLst>
                                    <p:cond delay="3750"/>
                                  </p:stCondLst>
                                  <p:childTnLst>
                                    <p:set>
                                      <p:cBhvr>
                                        <p:cTn id="66" dur="1" fill="hold">
                                          <p:stCondLst>
                                            <p:cond delay="0"/>
                                          </p:stCondLst>
                                        </p:cTn>
                                        <p:tgtEl>
                                          <p:spTgt spid="162"/>
                                        </p:tgtEl>
                                        <p:attrNameLst>
                                          <p:attrName>style.visibility</p:attrName>
                                        </p:attrNameLst>
                                      </p:cBhvr>
                                      <p:to>
                                        <p:strVal val="visible"/>
                                      </p:to>
                                    </p:set>
                                    <p:anim calcmode="lin" valueType="num">
                                      <p:cBhvr>
                                        <p:cTn id="67" dur="500" fill="hold"/>
                                        <p:tgtEl>
                                          <p:spTgt spid="162"/>
                                        </p:tgtEl>
                                        <p:attrNameLst>
                                          <p:attrName>ppt_w</p:attrName>
                                        </p:attrNameLst>
                                      </p:cBhvr>
                                      <p:tavLst>
                                        <p:tav tm="0">
                                          <p:val>
                                            <p:fltVal val="0"/>
                                          </p:val>
                                        </p:tav>
                                        <p:tav tm="100000">
                                          <p:val>
                                            <p:strVal val="#ppt_w"/>
                                          </p:val>
                                        </p:tav>
                                      </p:tavLst>
                                    </p:anim>
                                    <p:anim calcmode="lin" valueType="num">
                                      <p:cBhvr>
                                        <p:cTn id="68" dur="500" fill="hold"/>
                                        <p:tgtEl>
                                          <p:spTgt spid="162"/>
                                        </p:tgtEl>
                                        <p:attrNameLst>
                                          <p:attrName>ppt_h</p:attrName>
                                        </p:attrNameLst>
                                      </p:cBhvr>
                                      <p:tavLst>
                                        <p:tav tm="0">
                                          <p:val>
                                            <p:fltVal val="0"/>
                                          </p:val>
                                        </p:tav>
                                        <p:tav tm="100000">
                                          <p:val>
                                            <p:strVal val="#ppt_h"/>
                                          </p:val>
                                        </p:tav>
                                      </p:tavLst>
                                    </p:anim>
                                    <p:animEffect transition="in" filter="fade">
                                      <p:cBhvr>
                                        <p:cTn id="69" dur="500"/>
                                        <p:tgtEl>
                                          <p:spTgt spid="162"/>
                                        </p:tgtEl>
                                      </p:cBhvr>
                                    </p:animEffect>
                                  </p:childTnLst>
                                </p:cTn>
                              </p:par>
                              <p:par>
                                <p:cTn id="70" presetID="17" presetClass="entr" presetSubtype="8" fill="hold" nodeType="withEffect">
                                  <p:stCondLst>
                                    <p:cond delay="4000"/>
                                  </p:stCondLst>
                                  <p:childTnLst>
                                    <p:set>
                                      <p:cBhvr>
                                        <p:cTn id="71" dur="1" fill="hold">
                                          <p:stCondLst>
                                            <p:cond delay="0"/>
                                          </p:stCondLst>
                                        </p:cTn>
                                        <p:tgtEl>
                                          <p:spTgt spid="6"/>
                                        </p:tgtEl>
                                        <p:attrNameLst>
                                          <p:attrName>style.visibility</p:attrName>
                                        </p:attrNameLst>
                                      </p:cBhvr>
                                      <p:to>
                                        <p:strVal val="visible"/>
                                      </p:to>
                                    </p:set>
                                    <p:anim calcmode="lin" valueType="num">
                                      <p:cBhvr>
                                        <p:cTn id="72" dur="500" fill="hold"/>
                                        <p:tgtEl>
                                          <p:spTgt spid="6"/>
                                        </p:tgtEl>
                                        <p:attrNameLst>
                                          <p:attrName>ppt_x</p:attrName>
                                        </p:attrNameLst>
                                      </p:cBhvr>
                                      <p:tavLst>
                                        <p:tav tm="0">
                                          <p:val>
                                            <p:strVal val="#ppt_x-#ppt_w/2"/>
                                          </p:val>
                                        </p:tav>
                                        <p:tav tm="100000">
                                          <p:val>
                                            <p:strVal val="#ppt_x"/>
                                          </p:val>
                                        </p:tav>
                                      </p:tavLst>
                                    </p:anim>
                                    <p:anim calcmode="lin" valueType="num">
                                      <p:cBhvr>
                                        <p:cTn id="73" dur="500" fill="hold"/>
                                        <p:tgtEl>
                                          <p:spTgt spid="6"/>
                                        </p:tgtEl>
                                        <p:attrNameLst>
                                          <p:attrName>ppt_y</p:attrName>
                                        </p:attrNameLst>
                                      </p:cBhvr>
                                      <p:tavLst>
                                        <p:tav tm="0">
                                          <p:val>
                                            <p:strVal val="#ppt_y"/>
                                          </p:val>
                                        </p:tav>
                                        <p:tav tm="100000">
                                          <p:val>
                                            <p:strVal val="#ppt_y"/>
                                          </p:val>
                                        </p:tav>
                                      </p:tavLst>
                                    </p:anim>
                                    <p:anim calcmode="lin" valueType="num">
                                      <p:cBhvr>
                                        <p:cTn id="74" dur="500" fill="hold"/>
                                        <p:tgtEl>
                                          <p:spTgt spid="6"/>
                                        </p:tgtEl>
                                        <p:attrNameLst>
                                          <p:attrName>ppt_w</p:attrName>
                                        </p:attrNameLst>
                                      </p:cBhvr>
                                      <p:tavLst>
                                        <p:tav tm="0">
                                          <p:val>
                                            <p:fltVal val="0"/>
                                          </p:val>
                                        </p:tav>
                                        <p:tav tm="100000">
                                          <p:val>
                                            <p:strVal val="#ppt_w"/>
                                          </p:val>
                                        </p:tav>
                                      </p:tavLst>
                                    </p:anim>
                                    <p:anim calcmode="lin" valueType="num">
                                      <p:cBhvr>
                                        <p:cTn id="75" dur="500" fill="hold"/>
                                        <p:tgtEl>
                                          <p:spTgt spid="6"/>
                                        </p:tgtEl>
                                        <p:attrNameLst>
                                          <p:attrName>ppt_h</p:attrName>
                                        </p:attrNameLst>
                                      </p:cBhvr>
                                      <p:tavLst>
                                        <p:tav tm="0">
                                          <p:val>
                                            <p:strVal val="#ppt_h"/>
                                          </p:val>
                                        </p:tav>
                                        <p:tav tm="100000">
                                          <p:val>
                                            <p:strVal val="#ppt_h"/>
                                          </p:val>
                                        </p:tav>
                                      </p:tavLst>
                                    </p:anim>
                                  </p:childTnLst>
                                </p:cTn>
                              </p:par>
                              <p:par>
                                <p:cTn id="76" presetID="53" presetClass="entr" presetSubtype="16" fill="hold" nodeType="withEffect">
                                  <p:stCondLst>
                                    <p:cond delay="5000"/>
                                  </p:stCondLst>
                                  <p:childTnLst>
                                    <p:set>
                                      <p:cBhvr>
                                        <p:cTn id="77" dur="1" fill="hold">
                                          <p:stCondLst>
                                            <p:cond delay="0"/>
                                          </p:stCondLst>
                                        </p:cTn>
                                        <p:tgtEl>
                                          <p:spTgt spid="190"/>
                                        </p:tgtEl>
                                        <p:attrNameLst>
                                          <p:attrName>style.visibility</p:attrName>
                                        </p:attrNameLst>
                                      </p:cBhvr>
                                      <p:to>
                                        <p:strVal val="visible"/>
                                      </p:to>
                                    </p:set>
                                    <p:anim calcmode="lin" valueType="num">
                                      <p:cBhvr>
                                        <p:cTn id="78" dur="500" fill="hold"/>
                                        <p:tgtEl>
                                          <p:spTgt spid="190"/>
                                        </p:tgtEl>
                                        <p:attrNameLst>
                                          <p:attrName>ppt_w</p:attrName>
                                        </p:attrNameLst>
                                      </p:cBhvr>
                                      <p:tavLst>
                                        <p:tav tm="0">
                                          <p:val>
                                            <p:fltVal val="0"/>
                                          </p:val>
                                        </p:tav>
                                        <p:tav tm="100000">
                                          <p:val>
                                            <p:strVal val="#ppt_w"/>
                                          </p:val>
                                        </p:tav>
                                      </p:tavLst>
                                    </p:anim>
                                    <p:anim calcmode="lin" valueType="num">
                                      <p:cBhvr>
                                        <p:cTn id="79" dur="500" fill="hold"/>
                                        <p:tgtEl>
                                          <p:spTgt spid="190"/>
                                        </p:tgtEl>
                                        <p:attrNameLst>
                                          <p:attrName>ppt_h</p:attrName>
                                        </p:attrNameLst>
                                      </p:cBhvr>
                                      <p:tavLst>
                                        <p:tav tm="0">
                                          <p:val>
                                            <p:fltVal val="0"/>
                                          </p:val>
                                        </p:tav>
                                        <p:tav tm="100000">
                                          <p:val>
                                            <p:strVal val="#ppt_h"/>
                                          </p:val>
                                        </p:tav>
                                      </p:tavLst>
                                    </p:anim>
                                    <p:animEffect transition="in" filter="fade">
                                      <p:cBhvr>
                                        <p:cTn id="80" dur="500"/>
                                        <p:tgtEl>
                                          <p:spTgt spid="190"/>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56"/>
                                        </p:tgtEl>
                                      </p:cBhvr>
                                    </p:animEffect>
                                    <p:set>
                                      <p:cBhvr>
                                        <p:cTn id="85" dur="1" fill="hold">
                                          <p:stCondLst>
                                            <p:cond delay="499"/>
                                          </p:stCondLst>
                                        </p:cTn>
                                        <p:tgtEl>
                                          <p:spTgt spid="15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4"/>
                                        </p:tgtEl>
                                      </p:cBhvr>
                                    </p:animEffect>
                                    <p:set>
                                      <p:cBhvr>
                                        <p:cTn id="88" dur="1" fill="hold">
                                          <p:stCondLst>
                                            <p:cond delay="499"/>
                                          </p:stCondLst>
                                        </p:cTn>
                                        <p:tgtEl>
                                          <p:spTgt spid="4"/>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59"/>
                                        </p:tgtEl>
                                      </p:cBhvr>
                                    </p:animEffect>
                                    <p:set>
                                      <p:cBhvr>
                                        <p:cTn id="91" dur="1" fill="hold">
                                          <p:stCondLst>
                                            <p:cond delay="499"/>
                                          </p:stCondLst>
                                        </p:cTn>
                                        <p:tgtEl>
                                          <p:spTgt spid="159"/>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5"/>
                                        </p:tgtEl>
                                      </p:cBhvr>
                                    </p:animEffect>
                                    <p:set>
                                      <p:cBhvr>
                                        <p:cTn id="94" dur="1" fill="hold">
                                          <p:stCondLst>
                                            <p:cond delay="499"/>
                                          </p:stCondLst>
                                        </p:cTn>
                                        <p:tgtEl>
                                          <p:spTgt spid="5"/>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62"/>
                                        </p:tgtEl>
                                      </p:cBhvr>
                                    </p:animEffect>
                                    <p:set>
                                      <p:cBhvr>
                                        <p:cTn id="97" dur="1" fill="hold">
                                          <p:stCondLst>
                                            <p:cond delay="499"/>
                                          </p:stCondLst>
                                        </p:cTn>
                                        <p:tgtEl>
                                          <p:spTgt spid="162"/>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6"/>
                                        </p:tgtEl>
                                      </p:cBhvr>
                                    </p:animEffect>
                                    <p:set>
                                      <p:cBhvr>
                                        <p:cTn id="100" dur="1" fill="hold">
                                          <p:stCondLst>
                                            <p:cond delay="499"/>
                                          </p:stCondLst>
                                        </p:cTn>
                                        <p:tgtEl>
                                          <p:spTgt spid="6"/>
                                        </p:tgtEl>
                                        <p:attrNameLst>
                                          <p:attrName>style.visibility</p:attrName>
                                        </p:attrNameLst>
                                      </p:cBhvr>
                                      <p:to>
                                        <p:strVal val="hidden"/>
                                      </p:to>
                                    </p:set>
                                  </p:childTnLst>
                                </p:cTn>
                              </p:par>
                            </p:childTnLst>
                          </p:cTn>
                        </p:par>
                        <p:par>
                          <p:cTn id="101" fill="hold">
                            <p:stCondLst>
                              <p:cond delay="500"/>
                            </p:stCondLst>
                            <p:childTnLst>
                              <p:par>
                                <p:cTn id="102" presetID="22" presetClass="entr" presetSubtype="4" fill="hold" nodeType="afterEffect">
                                  <p:stCondLst>
                                    <p:cond delay="0"/>
                                  </p:stCondLst>
                                  <p:childTnLst>
                                    <p:set>
                                      <p:cBhvr>
                                        <p:cTn id="103" dur="1" fill="hold">
                                          <p:stCondLst>
                                            <p:cond delay="0"/>
                                          </p:stCondLst>
                                        </p:cTn>
                                        <p:tgtEl>
                                          <p:spTgt spid="13"/>
                                        </p:tgtEl>
                                        <p:attrNameLst>
                                          <p:attrName>style.visibility</p:attrName>
                                        </p:attrNameLst>
                                      </p:cBhvr>
                                      <p:to>
                                        <p:strVal val="visible"/>
                                      </p:to>
                                    </p:set>
                                    <p:animEffect transition="in" filter="wipe(down)">
                                      <p:cBhvr>
                                        <p:cTn id="10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6" grpId="0"/>
      <p:bldP spid="133" grpId="0" animBg="1"/>
      <p:bldP spid="1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a:extLst>
              <a:ext uri="{FF2B5EF4-FFF2-40B4-BE49-F238E27FC236}">
                <a16:creationId xmlns:a16="http://schemas.microsoft.com/office/drawing/2014/main" id="{A1EDF49F-B35F-4FC8-A7EA-358844A5906D}"/>
              </a:ext>
            </a:extLst>
          </p:cNvPr>
          <p:cNvGrpSpPr/>
          <p:nvPr/>
        </p:nvGrpSpPr>
        <p:grpSpPr>
          <a:xfrm>
            <a:off x="564524" y="518473"/>
            <a:ext cx="11062952" cy="5821053"/>
            <a:chOff x="564524" y="518473"/>
            <a:chExt cx="11062952" cy="5821053"/>
          </a:xfrm>
        </p:grpSpPr>
        <p:sp>
          <p:nvSpPr>
            <p:cNvPr id="78" name="Rectangle: Rounded Corners 77">
              <a:extLst>
                <a:ext uri="{FF2B5EF4-FFF2-40B4-BE49-F238E27FC236}">
                  <a16:creationId xmlns:a16="http://schemas.microsoft.com/office/drawing/2014/main" id="{9627E75F-109C-4BBE-9ECB-2B62B9E0A86E}"/>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nvGrpSpPr>
            <p:cNvPr id="79" name="Group 78">
              <a:extLst>
                <a:ext uri="{FF2B5EF4-FFF2-40B4-BE49-F238E27FC236}">
                  <a16:creationId xmlns:a16="http://schemas.microsoft.com/office/drawing/2014/main" id="{6B809362-83A9-4997-B424-74E72BD75919}"/>
                </a:ext>
              </a:extLst>
            </p:cNvPr>
            <p:cNvGrpSpPr/>
            <p:nvPr/>
          </p:nvGrpSpPr>
          <p:grpSpPr>
            <a:xfrm>
              <a:off x="564524" y="518473"/>
              <a:ext cx="11062952" cy="5821053"/>
              <a:chOff x="564524" y="518473"/>
              <a:chExt cx="11062952" cy="5856896"/>
            </a:xfrm>
          </p:grpSpPr>
          <p:cxnSp>
            <p:nvCxnSpPr>
              <p:cNvPr id="81" name="Straight Connector 80">
                <a:extLst>
                  <a:ext uri="{FF2B5EF4-FFF2-40B4-BE49-F238E27FC236}">
                    <a16:creationId xmlns:a16="http://schemas.microsoft.com/office/drawing/2014/main" id="{7877895B-5C42-46B5-AFA6-CB6DD0F704C9}"/>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8771B78-6D8B-48F6-A303-8179D37A9C93}"/>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1E44A8D-92FF-4880-B8F8-8A8515FC2794}"/>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60F927A-82C4-4D11-943B-07BD6E0B3BB5}"/>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6C07E07D-7271-4872-BDE1-7D2C090A79DF}"/>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3BD57C0-6DDB-47D3-9F43-588088ADA152}"/>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761A966-714E-4A85-A9EC-C20D8128573B}"/>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4AE6F68-5A0F-4CC3-80F3-9BD254851087}"/>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1D0AD1A-896D-41C0-93CE-AB8A90D69440}"/>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F13062E1-D79C-4A84-8709-28F5409C8709}"/>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96996E2-F912-4A35-A521-323337B2D7C2}"/>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C79E677A-F36C-4DDE-813D-D5A21C708DBE}"/>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E661B19-3E73-45D9-966D-4CAE6B33222D}"/>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A732282-B919-4EB0-A669-3332E610D4A0}"/>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E04D337-E2D5-4FE8-9384-14E15FF336F8}"/>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1F3D82B-741C-46CC-9AB0-0548F82CF2C1}"/>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FC093B5-5757-4A5A-8F77-E02665D9DFE5}"/>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62B5C8E-A47C-40CA-A515-F4A692630DC4}"/>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CC9CE65-3B29-4A5A-B719-EEB51DD10954}"/>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59B6D72-9B68-48FA-AE77-4F3D8B31B36B}"/>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2493250-69AA-4B50-9654-D9218C25ED28}"/>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C22F273-1A1B-48DE-B336-881E1C6E1203}"/>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C8A211A-CA9B-488D-9E41-B879A13385C1}"/>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E36A63DC-CE64-46DF-9527-1C0A61D07FFF}"/>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93EABF9-6D11-41DD-8327-CFEB301771A1}"/>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4E5748F-DDCC-4948-84E3-21EDF3C517BA}"/>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076A877-597C-4751-94EB-F9FC9D00509F}"/>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A063583-87BB-4BA6-8E19-D38E8498EB34}"/>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508E4F5-CBCC-4C8D-91D7-7524C367B7F0}"/>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70BC4FB-9F49-4BB4-B3C2-51B6F201971E}"/>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4F053B05-224E-410E-9D48-816EE6C98F9A}"/>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89A618E-81F7-4402-9CD4-57CA6C624303}"/>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F59F128-7A2A-4DAE-BF04-D2D732E15E2F}"/>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C773135-9C74-406B-B3E9-BD8C9869E4F4}"/>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357762C0-BA8F-404E-97F9-317AC206F966}"/>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B40B29F-45A3-4146-B9BB-3A4207FA672E}"/>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24D89EA-D147-499A-AD86-0E897D250DDC}"/>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0FEA22B-833E-4687-A463-98995F347CBB}"/>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4B5E1CA-F1FD-4160-844D-1112F41E922A}"/>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89F1879-5A07-41AD-98F4-C1A8B5022189}"/>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0686CD6-D8B5-444C-96AC-02C7B1C42274}"/>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5F046926-1C84-4CE0-8CB2-7422DF2282CF}"/>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9A817E2A-3DC6-4B29-B1FF-1F4A105A9F1D}"/>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51B3B57-EEDA-4DC9-87A3-26E16CB67BCE}"/>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3697590-EEE5-445A-88DB-50321EE822BA}"/>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4B05DB8-4E99-42B7-AEE7-15B15E31D98F}"/>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9EC2F56-5DB8-4F61-B7EC-161AF89EB418}"/>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150CAD8-A228-44E6-9476-F7B391065EFE}"/>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D7E703E-187C-4828-AFFA-6A18980CB20C}"/>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073A879-6D4D-4FC1-A41B-E8F69793F69D}"/>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F8CE8F47-00EB-4CEF-882A-B70A7FA5F0F1}"/>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93D1319-B5B2-4DA3-A7D1-AF9DF74E1DEA}"/>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grpSp>
        <p:nvGrpSpPr>
          <p:cNvPr id="9" name="Group 8">
            <a:extLst>
              <a:ext uri="{FF2B5EF4-FFF2-40B4-BE49-F238E27FC236}">
                <a16:creationId xmlns:a16="http://schemas.microsoft.com/office/drawing/2014/main" id="{3E4CDFAE-720E-4559-81DF-90829A9C115A}"/>
              </a:ext>
            </a:extLst>
          </p:cNvPr>
          <p:cNvGrpSpPr/>
          <p:nvPr/>
        </p:nvGrpSpPr>
        <p:grpSpPr>
          <a:xfrm>
            <a:off x="8553407" y="2390843"/>
            <a:ext cx="3924442" cy="4588964"/>
            <a:chOff x="8553407" y="2390843"/>
            <a:chExt cx="3924442" cy="4588964"/>
          </a:xfrm>
        </p:grpSpPr>
        <p:sp>
          <p:nvSpPr>
            <p:cNvPr id="19" name="Freeform: Shape 18">
              <a:extLst>
                <a:ext uri="{FF2B5EF4-FFF2-40B4-BE49-F238E27FC236}">
                  <a16:creationId xmlns:a16="http://schemas.microsoft.com/office/drawing/2014/main" id="{0E2A947C-CD66-4616-8566-6B5BC3289715}"/>
                </a:ext>
              </a:extLst>
            </p:cNvPr>
            <p:cNvSpPr/>
            <p:nvPr/>
          </p:nvSpPr>
          <p:spPr>
            <a:xfrm>
              <a:off x="8553407" y="6012451"/>
              <a:ext cx="3150632" cy="920336"/>
            </a:xfrm>
            <a:custGeom>
              <a:avLst/>
              <a:gdLst>
                <a:gd name="connsiteX0" fmla="*/ 1472312 w 2053199"/>
                <a:gd name="connsiteY0" fmla="*/ 71071 h 771531"/>
                <a:gd name="connsiteX1" fmla="*/ 703055 w 2053199"/>
                <a:gd name="connsiteY1" fmla="*/ 27528 h 771531"/>
                <a:gd name="connsiteX2" fmla="*/ 20884 w 2053199"/>
                <a:gd name="connsiteY2" fmla="*/ 346843 h 771531"/>
                <a:gd name="connsiteX3" fmla="*/ 238598 w 2053199"/>
                <a:gd name="connsiteY3" fmla="*/ 622614 h 771531"/>
                <a:gd name="connsiteX4" fmla="*/ 877227 w 2053199"/>
                <a:gd name="connsiteY4" fmla="*/ 738728 h 771531"/>
                <a:gd name="connsiteX5" fmla="*/ 1530369 w 2053199"/>
                <a:gd name="connsiteY5" fmla="*/ 753243 h 771531"/>
                <a:gd name="connsiteX6" fmla="*/ 2052884 w 2053199"/>
                <a:gd name="connsiteY6" fmla="*/ 506500 h 771531"/>
                <a:gd name="connsiteX7" fmla="*/ 1472312 w 2053199"/>
                <a:gd name="connsiteY7" fmla="*/ 71071 h 77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3199" h="771531">
                  <a:moveTo>
                    <a:pt x="1472312" y="71071"/>
                  </a:moveTo>
                  <a:cubicBezTo>
                    <a:pt x="1247341" y="-8758"/>
                    <a:pt x="944960" y="-18434"/>
                    <a:pt x="703055" y="27528"/>
                  </a:cubicBezTo>
                  <a:cubicBezTo>
                    <a:pt x="461150" y="73490"/>
                    <a:pt x="98293" y="247662"/>
                    <a:pt x="20884" y="346843"/>
                  </a:cubicBezTo>
                  <a:cubicBezTo>
                    <a:pt x="-56525" y="446024"/>
                    <a:pt x="95874" y="557300"/>
                    <a:pt x="238598" y="622614"/>
                  </a:cubicBezTo>
                  <a:cubicBezTo>
                    <a:pt x="381322" y="687928"/>
                    <a:pt x="661932" y="716957"/>
                    <a:pt x="877227" y="738728"/>
                  </a:cubicBezTo>
                  <a:cubicBezTo>
                    <a:pt x="1092522" y="760499"/>
                    <a:pt x="1334426" y="791948"/>
                    <a:pt x="1530369" y="753243"/>
                  </a:cubicBezTo>
                  <a:cubicBezTo>
                    <a:pt x="1726312" y="714538"/>
                    <a:pt x="2064979" y="620195"/>
                    <a:pt x="2052884" y="506500"/>
                  </a:cubicBezTo>
                  <a:cubicBezTo>
                    <a:pt x="2040789" y="392805"/>
                    <a:pt x="1697283" y="150900"/>
                    <a:pt x="1472312" y="7107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65" name="Picture 164">
              <a:extLst>
                <a:ext uri="{FF2B5EF4-FFF2-40B4-BE49-F238E27FC236}">
                  <a16:creationId xmlns:a16="http://schemas.microsoft.com/office/drawing/2014/main" id="{A1CFE7D3-1834-43FB-BE76-0E2D6BDD8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7217" y="2390843"/>
              <a:ext cx="3150632" cy="4588964"/>
            </a:xfrm>
            <a:prstGeom prst="rect">
              <a:avLst/>
            </a:prstGeom>
          </p:spPr>
        </p:pic>
      </p:grpSp>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365330" y="35603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FFA5A320-3BE4-4953-B020-245761693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49" y="3719005"/>
            <a:ext cx="2624043" cy="3302167"/>
          </a:xfrm>
          <a:prstGeom prst="rect">
            <a:avLst/>
          </a:prstGeom>
        </p:spPr>
      </p:pic>
      <p:sp>
        <p:nvSpPr>
          <p:cNvPr id="11" name="Speech Bubble: Rectangle with Corners Rounded 10">
            <a:extLst>
              <a:ext uri="{FF2B5EF4-FFF2-40B4-BE49-F238E27FC236}">
                <a16:creationId xmlns:a16="http://schemas.microsoft.com/office/drawing/2014/main" id="{7018EE4E-647D-4AD7-9E85-8904FCEF074E}"/>
              </a:ext>
            </a:extLst>
          </p:cNvPr>
          <p:cNvSpPr/>
          <p:nvPr/>
        </p:nvSpPr>
        <p:spPr>
          <a:xfrm>
            <a:off x="-379574" y="2288630"/>
            <a:ext cx="3406854" cy="1532975"/>
          </a:xfrm>
          <a:prstGeom prst="wedgeRoundRectCallout">
            <a:avLst>
              <a:gd name="adj1" fmla="val 3025"/>
              <a:gd name="adj2" fmla="val 81436"/>
              <a:gd name="adj3" fmla="val 16667"/>
            </a:avLst>
          </a:prstGeom>
          <a:ln w="28575"/>
          <a:effectLst>
            <a:outerShdw blurRad="50800" dist="38100" dir="18900000" algn="bl" rotWithShape="0">
              <a:schemeClr val="accent6">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6" name="TextBox 135">
            <a:extLst>
              <a:ext uri="{FF2B5EF4-FFF2-40B4-BE49-F238E27FC236}">
                <a16:creationId xmlns:a16="http://schemas.microsoft.com/office/drawing/2014/main" id="{2FEF1057-5B29-486F-A79F-69779EC1A6B0}"/>
              </a:ext>
            </a:extLst>
          </p:cNvPr>
          <p:cNvSpPr txBox="1"/>
          <p:nvPr/>
        </p:nvSpPr>
        <p:spPr>
          <a:xfrm>
            <a:off x="382557" y="2595740"/>
            <a:ext cx="222368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outerShdw dist="38100" dir="2700000" algn="tl" rotWithShape="0">
                    <a:prstClr val="white"/>
                  </a:outerShdw>
                </a:effectLst>
                <a:uLnTx/>
                <a:uFillTx/>
                <a:latin typeface="Arial" panose="020B0604020202020204" pitchFamily="34" charset="0"/>
                <a:cs typeface="Arial" panose="020B0604020202020204" pitchFamily="34" charset="0"/>
              </a:rPr>
              <a:t>CÂU 3</a:t>
            </a:r>
          </a:p>
        </p:txBody>
      </p:sp>
      <p:grpSp>
        <p:nvGrpSpPr>
          <p:cNvPr id="3" name="Group 2">
            <a:extLst>
              <a:ext uri="{FF2B5EF4-FFF2-40B4-BE49-F238E27FC236}">
                <a16:creationId xmlns:a16="http://schemas.microsoft.com/office/drawing/2014/main" id="{1BB902E0-BCCE-413E-8606-224FD4099A34}"/>
              </a:ext>
            </a:extLst>
          </p:cNvPr>
          <p:cNvGrpSpPr/>
          <p:nvPr/>
        </p:nvGrpSpPr>
        <p:grpSpPr>
          <a:xfrm>
            <a:off x="4817163" y="5349495"/>
            <a:ext cx="4670669" cy="838215"/>
            <a:chOff x="4796279" y="1846430"/>
            <a:chExt cx="4670669" cy="838215"/>
          </a:xfrm>
        </p:grpSpPr>
        <p:sp>
          <p:nvSpPr>
            <p:cNvPr id="143" name="Rectangle 142">
              <a:extLst>
                <a:ext uri="{FF2B5EF4-FFF2-40B4-BE49-F238E27FC236}">
                  <a16:creationId xmlns:a16="http://schemas.microsoft.com/office/drawing/2014/main" id="{9928A095-CA48-4AE1-B571-831B5E104AA3}"/>
                </a:ext>
              </a:extLst>
            </p:cNvPr>
            <p:cNvSpPr/>
            <p:nvPr/>
          </p:nvSpPr>
          <p:spPr>
            <a:xfrm>
              <a:off x="4796279" y="1888045"/>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4" name="TextBox 143">
              <a:extLst>
                <a:ext uri="{FF2B5EF4-FFF2-40B4-BE49-F238E27FC236}">
                  <a16:creationId xmlns:a16="http://schemas.microsoft.com/office/drawing/2014/main" id="{DB4A4E83-25D3-4A51-A5A9-F89CFD80BBF4}"/>
                </a:ext>
              </a:extLst>
            </p:cNvPr>
            <p:cNvSpPr txBox="1"/>
            <p:nvPr/>
          </p:nvSpPr>
          <p:spPr>
            <a:xfrm>
              <a:off x="4844472" y="1846430"/>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600" normalizeH="0" baseline="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Cả</a:t>
              </a:r>
              <a:r>
                <a:rPr kumimoji="0" lang="en-US" sz="48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3 </a:t>
              </a:r>
              <a:r>
                <a:rPr kumimoji="0" lang="en-US" sz="48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đáp</a:t>
              </a:r>
              <a:r>
                <a:rPr kumimoji="0" lang="en-US" sz="4800" b="1" i="0" u="none" strike="noStrike" kern="1200" cap="none" spc="600" normalizeH="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r>
                <a:rPr kumimoji="0" lang="en-US" sz="4800" b="1" i="0" u="none" strike="noStrike" kern="1200" cap="none" spc="600" normalizeH="0" noProof="0" dirty="0" err="1"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án</a:t>
              </a:r>
              <a:endPar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A0330150-007E-4591-80D5-97871877E081}"/>
              </a:ext>
            </a:extLst>
          </p:cNvPr>
          <p:cNvGrpSpPr/>
          <p:nvPr/>
        </p:nvGrpSpPr>
        <p:grpSpPr>
          <a:xfrm>
            <a:off x="4801742" y="3196489"/>
            <a:ext cx="4670669" cy="838215"/>
            <a:chOff x="4801742" y="2912711"/>
            <a:chExt cx="4670669" cy="838215"/>
          </a:xfrm>
        </p:grpSpPr>
        <p:sp>
          <p:nvSpPr>
            <p:cNvPr id="145" name="Rectangle 144">
              <a:extLst>
                <a:ext uri="{FF2B5EF4-FFF2-40B4-BE49-F238E27FC236}">
                  <a16:creationId xmlns:a16="http://schemas.microsoft.com/office/drawing/2014/main" id="{053EE036-B8F9-4564-81B1-D6788A79B180}"/>
                </a:ext>
              </a:extLst>
            </p:cNvPr>
            <p:cNvSpPr/>
            <p:nvPr/>
          </p:nvSpPr>
          <p:spPr>
            <a:xfrm>
              <a:off x="4801742" y="2954326"/>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6" name="TextBox 145">
              <a:extLst>
                <a:ext uri="{FF2B5EF4-FFF2-40B4-BE49-F238E27FC236}">
                  <a16:creationId xmlns:a16="http://schemas.microsoft.com/office/drawing/2014/main" id="{1A20EC4B-9BE2-4ABE-9934-5A46D5B38F62}"/>
                </a:ext>
              </a:extLst>
            </p:cNvPr>
            <p:cNvSpPr txBox="1"/>
            <p:nvPr/>
          </p:nvSpPr>
          <p:spPr>
            <a:xfrm>
              <a:off x="4849935" y="2912711"/>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spc="600" dirty="0" err="1"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Đường</a:t>
              </a:r>
              <a:r>
                <a:rPr lang="en-US" sz="4800" b="1" spc="600" dirty="0"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ô </a:t>
              </a:r>
              <a:r>
                <a:rPr lang="en-US" sz="4800" b="1" spc="600" dirty="0" err="1"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tô</a:t>
              </a:r>
              <a:endPar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95CA61C4-3F94-4661-A9FE-B9E3BE906B58}"/>
              </a:ext>
            </a:extLst>
          </p:cNvPr>
          <p:cNvGrpSpPr/>
          <p:nvPr/>
        </p:nvGrpSpPr>
        <p:grpSpPr>
          <a:xfrm>
            <a:off x="4752717" y="2046847"/>
            <a:ext cx="4670669" cy="838215"/>
            <a:chOff x="4807205" y="3978992"/>
            <a:chExt cx="4670669" cy="838215"/>
          </a:xfrm>
        </p:grpSpPr>
        <p:sp>
          <p:nvSpPr>
            <p:cNvPr id="147" name="Rectangle 146">
              <a:extLst>
                <a:ext uri="{FF2B5EF4-FFF2-40B4-BE49-F238E27FC236}">
                  <a16:creationId xmlns:a16="http://schemas.microsoft.com/office/drawing/2014/main" id="{16C9739C-4149-4C9F-9FE3-E000C45EBE48}"/>
                </a:ext>
              </a:extLst>
            </p:cNvPr>
            <p:cNvSpPr/>
            <p:nvPr/>
          </p:nvSpPr>
          <p:spPr>
            <a:xfrm>
              <a:off x="4807205" y="4020607"/>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8" name="TextBox 147">
              <a:extLst>
                <a:ext uri="{FF2B5EF4-FFF2-40B4-BE49-F238E27FC236}">
                  <a16:creationId xmlns:a16="http://schemas.microsoft.com/office/drawing/2014/main" id="{403AB73F-231A-4924-9C17-5BDDBDA157DC}"/>
                </a:ext>
              </a:extLst>
            </p:cNvPr>
            <p:cNvSpPr txBox="1"/>
            <p:nvPr/>
          </p:nvSpPr>
          <p:spPr>
            <a:xfrm>
              <a:off x="4855398" y="3978992"/>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spc="600" dirty="0" err="1"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Đường</a:t>
              </a:r>
              <a:r>
                <a:rPr lang="en-US" sz="4800" b="1" spc="600" dirty="0"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800" b="1" spc="600" dirty="0" err="1"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thuỷ</a:t>
              </a:r>
              <a:endPar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E55404FB-5D44-44C7-AF10-65A5F8C7A74C}"/>
              </a:ext>
            </a:extLst>
          </p:cNvPr>
          <p:cNvGrpSpPr/>
          <p:nvPr/>
        </p:nvGrpSpPr>
        <p:grpSpPr>
          <a:xfrm>
            <a:off x="4801766" y="4316778"/>
            <a:ext cx="4670669" cy="838215"/>
            <a:chOff x="4812668" y="5045273"/>
            <a:chExt cx="4670669" cy="838215"/>
          </a:xfrm>
        </p:grpSpPr>
        <p:sp>
          <p:nvSpPr>
            <p:cNvPr id="149" name="Rectangle 148">
              <a:extLst>
                <a:ext uri="{FF2B5EF4-FFF2-40B4-BE49-F238E27FC236}">
                  <a16:creationId xmlns:a16="http://schemas.microsoft.com/office/drawing/2014/main" id="{911E5C3B-3711-40FC-AAFE-19A3422F603E}"/>
                </a:ext>
              </a:extLst>
            </p:cNvPr>
            <p:cNvSpPr/>
            <p:nvPr/>
          </p:nvSpPr>
          <p:spPr>
            <a:xfrm>
              <a:off x="4812668" y="5086888"/>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50" name="TextBox 149">
              <a:extLst>
                <a:ext uri="{FF2B5EF4-FFF2-40B4-BE49-F238E27FC236}">
                  <a16:creationId xmlns:a16="http://schemas.microsoft.com/office/drawing/2014/main" id="{BE0F2F2F-5E4F-47D6-8376-BD620640FF9D}"/>
                </a:ext>
              </a:extLst>
            </p:cNvPr>
            <p:cNvSpPr txBox="1"/>
            <p:nvPr/>
          </p:nvSpPr>
          <p:spPr>
            <a:xfrm>
              <a:off x="4860861" y="5045273"/>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spc="600" noProof="0" dirty="0" err="1"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Hàng</a:t>
              </a:r>
              <a:r>
                <a:rPr lang="en-US" sz="4800" b="1" spc="600" noProof="0" dirty="0"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800" b="1" spc="600" noProof="0" dirty="0" err="1" smtClean="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không</a:t>
              </a:r>
              <a:endPar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153" name="Group 152">
            <a:extLst>
              <a:ext uri="{FF2B5EF4-FFF2-40B4-BE49-F238E27FC236}">
                <a16:creationId xmlns:a16="http://schemas.microsoft.com/office/drawing/2014/main" id="{69B4D432-07E0-459A-950B-8460F348DDA7}"/>
              </a:ext>
            </a:extLst>
          </p:cNvPr>
          <p:cNvGrpSpPr/>
          <p:nvPr/>
        </p:nvGrpSpPr>
        <p:grpSpPr>
          <a:xfrm>
            <a:off x="3731266" y="5338860"/>
            <a:ext cx="804988" cy="830997"/>
            <a:chOff x="4295433" y="813915"/>
            <a:chExt cx="804988" cy="830997"/>
          </a:xfrm>
        </p:grpSpPr>
        <p:sp>
          <p:nvSpPr>
            <p:cNvPr id="154" name="Oval 153">
              <a:extLst>
                <a:ext uri="{FF2B5EF4-FFF2-40B4-BE49-F238E27FC236}">
                  <a16:creationId xmlns:a16="http://schemas.microsoft.com/office/drawing/2014/main" id="{3509988A-6251-4464-903E-B57BED0A8294}"/>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5" name="TextBox 154">
              <a:extLst>
                <a:ext uri="{FF2B5EF4-FFF2-40B4-BE49-F238E27FC236}">
                  <a16:creationId xmlns:a16="http://schemas.microsoft.com/office/drawing/2014/main" id="{B11DDC67-2238-485C-A7F2-6219BC1E6873}"/>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smtClean="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D</a:t>
              </a:r>
              <a:endPar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endParaRPr>
            </a:p>
          </p:txBody>
        </p:sp>
      </p:grpSp>
      <p:grpSp>
        <p:nvGrpSpPr>
          <p:cNvPr id="156" name="Group 155">
            <a:extLst>
              <a:ext uri="{FF2B5EF4-FFF2-40B4-BE49-F238E27FC236}">
                <a16:creationId xmlns:a16="http://schemas.microsoft.com/office/drawing/2014/main" id="{C3F107D2-E87C-4A44-8B42-93E70A666007}"/>
              </a:ext>
            </a:extLst>
          </p:cNvPr>
          <p:cNvGrpSpPr/>
          <p:nvPr/>
        </p:nvGrpSpPr>
        <p:grpSpPr>
          <a:xfrm>
            <a:off x="3703601" y="3184028"/>
            <a:ext cx="804988" cy="830997"/>
            <a:chOff x="4295433" y="813915"/>
            <a:chExt cx="804988" cy="830997"/>
          </a:xfrm>
        </p:grpSpPr>
        <p:sp>
          <p:nvSpPr>
            <p:cNvPr id="157" name="Oval 156">
              <a:extLst>
                <a:ext uri="{FF2B5EF4-FFF2-40B4-BE49-F238E27FC236}">
                  <a16:creationId xmlns:a16="http://schemas.microsoft.com/office/drawing/2014/main" id="{A81A6681-B685-4CA2-AEDB-9CD422062C3B}"/>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8" name="TextBox 157">
              <a:extLst>
                <a:ext uri="{FF2B5EF4-FFF2-40B4-BE49-F238E27FC236}">
                  <a16:creationId xmlns:a16="http://schemas.microsoft.com/office/drawing/2014/main" id="{E3716F79-D30D-40D3-A3D2-ED27E5634F89}"/>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B</a:t>
              </a:r>
            </a:p>
          </p:txBody>
        </p:sp>
      </p:grpSp>
      <p:grpSp>
        <p:nvGrpSpPr>
          <p:cNvPr id="159" name="Group 158">
            <a:extLst>
              <a:ext uri="{FF2B5EF4-FFF2-40B4-BE49-F238E27FC236}">
                <a16:creationId xmlns:a16="http://schemas.microsoft.com/office/drawing/2014/main" id="{49CCA6D9-5849-48D9-8CD2-7AA91A894852}"/>
              </a:ext>
            </a:extLst>
          </p:cNvPr>
          <p:cNvGrpSpPr/>
          <p:nvPr/>
        </p:nvGrpSpPr>
        <p:grpSpPr>
          <a:xfrm>
            <a:off x="3642332" y="2062306"/>
            <a:ext cx="804988" cy="830997"/>
            <a:chOff x="4295433" y="813915"/>
            <a:chExt cx="804988" cy="830997"/>
          </a:xfrm>
        </p:grpSpPr>
        <p:sp>
          <p:nvSpPr>
            <p:cNvPr id="160" name="Oval 159">
              <a:extLst>
                <a:ext uri="{FF2B5EF4-FFF2-40B4-BE49-F238E27FC236}">
                  <a16:creationId xmlns:a16="http://schemas.microsoft.com/office/drawing/2014/main" id="{14E27835-A93A-4920-8D66-A4C4206BCA12}"/>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1" name="TextBox 160">
              <a:extLst>
                <a:ext uri="{FF2B5EF4-FFF2-40B4-BE49-F238E27FC236}">
                  <a16:creationId xmlns:a16="http://schemas.microsoft.com/office/drawing/2014/main" id="{8A23BBE5-C90F-48BB-B3C6-C5603BCBFB8F}"/>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smtClean="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A</a:t>
              </a:r>
              <a:endPar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endParaRPr>
            </a:p>
          </p:txBody>
        </p:sp>
      </p:grpSp>
      <p:grpSp>
        <p:nvGrpSpPr>
          <p:cNvPr id="162" name="Group 161">
            <a:extLst>
              <a:ext uri="{FF2B5EF4-FFF2-40B4-BE49-F238E27FC236}">
                <a16:creationId xmlns:a16="http://schemas.microsoft.com/office/drawing/2014/main" id="{CF199537-5D37-4626-B6A1-CC6E5560ABF3}"/>
              </a:ext>
            </a:extLst>
          </p:cNvPr>
          <p:cNvGrpSpPr/>
          <p:nvPr/>
        </p:nvGrpSpPr>
        <p:grpSpPr>
          <a:xfrm>
            <a:off x="3679137" y="4287675"/>
            <a:ext cx="804988" cy="830997"/>
            <a:chOff x="4295433" y="813915"/>
            <a:chExt cx="804988" cy="830997"/>
          </a:xfrm>
        </p:grpSpPr>
        <p:sp>
          <p:nvSpPr>
            <p:cNvPr id="163" name="Oval 162">
              <a:extLst>
                <a:ext uri="{FF2B5EF4-FFF2-40B4-BE49-F238E27FC236}">
                  <a16:creationId xmlns:a16="http://schemas.microsoft.com/office/drawing/2014/main" id="{4E4F7C49-E59A-434E-89D2-6498B49C2024}"/>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4" name="TextBox 163">
              <a:extLst>
                <a:ext uri="{FF2B5EF4-FFF2-40B4-BE49-F238E27FC236}">
                  <a16:creationId xmlns:a16="http://schemas.microsoft.com/office/drawing/2014/main" id="{D19F8F04-7FB9-4AD3-985D-A398851F7F7A}"/>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spc="600" dirty="0">
                  <a:solidFill>
                    <a:srgbClr val="9B6B43">
                      <a:lumMod val="50000"/>
                    </a:srgbClr>
                  </a:solidFill>
                  <a:effectLst>
                    <a:outerShdw dist="38100" dir="2700000" algn="tl" rotWithShape="0">
                      <a:srgbClr val="E3B19A"/>
                    </a:outerShdw>
                  </a:effectLst>
                  <a:latin typeface="Arial" panose="020B0604020202020204" pitchFamily="34" charset="0"/>
                  <a:cs typeface="Arial" panose="020B0604020202020204" pitchFamily="34" charset="0"/>
                </a:rPr>
                <a:t>C</a:t>
              </a:r>
              <a:endPar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endParaRPr>
            </a:p>
          </p:txBody>
        </p:sp>
      </p:grpSp>
      <p:grpSp>
        <p:nvGrpSpPr>
          <p:cNvPr id="168" name="Group 167">
            <a:extLst>
              <a:ext uri="{FF2B5EF4-FFF2-40B4-BE49-F238E27FC236}">
                <a16:creationId xmlns:a16="http://schemas.microsoft.com/office/drawing/2014/main" id="{3D3FACAB-14CB-4704-B568-F497A937320B}"/>
              </a:ext>
            </a:extLst>
          </p:cNvPr>
          <p:cNvGrpSpPr/>
          <p:nvPr/>
        </p:nvGrpSpPr>
        <p:grpSpPr>
          <a:xfrm>
            <a:off x="687390" y="-1589093"/>
            <a:ext cx="2566105" cy="3548346"/>
            <a:chOff x="9361484" y="-1793172"/>
            <a:chExt cx="2782727" cy="3511725"/>
          </a:xfrm>
          <a:solidFill>
            <a:schemeClr val="accent6">
              <a:lumMod val="60000"/>
              <a:lumOff val="40000"/>
            </a:schemeClr>
          </a:solidFill>
        </p:grpSpPr>
        <p:grpSp>
          <p:nvGrpSpPr>
            <p:cNvPr id="169" name="Group 168">
              <a:extLst>
                <a:ext uri="{FF2B5EF4-FFF2-40B4-BE49-F238E27FC236}">
                  <a16:creationId xmlns:a16="http://schemas.microsoft.com/office/drawing/2014/main" id="{45FF7BE6-DA69-4A1D-AD43-6C8A7A01DC71}"/>
                </a:ext>
              </a:extLst>
            </p:cNvPr>
            <p:cNvGrpSpPr/>
            <p:nvPr/>
          </p:nvGrpSpPr>
          <p:grpSpPr>
            <a:xfrm>
              <a:off x="9361484" y="-1348026"/>
              <a:ext cx="302735" cy="2636812"/>
              <a:chOff x="10668000" y="6341932"/>
              <a:chExt cx="302735" cy="2636812"/>
            </a:xfrm>
            <a:grpFill/>
          </p:grpSpPr>
          <p:sp>
            <p:nvSpPr>
              <p:cNvPr id="188" name="Star: 5 Points 187">
                <a:extLst>
                  <a:ext uri="{FF2B5EF4-FFF2-40B4-BE49-F238E27FC236}">
                    <a16:creationId xmlns:a16="http://schemas.microsoft.com/office/drawing/2014/main" id="{2E1E3A62-70E5-4440-8BEE-2524B8D1C18D}"/>
                  </a:ext>
                </a:extLst>
              </p:cNvPr>
              <p:cNvSpPr/>
              <p:nvPr/>
            </p:nvSpPr>
            <p:spPr>
              <a:xfrm>
                <a:off x="10668000" y="8676009"/>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9" name="Straight Connector 188">
                <a:extLst>
                  <a:ext uri="{FF2B5EF4-FFF2-40B4-BE49-F238E27FC236}">
                    <a16:creationId xmlns:a16="http://schemas.microsoft.com/office/drawing/2014/main" id="{29713C3F-2F58-472E-A57B-C710DF4F1E1E}"/>
                  </a:ext>
                </a:extLst>
              </p:cNvPr>
              <p:cNvCxnSpPr>
                <a:cxnSpLocks/>
                <a:stCxn id="188" idx="0"/>
              </p:cNvCxnSpPr>
              <p:nvPr/>
            </p:nvCxnSpPr>
            <p:spPr>
              <a:xfrm flipH="1" flipV="1">
                <a:off x="10800522" y="6341932"/>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DE50C6B7-A798-485C-B1A0-AA79C6568015}"/>
                </a:ext>
              </a:extLst>
            </p:cNvPr>
            <p:cNvGrpSpPr/>
            <p:nvPr/>
          </p:nvGrpSpPr>
          <p:grpSpPr>
            <a:xfrm>
              <a:off x="9774816" y="-1793172"/>
              <a:ext cx="302735" cy="2636812"/>
              <a:chOff x="10668000" y="5535637"/>
              <a:chExt cx="302735" cy="2636812"/>
            </a:xfrm>
            <a:grpFill/>
          </p:grpSpPr>
          <p:sp>
            <p:nvSpPr>
              <p:cNvPr id="186" name="Star: 5 Points 185">
                <a:extLst>
                  <a:ext uri="{FF2B5EF4-FFF2-40B4-BE49-F238E27FC236}">
                    <a16:creationId xmlns:a16="http://schemas.microsoft.com/office/drawing/2014/main" id="{1F445802-0ED1-434E-ABFA-A47EE9ACD1D0}"/>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7" name="Straight Connector 186">
                <a:extLst>
                  <a:ext uri="{FF2B5EF4-FFF2-40B4-BE49-F238E27FC236}">
                    <a16:creationId xmlns:a16="http://schemas.microsoft.com/office/drawing/2014/main" id="{91115D97-59BE-48F7-9B41-48087B7E255C}"/>
                  </a:ext>
                </a:extLst>
              </p:cNvPr>
              <p:cNvCxnSpPr>
                <a:stCxn id="186"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7D16CC52-111F-46F4-8B27-5DF937A280EE}"/>
                </a:ext>
              </a:extLst>
            </p:cNvPr>
            <p:cNvGrpSpPr/>
            <p:nvPr/>
          </p:nvGrpSpPr>
          <p:grpSpPr>
            <a:xfrm>
              <a:off x="10188148" y="-923430"/>
              <a:ext cx="302735" cy="2636812"/>
              <a:chOff x="10668000" y="6842620"/>
              <a:chExt cx="302735" cy="2636812"/>
            </a:xfrm>
            <a:grpFill/>
          </p:grpSpPr>
          <p:sp>
            <p:nvSpPr>
              <p:cNvPr id="184" name="Star: 5 Points 183">
                <a:extLst>
                  <a:ext uri="{FF2B5EF4-FFF2-40B4-BE49-F238E27FC236}">
                    <a16:creationId xmlns:a16="http://schemas.microsoft.com/office/drawing/2014/main" id="{60EB39A7-9E74-417F-9DA3-62454E32DBF5}"/>
                  </a:ext>
                </a:extLst>
              </p:cNvPr>
              <p:cNvSpPr/>
              <p:nvPr/>
            </p:nvSpPr>
            <p:spPr>
              <a:xfrm>
                <a:off x="10668000" y="9176697"/>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5" name="Straight Connector 184">
                <a:extLst>
                  <a:ext uri="{FF2B5EF4-FFF2-40B4-BE49-F238E27FC236}">
                    <a16:creationId xmlns:a16="http://schemas.microsoft.com/office/drawing/2014/main" id="{CF84393A-5A1F-4BE4-9AAB-F514F79127D3}"/>
                  </a:ext>
                </a:extLst>
              </p:cNvPr>
              <p:cNvCxnSpPr>
                <a:stCxn id="184" idx="0"/>
              </p:cNvCxnSpPr>
              <p:nvPr/>
            </p:nvCxnSpPr>
            <p:spPr>
              <a:xfrm flipH="1" flipV="1">
                <a:off x="10800522" y="6842620"/>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3D464DB1-0330-4579-9B88-878DA0DAF869}"/>
                </a:ext>
              </a:extLst>
            </p:cNvPr>
            <p:cNvGrpSpPr/>
            <p:nvPr/>
          </p:nvGrpSpPr>
          <p:grpSpPr>
            <a:xfrm>
              <a:off x="10601480" y="-1535280"/>
              <a:ext cx="302735" cy="2636812"/>
              <a:chOff x="10668000" y="5535637"/>
              <a:chExt cx="302735" cy="2636812"/>
            </a:xfrm>
            <a:grpFill/>
          </p:grpSpPr>
          <p:sp>
            <p:nvSpPr>
              <p:cNvPr id="182" name="Star: 5 Points 181">
                <a:extLst>
                  <a:ext uri="{FF2B5EF4-FFF2-40B4-BE49-F238E27FC236}">
                    <a16:creationId xmlns:a16="http://schemas.microsoft.com/office/drawing/2014/main" id="{05DD26A4-8A48-4653-967A-77CA220D542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3" name="Straight Connector 182">
                <a:extLst>
                  <a:ext uri="{FF2B5EF4-FFF2-40B4-BE49-F238E27FC236}">
                    <a16:creationId xmlns:a16="http://schemas.microsoft.com/office/drawing/2014/main" id="{A7CB7ACA-FD50-42E4-8C2F-CE5F1636AA3D}"/>
                  </a:ext>
                </a:extLst>
              </p:cNvPr>
              <p:cNvCxnSpPr>
                <a:stCxn id="182"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E6C2C145-AF68-4750-9AEF-2D21FD8606A6}"/>
                </a:ext>
              </a:extLst>
            </p:cNvPr>
            <p:cNvGrpSpPr/>
            <p:nvPr/>
          </p:nvGrpSpPr>
          <p:grpSpPr>
            <a:xfrm>
              <a:off x="11014812" y="-1244675"/>
              <a:ext cx="302735" cy="2636812"/>
              <a:chOff x="10668000" y="5535637"/>
              <a:chExt cx="302735" cy="2636812"/>
            </a:xfrm>
            <a:grpFill/>
          </p:grpSpPr>
          <p:sp>
            <p:nvSpPr>
              <p:cNvPr id="180" name="Star: 5 Points 179">
                <a:extLst>
                  <a:ext uri="{FF2B5EF4-FFF2-40B4-BE49-F238E27FC236}">
                    <a16:creationId xmlns:a16="http://schemas.microsoft.com/office/drawing/2014/main" id="{20E4C81E-5ED0-489A-AB34-17D9058196A3}"/>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1" name="Straight Connector 180">
                <a:extLst>
                  <a:ext uri="{FF2B5EF4-FFF2-40B4-BE49-F238E27FC236}">
                    <a16:creationId xmlns:a16="http://schemas.microsoft.com/office/drawing/2014/main" id="{B378B409-2E79-4840-986A-3A1443498C9E}"/>
                  </a:ext>
                </a:extLst>
              </p:cNvPr>
              <p:cNvCxnSpPr>
                <a:stCxn id="180"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4" name="Group 173">
              <a:extLst>
                <a:ext uri="{FF2B5EF4-FFF2-40B4-BE49-F238E27FC236}">
                  <a16:creationId xmlns:a16="http://schemas.microsoft.com/office/drawing/2014/main" id="{52B14DAA-47BA-41E0-9C9B-3471CEA87963}"/>
                </a:ext>
              </a:extLst>
            </p:cNvPr>
            <p:cNvGrpSpPr/>
            <p:nvPr/>
          </p:nvGrpSpPr>
          <p:grpSpPr>
            <a:xfrm>
              <a:off x="11428144" y="-1749071"/>
              <a:ext cx="302735" cy="2636812"/>
              <a:chOff x="10668000" y="5535637"/>
              <a:chExt cx="302735" cy="2636812"/>
            </a:xfrm>
            <a:grpFill/>
          </p:grpSpPr>
          <p:sp>
            <p:nvSpPr>
              <p:cNvPr id="178" name="Star: 5 Points 177">
                <a:extLst>
                  <a:ext uri="{FF2B5EF4-FFF2-40B4-BE49-F238E27FC236}">
                    <a16:creationId xmlns:a16="http://schemas.microsoft.com/office/drawing/2014/main" id="{42FF0058-2844-4884-8E8D-028B3C13663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9" name="Straight Connector 178">
                <a:extLst>
                  <a:ext uri="{FF2B5EF4-FFF2-40B4-BE49-F238E27FC236}">
                    <a16:creationId xmlns:a16="http://schemas.microsoft.com/office/drawing/2014/main" id="{F3EB5F2F-6D54-4014-A507-120E49C1B72F}"/>
                  </a:ext>
                </a:extLst>
              </p:cNvPr>
              <p:cNvCxnSpPr>
                <a:stCxn id="178"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5" name="Group 174">
              <a:extLst>
                <a:ext uri="{FF2B5EF4-FFF2-40B4-BE49-F238E27FC236}">
                  <a16:creationId xmlns:a16="http://schemas.microsoft.com/office/drawing/2014/main" id="{9E81EF65-F754-4EF9-8BFF-F280C9B42BDC}"/>
                </a:ext>
              </a:extLst>
            </p:cNvPr>
            <p:cNvGrpSpPr/>
            <p:nvPr/>
          </p:nvGrpSpPr>
          <p:grpSpPr>
            <a:xfrm>
              <a:off x="11841476" y="-1535280"/>
              <a:ext cx="302735" cy="3253833"/>
              <a:chOff x="10668000" y="4918616"/>
              <a:chExt cx="302735" cy="3253833"/>
            </a:xfrm>
            <a:grpFill/>
          </p:grpSpPr>
          <p:sp>
            <p:nvSpPr>
              <p:cNvPr id="176" name="Star: 5 Points 175">
                <a:extLst>
                  <a:ext uri="{FF2B5EF4-FFF2-40B4-BE49-F238E27FC236}">
                    <a16:creationId xmlns:a16="http://schemas.microsoft.com/office/drawing/2014/main" id="{18070B7A-5503-43F8-A186-F1554CDD1342}"/>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7" name="Straight Connector 176">
                <a:extLst>
                  <a:ext uri="{FF2B5EF4-FFF2-40B4-BE49-F238E27FC236}">
                    <a16:creationId xmlns:a16="http://schemas.microsoft.com/office/drawing/2014/main" id="{0C9469BE-57FE-42E5-B32D-0539321E32F6}"/>
                  </a:ext>
                </a:extLst>
              </p:cNvPr>
              <p:cNvCxnSpPr>
                <a:cxnSpLocks/>
                <a:stCxn id="176" idx="0"/>
              </p:cNvCxnSpPr>
              <p:nvPr/>
            </p:nvCxnSpPr>
            <p:spPr>
              <a:xfrm flipH="1" flipV="1">
                <a:off x="10799139" y="4918616"/>
                <a:ext cx="20229" cy="2951098"/>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190" name="Group 189">
            <a:extLst>
              <a:ext uri="{FF2B5EF4-FFF2-40B4-BE49-F238E27FC236}">
                <a16:creationId xmlns:a16="http://schemas.microsoft.com/office/drawing/2014/main" id="{B8D57D2F-BFE3-4F22-8043-67D4C49645AF}"/>
              </a:ext>
            </a:extLst>
          </p:cNvPr>
          <p:cNvGrpSpPr/>
          <p:nvPr/>
        </p:nvGrpSpPr>
        <p:grpSpPr>
          <a:xfrm>
            <a:off x="10229256" y="763653"/>
            <a:ext cx="1044633" cy="1426328"/>
            <a:chOff x="9150308" y="1638231"/>
            <a:chExt cx="1503754" cy="2053206"/>
          </a:xfrm>
        </p:grpSpPr>
        <p:sp>
          <p:nvSpPr>
            <p:cNvPr id="191" name="Star: 4 Points 190">
              <a:extLst>
                <a:ext uri="{FF2B5EF4-FFF2-40B4-BE49-F238E27FC236}">
                  <a16:creationId xmlns:a16="http://schemas.microsoft.com/office/drawing/2014/main" id="{863F3D13-6F12-458A-8F10-2B8DF1AF70E0}"/>
                </a:ext>
              </a:extLst>
            </p:cNvPr>
            <p:cNvSpPr/>
            <p:nvPr/>
          </p:nvSpPr>
          <p:spPr>
            <a:xfrm>
              <a:off x="9694098" y="1638231"/>
              <a:ext cx="595085" cy="770508"/>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2" name="Star: 4 Points 191">
              <a:extLst>
                <a:ext uri="{FF2B5EF4-FFF2-40B4-BE49-F238E27FC236}">
                  <a16:creationId xmlns:a16="http://schemas.microsoft.com/office/drawing/2014/main" id="{82D64BE3-654F-4EA7-B237-EF3778D15938}"/>
                </a:ext>
              </a:extLst>
            </p:cNvPr>
            <p:cNvSpPr/>
            <p:nvPr/>
          </p:nvSpPr>
          <p:spPr>
            <a:xfrm>
              <a:off x="10256969" y="2669059"/>
              <a:ext cx="397093" cy="514149"/>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3" name="Star: 4 Points 192">
              <a:extLst>
                <a:ext uri="{FF2B5EF4-FFF2-40B4-BE49-F238E27FC236}">
                  <a16:creationId xmlns:a16="http://schemas.microsoft.com/office/drawing/2014/main" id="{3F431C0A-0DF9-4BB7-BC61-380A58A838FE}"/>
                </a:ext>
              </a:extLst>
            </p:cNvPr>
            <p:cNvSpPr/>
            <p:nvPr/>
          </p:nvSpPr>
          <p:spPr>
            <a:xfrm>
              <a:off x="9150308" y="2329136"/>
              <a:ext cx="850330" cy="1362301"/>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33" name="Rectangle 132">
            <a:extLst>
              <a:ext uri="{FF2B5EF4-FFF2-40B4-BE49-F238E27FC236}">
                <a16:creationId xmlns:a16="http://schemas.microsoft.com/office/drawing/2014/main" id="{AB793811-3D8B-4247-AFAC-1A4B9B7478E8}"/>
              </a:ext>
            </a:extLst>
          </p:cNvPr>
          <p:cNvSpPr/>
          <p:nvPr/>
        </p:nvSpPr>
        <p:spPr>
          <a:xfrm>
            <a:off x="823401" y="601974"/>
            <a:ext cx="9738658" cy="113166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4" name="TextBox 133">
            <a:extLst>
              <a:ext uri="{FF2B5EF4-FFF2-40B4-BE49-F238E27FC236}">
                <a16:creationId xmlns:a16="http://schemas.microsoft.com/office/drawing/2014/main" id="{E8A7CF5C-C504-462B-973F-F05DFFC736D6}"/>
              </a:ext>
            </a:extLst>
          </p:cNvPr>
          <p:cNvSpPr txBox="1"/>
          <p:nvPr/>
        </p:nvSpPr>
        <p:spPr>
          <a:xfrm>
            <a:off x="1016434" y="541664"/>
            <a:ext cx="940499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Các</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phương</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tiện</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giao</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thông</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chủ</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yếu</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ở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Cần</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Thơ</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 </a:t>
            </a:r>
            <a:r>
              <a:rPr lang="en-US" sz="4000" dirty="0" err="1"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là</a:t>
            </a:r>
            <a:r>
              <a:rPr lang="en-US" sz="4000" dirty="0" smtClean="0">
                <a:solidFill>
                  <a:srgbClr val="9B6B43">
                    <a:lumMod val="50000"/>
                  </a:srgbClr>
                </a:solidFill>
                <a:effectLst>
                  <a:outerShdw dist="38100" dir="2700000" algn="tl" rotWithShape="0">
                    <a:prstClr val="white"/>
                  </a:outerShdw>
                </a:effectLst>
                <a:latin typeface="Arial" panose="020B0604020202020204" pitchFamily="34" charset="0"/>
                <a:cs typeface="Arial" panose="020B0604020202020204" pitchFamily="34" charset="0"/>
              </a:rPr>
              <a:t>:</a:t>
            </a:r>
            <a:endParaRPr kumimoji="0" lang="en-US" sz="4000" b="0" i="0" u="none" strike="noStrike" kern="1200" cap="none" spc="0" normalizeH="0" baseline="0" noProof="0" dirty="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endParaRPr>
          </a:p>
        </p:txBody>
      </p:sp>
      <p:pic>
        <p:nvPicPr>
          <p:cNvPr id="135" name="Picture 134">
            <a:extLst>
              <a:ext uri="{FF2B5EF4-FFF2-40B4-BE49-F238E27FC236}">
                <a16:creationId xmlns:a16="http://schemas.microsoft.com/office/drawing/2014/main" id="{C22E35E4-5750-4346-A276-B0901D6FE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9255" y="-43135"/>
            <a:ext cx="2318030" cy="2318030"/>
          </a:xfrm>
          <a:prstGeom prst="rect">
            <a:avLst/>
          </a:prstGeom>
        </p:spPr>
      </p:pic>
      <p:pic>
        <p:nvPicPr>
          <p:cNvPr id="7" name="Picture 6">
            <a:extLst>
              <a:ext uri="{FF2B5EF4-FFF2-40B4-BE49-F238E27FC236}">
                <a16:creationId xmlns:a16="http://schemas.microsoft.com/office/drawing/2014/main" id="{1450EF08-42E0-462A-818D-9A78A4CDEFD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154663" y="2026803"/>
            <a:ext cx="5888423" cy="3834322"/>
          </a:xfrm>
          <a:prstGeom prst="rect">
            <a:avLst/>
          </a:prstGeom>
        </p:spPr>
      </p:pic>
    </p:spTree>
    <p:extLst>
      <p:ext uri="{BB962C8B-B14F-4D97-AF65-F5344CB8AC3E}">
        <p14:creationId xmlns:p14="http://schemas.microsoft.com/office/powerpoint/2010/main" val="37171561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par>
                                <p:cTn id="14" presetID="1" presetClass="entr" presetSubtype="0" fill="hold" grpId="0" nodeType="withEffect">
                                  <p:stCondLst>
                                    <p:cond delay="1500"/>
                                  </p:stCondLst>
                                  <p:iterate type="lt">
                                    <p:tmAbs val="100"/>
                                  </p:iterate>
                                  <p:childTnLst>
                                    <p:set>
                                      <p:cBhvr>
                                        <p:cTn id="15" dur="1" fill="hold">
                                          <p:stCondLst>
                                            <p:cond delay="0"/>
                                          </p:stCondLst>
                                        </p:cTn>
                                        <p:tgtEl>
                                          <p:spTgt spid="136"/>
                                        </p:tgtEl>
                                        <p:attrNameLst>
                                          <p:attrName>style.visibility</p:attrName>
                                        </p:attrNameLst>
                                      </p:cBhvr>
                                      <p:to>
                                        <p:strVal val="visible"/>
                                      </p:to>
                                    </p:set>
                                  </p:childTnLst>
                                </p:cTn>
                              </p:par>
                            </p:childTnLst>
                          </p:cTn>
                        </p:par>
                        <p:par>
                          <p:cTn id="16" fill="hold">
                            <p:stCondLst>
                              <p:cond delay="1801"/>
                            </p:stCondLst>
                            <p:childTnLst>
                              <p:par>
                                <p:cTn id="17" presetID="53" presetClass="entr" presetSubtype="16" fill="hold" nodeType="afterEffect">
                                  <p:stCondLst>
                                    <p:cond delay="0"/>
                                  </p:stCondLst>
                                  <p:childTnLst>
                                    <p:set>
                                      <p:cBhvr>
                                        <p:cTn id="18" dur="1" fill="hold">
                                          <p:stCondLst>
                                            <p:cond delay="0"/>
                                          </p:stCondLst>
                                        </p:cTn>
                                        <p:tgtEl>
                                          <p:spTgt spid="135"/>
                                        </p:tgtEl>
                                        <p:attrNameLst>
                                          <p:attrName>style.visibility</p:attrName>
                                        </p:attrNameLst>
                                      </p:cBhvr>
                                      <p:to>
                                        <p:strVal val="visible"/>
                                      </p:to>
                                    </p:set>
                                    <p:anim calcmode="lin" valueType="num">
                                      <p:cBhvr>
                                        <p:cTn id="19" dur="500" fill="hold"/>
                                        <p:tgtEl>
                                          <p:spTgt spid="135"/>
                                        </p:tgtEl>
                                        <p:attrNameLst>
                                          <p:attrName>ppt_w</p:attrName>
                                        </p:attrNameLst>
                                      </p:cBhvr>
                                      <p:tavLst>
                                        <p:tav tm="0">
                                          <p:val>
                                            <p:fltVal val="0"/>
                                          </p:val>
                                        </p:tav>
                                        <p:tav tm="100000">
                                          <p:val>
                                            <p:strVal val="#ppt_w"/>
                                          </p:val>
                                        </p:tav>
                                      </p:tavLst>
                                    </p:anim>
                                    <p:anim calcmode="lin" valueType="num">
                                      <p:cBhvr>
                                        <p:cTn id="20" dur="500" fill="hold"/>
                                        <p:tgtEl>
                                          <p:spTgt spid="135"/>
                                        </p:tgtEl>
                                        <p:attrNameLst>
                                          <p:attrName>ppt_h</p:attrName>
                                        </p:attrNameLst>
                                      </p:cBhvr>
                                      <p:tavLst>
                                        <p:tav tm="0">
                                          <p:val>
                                            <p:fltVal val="0"/>
                                          </p:val>
                                        </p:tav>
                                        <p:tav tm="100000">
                                          <p:val>
                                            <p:strVal val="#ppt_h"/>
                                          </p:val>
                                        </p:tav>
                                      </p:tavLst>
                                    </p:anim>
                                    <p:animEffect transition="in" filter="fade">
                                      <p:cBhvr>
                                        <p:cTn id="21" dur="500"/>
                                        <p:tgtEl>
                                          <p:spTgt spid="135"/>
                                        </p:tgtEl>
                                      </p:cBhvr>
                                    </p:animEffect>
                                  </p:childTnLst>
                                </p:cTn>
                              </p:par>
                            </p:childTnLst>
                          </p:cTn>
                        </p:par>
                        <p:par>
                          <p:cTn id="22" fill="hold">
                            <p:stCondLst>
                              <p:cond delay="2301"/>
                            </p:stCondLst>
                            <p:childTnLst>
                              <p:par>
                                <p:cTn id="23" presetID="17" presetClass="entr" presetSubtype="2" fill="hold" grpId="0"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p:cTn id="25" dur="500" fill="hold"/>
                                        <p:tgtEl>
                                          <p:spTgt spid="133"/>
                                        </p:tgtEl>
                                        <p:attrNameLst>
                                          <p:attrName>ppt_x</p:attrName>
                                        </p:attrNameLst>
                                      </p:cBhvr>
                                      <p:tavLst>
                                        <p:tav tm="0">
                                          <p:val>
                                            <p:strVal val="#ppt_x+#ppt_w/2"/>
                                          </p:val>
                                        </p:tav>
                                        <p:tav tm="100000">
                                          <p:val>
                                            <p:strVal val="#ppt_x"/>
                                          </p:val>
                                        </p:tav>
                                      </p:tavLst>
                                    </p:anim>
                                    <p:anim calcmode="lin" valueType="num">
                                      <p:cBhvr>
                                        <p:cTn id="26" dur="500" fill="hold"/>
                                        <p:tgtEl>
                                          <p:spTgt spid="133"/>
                                        </p:tgtEl>
                                        <p:attrNameLst>
                                          <p:attrName>ppt_y</p:attrName>
                                        </p:attrNameLst>
                                      </p:cBhvr>
                                      <p:tavLst>
                                        <p:tav tm="0">
                                          <p:val>
                                            <p:strVal val="#ppt_y"/>
                                          </p:val>
                                        </p:tav>
                                        <p:tav tm="100000">
                                          <p:val>
                                            <p:strVal val="#ppt_y"/>
                                          </p:val>
                                        </p:tav>
                                      </p:tavLst>
                                    </p:anim>
                                    <p:anim calcmode="lin" valueType="num">
                                      <p:cBhvr>
                                        <p:cTn id="27" dur="500" fill="hold"/>
                                        <p:tgtEl>
                                          <p:spTgt spid="133"/>
                                        </p:tgtEl>
                                        <p:attrNameLst>
                                          <p:attrName>ppt_w</p:attrName>
                                        </p:attrNameLst>
                                      </p:cBhvr>
                                      <p:tavLst>
                                        <p:tav tm="0">
                                          <p:val>
                                            <p:fltVal val="0"/>
                                          </p:val>
                                        </p:tav>
                                        <p:tav tm="100000">
                                          <p:val>
                                            <p:strVal val="#ppt_w"/>
                                          </p:val>
                                        </p:tav>
                                      </p:tavLst>
                                    </p:anim>
                                    <p:anim calcmode="lin" valueType="num">
                                      <p:cBhvr>
                                        <p:cTn id="28" dur="500" fill="hold"/>
                                        <p:tgtEl>
                                          <p:spTgt spid="133"/>
                                        </p:tgtEl>
                                        <p:attrNameLst>
                                          <p:attrName>ppt_h</p:attrName>
                                        </p:attrNameLst>
                                      </p:cBhvr>
                                      <p:tavLst>
                                        <p:tav tm="0">
                                          <p:val>
                                            <p:strVal val="#ppt_h"/>
                                          </p:val>
                                        </p:tav>
                                        <p:tav tm="100000">
                                          <p:val>
                                            <p:strVal val="#ppt_h"/>
                                          </p:val>
                                        </p:tav>
                                      </p:tavLst>
                                    </p:anim>
                                  </p:childTnLst>
                                </p:cTn>
                              </p:par>
                            </p:childTnLst>
                          </p:cTn>
                        </p:par>
                        <p:par>
                          <p:cTn id="29" fill="hold">
                            <p:stCondLst>
                              <p:cond delay="2801"/>
                            </p:stCondLst>
                            <p:childTnLst>
                              <p:par>
                                <p:cTn id="30" presetID="1" presetClass="entr" presetSubtype="0" fill="hold" grpId="0" nodeType="afterEffect">
                                  <p:stCondLst>
                                    <p:cond delay="0"/>
                                  </p:stCondLst>
                                  <p:iterate type="lt">
                                    <p:tmAbs val="100"/>
                                  </p:iterate>
                                  <p:childTnLst>
                                    <p:set>
                                      <p:cBhvr>
                                        <p:cTn id="31" dur="1" fill="hold">
                                          <p:stCondLst>
                                            <p:cond delay="0"/>
                                          </p:stCondLst>
                                        </p:cTn>
                                        <p:tgtEl>
                                          <p:spTgt spid="134"/>
                                        </p:tgtEl>
                                        <p:attrNameLst>
                                          <p:attrName>style.visibility</p:attrName>
                                        </p:attrNameLst>
                                      </p:cBhvr>
                                      <p:to>
                                        <p:strVal val="visible"/>
                                      </p:to>
                                    </p:set>
                                  </p:childTnLst>
                                </p:cTn>
                              </p:par>
                            </p:childTnLst>
                          </p:cTn>
                        </p:par>
                        <p:par>
                          <p:cTn id="32" fill="hold">
                            <p:stCondLst>
                              <p:cond delay="6502"/>
                            </p:stCondLst>
                            <p:childTnLst>
                              <p:par>
                                <p:cTn id="33" presetID="53" presetClass="entr" presetSubtype="16" fill="hold" nodeType="afterEffect">
                                  <p:stCondLst>
                                    <p:cond delay="0"/>
                                  </p:stCondLst>
                                  <p:childTnLst>
                                    <p:set>
                                      <p:cBhvr>
                                        <p:cTn id="34" dur="1" fill="hold">
                                          <p:stCondLst>
                                            <p:cond delay="0"/>
                                          </p:stCondLst>
                                        </p:cTn>
                                        <p:tgtEl>
                                          <p:spTgt spid="159"/>
                                        </p:tgtEl>
                                        <p:attrNameLst>
                                          <p:attrName>style.visibility</p:attrName>
                                        </p:attrNameLst>
                                      </p:cBhvr>
                                      <p:to>
                                        <p:strVal val="visible"/>
                                      </p:to>
                                    </p:set>
                                    <p:anim calcmode="lin" valueType="num">
                                      <p:cBhvr>
                                        <p:cTn id="35" dur="500" fill="hold"/>
                                        <p:tgtEl>
                                          <p:spTgt spid="159"/>
                                        </p:tgtEl>
                                        <p:attrNameLst>
                                          <p:attrName>ppt_w</p:attrName>
                                        </p:attrNameLst>
                                      </p:cBhvr>
                                      <p:tavLst>
                                        <p:tav tm="0">
                                          <p:val>
                                            <p:fltVal val="0"/>
                                          </p:val>
                                        </p:tav>
                                        <p:tav tm="100000">
                                          <p:val>
                                            <p:strVal val="#ppt_w"/>
                                          </p:val>
                                        </p:tav>
                                      </p:tavLst>
                                    </p:anim>
                                    <p:anim calcmode="lin" valueType="num">
                                      <p:cBhvr>
                                        <p:cTn id="36" dur="500" fill="hold"/>
                                        <p:tgtEl>
                                          <p:spTgt spid="159"/>
                                        </p:tgtEl>
                                        <p:attrNameLst>
                                          <p:attrName>ppt_h</p:attrName>
                                        </p:attrNameLst>
                                      </p:cBhvr>
                                      <p:tavLst>
                                        <p:tav tm="0">
                                          <p:val>
                                            <p:fltVal val="0"/>
                                          </p:val>
                                        </p:tav>
                                        <p:tav tm="100000">
                                          <p:val>
                                            <p:strVal val="#ppt_h"/>
                                          </p:val>
                                        </p:tav>
                                      </p:tavLst>
                                    </p:anim>
                                    <p:animEffect transition="in" filter="fade">
                                      <p:cBhvr>
                                        <p:cTn id="37" dur="500"/>
                                        <p:tgtEl>
                                          <p:spTgt spid="159"/>
                                        </p:tgtEl>
                                      </p:cBhvr>
                                    </p:animEffect>
                                  </p:childTnLst>
                                </p:cTn>
                              </p:par>
                            </p:childTnLst>
                          </p:cTn>
                        </p:par>
                        <p:par>
                          <p:cTn id="38" fill="hold">
                            <p:stCondLst>
                              <p:cond delay="7002"/>
                            </p:stCondLst>
                            <p:childTnLst>
                              <p:par>
                                <p:cTn id="39" presetID="17" presetClass="entr" presetSubtype="8"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cTn>
                              </p:par>
                            </p:childTnLst>
                          </p:cTn>
                        </p:par>
                        <p:par>
                          <p:cTn id="45" fill="hold">
                            <p:stCondLst>
                              <p:cond delay="7502"/>
                            </p:stCondLst>
                            <p:childTnLst>
                              <p:par>
                                <p:cTn id="46" presetID="53" presetClass="entr" presetSubtype="16" fill="hold" nodeType="afterEffect">
                                  <p:stCondLst>
                                    <p:cond delay="0"/>
                                  </p:stCondLst>
                                  <p:childTnLst>
                                    <p:set>
                                      <p:cBhvr>
                                        <p:cTn id="47" dur="1" fill="hold">
                                          <p:stCondLst>
                                            <p:cond delay="0"/>
                                          </p:stCondLst>
                                        </p:cTn>
                                        <p:tgtEl>
                                          <p:spTgt spid="156"/>
                                        </p:tgtEl>
                                        <p:attrNameLst>
                                          <p:attrName>style.visibility</p:attrName>
                                        </p:attrNameLst>
                                      </p:cBhvr>
                                      <p:to>
                                        <p:strVal val="visible"/>
                                      </p:to>
                                    </p:set>
                                    <p:anim calcmode="lin" valueType="num">
                                      <p:cBhvr>
                                        <p:cTn id="48" dur="500" fill="hold"/>
                                        <p:tgtEl>
                                          <p:spTgt spid="156"/>
                                        </p:tgtEl>
                                        <p:attrNameLst>
                                          <p:attrName>ppt_w</p:attrName>
                                        </p:attrNameLst>
                                      </p:cBhvr>
                                      <p:tavLst>
                                        <p:tav tm="0">
                                          <p:val>
                                            <p:fltVal val="0"/>
                                          </p:val>
                                        </p:tav>
                                        <p:tav tm="100000">
                                          <p:val>
                                            <p:strVal val="#ppt_w"/>
                                          </p:val>
                                        </p:tav>
                                      </p:tavLst>
                                    </p:anim>
                                    <p:anim calcmode="lin" valueType="num">
                                      <p:cBhvr>
                                        <p:cTn id="49" dur="500" fill="hold"/>
                                        <p:tgtEl>
                                          <p:spTgt spid="156"/>
                                        </p:tgtEl>
                                        <p:attrNameLst>
                                          <p:attrName>ppt_h</p:attrName>
                                        </p:attrNameLst>
                                      </p:cBhvr>
                                      <p:tavLst>
                                        <p:tav tm="0">
                                          <p:val>
                                            <p:fltVal val="0"/>
                                          </p:val>
                                        </p:tav>
                                        <p:tav tm="100000">
                                          <p:val>
                                            <p:strVal val="#ppt_h"/>
                                          </p:val>
                                        </p:tav>
                                      </p:tavLst>
                                    </p:anim>
                                    <p:animEffect transition="in" filter="fade">
                                      <p:cBhvr>
                                        <p:cTn id="50" dur="500"/>
                                        <p:tgtEl>
                                          <p:spTgt spid="156"/>
                                        </p:tgtEl>
                                      </p:cBhvr>
                                    </p:animEffect>
                                  </p:childTnLst>
                                </p:cTn>
                              </p:par>
                            </p:childTnLst>
                          </p:cTn>
                        </p:par>
                        <p:par>
                          <p:cTn id="51" fill="hold">
                            <p:stCondLst>
                              <p:cond delay="8002"/>
                            </p:stCondLst>
                            <p:childTnLst>
                              <p:par>
                                <p:cTn id="52" presetID="17" presetClass="entr" presetSubtype="8" fill="hold" nodeType="after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500" fill="hold"/>
                                        <p:tgtEl>
                                          <p:spTgt spid="4"/>
                                        </p:tgtEl>
                                        <p:attrNameLst>
                                          <p:attrName>ppt_x</p:attrName>
                                        </p:attrNameLst>
                                      </p:cBhvr>
                                      <p:tavLst>
                                        <p:tav tm="0">
                                          <p:val>
                                            <p:strVal val="#ppt_x-#ppt_w/2"/>
                                          </p:val>
                                        </p:tav>
                                        <p:tav tm="100000">
                                          <p:val>
                                            <p:strVal val="#ppt_x"/>
                                          </p:val>
                                        </p:tav>
                                      </p:tavLst>
                                    </p:anim>
                                    <p:anim calcmode="lin" valueType="num">
                                      <p:cBhvr>
                                        <p:cTn id="55" dur="500" fill="hold"/>
                                        <p:tgtEl>
                                          <p:spTgt spid="4"/>
                                        </p:tgtEl>
                                        <p:attrNameLst>
                                          <p:attrName>ppt_y</p:attrName>
                                        </p:attrNameLst>
                                      </p:cBhvr>
                                      <p:tavLst>
                                        <p:tav tm="0">
                                          <p:val>
                                            <p:strVal val="#ppt_y"/>
                                          </p:val>
                                        </p:tav>
                                        <p:tav tm="100000">
                                          <p:val>
                                            <p:strVal val="#ppt_y"/>
                                          </p:val>
                                        </p:tav>
                                      </p:tavLst>
                                    </p:anim>
                                    <p:anim calcmode="lin" valueType="num">
                                      <p:cBhvr>
                                        <p:cTn id="56" dur="500" fill="hold"/>
                                        <p:tgtEl>
                                          <p:spTgt spid="4"/>
                                        </p:tgtEl>
                                        <p:attrNameLst>
                                          <p:attrName>ppt_w</p:attrName>
                                        </p:attrNameLst>
                                      </p:cBhvr>
                                      <p:tavLst>
                                        <p:tav tm="0">
                                          <p:val>
                                            <p:fltVal val="0"/>
                                          </p:val>
                                        </p:tav>
                                        <p:tav tm="100000">
                                          <p:val>
                                            <p:strVal val="#ppt_w"/>
                                          </p:val>
                                        </p:tav>
                                      </p:tavLst>
                                    </p:anim>
                                    <p:anim calcmode="lin" valueType="num">
                                      <p:cBhvr>
                                        <p:cTn id="57" dur="500" fill="hold"/>
                                        <p:tgtEl>
                                          <p:spTgt spid="4"/>
                                        </p:tgtEl>
                                        <p:attrNameLst>
                                          <p:attrName>ppt_h</p:attrName>
                                        </p:attrNameLst>
                                      </p:cBhvr>
                                      <p:tavLst>
                                        <p:tav tm="0">
                                          <p:val>
                                            <p:strVal val="#ppt_h"/>
                                          </p:val>
                                        </p:tav>
                                        <p:tav tm="100000">
                                          <p:val>
                                            <p:strVal val="#ppt_h"/>
                                          </p:val>
                                        </p:tav>
                                      </p:tavLst>
                                    </p:anim>
                                  </p:childTnLst>
                                </p:cTn>
                              </p:par>
                            </p:childTnLst>
                          </p:cTn>
                        </p:par>
                        <p:par>
                          <p:cTn id="58" fill="hold">
                            <p:stCondLst>
                              <p:cond delay="8502"/>
                            </p:stCondLst>
                            <p:childTnLst>
                              <p:par>
                                <p:cTn id="59" presetID="53" presetClass="entr" presetSubtype="16" fill="hold" nodeType="afterEffect">
                                  <p:stCondLst>
                                    <p:cond delay="0"/>
                                  </p:stCondLst>
                                  <p:childTnLst>
                                    <p:set>
                                      <p:cBhvr>
                                        <p:cTn id="60" dur="1" fill="hold">
                                          <p:stCondLst>
                                            <p:cond delay="0"/>
                                          </p:stCondLst>
                                        </p:cTn>
                                        <p:tgtEl>
                                          <p:spTgt spid="153"/>
                                        </p:tgtEl>
                                        <p:attrNameLst>
                                          <p:attrName>style.visibility</p:attrName>
                                        </p:attrNameLst>
                                      </p:cBhvr>
                                      <p:to>
                                        <p:strVal val="visible"/>
                                      </p:to>
                                    </p:set>
                                    <p:anim calcmode="lin" valueType="num">
                                      <p:cBhvr>
                                        <p:cTn id="61" dur="500" fill="hold"/>
                                        <p:tgtEl>
                                          <p:spTgt spid="153"/>
                                        </p:tgtEl>
                                        <p:attrNameLst>
                                          <p:attrName>ppt_w</p:attrName>
                                        </p:attrNameLst>
                                      </p:cBhvr>
                                      <p:tavLst>
                                        <p:tav tm="0">
                                          <p:val>
                                            <p:fltVal val="0"/>
                                          </p:val>
                                        </p:tav>
                                        <p:tav tm="100000">
                                          <p:val>
                                            <p:strVal val="#ppt_w"/>
                                          </p:val>
                                        </p:tav>
                                      </p:tavLst>
                                    </p:anim>
                                    <p:anim calcmode="lin" valueType="num">
                                      <p:cBhvr>
                                        <p:cTn id="62" dur="500" fill="hold"/>
                                        <p:tgtEl>
                                          <p:spTgt spid="153"/>
                                        </p:tgtEl>
                                        <p:attrNameLst>
                                          <p:attrName>ppt_h</p:attrName>
                                        </p:attrNameLst>
                                      </p:cBhvr>
                                      <p:tavLst>
                                        <p:tav tm="0">
                                          <p:val>
                                            <p:fltVal val="0"/>
                                          </p:val>
                                        </p:tav>
                                        <p:tav tm="100000">
                                          <p:val>
                                            <p:strVal val="#ppt_h"/>
                                          </p:val>
                                        </p:tav>
                                      </p:tavLst>
                                    </p:anim>
                                    <p:animEffect transition="in" filter="fade">
                                      <p:cBhvr>
                                        <p:cTn id="63" dur="500"/>
                                        <p:tgtEl>
                                          <p:spTgt spid="153"/>
                                        </p:tgtEl>
                                      </p:cBhvr>
                                    </p:animEffect>
                                  </p:childTnLst>
                                </p:cTn>
                              </p:par>
                            </p:childTnLst>
                          </p:cTn>
                        </p:par>
                        <p:par>
                          <p:cTn id="64" fill="hold">
                            <p:stCondLst>
                              <p:cond delay="9002"/>
                            </p:stCondLst>
                            <p:childTnLst>
                              <p:par>
                                <p:cTn id="65" presetID="17" presetClass="entr" presetSubtype="8" fill="hold" nodeType="after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p:cTn id="67" dur="500" fill="hold"/>
                                        <p:tgtEl>
                                          <p:spTgt spid="3"/>
                                        </p:tgtEl>
                                        <p:attrNameLst>
                                          <p:attrName>ppt_x</p:attrName>
                                        </p:attrNameLst>
                                      </p:cBhvr>
                                      <p:tavLst>
                                        <p:tav tm="0">
                                          <p:val>
                                            <p:strVal val="#ppt_x-#ppt_w/2"/>
                                          </p:val>
                                        </p:tav>
                                        <p:tav tm="100000">
                                          <p:val>
                                            <p:strVal val="#ppt_x"/>
                                          </p:val>
                                        </p:tav>
                                      </p:tavLst>
                                    </p:anim>
                                    <p:anim calcmode="lin" valueType="num">
                                      <p:cBhvr>
                                        <p:cTn id="68" dur="500" fill="hold"/>
                                        <p:tgtEl>
                                          <p:spTgt spid="3"/>
                                        </p:tgtEl>
                                        <p:attrNameLst>
                                          <p:attrName>ppt_y</p:attrName>
                                        </p:attrNameLst>
                                      </p:cBhvr>
                                      <p:tavLst>
                                        <p:tav tm="0">
                                          <p:val>
                                            <p:strVal val="#ppt_y"/>
                                          </p:val>
                                        </p:tav>
                                        <p:tav tm="100000">
                                          <p:val>
                                            <p:strVal val="#ppt_y"/>
                                          </p:val>
                                        </p:tav>
                                      </p:tavLst>
                                    </p:anim>
                                    <p:anim calcmode="lin" valueType="num">
                                      <p:cBhvr>
                                        <p:cTn id="69" dur="500" fill="hold"/>
                                        <p:tgtEl>
                                          <p:spTgt spid="3"/>
                                        </p:tgtEl>
                                        <p:attrNameLst>
                                          <p:attrName>ppt_w</p:attrName>
                                        </p:attrNameLst>
                                      </p:cBhvr>
                                      <p:tavLst>
                                        <p:tav tm="0">
                                          <p:val>
                                            <p:fltVal val="0"/>
                                          </p:val>
                                        </p:tav>
                                        <p:tav tm="100000">
                                          <p:val>
                                            <p:strVal val="#ppt_w"/>
                                          </p:val>
                                        </p:tav>
                                      </p:tavLst>
                                    </p:anim>
                                    <p:anim calcmode="lin" valueType="num">
                                      <p:cBhvr>
                                        <p:cTn id="70" dur="500" fill="hold"/>
                                        <p:tgtEl>
                                          <p:spTgt spid="3"/>
                                        </p:tgtEl>
                                        <p:attrNameLst>
                                          <p:attrName>ppt_h</p:attrName>
                                        </p:attrNameLst>
                                      </p:cBhvr>
                                      <p:tavLst>
                                        <p:tav tm="0">
                                          <p:val>
                                            <p:strVal val="#ppt_h"/>
                                          </p:val>
                                        </p:tav>
                                        <p:tav tm="100000">
                                          <p:val>
                                            <p:strVal val="#ppt_h"/>
                                          </p:val>
                                        </p:tav>
                                      </p:tavLst>
                                    </p:anim>
                                  </p:childTnLst>
                                </p:cTn>
                              </p:par>
                            </p:childTnLst>
                          </p:cTn>
                        </p:par>
                        <p:par>
                          <p:cTn id="71" fill="hold">
                            <p:stCondLst>
                              <p:cond delay="9502"/>
                            </p:stCondLst>
                            <p:childTnLst>
                              <p:par>
                                <p:cTn id="72" presetID="53" presetClass="entr" presetSubtype="16" fill="hold" nodeType="afterEffect">
                                  <p:stCondLst>
                                    <p:cond delay="0"/>
                                  </p:stCondLst>
                                  <p:childTnLst>
                                    <p:set>
                                      <p:cBhvr>
                                        <p:cTn id="73" dur="1" fill="hold">
                                          <p:stCondLst>
                                            <p:cond delay="0"/>
                                          </p:stCondLst>
                                        </p:cTn>
                                        <p:tgtEl>
                                          <p:spTgt spid="162"/>
                                        </p:tgtEl>
                                        <p:attrNameLst>
                                          <p:attrName>style.visibility</p:attrName>
                                        </p:attrNameLst>
                                      </p:cBhvr>
                                      <p:to>
                                        <p:strVal val="visible"/>
                                      </p:to>
                                    </p:set>
                                    <p:anim calcmode="lin" valueType="num">
                                      <p:cBhvr>
                                        <p:cTn id="74" dur="500" fill="hold"/>
                                        <p:tgtEl>
                                          <p:spTgt spid="162"/>
                                        </p:tgtEl>
                                        <p:attrNameLst>
                                          <p:attrName>ppt_w</p:attrName>
                                        </p:attrNameLst>
                                      </p:cBhvr>
                                      <p:tavLst>
                                        <p:tav tm="0">
                                          <p:val>
                                            <p:fltVal val="0"/>
                                          </p:val>
                                        </p:tav>
                                        <p:tav tm="100000">
                                          <p:val>
                                            <p:strVal val="#ppt_w"/>
                                          </p:val>
                                        </p:tav>
                                      </p:tavLst>
                                    </p:anim>
                                    <p:anim calcmode="lin" valueType="num">
                                      <p:cBhvr>
                                        <p:cTn id="75" dur="500" fill="hold"/>
                                        <p:tgtEl>
                                          <p:spTgt spid="162"/>
                                        </p:tgtEl>
                                        <p:attrNameLst>
                                          <p:attrName>ppt_h</p:attrName>
                                        </p:attrNameLst>
                                      </p:cBhvr>
                                      <p:tavLst>
                                        <p:tav tm="0">
                                          <p:val>
                                            <p:fltVal val="0"/>
                                          </p:val>
                                        </p:tav>
                                        <p:tav tm="100000">
                                          <p:val>
                                            <p:strVal val="#ppt_h"/>
                                          </p:val>
                                        </p:tav>
                                      </p:tavLst>
                                    </p:anim>
                                    <p:animEffect transition="in" filter="fade">
                                      <p:cBhvr>
                                        <p:cTn id="76" dur="500"/>
                                        <p:tgtEl>
                                          <p:spTgt spid="162"/>
                                        </p:tgtEl>
                                      </p:cBhvr>
                                    </p:animEffect>
                                  </p:childTnLst>
                                </p:cTn>
                              </p:par>
                            </p:childTnLst>
                          </p:cTn>
                        </p:par>
                        <p:par>
                          <p:cTn id="77" fill="hold">
                            <p:stCondLst>
                              <p:cond delay="10002"/>
                            </p:stCondLst>
                            <p:childTnLst>
                              <p:par>
                                <p:cTn id="78" presetID="17" presetClass="entr" presetSubtype="8" fill="hold" nodeType="afterEffect">
                                  <p:stCondLst>
                                    <p:cond delay="0"/>
                                  </p:stCondLst>
                                  <p:childTnLst>
                                    <p:set>
                                      <p:cBhvr>
                                        <p:cTn id="79" dur="1" fill="hold">
                                          <p:stCondLst>
                                            <p:cond delay="0"/>
                                          </p:stCondLst>
                                        </p:cTn>
                                        <p:tgtEl>
                                          <p:spTgt spid="6"/>
                                        </p:tgtEl>
                                        <p:attrNameLst>
                                          <p:attrName>style.visibility</p:attrName>
                                        </p:attrNameLst>
                                      </p:cBhvr>
                                      <p:to>
                                        <p:strVal val="visible"/>
                                      </p:to>
                                    </p:set>
                                    <p:anim calcmode="lin" valueType="num">
                                      <p:cBhvr>
                                        <p:cTn id="80" dur="500" fill="hold"/>
                                        <p:tgtEl>
                                          <p:spTgt spid="6"/>
                                        </p:tgtEl>
                                        <p:attrNameLst>
                                          <p:attrName>ppt_x</p:attrName>
                                        </p:attrNameLst>
                                      </p:cBhvr>
                                      <p:tavLst>
                                        <p:tav tm="0">
                                          <p:val>
                                            <p:strVal val="#ppt_x-#ppt_w/2"/>
                                          </p:val>
                                        </p:tav>
                                        <p:tav tm="100000">
                                          <p:val>
                                            <p:strVal val="#ppt_x"/>
                                          </p:val>
                                        </p:tav>
                                      </p:tavLst>
                                    </p:anim>
                                    <p:anim calcmode="lin" valueType="num">
                                      <p:cBhvr>
                                        <p:cTn id="81" dur="500" fill="hold"/>
                                        <p:tgtEl>
                                          <p:spTgt spid="6"/>
                                        </p:tgtEl>
                                        <p:attrNameLst>
                                          <p:attrName>ppt_y</p:attrName>
                                        </p:attrNameLst>
                                      </p:cBhvr>
                                      <p:tavLst>
                                        <p:tav tm="0">
                                          <p:val>
                                            <p:strVal val="#ppt_y"/>
                                          </p:val>
                                        </p:tav>
                                        <p:tav tm="100000">
                                          <p:val>
                                            <p:strVal val="#ppt_y"/>
                                          </p:val>
                                        </p:tav>
                                      </p:tavLst>
                                    </p:anim>
                                    <p:anim calcmode="lin" valueType="num">
                                      <p:cBhvr>
                                        <p:cTn id="82" dur="500" fill="hold"/>
                                        <p:tgtEl>
                                          <p:spTgt spid="6"/>
                                        </p:tgtEl>
                                        <p:attrNameLst>
                                          <p:attrName>ppt_w</p:attrName>
                                        </p:attrNameLst>
                                      </p:cBhvr>
                                      <p:tavLst>
                                        <p:tav tm="0">
                                          <p:val>
                                            <p:fltVal val="0"/>
                                          </p:val>
                                        </p:tav>
                                        <p:tav tm="100000">
                                          <p:val>
                                            <p:strVal val="#ppt_w"/>
                                          </p:val>
                                        </p:tav>
                                      </p:tavLst>
                                    </p:anim>
                                    <p:anim calcmode="lin" valueType="num">
                                      <p:cBhvr>
                                        <p:cTn id="83" dur="500" fill="hold"/>
                                        <p:tgtEl>
                                          <p:spTgt spid="6"/>
                                        </p:tgtEl>
                                        <p:attrNameLst>
                                          <p:attrName>ppt_h</p:attrName>
                                        </p:attrNameLst>
                                      </p:cBhvr>
                                      <p:tavLst>
                                        <p:tav tm="0">
                                          <p:val>
                                            <p:strVal val="#ppt_h"/>
                                          </p:val>
                                        </p:tav>
                                        <p:tav tm="100000">
                                          <p:val>
                                            <p:strVal val="#ppt_h"/>
                                          </p:val>
                                        </p:tav>
                                      </p:tavLst>
                                    </p:anim>
                                  </p:childTnLst>
                                </p:cTn>
                              </p:par>
                            </p:childTnLst>
                          </p:cTn>
                        </p:par>
                        <p:par>
                          <p:cTn id="84" fill="hold">
                            <p:stCondLst>
                              <p:cond delay="10502"/>
                            </p:stCondLst>
                            <p:childTnLst>
                              <p:par>
                                <p:cTn id="85" presetID="53" presetClass="entr" presetSubtype="16" fill="hold" nodeType="afterEffect">
                                  <p:stCondLst>
                                    <p:cond delay="0"/>
                                  </p:stCondLst>
                                  <p:childTnLst>
                                    <p:set>
                                      <p:cBhvr>
                                        <p:cTn id="86" dur="1" fill="hold">
                                          <p:stCondLst>
                                            <p:cond delay="0"/>
                                          </p:stCondLst>
                                        </p:cTn>
                                        <p:tgtEl>
                                          <p:spTgt spid="190"/>
                                        </p:tgtEl>
                                        <p:attrNameLst>
                                          <p:attrName>style.visibility</p:attrName>
                                        </p:attrNameLst>
                                      </p:cBhvr>
                                      <p:to>
                                        <p:strVal val="visible"/>
                                      </p:to>
                                    </p:set>
                                    <p:anim calcmode="lin" valueType="num">
                                      <p:cBhvr>
                                        <p:cTn id="87" dur="500" fill="hold"/>
                                        <p:tgtEl>
                                          <p:spTgt spid="190"/>
                                        </p:tgtEl>
                                        <p:attrNameLst>
                                          <p:attrName>ppt_w</p:attrName>
                                        </p:attrNameLst>
                                      </p:cBhvr>
                                      <p:tavLst>
                                        <p:tav tm="0">
                                          <p:val>
                                            <p:fltVal val="0"/>
                                          </p:val>
                                        </p:tav>
                                        <p:tav tm="100000">
                                          <p:val>
                                            <p:strVal val="#ppt_w"/>
                                          </p:val>
                                        </p:tav>
                                      </p:tavLst>
                                    </p:anim>
                                    <p:anim calcmode="lin" valueType="num">
                                      <p:cBhvr>
                                        <p:cTn id="88" dur="500" fill="hold"/>
                                        <p:tgtEl>
                                          <p:spTgt spid="190"/>
                                        </p:tgtEl>
                                        <p:attrNameLst>
                                          <p:attrName>ppt_h</p:attrName>
                                        </p:attrNameLst>
                                      </p:cBhvr>
                                      <p:tavLst>
                                        <p:tav tm="0">
                                          <p:val>
                                            <p:fltVal val="0"/>
                                          </p:val>
                                        </p:tav>
                                        <p:tav tm="100000">
                                          <p:val>
                                            <p:strVal val="#ppt_h"/>
                                          </p:val>
                                        </p:tav>
                                      </p:tavLst>
                                    </p:anim>
                                    <p:animEffect transition="in" filter="fade">
                                      <p:cBhvr>
                                        <p:cTn id="89" dur="500"/>
                                        <p:tgtEl>
                                          <p:spTgt spid="190"/>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nodeType="clickEffect">
                                  <p:stCondLst>
                                    <p:cond delay="0"/>
                                  </p:stCondLst>
                                  <p:childTnLst>
                                    <p:animEffect transition="out" filter="fade">
                                      <p:cBhvr>
                                        <p:cTn id="93" dur="500"/>
                                        <p:tgtEl>
                                          <p:spTgt spid="156"/>
                                        </p:tgtEl>
                                      </p:cBhvr>
                                    </p:animEffect>
                                    <p:set>
                                      <p:cBhvr>
                                        <p:cTn id="94" dur="1" fill="hold">
                                          <p:stCondLst>
                                            <p:cond delay="499"/>
                                          </p:stCondLst>
                                        </p:cTn>
                                        <p:tgtEl>
                                          <p:spTgt spid="156"/>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4"/>
                                        </p:tgtEl>
                                      </p:cBhvr>
                                    </p:animEffect>
                                    <p:set>
                                      <p:cBhvr>
                                        <p:cTn id="97" dur="1" fill="hold">
                                          <p:stCondLst>
                                            <p:cond delay="499"/>
                                          </p:stCondLst>
                                        </p:cTn>
                                        <p:tgtEl>
                                          <p:spTgt spid="4"/>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159"/>
                                        </p:tgtEl>
                                      </p:cBhvr>
                                    </p:animEffect>
                                    <p:set>
                                      <p:cBhvr>
                                        <p:cTn id="100" dur="1" fill="hold">
                                          <p:stCondLst>
                                            <p:cond delay="499"/>
                                          </p:stCondLst>
                                        </p:cTn>
                                        <p:tgtEl>
                                          <p:spTgt spid="159"/>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5"/>
                                        </p:tgtEl>
                                      </p:cBhvr>
                                    </p:animEffect>
                                    <p:set>
                                      <p:cBhvr>
                                        <p:cTn id="103" dur="1" fill="hold">
                                          <p:stCondLst>
                                            <p:cond delay="499"/>
                                          </p:stCondLst>
                                        </p:cTn>
                                        <p:tgtEl>
                                          <p:spTgt spid="5"/>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162"/>
                                        </p:tgtEl>
                                      </p:cBhvr>
                                    </p:animEffect>
                                    <p:set>
                                      <p:cBhvr>
                                        <p:cTn id="106" dur="1" fill="hold">
                                          <p:stCondLst>
                                            <p:cond delay="499"/>
                                          </p:stCondLst>
                                        </p:cTn>
                                        <p:tgtEl>
                                          <p:spTgt spid="162"/>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
                                        </p:tgtEl>
                                      </p:cBhvr>
                                    </p:animEffect>
                                    <p:set>
                                      <p:cBhvr>
                                        <p:cTn id="109" dur="1" fill="hold">
                                          <p:stCondLst>
                                            <p:cond delay="499"/>
                                          </p:stCondLst>
                                        </p:cTn>
                                        <p:tgtEl>
                                          <p:spTgt spid="6"/>
                                        </p:tgtEl>
                                        <p:attrNameLst>
                                          <p:attrName>style.visibility</p:attrName>
                                        </p:attrNameLst>
                                      </p:cBhvr>
                                      <p:to>
                                        <p:strVal val="hidden"/>
                                      </p:to>
                                    </p:set>
                                  </p:childTnLst>
                                </p:cTn>
                              </p:par>
                            </p:childTnLst>
                          </p:cTn>
                        </p:par>
                        <p:par>
                          <p:cTn id="110" fill="hold">
                            <p:stCondLst>
                              <p:cond delay="500"/>
                            </p:stCondLst>
                            <p:childTnLst>
                              <p:par>
                                <p:cTn id="111" presetID="22" presetClass="entr" presetSubtype="4" fill="hold" nodeType="afterEffect">
                                  <p:stCondLst>
                                    <p:cond delay="0"/>
                                  </p:stCondLst>
                                  <p:childTnLst>
                                    <p:set>
                                      <p:cBhvr>
                                        <p:cTn id="112" dur="1" fill="hold">
                                          <p:stCondLst>
                                            <p:cond delay="0"/>
                                          </p:stCondLst>
                                        </p:cTn>
                                        <p:tgtEl>
                                          <p:spTgt spid="7"/>
                                        </p:tgtEl>
                                        <p:attrNameLst>
                                          <p:attrName>style.visibility</p:attrName>
                                        </p:attrNameLst>
                                      </p:cBhvr>
                                      <p:to>
                                        <p:strVal val="visible"/>
                                      </p:to>
                                    </p:set>
                                    <p:animEffect transition="in" filter="wipe(down)">
                                      <p:cBhvr>
                                        <p:cTn id="1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6" grpId="0"/>
      <p:bldP spid="133" grpId="0" animBg="1"/>
      <p:bldP spid="13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a:extLst>
              <a:ext uri="{FF2B5EF4-FFF2-40B4-BE49-F238E27FC236}">
                <a16:creationId xmlns:a16="http://schemas.microsoft.com/office/drawing/2014/main" id="{A1EDF49F-B35F-4FC8-A7EA-358844A5906D}"/>
              </a:ext>
            </a:extLst>
          </p:cNvPr>
          <p:cNvGrpSpPr/>
          <p:nvPr/>
        </p:nvGrpSpPr>
        <p:grpSpPr>
          <a:xfrm>
            <a:off x="564524" y="518473"/>
            <a:ext cx="11062952" cy="5821053"/>
            <a:chOff x="564524" y="518473"/>
            <a:chExt cx="11062952" cy="5821053"/>
          </a:xfrm>
        </p:grpSpPr>
        <p:sp>
          <p:nvSpPr>
            <p:cNvPr id="78" name="Rectangle: Rounded Corners 77">
              <a:extLst>
                <a:ext uri="{FF2B5EF4-FFF2-40B4-BE49-F238E27FC236}">
                  <a16:creationId xmlns:a16="http://schemas.microsoft.com/office/drawing/2014/main" id="{9627E75F-109C-4BBE-9ECB-2B62B9E0A86E}"/>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nvGrpSpPr>
            <p:cNvPr id="79" name="Group 78">
              <a:extLst>
                <a:ext uri="{FF2B5EF4-FFF2-40B4-BE49-F238E27FC236}">
                  <a16:creationId xmlns:a16="http://schemas.microsoft.com/office/drawing/2014/main" id="{6B809362-83A9-4997-B424-74E72BD75919}"/>
                </a:ext>
              </a:extLst>
            </p:cNvPr>
            <p:cNvGrpSpPr/>
            <p:nvPr/>
          </p:nvGrpSpPr>
          <p:grpSpPr>
            <a:xfrm>
              <a:off x="564524" y="518473"/>
              <a:ext cx="11062952" cy="5821053"/>
              <a:chOff x="564524" y="518473"/>
              <a:chExt cx="11062952" cy="5856896"/>
            </a:xfrm>
          </p:grpSpPr>
          <p:cxnSp>
            <p:nvCxnSpPr>
              <p:cNvPr id="81" name="Straight Connector 80">
                <a:extLst>
                  <a:ext uri="{FF2B5EF4-FFF2-40B4-BE49-F238E27FC236}">
                    <a16:creationId xmlns:a16="http://schemas.microsoft.com/office/drawing/2014/main" id="{7877895B-5C42-46B5-AFA6-CB6DD0F704C9}"/>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8771B78-6D8B-48F6-A303-8179D37A9C93}"/>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1E44A8D-92FF-4880-B8F8-8A8515FC2794}"/>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60F927A-82C4-4D11-943B-07BD6E0B3BB5}"/>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6C07E07D-7271-4872-BDE1-7D2C090A79DF}"/>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3BD57C0-6DDB-47D3-9F43-588088ADA152}"/>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761A966-714E-4A85-A9EC-C20D8128573B}"/>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4AE6F68-5A0F-4CC3-80F3-9BD254851087}"/>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1D0AD1A-896D-41C0-93CE-AB8A90D69440}"/>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F13062E1-D79C-4A84-8709-28F5409C8709}"/>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96996E2-F912-4A35-A521-323337B2D7C2}"/>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C79E677A-F36C-4DDE-813D-D5A21C708DBE}"/>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E661B19-3E73-45D9-966D-4CAE6B33222D}"/>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A732282-B919-4EB0-A669-3332E610D4A0}"/>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E04D337-E2D5-4FE8-9384-14E15FF336F8}"/>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1F3D82B-741C-46CC-9AB0-0548F82CF2C1}"/>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FC093B5-5757-4A5A-8F77-E02665D9DFE5}"/>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62B5C8E-A47C-40CA-A515-F4A692630DC4}"/>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CC9CE65-3B29-4A5A-B719-EEB51DD10954}"/>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59B6D72-9B68-48FA-AE77-4F3D8B31B36B}"/>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2493250-69AA-4B50-9654-D9218C25ED28}"/>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C22F273-1A1B-48DE-B336-881E1C6E1203}"/>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C8A211A-CA9B-488D-9E41-B879A13385C1}"/>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E36A63DC-CE64-46DF-9527-1C0A61D07FFF}"/>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C93EABF9-6D11-41DD-8327-CFEB301771A1}"/>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84E5748F-DDCC-4948-84E3-21EDF3C517BA}"/>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076A877-597C-4751-94EB-F9FC9D00509F}"/>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A063583-87BB-4BA6-8E19-D38E8498EB34}"/>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508E4F5-CBCC-4C8D-91D7-7524C367B7F0}"/>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70BC4FB-9F49-4BB4-B3C2-51B6F201971E}"/>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4F053B05-224E-410E-9D48-816EE6C98F9A}"/>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89A618E-81F7-4402-9CD4-57CA6C624303}"/>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F59F128-7A2A-4DAE-BF04-D2D732E15E2F}"/>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C773135-9C74-406B-B3E9-BD8C9869E4F4}"/>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357762C0-BA8F-404E-97F9-317AC206F966}"/>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B40B29F-45A3-4146-B9BB-3A4207FA672E}"/>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24D89EA-D147-499A-AD86-0E897D250DDC}"/>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0FEA22B-833E-4687-A463-98995F347CBB}"/>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4B5E1CA-F1FD-4160-844D-1112F41E922A}"/>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89F1879-5A07-41AD-98F4-C1A8B5022189}"/>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B0686CD6-D8B5-444C-96AC-02C7B1C42274}"/>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5F046926-1C84-4CE0-8CB2-7422DF2282CF}"/>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9A817E2A-3DC6-4B29-B1FF-1F4A105A9F1D}"/>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51B3B57-EEDA-4DC9-87A3-26E16CB67BCE}"/>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3697590-EEE5-445A-88DB-50321EE822BA}"/>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4B05DB8-4E99-42B7-AEE7-15B15E31D98F}"/>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9EC2F56-5DB8-4F61-B7EC-161AF89EB418}"/>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150CAD8-A228-44E6-9476-F7B391065EFE}"/>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D7E703E-187C-4828-AFFA-6A18980CB20C}"/>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073A879-6D4D-4FC1-A41B-E8F69793F69D}"/>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F8CE8F47-00EB-4CEF-882A-B70A7FA5F0F1}"/>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93D1319-B5B2-4DA3-A7D1-AF9DF74E1DEA}"/>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grpSp>
        <p:nvGrpSpPr>
          <p:cNvPr id="9" name="Group 8">
            <a:extLst>
              <a:ext uri="{FF2B5EF4-FFF2-40B4-BE49-F238E27FC236}">
                <a16:creationId xmlns:a16="http://schemas.microsoft.com/office/drawing/2014/main" id="{3E4CDFAE-720E-4559-81DF-90829A9C115A}"/>
              </a:ext>
            </a:extLst>
          </p:cNvPr>
          <p:cNvGrpSpPr/>
          <p:nvPr/>
        </p:nvGrpSpPr>
        <p:grpSpPr>
          <a:xfrm>
            <a:off x="8553407" y="2390843"/>
            <a:ext cx="3924442" cy="4588964"/>
            <a:chOff x="8553407" y="2390843"/>
            <a:chExt cx="3924442" cy="4588964"/>
          </a:xfrm>
        </p:grpSpPr>
        <p:sp>
          <p:nvSpPr>
            <p:cNvPr id="19" name="Freeform: Shape 18">
              <a:extLst>
                <a:ext uri="{FF2B5EF4-FFF2-40B4-BE49-F238E27FC236}">
                  <a16:creationId xmlns:a16="http://schemas.microsoft.com/office/drawing/2014/main" id="{0E2A947C-CD66-4616-8566-6B5BC3289715}"/>
                </a:ext>
              </a:extLst>
            </p:cNvPr>
            <p:cNvSpPr/>
            <p:nvPr/>
          </p:nvSpPr>
          <p:spPr>
            <a:xfrm>
              <a:off x="8553407" y="6012451"/>
              <a:ext cx="3150632" cy="920336"/>
            </a:xfrm>
            <a:custGeom>
              <a:avLst/>
              <a:gdLst>
                <a:gd name="connsiteX0" fmla="*/ 1472312 w 2053199"/>
                <a:gd name="connsiteY0" fmla="*/ 71071 h 771531"/>
                <a:gd name="connsiteX1" fmla="*/ 703055 w 2053199"/>
                <a:gd name="connsiteY1" fmla="*/ 27528 h 771531"/>
                <a:gd name="connsiteX2" fmla="*/ 20884 w 2053199"/>
                <a:gd name="connsiteY2" fmla="*/ 346843 h 771531"/>
                <a:gd name="connsiteX3" fmla="*/ 238598 w 2053199"/>
                <a:gd name="connsiteY3" fmla="*/ 622614 h 771531"/>
                <a:gd name="connsiteX4" fmla="*/ 877227 w 2053199"/>
                <a:gd name="connsiteY4" fmla="*/ 738728 h 771531"/>
                <a:gd name="connsiteX5" fmla="*/ 1530369 w 2053199"/>
                <a:gd name="connsiteY5" fmla="*/ 753243 h 771531"/>
                <a:gd name="connsiteX6" fmla="*/ 2052884 w 2053199"/>
                <a:gd name="connsiteY6" fmla="*/ 506500 h 771531"/>
                <a:gd name="connsiteX7" fmla="*/ 1472312 w 2053199"/>
                <a:gd name="connsiteY7" fmla="*/ 71071 h 771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3199" h="771531">
                  <a:moveTo>
                    <a:pt x="1472312" y="71071"/>
                  </a:moveTo>
                  <a:cubicBezTo>
                    <a:pt x="1247341" y="-8758"/>
                    <a:pt x="944960" y="-18434"/>
                    <a:pt x="703055" y="27528"/>
                  </a:cubicBezTo>
                  <a:cubicBezTo>
                    <a:pt x="461150" y="73490"/>
                    <a:pt x="98293" y="247662"/>
                    <a:pt x="20884" y="346843"/>
                  </a:cubicBezTo>
                  <a:cubicBezTo>
                    <a:pt x="-56525" y="446024"/>
                    <a:pt x="95874" y="557300"/>
                    <a:pt x="238598" y="622614"/>
                  </a:cubicBezTo>
                  <a:cubicBezTo>
                    <a:pt x="381322" y="687928"/>
                    <a:pt x="661932" y="716957"/>
                    <a:pt x="877227" y="738728"/>
                  </a:cubicBezTo>
                  <a:cubicBezTo>
                    <a:pt x="1092522" y="760499"/>
                    <a:pt x="1334426" y="791948"/>
                    <a:pt x="1530369" y="753243"/>
                  </a:cubicBezTo>
                  <a:cubicBezTo>
                    <a:pt x="1726312" y="714538"/>
                    <a:pt x="2064979" y="620195"/>
                    <a:pt x="2052884" y="506500"/>
                  </a:cubicBezTo>
                  <a:cubicBezTo>
                    <a:pt x="2040789" y="392805"/>
                    <a:pt x="1697283" y="150900"/>
                    <a:pt x="1472312" y="7107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65" name="Picture 164">
              <a:extLst>
                <a:ext uri="{FF2B5EF4-FFF2-40B4-BE49-F238E27FC236}">
                  <a16:creationId xmlns:a16="http://schemas.microsoft.com/office/drawing/2014/main" id="{A1CFE7D3-1834-43FB-BE76-0E2D6BDD8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7217" y="2390843"/>
              <a:ext cx="3150632" cy="4588964"/>
            </a:xfrm>
            <a:prstGeom prst="rect">
              <a:avLst/>
            </a:prstGeom>
          </p:spPr>
        </p:pic>
      </p:grpSp>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365330" y="35603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FFA5A320-3BE4-4953-B020-245761693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49" y="3719005"/>
            <a:ext cx="2624043" cy="3302167"/>
          </a:xfrm>
          <a:prstGeom prst="rect">
            <a:avLst/>
          </a:prstGeom>
        </p:spPr>
      </p:pic>
      <p:sp>
        <p:nvSpPr>
          <p:cNvPr id="11" name="Speech Bubble: Rectangle with Corners Rounded 10">
            <a:extLst>
              <a:ext uri="{FF2B5EF4-FFF2-40B4-BE49-F238E27FC236}">
                <a16:creationId xmlns:a16="http://schemas.microsoft.com/office/drawing/2014/main" id="{7018EE4E-647D-4AD7-9E85-8904FCEF074E}"/>
              </a:ext>
            </a:extLst>
          </p:cNvPr>
          <p:cNvSpPr/>
          <p:nvPr/>
        </p:nvSpPr>
        <p:spPr>
          <a:xfrm>
            <a:off x="-379574" y="2288630"/>
            <a:ext cx="3406854" cy="1532975"/>
          </a:xfrm>
          <a:prstGeom prst="wedgeRoundRectCallout">
            <a:avLst>
              <a:gd name="adj1" fmla="val 3025"/>
              <a:gd name="adj2" fmla="val 81436"/>
              <a:gd name="adj3" fmla="val 16667"/>
            </a:avLst>
          </a:prstGeom>
          <a:ln w="28575"/>
          <a:effectLst>
            <a:outerShdw blurRad="50800" dist="38100" dir="18900000" algn="bl" rotWithShape="0">
              <a:schemeClr val="accent6">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6" name="TextBox 135">
            <a:extLst>
              <a:ext uri="{FF2B5EF4-FFF2-40B4-BE49-F238E27FC236}">
                <a16:creationId xmlns:a16="http://schemas.microsoft.com/office/drawing/2014/main" id="{2FEF1057-5B29-486F-A79F-69779EC1A6B0}"/>
              </a:ext>
            </a:extLst>
          </p:cNvPr>
          <p:cNvSpPr txBox="1"/>
          <p:nvPr/>
        </p:nvSpPr>
        <p:spPr>
          <a:xfrm>
            <a:off x="382557" y="2595740"/>
            <a:ext cx="222368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outerShdw dist="38100" dir="2700000" algn="tl" rotWithShape="0">
                    <a:prstClr val="white"/>
                  </a:outerShdw>
                </a:effectLst>
                <a:uLnTx/>
                <a:uFillTx/>
                <a:latin typeface="Arial" panose="020B0604020202020204" pitchFamily="34" charset="0"/>
                <a:cs typeface="Arial" panose="020B0604020202020204" pitchFamily="34" charset="0"/>
              </a:rPr>
              <a:t>CÂU 4</a:t>
            </a:r>
          </a:p>
        </p:txBody>
      </p:sp>
      <p:grpSp>
        <p:nvGrpSpPr>
          <p:cNvPr id="3" name="Group 2">
            <a:extLst>
              <a:ext uri="{FF2B5EF4-FFF2-40B4-BE49-F238E27FC236}">
                <a16:creationId xmlns:a16="http://schemas.microsoft.com/office/drawing/2014/main" id="{1BB902E0-BCCE-413E-8606-224FD4099A34}"/>
              </a:ext>
            </a:extLst>
          </p:cNvPr>
          <p:cNvGrpSpPr/>
          <p:nvPr/>
        </p:nvGrpSpPr>
        <p:grpSpPr>
          <a:xfrm>
            <a:off x="4684017" y="2937674"/>
            <a:ext cx="4670669" cy="838215"/>
            <a:chOff x="4796279" y="1846430"/>
            <a:chExt cx="4670669" cy="838215"/>
          </a:xfrm>
        </p:grpSpPr>
        <p:sp>
          <p:nvSpPr>
            <p:cNvPr id="143" name="Rectangle 142">
              <a:extLst>
                <a:ext uri="{FF2B5EF4-FFF2-40B4-BE49-F238E27FC236}">
                  <a16:creationId xmlns:a16="http://schemas.microsoft.com/office/drawing/2014/main" id="{9928A095-CA48-4AE1-B571-831B5E104AA3}"/>
                </a:ext>
              </a:extLst>
            </p:cNvPr>
            <p:cNvSpPr/>
            <p:nvPr/>
          </p:nvSpPr>
          <p:spPr>
            <a:xfrm>
              <a:off x="4796279" y="1888045"/>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4" name="TextBox 143">
              <a:extLst>
                <a:ext uri="{FF2B5EF4-FFF2-40B4-BE49-F238E27FC236}">
                  <a16:creationId xmlns:a16="http://schemas.microsoft.com/office/drawing/2014/main" id="{DB4A4E83-25D3-4A51-A5A9-F89CFD80BBF4}"/>
                </a:ext>
              </a:extLst>
            </p:cNvPr>
            <p:cNvSpPr txBox="1"/>
            <p:nvPr/>
          </p:nvSpPr>
          <p:spPr>
            <a:xfrm>
              <a:off x="4844472" y="1846430"/>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spc="600" dirty="0">
                  <a:solidFill>
                    <a:srgbClr val="9B6B43">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a:t>
              </a:r>
              <a:r>
                <a:rPr kumimoji="0" lang="en-US" sz="4800" b="1" i="0" u="none" strike="noStrike" kern="1200" cap="none" spc="600" normalizeH="0" baseline="0" noProof="0" dirty="0" smtClean="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ÚNG</a:t>
              </a:r>
              <a:endPar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A0330150-007E-4591-80D5-97871877E081}"/>
              </a:ext>
            </a:extLst>
          </p:cNvPr>
          <p:cNvGrpSpPr/>
          <p:nvPr/>
        </p:nvGrpSpPr>
        <p:grpSpPr>
          <a:xfrm>
            <a:off x="4659991" y="4121264"/>
            <a:ext cx="4670669" cy="838215"/>
            <a:chOff x="4801742" y="2912711"/>
            <a:chExt cx="4670669" cy="838215"/>
          </a:xfrm>
        </p:grpSpPr>
        <p:sp>
          <p:nvSpPr>
            <p:cNvPr id="145" name="Rectangle 144">
              <a:extLst>
                <a:ext uri="{FF2B5EF4-FFF2-40B4-BE49-F238E27FC236}">
                  <a16:creationId xmlns:a16="http://schemas.microsoft.com/office/drawing/2014/main" id="{053EE036-B8F9-4564-81B1-D6788A79B180}"/>
                </a:ext>
              </a:extLst>
            </p:cNvPr>
            <p:cNvSpPr/>
            <p:nvPr/>
          </p:nvSpPr>
          <p:spPr>
            <a:xfrm>
              <a:off x="4801742" y="2954326"/>
              <a:ext cx="4670669" cy="796600"/>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46" name="TextBox 145">
              <a:extLst>
                <a:ext uri="{FF2B5EF4-FFF2-40B4-BE49-F238E27FC236}">
                  <a16:creationId xmlns:a16="http://schemas.microsoft.com/office/drawing/2014/main" id="{1A20EC4B-9BE2-4ABE-9934-5A46D5B38F62}"/>
                </a:ext>
              </a:extLst>
            </p:cNvPr>
            <p:cNvSpPr txBox="1"/>
            <p:nvPr/>
          </p:nvSpPr>
          <p:spPr>
            <a:xfrm>
              <a:off x="4849935" y="2912711"/>
              <a:ext cx="457161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600" normalizeH="0" baseline="0" noProof="0" dirty="0">
                  <a:ln>
                    <a:noFill/>
                  </a:ln>
                  <a:solidFill>
                    <a:srgbClr val="9B6B43">
                      <a:lumMod val="50000"/>
                    </a:srgb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SAI</a:t>
              </a:r>
            </a:p>
          </p:txBody>
        </p:sp>
      </p:grpSp>
      <p:grpSp>
        <p:nvGrpSpPr>
          <p:cNvPr id="153" name="Group 152">
            <a:extLst>
              <a:ext uri="{FF2B5EF4-FFF2-40B4-BE49-F238E27FC236}">
                <a16:creationId xmlns:a16="http://schemas.microsoft.com/office/drawing/2014/main" id="{69B4D432-07E0-459A-950B-8460F348DDA7}"/>
              </a:ext>
            </a:extLst>
          </p:cNvPr>
          <p:cNvGrpSpPr/>
          <p:nvPr/>
        </p:nvGrpSpPr>
        <p:grpSpPr>
          <a:xfrm>
            <a:off x="3598120" y="2927039"/>
            <a:ext cx="804988" cy="830997"/>
            <a:chOff x="4295433" y="813915"/>
            <a:chExt cx="804988" cy="830997"/>
          </a:xfrm>
        </p:grpSpPr>
        <p:sp>
          <p:nvSpPr>
            <p:cNvPr id="154" name="Oval 153">
              <a:extLst>
                <a:ext uri="{FF2B5EF4-FFF2-40B4-BE49-F238E27FC236}">
                  <a16:creationId xmlns:a16="http://schemas.microsoft.com/office/drawing/2014/main" id="{3509988A-6251-4464-903E-B57BED0A8294}"/>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5" name="TextBox 154">
              <a:extLst>
                <a:ext uri="{FF2B5EF4-FFF2-40B4-BE49-F238E27FC236}">
                  <a16:creationId xmlns:a16="http://schemas.microsoft.com/office/drawing/2014/main" id="{B11DDC67-2238-485C-A7F2-6219BC1E6873}"/>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smtClean="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A</a:t>
              </a:r>
              <a:endPar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endParaRPr>
            </a:p>
          </p:txBody>
        </p:sp>
      </p:grpSp>
      <p:grpSp>
        <p:nvGrpSpPr>
          <p:cNvPr id="156" name="Group 155">
            <a:extLst>
              <a:ext uri="{FF2B5EF4-FFF2-40B4-BE49-F238E27FC236}">
                <a16:creationId xmlns:a16="http://schemas.microsoft.com/office/drawing/2014/main" id="{C3F107D2-E87C-4A44-8B42-93E70A666007}"/>
              </a:ext>
            </a:extLst>
          </p:cNvPr>
          <p:cNvGrpSpPr/>
          <p:nvPr/>
        </p:nvGrpSpPr>
        <p:grpSpPr>
          <a:xfrm>
            <a:off x="3561850" y="4108803"/>
            <a:ext cx="804988" cy="830997"/>
            <a:chOff x="4295433" y="813915"/>
            <a:chExt cx="804988" cy="830997"/>
          </a:xfrm>
        </p:grpSpPr>
        <p:sp>
          <p:nvSpPr>
            <p:cNvPr id="157" name="Oval 156">
              <a:extLst>
                <a:ext uri="{FF2B5EF4-FFF2-40B4-BE49-F238E27FC236}">
                  <a16:creationId xmlns:a16="http://schemas.microsoft.com/office/drawing/2014/main" id="{A81A6681-B685-4CA2-AEDB-9CD422062C3B}"/>
                </a:ext>
              </a:extLst>
            </p:cNvPr>
            <p:cNvSpPr/>
            <p:nvPr/>
          </p:nvSpPr>
          <p:spPr>
            <a:xfrm>
              <a:off x="4295433" y="846363"/>
              <a:ext cx="804988" cy="796600"/>
            </a:xfrm>
            <a:prstGeom prst="ellipse">
              <a:avLst/>
            </a:prstGeom>
            <a:solidFill>
              <a:srgbClr val="DCC7AC"/>
            </a:solidFill>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8" name="TextBox 157">
              <a:extLst>
                <a:ext uri="{FF2B5EF4-FFF2-40B4-BE49-F238E27FC236}">
                  <a16:creationId xmlns:a16="http://schemas.microsoft.com/office/drawing/2014/main" id="{E3716F79-D30D-40D3-A3D2-ED27E5634F89}"/>
                </a:ext>
              </a:extLst>
            </p:cNvPr>
            <p:cNvSpPr txBox="1"/>
            <p:nvPr/>
          </p:nvSpPr>
          <p:spPr>
            <a:xfrm>
              <a:off x="4409868" y="813915"/>
              <a:ext cx="5592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600" normalizeH="0" baseline="0" noProof="0" dirty="0">
                  <a:ln>
                    <a:noFill/>
                  </a:ln>
                  <a:solidFill>
                    <a:srgbClr val="9B6B43">
                      <a:lumMod val="50000"/>
                    </a:srgbClr>
                  </a:solidFill>
                  <a:effectLst>
                    <a:outerShdw dist="38100" dir="2700000" algn="tl" rotWithShape="0">
                      <a:srgbClr val="E3B19A"/>
                    </a:outerShdw>
                  </a:effectLst>
                  <a:uLnTx/>
                  <a:uFillTx/>
                  <a:latin typeface="Arial" panose="020B0604020202020204" pitchFamily="34" charset="0"/>
                  <a:cs typeface="Arial" panose="020B0604020202020204" pitchFamily="34" charset="0"/>
                </a:rPr>
                <a:t>B</a:t>
              </a:r>
            </a:p>
          </p:txBody>
        </p:sp>
      </p:grpSp>
      <p:grpSp>
        <p:nvGrpSpPr>
          <p:cNvPr id="168" name="Group 167">
            <a:extLst>
              <a:ext uri="{FF2B5EF4-FFF2-40B4-BE49-F238E27FC236}">
                <a16:creationId xmlns:a16="http://schemas.microsoft.com/office/drawing/2014/main" id="{3D3FACAB-14CB-4704-B568-F497A937320B}"/>
              </a:ext>
            </a:extLst>
          </p:cNvPr>
          <p:cNvGrpSpPr/>
          <p:nvPr/>
        </p:nvGrpSpPr>
        <p:grpSpPr>
          <a:xfrm>
            <a:off x="687390" y="-1589093"/>
            <a:ext cx="2566105" cy="3548346"/>
            <a:chOff x="9361484" y="-1793172"/>
            <a:chExt cx="2782727" cy="3511725"/>
          </a:xfrm>
          <a:solidFill>
            <a:schemeClr val="accent6">
              <a:lumMod val="60000"/>
              <a:lumOff val="40000"/>
            </a:schemeClr>
          </a:solidFill>
        </p:grpSpPr>
        <p:grpSp>
          <p:nvGrpSpPr>
            <p:cNvPr id="169" name="Group 168">
              <a:extLst>
                <a:ext uri="{FF2B5EF4-FFF2-40B4-BE49-F238E27FC236}">
                  <a16:creationId xmlns:a16="http://schemas.microsoft.com/office/drawing/2014/main" id="{45FF7BE6-DA69-4A1D-AD43-6C8A7A01DC71}"/>
                </a:ext>
              </a:extLst>
            </p:cNvPr>
            <p:cNvGrpSpPr/>
            <p:nvPr/>
          </p:nvGrpSpPr>
          <p:grpSpPr>
            <a:xfrm>
              <a:off x="9361484" y="-1348026"/>
              <a:ext cx="302735" cy="2636812"/>
              <a:chOff x="10668000" y="6341932"/>
              <a:chExt cx="302735" cy="2636812"/>
            </a:xfrm>
            <a:grpFill/>
          </p:grpSpPr>
          <p:sp>
            <p:nvSpPr>
              <p:cNvPr id="188" name="Star: 5 Points 187">
                <a:extLst>
                  <a:ext uri="{FF2B5EF4-FFF2-40B4-BE49-F238E27FC236}">
                    <a16:creationId xmlns:a16="http://schemas.microsoft.com/office/drawing/2014/main" id="{2E1E3A62-70E5-4440-8BEE-2524B8D1C18D}"/>
                  </a:ext>
                </a:extLst>
              </p:cNvPr>
              <p:cNvSpPr/>
              <p:nvPr/>
            </p:nvSpPr>
            <p:spPr>
              <a:xfrm>
                <a:off x="10668000" y="8676009"/>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9" name="Straight Connector 188">
                <a:extLst>
                  <a:ext uri="{FF2B5EF4-FFF2-40B4-BE49-F238E27FC236}">
                    <a16:creationId xmlns:a16="http://schemas.microsoft.com/office/drawing/2014/main" id="{29713C3F-2F58-472E-A57B-C710DF4F1E1E}"/>
                  </a:ext>
                </a:extLst>
              </p:cNvPr>
              <p:cNvCxnSpPr>
                <a:cxnSpLocks/>
                <a:stCxn id="188" idx="0"/>
              </p:cNvCxnSpPr>
              <p:nvPr/>
            </p:nvCxnSpPr>
            <p:spPr>
              <a:xfrm flipH="1" flipV="1">
                <a:off x="10800522" y="6341932"/>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DE50C6B7-A798-485C-B1A0-AA79C6568015}"/>
                </a:ext>
              </a:extLst>
            </p:cNvPr>
            <p:cNvGrpSpPr/>
            <p:nvPr/>
          </p:nvGrpSpPr>
          <p:grpSpPr>
            <a:xfrm>
              <a:off x="9774816" y="-1793172"/>
              <a:ext cx="302735" cy="2636812"/>
              <a:chOff x="10668000" y="5535637"/>
              <a:chExt cx="302735" cy="2636812"/>
            </a:xfrm>
            <a:grpFill/>
          </p:grpSpPr>
          <p:sp>
            <p:nvSpPr>
              <p:cNvPr id="186" name="Star: 5 Points 185">
                <a:extLst>
                  <a:ext uri="{FF2B5EF4-FFF2-40B4-BE49-F238E27FC236}">
                    <a16:creationId xmlns:a16="http://schemas.microsoft.com/office/drawing/2014/main" id="{1F445802-0ED1-434E-ABFA-A47EE9ACD1D0}"/>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7" name="Straight Connector 186">
                <a:extLst>
                  <a:ext uri="{FF2B5EF4-FFF2-40B4-BE49-F238E27FC236}">
                    <a16:creationId xmlns:a16="http://schemas.microsoft.com/office/drawing/2014/main" id="{91115D97-59BE-48F7-9B41-48087B7E255C}"/>
                  </a:ext>
                </a:extLst>
              </p:cNvPr>
              <p:cNvCxnSpPr>
                <a:stCxn id="186"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7D16CC52-111F-46F4-8B27-5DF937A280EE}"/>
                </a:ext>
              </a:extLst>
            </p:cNvPr>
            <p:cNvGrpSpPr/>
            <p:nvPr/>
          </p:nvGrpSpPr>
          <p:grpSpPr>
            <a:xfrm>
              <a:off x="10188148" y="-923430"/>
              <a:ext cx="302735" cy="2636812"/>
              <a:chOff x="10668000" y="6842620"/>
              <a:chExt cx="302735" cy="2636812"/>
            </a:xfrm>
            <a:grpFill/>
          </p:grpSpPr>
          <p:sp>
            <p:nvSpPr>
              <p:cNvPr id="184" name="Star: 5 Points 183">
                <a:extLst>
                  <a:ext uri="{FF2B5EF4-FFF2-40B4-BE49-F238E27FC236}">
                    <a16:creationId xmlns:a16="http://schemas.microsoft.com/office/drawing/2014/main" id="{60EB39A7-9E74-417F-9DA3-62454E32DBF5}"/>
                  </a:ext>
                </a:extLst>
              </p:cNvPr>
              <p:cNvSpPr/>
              <p:nvPr/>
            </p:nvSpPr>
            <p:spPr>
              <a:xfrm>
                <a:off x="10668000" y="9176697"/>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5" name="Straight Connector 184">
                <a:extLst>
                  <a:ext uri="{FF2B5EF4-FFF2-40B4-BE49-F238E27FC236}">
                    <a16:creationId xmlns:a16="http://schemas.microsoft.com/office/drawing/2014/main" id="{CF84393A-5A1F-4BE4-9AAB-F514F79127D3}"/>
                  </a:ext>
                </a:extLst>
              </p:cNvPr>
              <p:cNvCxnSpPr>
                <a:stCxn id="184" idx="0"/>
              </p:cNvCxnSpPr>
              <p:nvPr/>
            </p:nvCxnSpPr>
            <p:spPr>
              <a:xfrm flipH="1" flipV="1">
                <a:off x="10800522" y="6842620"/>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3D464DB1-0330-4579-9B88-878DA0DAF869}"/>
                </a:ext>
              </a:extLst>
            </p:cNvPr>
            <p:cNvGrpSpPr/>
            <p:nvPr/>
          </p:nvGrpSpPr>
          <p:grpSpPr>
            <a:xfrm>
              <a:off x="10601480" y="-1535280"/>
              <a:ext cx="302735" cy="2636812"/>
              <a:chOff x="10668000" y="5535637"/>
              <a:chExt cx="302735" cy="2636812"/>
            </a:xfrm>
            <a:grpFill/>
          </p:grpSpPr>
          <p:sp>
            <p:nvSpPr>
              <p:cNvPr id="182" name="Star: 5 Points 181">
                <a:extLst>
                  <a:ext uri="{FF2B5EF4-FFF2-40B4-BE49-F238E27FC236}">
                    <a16:creationId xmlns:a16="http://schemas.microsoft.com/office/drawing/2014/main" id="{05DD26A4-8A48-4653-967A-77CA220D542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3" name="Straight Connector 182">
                <a:extLst>
                  <a:ext uri="{FF2B5EF4-FFF2-40B4-BE49-F238E27FC236}">
                    <a16:creationId xmlns:a16="http://schemas.microsoft.com/office/drawing/2014/main" id="{A7CB7ACA-FD50-42E4-8C2F-CE5F1636AA3D}"/>
                  </a:ext>
                </a:extLst>
              </p:cNvPr>
              <p:cNvCxnSpPr>
                <a:stCxn id="182"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E6C2C145-AF68-4750-9AEF-2D21FD8606A6}"/>
                </a:ext>
              </a:extLst>
            </p:cNvPr>
            <p:cNvGrpSpPr/>
            <p:nvPr/>
          </p:nvGrpSpPr>
          <p:grpSpPr>
            <a:xfrm>
              <a:off x="11014812" y="-1244675"/>
              <a:ext cx="302735" cy="2636812"/>
              <a:chOff x="10668000" y="5535637"/>
              <a:chExt cx="302735" cy="2636812"/>
            </a:xfrm>
            <a:grpFill/>
          </p:grpSpPr>
          <p:sp>
            <p:nvSpPr>
              <p:cNvPr id="180" name="Star: 5 Points 179">
                <a:extLst>
                  <a:ext uri="{FF2B5EF4-FFF2-40B4-BE49-F238E27FC236}">
                    <a16:creationId xmlns:a16="http://schemas.microsoft.com/office/drawing/2014/main" id="{20E4C81E-5ED0-489A-AB34-17D9058196A3}"/>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81" name="Straight Connector 180">
                <a:extLst>
                  <a:ext uri="{FF2B5EF4-FFF2-40B4-BE49-F238E27FC236}">
                    <a16:creationId xmlns:a16="http://schemas.microsoft.com/office/drawing/2014/main" id="{B378B409-2E79-4840-986A-3A1443498C9E}"/>
                  </a:ext>
                </a:extLst>
              </p:cNvPr>
              <p:cNvCxnSpPr>
                <a:stCxn id="180"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4" name="Group 173">
              <a:extLst>
                <a:ext uri="{FF2B5EF4-FFF2-40B4-BE49-F238E27FC236}">
                  <a16:creationId xmlns:a16="http://schemas.microsoft.com/office/drawing/2014/main" id="{52B14DAA-47BA-41E0-9C9B-3471CEA87963}"/>
                </a:ext>
              </a:extLst>
            </p:cNvPr>
            <p:cNvGrpSpPr/>
            <p:nvPr/>
          </p:nvGrpSpPr>
          <p:grpSpPr>
            <a:xfrm>
              <a:off x="11428144" y="-1749071"/>
              <a:ext cx="302735" cy="2636812"/>
              <a:chOff x="10668000" y="5535637"/>
              <a:chExt cx="302735" cy="2636812"/>
            </a:xfrm>
            <a:grpFill/>
          </p:grpSpPr>
          <p:sp>
            <p:nvSpPr>
              <p:cNvPr id="178" name="Star: 5 Points 177">
                <a:extLst>
                  <a:ext uri="{FF2B5EF4-FFF2-40B4-BE49-F238E27FC236}">
                    <a16:creationId xmlns:a16="http://schemas.microsoft.com/office/drawing/2014/main" id="{42FF0058-2844-4884-8E8D-028B3C13663D}"/>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9" name="Straight Connector 178">
                <a:extLst>
                  <a:ext uri="{FF2B5EF4-FFF2-40B4-BE49-F238E27FC236}">
                    <a16:creationId xmlns:a16="http://schemas.microsoft.com/office/drawing/2014/main" id="{F3EB5F2F-6D54-4014-A507-120E49C1B72F}"/>
                  </a:ext>
                </a:extLst>
              </p:cNvPr>
              <p:cNvCxnSpPr>
                <a:stCxn id="178" idx="0"/>
              </p:cNvCxnSpPr>
              <p:nvPr/>
            </p:nvCxnSpPr>
            <p:spPr>
              <a:xfrm flipH="1" flipV="1">
                <a:off x="10800522" y="5535637"/>
                <a:ext cx="18846" cy="2334077"/>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75" name="Group 174">
              <a:extLst>
                <a:ext uri="{FF2B5EF4-FFF2-40B4-BE49-F238E27FC236}">
                  <a16:creationId xmlns:a16="http://schemas.microsoft.com/office/drawing/2014/main" id="{9E81EF65-F754-4EF9-8BFF-F280C9B42BDC}"/>
                </a:ext>
              </a:extLst>
            </p:cNvPr>
            <p:cNvGrpSpPr/>
            <p:nvPr/>
          </p:nvGrpSpPr>
          <p:grpSpPr>
            <a:xfrm>
              <a:off x="11841476" y="-1535280"/>
              <a:ext cx="302735" cy="3253833"/>
              <a:chOff x="10668000" y="4918616"/>
              <a:chExt cx="302735" cy="3253833"/>
            </a:xfrm>
            <a:grpFill/>
          </p:grpSpPr>
          <p:sp>
            <p:nvSpPr>
              <p:cNvPr id="176" name="Star: 5 Points 175">
                <a:extLst>
                  <a:ext uri="{FF2B5EF4-FFF2-40B4-BE49-F238E27FC236}">
                    <a16:creationId xmlns:a16="http://schemas.microsoft.com/office/drawing/2014/main" id="{18070B7A-5503-43F8-A186-F1554CDD1342}"/>
                  </a:ext>
                </a:extLst>
              </p:cNvPr>
              <p:cNvSpPr/>
              <p:nvPr/>
            </p:nvSpPr>
            <p:spPr>
              <a:xfrm>
                <a:off x="10668000" y="7869714"/>
                <a:ext cx="302735" cy="302735"/>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177" name="Straight Connector 176">
                <a:extLst>
                  <a:ext uri="{FF2B5EF4-FFF2-40B4-BE49-F238E27FC236}">
                    <a16:creationId xmlns:a16="http://schemas.microsoft.com/office/drawing/2014/main" id="{0C9469BE-57FE-42E5-B32D-0539321E32F6}"/>
                  </a:ext>
                </a:extLst>
              </p:cNvPr>
              <p:cNvCxnSpPr>
                <a:cxnSpLocks/>
                <a:stCxn id="176" idx="0"/>
              </p:cNvCxnSpPr>
              <p:nvPr/>
            </p:nvCxnSpPr>
            <p:spPr>
              <a:xfrm flipH="1" flipV="1">
                <a:off x="10799139" y="4918616"/>
                <a:ext cx="20229" cy="2951098"/>
              </a:xfrm>
              <a:prstGeom prst="line">
                <a:avLst/>
              </a:prstGeom>
              <a:grpFill/>
              <a:ln w="28575" cmpd="sng">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190" name="Group 189">
            <a:extLst>
              <a:ext uri="{FF2B5EF4-FFF2-40B4-BE49-F238E27FC236}">
                <a16:creationId xmlns:a16="http://schemas.microsoft.com/office/drawing/2014/main" id="{B8D57D2F-BFE3-4F22-8043-67D4C49645AF}"/>
              </a:ext>
            </a:extLst>
          </p:cNvPr>
          <p:cNvGrpSpPr/>
          <p:nvPr/>
        </p:nvGrpSpPr>
        <p:grpSpPr>
          <a:xfrm>
            <a:off x="10229256" y="763653"/>
            <a:ext cx="1044633" cy="1426328"/>
            <a:chOff x="9150308" y="1638231"/>
            <a:chExt cx="1503754" cy="2053206"/>
          </a:xfrm>
        </p:grpSpPr>
        <p:sp>
          <p:nvSpPr>
            <p:cNvPr id="191" name="Star: 4 Points 190">
              <a:extLst>
                <a:ext uri="{FF2B5EF4-FFF2-40B4-BE49-F238E27FC236}">
                  <a16:creationId xmlns:a16="http://schemas.microsoft.com/office/drawing/2014/main" id="{863F3D13-6F12-458A-8F10-2B8DF1AF70E0}"/>
                </a:ext>
              </a:extLst>
            </p:cNvPr>
            <p:cNvSpPr/>
            <p:nvPr/>
          </p:nvSpPr>
          <p:spPr>
            <a:xfrm>
              <a:off x="9694098" y="1638231"/>
              <a:ext cx="595085" cy="770508"/>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2" name="Star: 4 Points 191">
              <a:extLst>
                <a:ext uri="{FF2B5EF4-FFF2-40B4-BE49-F238E27FC236}">
                  <a16:creationId xmlns:a16="http://schemas.microsoft.com/office/drawing/2014/main" id="{82D64BE3-654F-4EA7-B237-EF3778D15938}"/>
                </a:ext>
              </a:extLst>
            </p:cNvPr>
            <p:cNvSpPr/>
            <p:nvPr/>
          </p:nvSpPr>
          <p:spPr>
            <a:xfrm>
              <a:off x="10256969" y="2669059"/>
              <a:ext cx="397093" cy="514149"/>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3" name="Star: 4 Points 192">
              <a:extLst>
                <a:ext uri="{FF2B5EF4-FFF2-40B4-BE49-F238E27FC236}">
                  <a16:creationId xmlns:a16="http://schemas.microsoft.com/office/drawing/2014/main" id="{3F431C0A-0DF9-4BB7-BC61-380A58A838FE}"/>
                </a:ext>
              </a:extLst>
            </p:cNvPr>
            <p:cNvSpPr/>
            <p:nvPr/>
          </p:nvSpPr>
          <p:spPr>
            <a:xfrm>
              <a:off x="9150308" y="2329136"/>
              <a:ext cx="850330" cy="1362301"/>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33" name="Rectangle 132">
            <a:extLst>
              <a:ext uri="{FF2B5EF4-FFF2-40B4-BE49-F238E27FC236}">
                <a16:creationId xmlns:a16="http://schemas.microsoft.com/office/drawing/2014/main" id="{AB793811-3D8B-4247-AFAC-1A4B9B7478E8}"/>
              </a:ext>
            </a:extLst>
          </p:cNvPr>
          <p:cNvSpPr/>
          <p:nvPr/>
        </p:nvSpPr>
        <p:spPr>
          <a:xfrm>
            <a:off x="487961" y="458453"/>
            <a:ext cx="9873650" cy="1412754"/>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34" name="TextBox 133">
            <a:extLst>
              <a:ext uri="{FF2B5EF4-FFF2-40B4-BE49-F238E27FC236}">
                <a16:creationId xmlns:a16="http://schemas.microsoft.com/office/drawing/2014/main" id="{E8A7CF5C-C504-462B-973F-F05DFFC736D6}"/>
              </a:ext>
            </a:extLst>
          </p:cNvPr>
          <p:cNvSpPr txBox="1"/>
          <p:nvPr/>
        </p:nvSpPr>
        <p:spPr>
          <a:xfrm>
            <a:off x="636721" y="458452"/>
            <a:ext cx="10200232"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Cần</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Thơ</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là</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trung</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tâm</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kinh</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tế</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văn</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hoá</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khoa</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học</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và</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du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lịch</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a:t>
            </a:r>
            <a:r>
              <a:rPr kumimoji="0" lang="en-US" sz="4400" b="0" i="0" u="none" strike="noStrike" kern="1200" cap="none" spc="0" normalizeH="0" noProof="0" dirty="0" err="1"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của</a:t>
            </a:r>
            <a:r>
              <a:rPr kumimoji="0" lang="en-US" sz="4400" b="0" i="0" u="none" strike="noStrike" kern="1200" cap="none" spc="0" normalizeH="0" noProof="0" dirty="0" smtClean="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rPr>
              <a:t> ĐBSCL</a:t>
            </a:r>
            <a:endParaRPr kumimoji="0" lang="en-US" sz="4400" b="0" i="0" u="none" strike="noStrike" kern="1200" cap="none" spc="0" normalizeH="0" baseline="0" noProof="0" dirty="0">
              <a:ln>
                <a:noFill/>
              </a:ln>
              <a:solidFill>
                <a:srgbClr val="9B6B43">
                  <a:lumMod val="50000"/>
                </a:srgbClr>
              </a:solidFill>
              <a:effectLst>
                <a:outerShdw dist="38100" dir="2700000" algn="tl" rotWithShape="0">
                  <a:prstClr val="white"/>
                </a:outerShdw>
              </a:effectLst>
              <a:uLnTx/>
              <a:uFillTx/>
              <a:latin typeface="Arial" panose="020B0604020202020204" pitchFamily="34" charset="0"/>
              <a:cs typeface="Arial" panose="020B0604020202020204" pitchFamily="34" charset="0"/>
            </a:endParaRPr>
          </a:p>
        </p:txBody>
      </p:sp>
      <p:pic>
        <p:nvPicPr>
          <p:cNvPr id="135" name="Picture 134">
            <a:extLst>
              <a:ext uri="{FF2B5EF4-FFF2-40B4-BE49-F238E27FC236}">
                <a16:creationId xmlns:a16="http://schemas.microsoft.com/office/drawing/2014/main" id="{C22E35E4-5750-4346-A276-B0901D6FE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46694" y="-161659"/>
            <a:ext cx="2318030" cy="2318030"/>
          </a:xfrm>
          <a:prstGeom prst="rect">
            <a:avLst/>
          </a:prstGeom>
        </p:spPr>
      </p:pic>
      <p:pic>
        <p:nvPicPr>
          <p:cNvPr id="7" name="Picture 6">
            <a:extLst>
              <a:ext uri="{FF2B5EF4-FFF2-40B4-BE49-F238E27FC236}">
                <a16:creationId xmlns:a16="http://schemas.microsoft.com/office/drawing/2014/main" id="{A40A04A4-2634-403D-B579-D89CF92C5F0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395" b="89562" l="5000" r="92381">
                        <a14:foregroundMark x1="61786" y1="60334" x2="61786" y2="60334"/>
                        <a14:foregroundMark x1="72857" y1="37578" x2="72857" y2="37578"/>
                        <a14:foregroundMark x1="73214" y1="28810" x2="73214" y2="28810"/>
                        <a14:foregroundMark x1="67500" y1="34029" x2="67500" y2="34029"/>
                        <a14:foregroundMark x1="64881" y1="31315" x2="64881" y2="31315"/>
                        <a14:foregroundMark x1="62619" y1="22756" x2="65952" y2="22756"/>
                        <a14:foregroundMark x1="61429" y1="19624" x2="61429" y2="19624"/>
                        <a14:foregroundMark x1="56548" y1="19624" x2="56548" y2="19624"/>
                        <a14:foregroundMark x1="8571" y1="26514" x2="8571" y2="26514"/>
                        <a14:foregroundMark x1="5119" y1="24217" x2="5119" y2="24217"/>
                        <a14:foregroundMark x1="20714" y1="60334" x2="20714" y2="60334"/>
                        <a14:foregroundMark x1="22262" y1="59081" x2="22262" y2="59081"/>
                        <a14:foregroundMark x1="14405" y1="69102" x2="14405" y2="69102"/>
                        <a14:foregroundMark x1="11429" y1="67223" x2="11429" y2="67223"/>
                        <a14:foregroundMark x1="7619" y1="60752" x2="7619" y2="60752"/>
                        <a14:foregroundMark x1="8333" y1="62213" x2="8333" y2="62213"/>
                        <a14:foregroundMark x1="9881" y1="62630" x2="9881" y2="62630"/>
                        <a14:foregroundMark x1="9048" y1="54071" x2="9048" y2="54071"/>
                        <a14:foregroundMark x1="5238" y1="54280" x2="5238" y2="54280"/>
                        <a14:foregroundMark x1="7262" y1="47182" x2="7262" y2="47182"/>
                        <a14:foregroundMark x1="9762" y1="43424" x2="9762" y2="43424"/>
                        <a14:foregroundMark x1="10119" y1="43006" x2="10119" y2="43006"/>
                        <a14:foregroundMark x1="10119" y1="41962" x2="10119" y2="41962"/>
                        <a14:foregroundMark x1="13929" y1="45511" x2="13929" y2="45511"/>
                        <a14:foregroundMark x1="7024" y1="48434" x2="7024" y2="48434"/>
                        <a14:foregroundMark x1="81190" y1="23382" x2="81190" y2="23382"/>
                        <a14:foregroundMark x1="88095" y1="22129" x2="88095" y2="22129"/>
                        <a14:foregroundMark x1="86310" y1="22129" x2="86310" y2="22129"/>
                        <a14:foregroundMark x1="86310" y1="21712" x2="86310" y2="21712"/>
                        <a14:foregroundMark x1="76548" y1="34238" x2="76548" y2="34238"/>
                        <a14:foregroundMark x1="83810" y1="40084" x2="83810" y2="40084"/>
                        <a14:foregroundMark x1="77619" y1="59708" x2="77619" y2="59708"/>
                        <a14:foregroundMark x1="72738" y1="31106" x2="72738" y2="31106"/>
                        <a14:foregroundMark x1="92381" y1="59081" x2="92381" y2="59081"/>
                        <a14:foregroundMark x1="26786" y1="85177" x2="26786" y2="85177"/>
                        <a14:foregroundMark x1="28571" y1="72234" x2="28571" y2="72234"/>
                        <a14:foregroundMark x1="26429" y1="83299" x2="26429" y2="83299"/>
                        <a14:foregroundMark x1="33214" y1="78079" x2="33214" y2="78079"/>
                        <a14:foregroundMark x1="56786" y1="20668" x2="56786" y2="20668"/>
                        <a14:backgroundMark x1="68690" y1="49896" x2="68690" y2="49896"/>
                        <a14:backgroundMark x1="68929" y1="49478" x2="68929" y2="49478"/>
                        <a14:backgroundMark x1="68095" y1="50731" x2="68095" y2="50731"/>
                        <a14:backgroundMark x1="65952" y1="34447" x2="65952" y2="34447"/>
                        <a14:backgroundMark x1="65476" y1="36743" x2="65476" y2="36743"/>
                        <a14:backgroundMark x1="64524" y1="36117" x2="64524" y2="36117"/>
                        <a14:backgroundMark x1="48333" y1="81420" x2="48333" y2="81420"/>
                        <a14:backgroundMark x1="33810" y1="44676" x2="33810" y2="44676"/>
                        <a14:backgroundMark x1="33214" y1="49478" x2="33214" y2="49478"/>
                      </a14:backgroundRemoval>
                    </a14:imgEffect>
                  </a14:imgLayer>
                </a14:imgProps>
              </a:ext>
              <a:ext uri="{28A0092B-C50C-407E-A947-70E740481C1C}">
                <a14:useLocalDpi xmlns:a14="http://schemas.microsoft.com/office/drawing/2010/main" val="0"/>
              </a:ext>
            </a:extLst>
          </a:blip>
          <a:stretch>
            <a:fillRect/>
          </a:stretch>
        </p:blipFill>
        <p:spPr>
          <a:xfrm>
            <a:off x="3806169" y="3476528"/>
            <a:ext cx="5970540" cy="3404630"/>
          </a:xfrm>
          <a:prstGeom prst="rect">
            <a:avLst/>
          </a:prstGeom>
        </p:spPr>
      </p:pic>
    </p:spTree>
    <p:extLst>
      <p:ext uri="{BB962C8B-B14F-4D97-AF65-F5344CB8AC3E}">
        <p14:creationId xmlns:p14="http://schemas.microsoft.com/office/powerpoint/2010/main" val="6762036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par>
                                <p:cTn id="14" presetID="1" presetClass="entr" presetSubtype="0" fill="hold" grpId="0" nodeType="withEffect">
                                  <p:stCondLst>
                                    <p:cond delay="1500"/>
                                  </p:stCondLst>
                                  <p:iterate type="lt">
                                    <p:tmAbs val="100"/>
                                  </p:iterate>
                                  <p:childTnLst>
                                    <p:set>
                                      <p:cBhvr>
                                        <p:cTn id="15" dur="1" fill="hold">
                                          <p:stCondLst>
                                            <p:cond delay="0"/>
                                          </p:stCondLst>
                                        </p:cTn>
                                        <p:tgtEl>
                                          <p:spTgt spid="136"/>
                                        </p:tgtEl>
                                        <p:attrNameLst>
                                          <p:attrName>style.visibility</p:attrName>
                                        </p:attrNameLst>
                                      </p:cBhvr>
                                      <p:to>
                                        <p:strVal val="visible"/>
                                      </p:to>
                                    </p:set>
                                  </p:childTnLst>
                                </p:cTn>
                              </p:par>
                            </p:childTnLst>
                          </p:cTn>
                        </p:par>
                        <p:par>
                          <p:cTn id="16" fill="hold">
                            <p:stCondLst>
                              <p:cond delay="1801"/>
                            </p:stCondLst>
                            <p:childTnLst>
                              <p:par>
                                <p:cTn id="17" presetID="53" presetClass="entr" presetSubtype="16" fill="hold" nodeType="afterEffect">
                                  <p:stCondLst>
                                    <p:cond delay="0"/>
                                  </p:stCondLst>
                                  <p:childTnLst>
                                    <p:set>
                                      <p:cBhvr>
                                        <p:cTn id="18" dur="1" fill="hold">
                                          <p:stCondLst>
                                            <p:cond delay="0"/>
                                          </p:stCondLst>
                                        </p:cTn>
                                        <p:tgtEl>
                                          <p:spTgt spid="135"/>
                                        </p:tgtEl>
                                        <p:attrNameLst>
                                          <p:attrName>style.visibility</p:attrName>
                                        </p:attrNameLst>
                                      </p:cBhvr>
                                      <p:to>
                                        <p:strVal val="visible"/>
                                      </p:to>
                                    </p:set>
                                    <p:anim calcmode="lin" valueType="num">
                                      <p:cBhvr>
                                        <p:cTn id="19" dur="500" fill="hold"/>
                                        <p:tgtEl>
                                          <p:spTgt spid="135"/>
                                        </p:tgtEl>
                                        <p:attrNameLst>
                                          <p:attrName>ppt_w</p:attrName>
                                        </p:attrNameLst>
                                      </p:cBhvr>
                                      <p:tavLst>
                                        <p:tav tm="0">
                                          <p:val>
                                            <p:fltVal val="0"/>
                                          </p:val>
                                        </p:tav>
                                        <p:tav tm="100000">
                                          <p:val>
                                            <p:strVal val="#ppt_w"/>
                                          </p:val>
                                        </p:tav>
                                      </p:tavLst>
                                    </p:anim>
                                    <p:anim calcmode="lin" valueType="num">
                                      <p:cBhvr>
                                        <p:cTn id="20" dur="500" fill="hold"/>
                                        <p:tgtEl>
                                          <p:spTgt spid="135"/>
                                        </p:tgtEl>
                                        <p:attrNameLst>
                                          <p:attrName>ppt_h</p:attrName>
                                        </p:attrNameLst>
                                      </p:cBhvr>
                                      <p:tavLst>
                                        <p:tav tm="0">
                                          <p:val>
                                            <p:fltVal val="0"/>
                                          </p:val>
                                        </p:tav>
                                        <p:tav tm="100000">
                                          <p:val>
                                            <p:strVal val="#ppt_h"/>
                                          </p:val>
                                        </p:tav>
                                      </p:tavLst>
                                    </p:anim>
                                    <p:animEffect transition="in" filter="fade">
                                      <p:cBhvr>
                                        <p:cTn id="21" dur="500"/>
                                        <p:tgtEl>
                                          <p:spTgt spid="135"/>
                                        </p:tgtEl>
                                      </p:cBhvr>
                                    </p:animEffect>
                                  </p:childTnLst>
                                </p:cTn>
                              </p:par>
                            </p:childTnLst>
                          </p:cTn>
                        </p:par>
                        <p:par>
                          <p:cTn id="22" fill="hold">
                            <p:stCondLst>
                              <p:cond delay="2301"/>
                            </p:stCondLst>
                            <p:childTnLst>
                              <p:par>
                                <p:cTn id="23" presetID="17" presetClass="entr" presetSubtype="2" fill="hold" grpId="0"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p:cTn id="25" dur="500" fill="hold"/>
                                        <p:tgtEl>
                                          <p:spTgt spid="133"/>
                                        </p:tgtEl>
                                        <p:attrNameLst>
                                          <p:attrName>ppt_x</p:attrName>
                                        </p:attrNameLst>
                                      </p:cBhvr>
                                      <p:tavLst>
                                        <p:tav tm="0">
                                          <p:val>
                                            <p:strVal val="#ppt_x+#ppt_w/2"/>
                                          </p:val>
                                        </p:tav>
                                        <p:tav tm="100000">
                                          <p:val>
                                            <p:strVal val="#ppt_x"/>
                                          </p:val>
                                        </p:tav>
                                      </p:tavLst>
                                    </p:anim>
                                    <p:anim calcmode="lin" valueType="num">
                                      <p:cBhvr>
                                        <p:cTn id="26" dur="500" fill="hold"/>
                                        <p:tgtEl>
                                          <p:spTgt spid="133"/>
                                        </p:tgtEl>
                                        <p:attrNameLst>
                                          <p:attrName>ppt_y</p:attrName>
                                        </p:attrNameLst>
                                      </p:cBhvr>
                                      <p:tavLst>
                                        <p:tav tm="0">
                                          <p:val>
                                            <p:strVal val="#ppt_y"/>
                                          </p:val>
                                        </p:tav>
                                        <p:tav tm="100000">
                                          <p:val>
                                            <p:strVal val="#ppt_y"/>
                                          </p:val>
                                        </p:tav>
                                      </p:tavLst>
                                    </p:anim>
                                    <p:anim calcmode="lin" valueType="num">
                                      <p:cBhvr>
                                        <p:cTn id="27" dur="500" fill="hold"/>
                                        <p:tgtEl>
                                          <p:spTgt spid="133"/>
                                        </p:tgtEl>
                                        <p:attrNameLst>
                                          <p:attrName>ppt_w</p:attrName>
                                        </p:attrNameLst>
                                      </p:cBhvr>
                                      <p:tavLst>
                                        <p:tav tm="0">
                                          <p:val>
                                            <p:fltVal val="0"/>
                                          </p:val>
                                        </p:tav>
                                        <p:tav tm="100000">
                                          <p:val>
                                            <p:strVal val="#ppt_w"/>
                                          </p:val>
                                        </p:tav>
                                      </p:tavLst>
                                    </p:anim>
                                    <p:anim calcmode="lin" valueType="num">
                                      <p:cBhvr>
                                        <p:cTn id="28" dur="500" fill="hold"/>
                                        <p:tgtEl>
                                          <p:spTgt spid="133"/>
                                        </p:tgtEl>
                                        <p:attrNameLst>
                                          <p:attrName>ppt_h</p:attrName>
                                        </p:attrNameLst>
                                      </p:cBhvr>
                                      <p:tavLst>
                                        <p:tav tm="0">
                                          <p:val>
                                            <p:strVal val="#ppt_h"/>
                                          </p:val>
                                        </p:tav>
                                        <p:tav tm="100000">
                                          <p:val>
                                            <p:strVal val="#ppt_h"/>
                                          </p:val>
                                        </p:tav>
                                      </p:tavLst>
                                    </p:anim>
                                  </p:childTnLst>
                                </p:cTn>
                              </p:par>
                            </p:childTnLst>
                          </p:cTn>
                        </p:par>
                        <p:par>
                          <p:cTn id="29" fill="hold">
                            <p:stCondLst>
                              <p:cond delay="2801"/>
                            </p:stCondLst>
                            <p:childTnLst>
                              <p:par>
                                <p:cTn id="30" presetID="1" presetClass="entr" presetSubtype="0" fill="hold" grpId="0" nodeType="afterEffect">
                                  <p:stCondLst>
                                    <p:cond delay="0"/>
                                  </p:stCondLst>
                                  <p:iterate type="lt">
                                    <p:tmAbs val="100"/>
                                  </p:iterate>
                                  <p:childTnLst>
                                    <p:set>
                                      <p:cBhvr>
                                        <p:cTn id="31" dur="1" fill="hold">
                                          <p:stCondLst>
                                            <p:cond delay="0"/>
                                          </p:stCondLst>
                                        </p:cTn>
                                        <p:tgtEl>
                                          <p:spTgt spid="134"/>
                                        </p:tgtEl>
                                        <p:attrNameLst>
                                          <p:attrName>style.visibility</p:attrName>
                                        </p:attrNameLst>
                                      </p:cBhvr>
                                      <p:to>
                                        <p:strVal val="visible"/>
                                      </p:to>
                                    </p:set>
                                  </p:childTnLst>
                                </p:cTn>
                              </p:par>
                            </p:childTnLst>
                          </p:cTn>
                        </p:par>
                        <p:par>
                          <p:cTn id="32" fill="hold">
                            <p:stCondLst>
                              <p:cond delay="8002"/>
                            </p:stCondLst>
                            <p:childTnLst>
                              <p:par>
                                <p:cTn id="33" presetID="53" presetClass="entr" presetSubtype="16" fill="hold" nodeType="afterEffect">
                                  <p:stCondLst>
                                    <p:cond delay="0"/>
                                  </p:stCondLst>
                                  <p:childTnLst>
                                    <p:set>
                                      <p:cBhvr>
                                        <p:cTn id="34" dur="1" fill="hold">
                                          <p:stCondLst>
                                            <p:cond delay="0"/>
                                          </p:stCondLst>
                                        </p:cTn>
                                        <p:tgtEl>
                                          <p:spTgt spid="156"/>
                                        </p:tgtEl>
                                        <p:attrNameLst>
                                          <p:attrName>style.visibility</p:attrName>
                                        </p:attrNameLst>
                                      </p:cBhvr>
                                      <p:to>
                                        <p:strVal val="visible"/>
                                      </p:to>
                                    </p:set>
                                    <p:anim calcmode="lin" valueType="num">
                                      <p:cBhvr>
                                        <p:cTn id="35" dur="500" fill="hold"/>
                                        <p:tgtEl>
                                          <p:spTgt spid="156"/>
                                        </p:tgtEl>
                                        <p:attrNameLst>
                                          <p:attrName>ppt_w</p:attrName>
                                        </p:attrNameLst>
                                      </p:cBhvr>
                                      <p:tavLst>
                                        <p:tav tm="0">
                                          <p:val>
                                            <p:fltVal val="0"/>
                                          </p:val>
                                        </p:tav>
                                        <p:tav tm="100000">
                                          <p:val>
                                            <p:strVal val="#ppt_w"/>
                                          </p:val>
                                        </p:tav>
                                      </p:tavLst>
                                    </p:anim>
                                    <p:anim calcmode="lin" valueType="num">
                                      <p:cBhvr>
                                        <p:cTn id="36" dur="500" fill="hold"/>
                                        <p:tgtEl>
                                          <p:spTgt spid="156"/>
                                        </p:tgtEl>
                                        <p:attrNameLst>
                                          <p:attrName>ppt_h</p:attrName>
                                        </p:attrNameLst>
                                      </p:cBhvr>
                                      <p:tavLst>
                                        <p:tav tm="0">
                                          <p:val>
                                            <p:fltVal val="0"/>
                                          </p:val>
                                        </p:tav>
                                        <p:tav tm="100000">
                                          <p:val>
                                            <p:strVal val="#ppt_h"/>
                                          </p:val>
                                        </p:tav>
                                      </p:tavLst>
                                    </p:anim>
                                    <p:animEffect transition="in" filter="fade">
                                      <p:cBhvr>
                                        <p:cTn id="37" dur="500"/>
                                        <p:tgtEl>
                                          <p:spTgt spid="156"/>
                                        </p:tgtEl>
                                      </p:cBhvr>
                                    </p:animEffect>
                                  </p:childTnLst>
                                </p:cTn>
                              </p:par>
                            </p:childTnLst>
                          </p:cTn>
                        </p:par>
                        <p:par>
                          <p:cTn id="38" fill="hold">
                            <p:stCondLst>
                              <p:cond delay="8502"/>
                            </p:stCondLst>
                            <p:childTnLst>
                              <p:par>
                                <p:cTn id="39" presetID="17" presetClass="entr" presetSubtype="8" fill="hold" nodeType="after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p:cTn id="41" dur="500" fill="hold"/>
                                        <p:tgtEl>
                                          <p:spTgt spid="4"/>
                                        </p:tgtEl>
                                        <p:attrNameLst>
                                          <p:attrName>ppt_x</p:attrName>
                                        </p:attrNameLst>
                                      </p:cBhvr>
                                      <p:tavLst>
                                        <p:tav tm="0">
                                          <p:val>
                                            <p:strVal val="#ppt_x-#ppt_w/2"/>
                                          </p:val>
                                        </p:tav>
                                        <p:tav tm="100000">
                                          <p:val>
                                            <p:strVal val="#ppt_x"/>
                                          </p:val>
                                        </p:tav>
                                      </p:tavLst>
                                    </p:anim>
                                    <p:anim calcmode="lin" valueType="num">
                                      <p:cBhvr>
                                        <p:cTn id="42" dur="500" fill="hold"/>
                                        <p:tgtEl>
                                          <p:spTgt spid="4"/>
                                        </p:tgtEl>
                                        <p:attrNameLst>
                                          <p:attrName>ppt_y</p:attrName>
                                        </p:attrNameLst>
                                      </p:cBhvr>
                                      <p:tavLst>
                                        <p:tav tm="0">
                                          <p:val>
                                            <p:strVal val="#ppt_y"/>
                                          </p:val>
                                        </p:tav>
                                        <p:tav tm="100000">
                                          <p:val>
                                            <p:strVal val="#ppt_y"/>
                                          </p:val>
                                        </p:tav>
                                      </p:tavLst>
                                    </p:anim>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strVal val="#ppt_h"/>
                                          </p:val>
                                        </p:tav>
                                        <p:tav tm="100000">
                                          <p:val>
                                            <p:strVal val="#ppt_h"/>
                                          </p:val>
                                        </p:tav>
                                      </p:tavLst>
                                    </p:anim>
                                  </p:childTnLst>
                                </p:cTn>
                              </p:par>
                            </p:childTnLst>
                          </p:cTn>
                        </p:par>
                        <p:par>
                          <p:cTn id="45" fill="hold">
                            <p:stCondLst>
                              <p:cond delay="9002"/>
                            </p:stCondLst>
                            <p:childTnLst>
                              <p:par>
                                <p:cTn id="46" presetID="53" presetClass="entr" presetSubtype="16" fill="hold" nodeType="afterEffect">
                                  <p:stCondLst>
                                    <p:cond delay="0"/>
                                  </p:stCondLst>
                                  <p:childTnLst>
                                    <p:set>
                                      <p:cBhvr>
                                        <p:cTn id="47" dur="1" fill="hold">
                                          <p:stCondLst>
                                            <p:cond delay="0"/>
                                          </p:stCondLst>
                                        </p:cTn>
                                        <p:tgtEl>
                                          <p:spTgt spid="153"/>
                                        </p:tgtEl>
                                        <p:attrNameLst>
                                          <p:attrName>style.visibility</p:attrName>
                                        </p:attrNameLst>
                                      </p:cBhvr>
                                      <p:to>
                                        <p:strVal val="visible"/>
                                      </p:to>
                                    </p:set>
                                    <p:anim calcmode="lin" valueType="num">
                                      <p:cBhvr>
                                        <p:cTn id="48" dur="500" fill="hold"/>
                                        <p:tgtEl>
                                          <p:spTgt spid="153"/>
                                        </p:tgtEl>
                                        <p:attrNameLst>
                                          <p:attrName>ppt_w</p:attrName>
                                        </p:attrNameLst>
                                      </p:cBhvr>
                                      <p:tavLst>
                                        <p:tav tm="0">
                                          <p:val>
                                            <p:fltVal val="0"/>
                                          </p:val>
                                        </p:tav>
                                        <p:tav tm="100000">
                                          <p:val>
                                            <p:strVal val="#ppt_w"/>
                                          </p:val>
                                        </p:tav>
                                      </p:tavLst>
                                    </p:anim>
                                    <p:anim calcmode="lin" valueType="num">
                                      <p:cBhvr>
                                        <p:cTn id="49" dur="500" fill="hold"/>
                                        <p:tgtEl>
                                          <p:spTgt spid="153"/>
                                        </p:tgtEl>
                                        <p:attrNameLst>
                                          <p:attrName>ppt_h</p:attrName>
                                        </p:attrNameLst>
                                      </p:cBhvr>
                                      <p:tavLst>
                                        <p:tav tm="0">
                                          <p:val>
                                            <p:fltVal val="0"/>
                                          </p:val>
                                        </p:tav>
                                        <p:tav tm="100000">
                                          <p:val>
                                            <p:strVal val="#ppt_h"/>
                                          </p:val>
                                        </p:tav>
                                      </p:tavLst>
                                    </p:anim>
                                    <p:animEffect transition="in" filter="fade">
                                      <p:cBhvr>
                                        <p:cTn id="50" dur="500"/>
                                        <p:tgtEl>
                                          <p:spTgt spid="153"/>
                                        </p:tgtEl>
                                      </p:cBhvr>
                                    </p:animEffect>
                                  </p:childTnLst>
                                </p:cTn>
                              </p:par>
                            </p:childTnLst>
                          </p:cTn>
                        </p:par>
                        <p:par>
                          <p:cTn id="51" fill="hold">
                            <p:stCondLst>
                              <p:cond delay="9502"/>
                            </p:stCondLst>
                            <p:childTnLst>
                              <p:par>
                                <p:cTn id="52" presetID="17" presetClass="entr" presetSubtype="8" fill="hold" nodeType="afterEffect">
                                  <p:stCondLst>
                                    <p:cond delay="0"/>
                                  </p:stCondLst>
                                  <p:childTnLst>
                                    <p:set>
                                      <p:cBhvr>
                                        <p:cTn id="53" dur="1" fill="hold">
                                          <p:stCondLst>
                                            <p:cond delay="0"/>
                                          </p:stCondLst>
                                        </p:cTn>
                                        <p:tgtEl>
                                          <p:spTgt spid="3"/>
                                        </p:tgtEl>
                                        <p:attrNameLst>
                                          <p:attrName>style.visibility</p:attrName>
                                        </p:attrNameLst>
                                      </p:cBhvr>
                                      <p:to>
                                        <p:strVal val="visible"/>
                                      </p:to>
                                    </p:set>
                                    <p:anim calcmode="lin" valueType="num">
                                      <p:cBhvr>
                                        <p:cTn id="54" dur="500" fill="hold"/>
                                        <p:tgtEl>
                                          <p:spTgt spid="3"/>
                                        </p:tgtEl>
                                        <p:attrNameLst>
                                          <p:attrName>ppt_x</p:attrName>
                                        </p:attrNameLst>
                                      </p:cBhvr>
                                      <p:tavLst>
                                        <p:tav tm="0">
                                          <p:val>
                                            <p:strVal val="#ppt_x-#ppt_w/2"/>
                                          </p:val>
                                        </p:tav>
                                        <p:tav tm="100000">
                                          <p:val>
                                            <p:strVal val="#ppt_x"/>
                                          </p:val>
                                        </p:tav>
                                      </p:tavLst>
                                    </p:anim>
                                    <p:anim calcmode="lin" valueType="num">
                                      <p:cBhvr>
                                        <p:cTn id="55" dur="500" fill="hold"/>
                                        <p:tgtEl>
                                          <p:spTgt spid="3"/>
                                        </p:tgtEl>
                                        <p:attrNameLst>
                                          <p:attrName>ppt_y</p:attrName>
                                        </p:attrNameLst>
                                      </p:cBhvr>
                                      <p:tavLst>
                                        <p:tav tm="0">
                                          <p:val>
                                            <p:strVal val="#ppt_y"/>
                                          </p:val>
                                        </p:tav>
                                        <p:tav tm="100000">
                                          <p:val>
                                            <p:strVal val="#ppt_y"/>
                                          </p:val>
                                        </p:tav>
                                      </p:tavLst>
                                    </p:anim>
                                    <p:anim calcmode="lin" valueType="num">
                                      <p:cBhvr>
                                        <p:cTn id="56" dur="500" fill="hold"/>
                                        <p:tgtEl>
                                          <p:spTgt spid="3"/>
                                        </p:tgtEl>
                                        <p:attrNameLst>
                                          <p:attrName>ppt_w</p:attrName>
                                        </p:attrNameLst>
                                      </p:cBhvr>
                                      <p:tavLst>
                                        <p:tav tm="0">
                                          <p:val>
                                            <p:fltVal val="0"/>
                                          </p:val>
                                        </p:tav>
                                        <p:tav tm="100000">
                                          <p:val>
                                            <p:strVal val="#ppt_w"/>
                                          </p:val>
                                        </p:tav>
                                      </p:tavLst>
                                    </p:anim>
                                    <p:anim calcmode="lin" valueType="num">
                                      <p:cBhvr>
                                        <p:cTn id="57" dur="500" fill="hold"/>
                                        <p:tgtEl>
                                          <p:spTgt spid="3"/>
                                        </p:tgtEl>
                                        <p:attrNameLst>
                                          <p:attrName>ppt_h</p:attrName>
                                        </p:attrNameLst>
                                      </p:cBhvr>
                                      <p:tavLst>
                                        <p:tav tm="0">
                                          <p:val>
                                            <p:strVal val="#ppt_h"/>
                                          </p:val>
                                        </p:tav>
                                        <p:tav tm="100000">
                                          <p:val>
                                            <p:strVal val="#ppt_h"/>
                                          </p:val>
                                        </p:tav>
                                      </p:tavLst>
                                    </p:anim>
                                  </p:childTnLst>
                                </p:cTn>
                              </p:par>
                            </p:childTnLst>
                          </p:cTn>
                        </p:par>
                        <p:par>
                          <p:cTn id="58" fill="hold">
                            <p:stCondLst>
                              <p:cond delay="10002"/>
                            </p:stCondLst>
                            <p:childTnLst>
                              <p:par>
                                <p:cTn id="59" presetID="53" presetClass="entr" presetSubtype="16" fill="hold" nodeType="afterEffect">
                                  <p:stCondLst>
                                    <p:cond delay="0"/>
                                  </p:stCondLst>
                                  <p:childTnLst>
                                    <p:set>
                                      <p:cBhvr>
                                        <p:cTn id="60" dur="1" fill="hold">
                                          <p:stCondLst>
                                            <p:cond delay="0"/>
                                          </p:stCondLst>
                                        </p:cTn>
                                        <p:tgtEl>
                                          <p:spTgt spid="190"/>
                                        </p:tgtEl>
                                        <p:attrNameLst>
                                          <p:attrName>style.visibility</p:attrName>
                                        </p:attrNameLst>
                                      </p:cBhvr>
                                      <p:to>
                                        <p:strVal val="visible"/>
                                      </p:to>
                                    </p:set>
                                    <p:anim calcmode="lin" valueType="num">
                                      <p:cBhvr>
                                        <p:cTn id="61" dur="500" fill="hold"/>
                                        <p:tgtEl>
                                          <p:spTgt spid="190"/>
                                        </p:tgtEl>
                                        <p:attrNameLst>
                                          <p:attrName>ppt_w</p:attrName>
                                        </p:attrNameLst>
                                      </p:cBhvr>
                                      <p:tavLst>
                                        <p:tav tm="0">
                                          <p:val>
                                            <p:fltVal val="0"/>
                                          </p:val>
                                        </p:tav>
                                        <p:tav tm="100000">
                                          <p:val>
                                            <p:strVal val="#ppt_w"/>
                                          </p:val>
                                        </p:tav>
                                      </p:tavLst>
                                    </p:anim>
                                    <p:anim calcmode="lin" valueType="num">
                                      <p:cBhvr>
                                        <p:cTn id="62" dur="500" fill="hold"/>
                                        <p:tgtEl>
                                          <p:spTgt spid="190"/>
                                        </p:tgtEl>
                                        <p:attrNameLst>
                                          <p:attrName>ppt_h</p:attrName>
                                        </p:attrNameLst>
                                      </p:cBhvr>
                                      <p:tavLst>
                                        <p:tav tm="0">
                                          <p:val>
                                            <p:fltVal val="0"/>
                                          </p:val>
                                        </p:tav>
                                        <p:tav tm="100000">
                                          <p:val>
                                            <p:strVal val="#ppt_h"/>
                                          </p:val>
                                        </p:tav>
                                      </p:tavLst>
                                    </p:anim>
                                    <p:animEffect transition="in" filter="fade">
                                      <p:cBhvr>
                                        <p:cTn id="63" dur="500"/>
                                        <p:tgtEl>
                                          <p:spTgt spid="19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156"/>
                                        </p:tgtEl>
                                      </p:cBhvr>
                                    </p:animEffect>
                                    <p:set>
                                      <p:cBhvr>
                                        <p:cTn id="68" dur="1" fill="hold">
                                          <p:stCondLst>
                                            <p:cond delay="499"/>
                                          </p:stCondLst>
                                        </p:cTn>
                                        <p:tgtEl>
                                          <p:spTgt spid="156"/>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4"/>
                                        </p:tgtEl>
                                      </p:cBhvr>
                                    </p:animEffect>
                                    <p:set>
                                      <p:cBhvr>
                                        <p:cTn id="71" dur="1" fill="hold">
                                          <p:stCondLst>
                                            <p:cond delay="499"/>
                                          </p:stCondLst>
                                        </p:cTn>
                                        <p:tgtEl>
                                          <p:spTgt spid="4"/>
                                        </p:tgtEl>
                                        <p:attrNameLst>
                                          <p:attrName>style.visibility</p:attrName>
                                        </p:attrNameLst>
                                      </p:cBhvr>
                                      <p:to>
                                        <p:strVal val="hidden"/>
                                      </p:to>
                                    </p:set>
                                  </p:childTnLst>
                                </p:cTn>
                              </p:par>
                            </p:childTnLst>
                          </p:cTn>
                        </p:par>
                        <p:par>
                          <p:cTn id="72" fill="hold">
                            <p:stCondLst>
                              <p:cond delay="500"/>
                            </p:stCondLst>
                            <p:childTnLst>
                              <p:par>
                                <p:cTn id="73" presetID="22" presetClass="entr" presetSubtype="4" fill="hold" nodeType="after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wipe(down)">
                                      <p:cBhvr>
                                        <p:cTn id="7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6" grpId="0"/>
      <p:bldP spid="133" grpId="0" animBg="1"/>
      <p:bldP spid="13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2D42BBD-D931-458B-82BE-D81ABFE63008}"/>
              </a:ext>
            </a:extLst>
          </p:cNvPr>
          <p:cNvGrpSpPr/>
          <p:nvPr/>
        </p:nvGrpSpPr>
        <p:grpSpPr>
          <a:xfrm>
            <a:off x="564524" y="518473"/>
            <a:ext cx="11062952" cy="5821053"/>
            <a:chOff x="564524" y="518473"/>
            <a:chExt cx="11062952" cy="5821053"/>
          </a:xfrm>
        </p:grpSpPr>
        <p:sp>
          <p:nvSpPr>
            <p:cNvPr id="15" name="Rectangle: Rounded Corners 14">
              <a:extLst>
                <a:ext uri="{FF2B5EF4-FFF2-40B4-BE49-F238E27FC236}">
                  <a16:creationId xmlns:a16="http://schemas.microsoft.com/office/drawing/2014/main" id="{C7524550-C516-4108-AD44-C5EF09CFD363}"/>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82030D9A-A3E7-4DAE-9D51-051DBCFD85C0}"/>
                </a:ext>
              </a:extLst>
            </p:cNvPr>
            <p:cNvGrpSpPr/>
            <p:nvPr/>
          </p:nvGrpSpPr>
          <p:grpSpPr>
            <a:xfrm>
              <a:off x="564524" y="518473"/>
              <a:ext cx="11062952" cy="5821053"/>
              <a:chOff x="564524" y="518473"/>
              <a:chExt cx="11062952" cy="5856896"/>
            </a:xfrm>
          </p:grpSpPr>
          <p:cxnSp>
            <p:nvCxnSpPr>
              <p:cNvPr id="17" name="Straight Connector 16">
                <a:extLst>
                  <a:ext uri="{FF2B5EF4-FFF2-40B4-BE49-F238E27FC236}">
                    <a16:creationId xmlns:a16="http://schemas.microsoft.com/office/drawing/2014/main" id="{C12F798B-89AF-47F7-ABED-09E5306CE88F}"/>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310971F-2EB7-4721-92BB-883147C314D1}"/>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5B05515-13FF-4490-9856-84511967B7F4}"/>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6FEDA94-848C-40CE-8A49-F08BD4FDA5A4}"/>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831FDD2-CAD8-4529-8AFA-DDA3979ED215}"/>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323B0F6-FAC4-4373-9F60-A4A5E9118BC1}"/>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CD2E517-9427-4F8F-BB40-83B0F9162D4C}"/>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D698771-0237-4ED6-9B27-CF5904A78D5D}"/>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78C8EB9-0C80-4513-BB1A-26104E9942A8}"/>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13B4EA-8202-4832-A99E-4BC1792C6892}"/>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09D4A91-D7E9-415C-A1E7-1B8A429949B2}"/>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B1E2C46-C03F-4179-9FC1-261381FD09F4}"/>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C8C0B08-1B0B-4CED-A812-07A19F3138D6}"/>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E61CE92-0365-4F4C-9C6C-8C9B658B2E7F}"/>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AAEEBA5-18E9-4C54-AF9D-47616520DA85}"/>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D35533B-7290-45F8-B10F-C645C68D41D9}"/>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D7004C3-D3E0-419E-B3A8-48E7E2C28D2C}"/>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45011C1-A63C-4369-8E4A-7099F81EA572}"/>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E515C0A-62E9-4206-BC61-F8136B05B952}"/>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269693C-F13E-4ECA-AF9F-BC12EF3E76A4}"/>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F25F668-8FB7-4EA3-8314-EDB68916ED96}"/>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6F6B9E2-61C0-410A-9C91-3B5582715ADF}"/>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45B9FA-510A-437F-9B65-85CCA3DD7112}"/>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2C3AC65-0E38-453A-89A0-D14673B5C639}"/>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D29BC36-1BCA-4699-89D0-907B39F7E490}"/>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C499B9C-15A0-4CF2-8884-0E74A3DE8711}"/>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6DA5442-818C-4CBE-BA17-40A5C1901A79}"/>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05828D3-5C26-429C-8842-3354167BEB8A}"/>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7E970DC-E96B-481C-A019-3083362B3139}"/>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890AD52-8F2A-4823-A465-11193F6F5A70}"/>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55832A7-77C2-40B8-84B4-6922F77E2346}"/>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B3DF511-0B76-49BF-A548-62A21DBB16C5}"/>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12729CC-10D7-4F5C-A994-89B8CD844527}"/>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B4558BE-579C-4FB3-AD6A-09B2B560EE45}"/>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6A1F494-B07D-4960-AAA7-3FF808FC8132}"/>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44C5B19-D457-44EE-9D31-0E216C8A8F14}"/>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A46D87B-1836-4A60-88FF-F28B7E1E8676}"/>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1FEC688-49A0-464A-A023-1CD9B47DA8DD}"/>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6134C76-E39F-4F44-B00D-6603B9930F4E}"/>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352903B-C4F3-4B64-B179-2328958602C3}"/>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C63C11A-AE5E-4487-AFE6-6E74F13EA03C}"/>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3D3009C-2E32-45B1-831A-08E61080FCA3}"/>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185112A-ACF7-4B65-95C6-4EE7C7A5D0DF}"/>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C6D8939-87E7-4609-8710-F4A1689DB92F}"/>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B96244D-FB18-4B2E-BDC2-364564386EBA}"/>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74C8628-3DD0-4A6C-B1DE-B60E3946B9DD}"/>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AE1E133-A432-4CA9-BEAD-63FCFB30B4D1}"/>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49FD51E-3545-4346-93B2-8D7E663CE825}"/>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D5D9027-1819-44C5-9A41-9C1C1229EBEA}"/>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6C252F0-A719-4781-9EFF-45FD764C3688}"/>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AE62EE7-931E-4384-975D-D772B05D44BC}"/>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38DF45F-B471-4F19-B12B-E60A4A0F5828}"/>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6BF34C15-A8F7-4FC5-8299-5FE17F8D10FA}"/>
              </a:ext>
            </a:extLst>
          </p:cNvPr>
          <p:cNvGrpSpPr/>
          <p:nvPr/>
        </p:nvGrpSpPr>
        <p:grpSpPr>
          <a:xfrm>
            <a:off x="2506430" y="178205"/>
            <a:ext cx="7237170" cy="2009959"/>
            <a:chOff x="2506430" y="178205"/>
            <a:chExt cx="7237170" cy="2009959"/>
          </a:xfrm>
        </p:grpSpPr>
        <p:pic>
          <p:nvPicPr>
            <p:cNvPr id="7" name="Picture 6">
              <a:extLst>
                <a:ext uri="{FF2B5EF4-FFF2-40B4-BE49-F238E27FC236}">
                  <a16:creationId xmlns:a16="http://schemas.microsoft.com/office/drawing/2014/main" id="{F1CD6B84-AB60-44A9-8EB1-E7C0975D14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79884">
              <a:off x="8392513" y="178205"/>
              <a:ext cx="1351087" cy="2006859"/>
            </a:xfrm>
            <a:prstGeom prst="rect">
              <a:avLst/>
            </a:prstGeom>
          </p:spPr>
        </p:pic>
        <p:pic>
          <p:nvPicPr>
            <p:cNvPr id="69" name="Picture 68">
              <a:extLst>
                <a:ext uri="{FF2B5EF4-FFF2-40B4-BE49-F238E27FC236}">
                  <a16:creationId xmlns:a16="http://schemas.microsoft.com/office/drawing/2014/main" id="{F9FFD48B-8574-4C9A-890E-C2C20F9FE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620116" flipH="1">
              <a:off x="2506430" y="181305"/>
              <a:ext cx="1351087" cy="2006859"/>
            </a:xfrm>
            <a:prstGeom prst="rect">
              <a:avLst/>
            </a:prstGeom>
          </p:spPr>
        </p:pic>
      </p:grpSp>
      <p:grpSp>
        <p:nvGrpSpPr>
          <p:cNvPr id="2" name="Group 1">
            <a:extLst>
              <a:ext uri="{FF2B5EF4-FFF2-40B4-BE49-F238E27FC236}">
                <a16:creationId xmlns:a16="http://schemas.microsoft.com/office/drawing/2014/main" id="{E2966332-9CBF-4DFC-B375-C883DFAB9D14}"/>
              </a:ext>
            </a:extLst>
          </p:cNvPr>
          <p:cNvGrpSpPr/>
          <p:nvPr/>
        </p:nvGrpSpPr>
        <p:grpSpPr>
          <a:xfrm>
            <a:off x="1265881" y="2266421"/>
            <a:ext cx="3034006" cy="3444325"/>
            <a:chOff x="1265881" y="2266421"/>
            <a:chExt cx="3034006" cy="3444325"/>
          </a:xfrm>
        </p:grpSpPr>
        <p:sp>
          <p:nvSpPr>
            <p:cNvPr id="72" name="Rectangle 71">
              <a:extLst>
                <a:ext uri="{FF2B5EF4-FFF2-40B4-BE49-F238E27FC236}">
                  <a16:creationId xmlns:a16="http://schemas.microsoft.com/office/drawing/2014/main" id="{E10AE543-02DB-4D2B-A91D-2EAB130E8514}"/>
                </a:ext>
              </a:extLst>
            </p:cNvPr>
            <p:cNvSpPr/>
            <p:nvPr/>
          </p:nvSpPr>
          <p:spPr>
            <a:xfrm>
              <a:off x="1265881" y="2266421"/>
              <a:ext cx="3034006" cy="3444325"/>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EF3B47AD-5A04-4EA9-9B6A-818EAF00EF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30" b="9982"/>
            <a:stretch/>
          </p:blipFill>
          <p:spPr>
            <a:xfrm>
              <a:off x="1585723" y="2532538"/>
              <a:ext cx="2388420" cy="2489581"/>
            </a:xfrm>
            <a:prstGeom prst="rect">
              <a:avLst/>
            </a:prstGeom>
            <a:ln w="28575">
              <a:solidFill>
                <a:srgbClr val="B69779"/>
              </a:solidFill>
            </a:ln>
          </p:spPr>
        </p:pic>
      </p:grpSp>
      <p:sp>
        <p:nvSpPr>
          <p:cNvPr id="14" name="Wave 13">
            <a:extLst>
              <a:ext uri="{FF2B5EF4-FFF2-40B4-BE49-F238E27FC236}">
                <a16:creationId xmlns:a16="http://schemas.microsoft.com/office/drawing/2014/main" id="{399246FC-EC73-4C6E-84A8-0B83E0625BF7}"/>
              </a:ext>
            </a:extLst>
          </p:cNvPr>
          <p:cNvSpPr/>
          <p:nvPr/>
        </p:nvSpPr>
        <p:spPr>
          <a:xfrm rot="19363587">
            <a:off x="885889" y="2183902"/>
            <a:ext cx="1408075" cy="619073"/>
          </a:xfrm>
          <a:prstGeom prst="wave">
            <a:avLst>
              <a:gd name="adj1" fmla="val 7811"/>
              <a:gd name="adj2" fmla="val 0"/>
            </a:avLst>
          </a:prstGeom>
          <a:solidFill>
            <a:schemeClr val="accent6">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278F3814-7AA9-4BAC-BE86-1D4771826E50}"/>
              </a:ext>
            </a:extLst>
          </p:cNvPr>
          <p:cNvGrpSpPr/>
          <p:nvPr/>
        </p:nvGrpSpPr>
        <p:grpSpPr>
          <a:xfrm>
            <a:off x="4753348" y="2258218"/>
            <a:ext cx="6220298" cy="3444325"/>
            <a:chOff x="4753348" y="2258218"/>
            <a:chExt cx="6220298" cy="3444325"/>
          </a:xfrm>
        </p:grpSpPr>
        <p:sp>
          <p:nvSpPr>
            <p:cNvPr id="73" name="Rectangle 72">
              <a:extLst>
                <a:ext uri="{FF2B5EF4-FFF2-40B4-BE49-F238E27FC236}">
                  <a16:creationId xmlns:a16="http://schemas.microsoft.com/office/drawing/2014/main" id="{803152A2-9B50-4970-A905-7AC8E40C99E0}"/>
                </a:ext>
              </a:extLst>
            </p:cNvPr>
            <p:cNvSpPr/>
            <p:nvPr/>
          </p:nvSpPr>
          <p:spPr>
            <a:xfrm>
              <a:off x="4753348" y="2258218"/>
              <a:ext cx="6220298" cy="3444325"/>
            </a:xfrm>
            <a:prstGeom prst="rect">
              <a:avLst/>
            </a:prstGeom>
            <a:ln w="28575"/>
            <a:effectLst>
              <a:outerShdw dist="76200" dir="2700000" algn="tl"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E7B52745-867C-4225-BCF4-92B35846F1D6}"/>
                </a:ext>
              </a:extLst>
            </p:cNvPr>
            <p:cNvSpPr txBox="1"/>
            <p:nvPr/>
          </p:nvSpPr>
          <p:spPr>
            <a:xfrm>
              <a:off x="4958308" y="2328283"/>
              <a:ext cx="595835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Các</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các</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mẹ</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luôn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những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người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tuyệt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vời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nhất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Vì</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vậy</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hãy</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luôn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quan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tâm</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nghe</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lời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yêu</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thương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họ</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không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chỉ</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mỗi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ngày</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8/3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còn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xuyên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suốt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364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ngày</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còn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lại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trong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năm</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nhé</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a:t>
              </a:r>
            </a:p>
          </p:txBody>
        </p:sp>
      </p:grpSp>
      <p:pic>
        <p:nvPicPr>
          <p:cNvPr id="71" name="Picture 70">
            <a:extLst>
              <a:ext uri="{FF2B5EF4-FFF2-40B4-BE49-F238E27FC236}">
                <a16:creationId xmlns:a16="http://schemas.microsoft.com/office/drawing/2014/main" id="{339C7687-A213-4310-81B4-0D9784F37B19}"/>
              </a:ext>
            </a:extLst>
          </p:cNvPr>
          <p:cNvPicPr>
            <a:picLocks noChangeAspect="1"/>
          </p:cNvPicPr>
          <p:nvPr/>
        </p:nvPicPr>
        <p:blipFill rotWithShape="1">
          <a:blip r:embed="rId4">
            <a:extLst>
              <a:ext uri="{28A0092B-C50C-407E-A947-70E740481C1C}">
                <a14:useLocalDpi xmlns:a14="http://schemas.microsoft.com/office/drawing/2010/main" val="0"/>
              </a:ext>
            </a:extLst>
          </a:blip>
          <a:srcRect l="19327" t="12090" r="19327" b="12090"/>
          <a:stretch/>
        </p:blipFill>
        <p:spPr>
          <a:xfrm>
            <a:off x="5301623" y="256964"/>
            <a:ext cx="1893553" cy="1755245"/>
          </a:xfrm>
          <a:prstGeom prst="rect">
            <a:avLst/>
          </a:prstGeom>
        </p:spPr>
      </p:pic>
      <p:pic>
        <p:nvPicPr>
          <p:cNvPr id="70" name="Picture 69">
            <a:extLst>
              <a:ext uri="{FF2B5EF4-FFF2-40B4-BE49-F238E27FC236}">
                <a16:creationId xmlns:a16="http://schemas.microsoft.com/office/drawing/2014/main" id="{4F767ACE-7BA6-437D-A197-A7E0D5A740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74786" y="3166134"/>
            <a:ext cx="2981132" cy="4174998"/>
          </a:xfrm>
          <a:prstGeom prst="rect">
            <a:avLst/>
          </a:prstGeom>
        </p:spPr>
      </p:pic>
      <p:pic>
        <p:nvPicPr>
          <p:cNvPr id="74" name="Picture 73">
            <a:extLst>
              <a:ext uri="{FF2B5EF4-FFF2-40B4-BE49-F238E27FC236}">
                <a16:creationId xmlns:a16="http://schemas.microsoft.com/office/drawing/2014/main" id="{A1813E24-042A-46F9-B720-E6F7AEF060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6037" y="2741591"/>
            <a:ext cx="2039187" cy="849682"/>
          </a:xfrm>
          <a:prstGeom prst="rect">
            <a:avLst/>
          </a:prstGeom>
        </p:spPr>
      </p:pic>
    </p:spTree>
    <p:extLst>
      <p:ext uri="{BB962C8B-B14F-4D97-AF65-F5344CB8AC3E}">
        <p14:creationId xmlns:p14="http://schemas.microsoft.com/office/powerpoint/2010/main" val="22431671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71"/>
                                        </p:tgtEl>
                                        <p:attrNameLst>
                                          <p:attrName>style.visibility</p:attrName>
                                        </p:attrNameLst>
                                      </p:cBhvr>
                                      <p:to>
                                        <p:strVal val="visible"/>
                                      </p:to>
                                    </p:set>
                                    <p:anim calcmode="lin" valueType="num">
                                      <p:cBhvr>
                                        <p:cTn id="12" dur="500" fill="hold"/>
                                        <p:tgtEl>
                                          <p:spTgt spid="71"/>
                                        </p:tgtEl>
                                        <p:attrNameLst>
                                          <p:attrName>ppt_w</p:attrName>
                                        </p:attrNameLst>
                                      </p:cBhvr>
                                      <p:tavLst>
                                        <p:tav tm="0">
                                          <p:val>
                                            <p:fltVal val="0"/>
                                          </p:val>
                                        </p:tav>
                                        <p:tav tm="100000">
                                          <p:val>
                                            <p:strVal val="#ppt_w"/>
                                          </p:val>
                                        </p:tav>
                                      </p:tavLst>
                                    </p:anim>
                                    <p:anim calcmode="lin" valueType="num">
                                      <p:cBhvr>
                                        <p:cTn id="13" dur="500" fill="hold"/>
                                        <p:tgtEl>
                                          <p:spTgt spid="71"/>
                                        </p:tgtEl>
                                        <p:attrNameLst>
                                          <p:attrName>ppt_h</p:attrName>
                                        </p:attrNameLst>
                                      </p:cBhvr>
                                      <p:tavLst>
                                        <p:tav tm="0">
                                          <p:val>
                                            <p:fltVal val="0"/>
                                          </p:val>
                                        </p:tav>
                                        <p:tav tm="100000">
                                          <p:val>
                                            <p:strVal val="#ppt_h"/>
                                          </p:val>
                                        </p:tav>
                                      </p:tavLst>
                                    </p:anim>
                                    <p:animEffect transition="in" filter="fade">
                                      <p:cBhvr>
                                        <p:cTn id="14" dur="500"/>
                                        <p:tgtEl>
                                          <p:spTgt spid="71"/>
                                        </p:tgtEl>
                                      </p:cBhvr>
                                    </p:animEffect>
                                  </p:childTnLst>
                                </p:cTn>
                              </p:par>
                              <p:par>
                                <p:cTn id="15" presetID="31" presetClass="entr" presetSubtype="0" fill="hold" nodeType="withEffect">
                                  <p:stCondLst>
                                    <p:cond delay="0"/>
                                  </p:stCondLst>
                                  <p:childTnLst>
                                    <p:set>
                                      <p:cBhvr>
                                        <p:cTn id="16" dur="1" fill="hold">
                                          <p:stCondLst>
                                            <p:cond delay="0"/>
                                          </p:stCondLst>
                                        </p:cTn>
                                        <p:tgtEl>
                                          <p:spTgt spid="70"/>
                                        </p:tgtEl>
                                        <p:attrNameLst>
                                          <p:attrName>style.visibility</p:attrName>
                                        </p:attrNameLst>
                                      </p:cBhvr>
                                      <p:to>
                                        <p:strVal val="visible"/>
                                      </p:to>
                                    </p:set>
                                    <p:anim calcmode="lin" valueType="num">
                                      <p:cBhvr>
                                        <p:cTn id="17" dur="1000" fill="hold"/>
                                        <p:tgtEl>
                                          <p:spTgt spid="70"/>
                                        </p:tgtEl>
                                        <p:attrNameLst>
                                          <p:attrName>ppt_w</p:attrName>
                                        </p:attrNameLst>
                                      </p:cBhvr>
                                      <p:tavLst>
                                        <p:tav tm="0">
                                          <p:val>
                                            <p:fltVal val="0"/>
                                          </p:val>
                                        </p:tav>
                                        <p:tav tm="100000">
                                          <p:val>
                                            <p:strVal val="#ppt_w"/>
                                          </p:val>
                                        </p:tav>
                                      </p:tavLst>
                                    </p:anim>
                                    <p:anim calcmode="lin" valueType="num">
                                      <p:cBhvr>
                                        <p:cTn id="18" dur="1000" fill="hold"/>
                                        <p:tgtEl>
                                          <p:spTgt spid="70"/>
                                        </p:tgtEl>
                                        <p:attrNameLst>
                                          <p:attrName>ppt_h</p:attrName>
                                        </p:attrNameLst>
                                      </p:cBhvr>
                                      <p:tavLst>
                                        <p:tav tm="0">
                                          <p:val>
                                            <p:fltVal val="0"/>
                                          </p:val>
                                        </p:tav>
                                        <p:tav tm="100000">
                                          <p:val>
                                            <p:strVal val="#ppt_h"/>
                                          </p:val>
                                        </p:tav>
                                      </p:tavLst>
                                    </p:anim>
                                    <p:anim calcmode="lin" valueType="num">
                                      <p:cBhvr>
                                        <p:cTn id="19" dur="1000" fill="hold"/>
                                        <p:tgtEl>
                                          <p:spTgt spid="70"/>
                                        </p:tgtEl>
                                        <p:attrNameLst>
                                          <p:attrName>style.rotation</p:attrName>
                                        </p:attrNameLst>
                                      </p:cBhvr>
                                      <p:tavLst>
                                        <p:tav tm="0">
                                          <p:val>
                                            <p:fltVal val="90"/>
                                          </p:val>
                                        </p:tav>
                                        <p:tav tm="100000">
                                          <p:val>
                                            <p:fltVal val="0"/>
                                          </p:val>
                                        </p:tav>
                                      </p:tavLst>
                                    </p:anim>
                                    <p:animEffect transition="in" filter="fade">
                                      <p:cBhvr>
                                        <p:cTn id="20" dur="1000"/>
                                        <p:tgtEl>
                                          <p:spTgt spid="70"/>
                                        </p:tgtEl>
                                      </p:cBhvr>
                                    </p:animEffect>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C4182CD-1924-44B0-B13D-47D3591498F3}"/>
              </a:ext>
            </a:extLst>
          </p:cNvPr>
          <p:cNvGrpSpPr/>
          <p:nvPr/>
        </p:nvGrpSpPr>
        <p:grpSpPr>
          <a:xfrm>
            <a:off x="564524" y="518473"/>
            <a:ext cx="11062952" cy="5821053"/>
            <a:chOff x="564524" y="518473"/>
            <a:chExt cx="11062952" cy="5821053"/>
          </a:xfrm>
        </p:grpSpPr>
        <p:sp>
          <p:nvSpPr>
            <p:cNvPr id="23" name="Rectangle: Rounded Corners 22">
              <a:extLst>
                <a:ext uri="{FF2B5EF4-FFF2-40B4-BE49-F238E27FC236}">
                  <a16:creationId xmlns:a16="http://schemas.microsoft.com/office/drawing/2014/main" id="{8D093497-6FD1-4157-8781-D20A5F33CA9E}"/>
                </a:ext>
              </a:extLst>
            </p:cNvPr>
            <p:cNvSpPr/>
            <p:nvPr/>
          </p:nvSpPr>
          <p:spPr>
            <a:xfrm>
              <a:off x="564524" y="518473"/>
              <a:ext cx="11062952" cy="5821053"/>
            </a:xfrm>
            <a:prstGeom prst="roundRect">
              <a:avLst>
                <a:gd name="adj" fmla="val 58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D4B77377-E27E-4569-82C6-5538B9BE3D07}"/>
                </a:ext>
              </a:extLst>
            </p:cNvPr>
            <p:cNvGrpSpPr/>
            <p:nvPr/>
          </p:nvGrpSpPr>
          <p:grpSpPr>
            <a:xfrm>
              <a:off x="564524" y="518473"/>
              <a:ext cx="11062952" cy="5821053"/>
              <a:chOff x="564524" y="518473"/>
              <a:chExt cx="11062952" cy="5856896"/>
            </a:xfrm>
          </p:grpSpPr>
          <p:cxnSp>
            <p:nvCxnSpPr>
              <p:cNvPr id="30" name="Straight Connector 29">
                <a:extLst>
                  <a:ext uri="{FF2B5EF4-FFF2-40B4-BE49-F238E27FC236}">
                    <a16:creationId xmlns:a16="http://schemas.microsoft.com/office/drawing/2014/main" id="{1640B5EF-C2F4-4627-B363-479E61E5F66B}"/>
                  </a:ext>
                </a:extLst>
              </p:cNvPr>
              <p:cNvCxnSpPr>
                <a:cxnSpLocks/>
              </p:cNvCxnSpPr>
              <p:nvPr/>
            </p:nvCxnSpPr>
            <p:spPr>
              <a:xfrm>
                <a:off x="564524" y="80356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35838F5-F7BD-475F-B1A4-1FEC61C909F9}"/>
                  </a:ext>
                </a:extLst>
              </p:cNvPr>
              <p:cNvCxnSpPr>
                <a:cxnSpLocks/>
              </p:cNvCxnSpPr>
              <p:nvPr/>
            </p:nvCxnSpPr>
            <p:spPr>
              <a:xfrm>
                <a:off x="564524" y="112221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B0CFB91-B804-41EF-8107-74D9109257A5}"/>
                  </a:ext>
                </a:extLst>
              </p:cNvPr>
              <p:cNvCxnSpPr>
                <a:cxnSpLocks/>
              </p:cNvCxnSpPr>
              <p:nvPr/>
            </p:nvCxnSpPr>
            <p:spPr>
              <a:xfrm>
                <a:off x="564524" y="144087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62890B7-9522-42AC-88D9-355C252D62E1}"/>
                  </a:ext>
                </a:extLst>
              </p:cNvPr>
              <p:cNvCxnSpPr>
                <a:cxnSpLocks/>
              </p:cNvCxnSpPr>
              <p:nvPr/>
            </p:nvCxnSpPr>
            <p:spPr>
              <a:xfrm>
                <a:off x="564524" y="175952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B73842-D60D-4D08-A3AF-7972763353F6}"/>
                  </a:ext>
                </a:extLst>
              </p:cNvPr>
              <p:cNvCxnSpPr>
                <a:cxnSpLocks/>
              </p:cNvCxnSpPr>
              <p:nvPr/>
            </p:nvCxnSpPr>
            <p:spPr>
              <a:xfrm>
                <a:off x="564524" y="207818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1A624EE-C608-4294-9387-4D0AB998F134}"/>
                  </a:ext>
                </a:extLst>
              </p:cNvPr>
              <p:cNvCxnSpPr>
                <a:cxnSpLocks/>
              </p:cNvCxnSpPr>
              <p:nvPr/>
            </p:nvCxnSpPr>
            <p:spPr>
              <a:xfrm>
                <a:off x="564524" y="239683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74376BF-DF49-41D0-9B91-26F9434D4473}"/>
                  </a:ext>
                </a:extLst>
              </p:cNvPr>
              <p:cNvCxnSpPr>
                <a:cxnSpLocks/>
              </p:cNvCxnSpPr>
              <p:nvPr/>
            </p:nvCxnSpPr>
            <p:spPr>
              <a:xfrm>
                <a:off x="564524" y="271549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F64674A-CBB3-4371-BDC2-54547F100C82}"/>
                  </a:ext>
                </a:extLst>
              </p:cNvPr>
              <p:cNvCxnSpPr>
                <a:cxnSpLocks/>
              </p:cNvCxnSpPr>
              <p:nvPr/>
            </p:nvCxnSpPr>
            <p:spPr>
              <a:xfrm>
                <a:off x="564524" y="303414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BE80305-3BE9-48D8-AC20-7807CC97A14D}"/>
                  </a:ext>
                </a:extLst>
              </p:cNvPr>
              <p:cNvCxnSpPr>
                <a:cxnSpLocks/>
              </p:cNvCxnSpPr>
              <p:nvPr/>
            </p:nvCxnSpPr>
            <p:spPr>
              <a:xfrm>
                <a:off x="564524" y="335280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EFFA8AF-69F0-45A1-B4AC-25B95C06D47A}"/>
                  </a:ext>
                </a:extLst>
              </p:cNvPr>
              <p:cNvCxnSpPr>
                <a:cxnSpLocks/>
              </p:cNvCxnSpPr>
              <p:nvPr/>
            </p:nvCxnSpPr>
            <p:spPr>
              <a:xfrm>
                <a:off x="564524" y="367145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8971D54-2AE8-4C71-A991-A601B19963A3}"/>
                  </a:ext>
                </a:extLst>
              </p:cNvPr>
              <p:cNvCxnSpPr>
                <a:cxnSpLocks/>
              </p:cNvCxnSpPr>
              <p:nvPr/>
            </p:nvCxnSpPr>
            <p:spPr>
              <a:xfrm>
                <a:off x="564524" y="399011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2411738-D608-48CE-A253-ACC8AE1E9FE1}"/>
                  </a:ext>
                </a:extLst>
              </p:cNvPr>
              <p:cNvCxnSpPr>
                <a:cxnSpLocks/>
              </p:cNvCxnSpPr>
              <p:nvPr/>
            </p:nvCxnSpPr>
            <p:spPr>
              <a:xfrm>
                <a:off x="564524" y="430876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AE429D2-4538-4C6C-94D4-2CEA4896EB05}"/>
                  </a:ext>
                </a:extLst>
              </p:cNvPr>
              <p:cNvCxnSpPr>
                <a:cxnSpLocks/>
              </p:cNvCxnSpPr>
              <p:nvPr/>
            </p:nvCxnSpPr>
            <p:spPr>
              <a:xfrm>
                <a:off x="564524" y="462742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6795694-9893-4906-9B0D-2EB0BD3816E2}"/>
                  </a:ext>
                </a:extLst>
              </p:cNvPr>
              <p:cNvCxnSpPr>
                <a:cxnSpLocks/>
              </p:cNvCxnSpPr>
              <p:nvPr/>
            </p:nvCxnSpPr>
            <p:spPr>
              <a:xfrm>
                <a:off x="564524" y="494607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38B4294-EE7A-462C-AABB-DCDAC95A2452}"/>
                  </a:ext>
                </a:extLst>
              </p:cNvPr>
              <p:cNvCxnSpPr>
                <a:cxnSpLocks/>
              </p:cNvCxnSpPr>
              <p:nvPr/>
            </p:nvCxnSpPr>
            <p:spPr>
              <a:xfrm>
                <a:off x="564524" y="526473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884706A-0C1B-49FE-9124-2A9D88BF7D6F}"/>
                  </a:ext>
                </a:extLst>
              </p:cNvPr>
              <p:cNvCxnSpPr>
                <a:cxnSpLocks/>
              </p:cNvCxnSpPr>
              <p:nvPr/>
            </p:nvCxnSpPr>
            <p:spPr>
              <a:xfrm>
                <a:off x="564524" y="558338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D31BF03-D59A-4F9C-BE1C-771C1B10B4F9}"/>
                  </a:ext>
                </a:extLst>
              </p:cNvPr>
              <p:cNvCxnSpPr>
                <a:cxnSpLocks/>
              </p:cNvCxnSpPr>
              <p:nvPr/>
            </p:nvCxnSpPr>
            <p:spPr>
              <a:xfrm>
                <a:off x="564524" y="5902044"/>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5234CD4-A561-4782-9B27-EBFB962604B7}"/>
                  </a:ext>
                </a:extLst>
              </p:cNvPr>
              <p:cNvCxnSpPr>
                <a:cxnSpLocks/>
              </p:cNvCxnSpPr>
              <p:nvPr/>
            </p:nvCxnSpPr>
            <p:spPr>
              <a:xfrm>
                <a:off x="564524" y="6220699"/>
                <a:ext cx="1106295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4D39752-6575-44B9-98B4-65AB0B4D1734}"/>
                  </a:ext>
                </a:extLst>
              </p:cNvPr>
              <p:cNvCxnSpPr>
                <a:cxnSpLocks/>
              </p:cNvCxnSpPr>
              <p:nvPr/>
            </p:nvCxnSpPr>
            <p:spPr>
              <a:xfrm>
                <a:off x="756061" y="532898"/>
                <a:ext cx="0" cy="5828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B8E492A-60F8-4E06-B3E2-09172257D6BB}"/>
                  </a:ext>
                </a:extLst>
              </p:cNvPr>
              <p:cNvCxnSpPr>
                <a:cxnSpLocks/>
              </p:cNvCxnSpPr>
              <p:nvPr/>
            </p:nvCxnSpPr>
            <p:spPr>
              <a:xfrm>
                <a:off x="107822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F3E6A6B-EFAB-48A0-8AC7-CA8B668CA472}"/>
                  </a:ext>
                </a:extLst>
              </p:cNvPr>
              <p:cNvCxnSpPr>
                <a:cxnSpLocks/>
              </p:cNvCxnSpPr>
              <p:nvPr/>
            </p:nvCxnSpPr>
            <p:spPr>
              <a:xfrm>
                <a:off x="140039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C71154F-2C99-43BB-99EE-7858DB28F2A6}"/>
                  </a:ext>
                </a:extLst>
              </p:cNvPr>
              <p:cNvCxnSpPr>
                <a:cxnSpLocks/>
              </p:cNvCxnSpPr>
              <p:nvPr/>
            </p:nvCxnSpPr>
            <p:spPr>
              <a:xfrm>
                <a:off x="172255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FE386FC-569D-4A7A-8825-516D490B38EB}"/>
                  </a:ext>
                </a:extLst>
              </p:cNvPr>
              <p:cNvCxnSpPr>
                <a:cxnSpLocks/>
              </p:cNvCxnSpPr>
              <p:nvPr/>
            </p:nvCxnSpPr>
            <p:spPr>
              <a:xfrm>
                <a:off x="204472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845AF25-E5DD-475B-A826-81A1AF2BADC8}"/>
                  </a:ext>
                </a:extLst>
              </p:cNvPr>
              <p:cNvCxnSpPr>
                <a:cxnSpLocks/>
              </p:cNvCxnSpPr>
              <p:nvPr/>
            </p:nvCxnSpPr>
            <p:spPr>
              <a:xfrm>
                <a:off x="236689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963536D-9124-43D4-B690-D251B0AA7D2F}"/>
                  </a:ext>
                </a:extLst>
              </p:cNvPr>
              <p:cNvCxnSpPr>
                <a:cxnSpLocks/>
              </p:cNvCxnSpPr>
              <p:nvPr/>
            </p:nvCxnSpPr>
            <p:spPr>
              <a:xfrm>
                <a:off x="268905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5D8C304-B490-4844-A7F9-80C9F93A6619}"/>
                  </a:ext>
                </a:extLst>
              </p:cNvPr>
              <p:cNvCxnSpPr>
                <a:cxnSpLocks/>
              </p:cNvCxnSpPr>
              <p:nvPr/>
            </p:nvCxnSpPr>
            <p:spPr>
              <a:xfrm>
                <a:off x="301122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DA40058-535E-469F-ACEA-2D67577595E0}"/>
                  </a:ext>
                </a:extLst>
              </p:cNvPr>
              <p:cNvCxnSpPr>
                <a:cxnSpLocks/>
              </p:cNvCxnSpPr>
              <p:nvPr/>
            </p:nvCxnSpPr>
            <p:spPr>
              <a:xfrm>
                <a:off x="333338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CCBD3EA5-5823-4FE0-A4F6-AAB44E6644B5}"/>
                  </a:ext>
                </a:extLst>
              </p:cNvPr>
              <p:cNvCxnSpPr>
                <a:cxnSpLocks/>
              </p:cNvCxnSpPr>
              <p:nvPr/>
            </p:nvCxnSpPr>
            <p:spPr>
              <a:xfrm>
                <a:off x="365555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590A949-1E30-43C2-AAC9-38B056395D46}"/>
                  </a:ext>
                </a:extLst>
              </p:cNvPr>
              <p:cNvCxnSpPr>
                <a:cxnSpLocks/>
              </p:cNvCxnSpPr>
              <p:nvPr/>
            </p:nvCxnSpPr>
            <p:spPr>
              <a:xfrm>
                <a:off x="397772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05DFA11-3F92-4E2E-B010-995170F78627}"/>
                  </a:ext>
                </a:extLst>
              </p:cNvPr>
              <p:cNvCxnSpPr>
                <a:cxnSpLocks/>
              </p:cNvCxnSpPr>
              <p:nvPr/>
            </p:nvCxnSpPr>
            <p:spPr>
              <a:xfrm>
                <a:off x="429988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344F459-7423-424E-99C4-888CF41D564A}"/>
                  </a:ext>
                </a:extLst>
              </p:cNvPr>
              <p:cNvCxnSpPr>
                <a:cxnSpLocks/>
              </p:cNvCxnSpPr>
              <p:nvPr/>
            </p:nvCxnSpPr>
            <p:spPr>
              <a:xfrm>
                <a:off x="462205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84FD513-5179-4244-A683-86B6E3C4B535}"/>
                  </a:ext>
                </a:extLst>
              </p:cNvPr>
              <p:cNvCxnSpPr>
                <a:cxnSpLocks/>
              </p:cNvCxnSpPr>
              <p:nvPr/>
            </p:nvCxnSpPr>
            <p:spPr>
              <a:xfrm>
                <a:off x="494421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C49F0CB-3E41-4BF1-854E-E4CCEA561E06}"/>
                  </a:ext>
                </a:extLst>
              </p:cNvPr>
              <p:cNvCxnSpPr>
                <a:cxnSpLocks/>
              </p:cNvCxnSpPr>
              <p:nvPr/>
            </p:nvCxnSpPr>
            <p:spPr>
              <a:xfrm>
                <a:off x="526638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97ADEFB-36CC-40DF-8A8E-6DA6F5B745AB}"/>
                  </a:ext>
                </a:extLst>
              </p:cNvPr>
              <p:cNvCxnSpPr>
                <a:cxnSpLocks/>
              </p:cNvCxnSpPr>
              <p:nvPr/>
            </p:nvCxnSpPr>
            <p:spPr>
              <a:xfrm>
                <a:off x="558855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6F15373-1660-4FDA-BDF8-CFAD70D1EFF6}"/>
                  </a:ext>
                </a:extLst>
              </p:cNvPr>
              <p:cNvCxnSpPr>
                <a:cxnSpLocks/>
              </p:cNvCxnSpPr>
              <p:nvPr/>
            </p:nvCxnSpPr>
            <p:spPr>
              <a:xfrm>
                <a:off x="591071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6DE02A5-1972-447E-A585-4211DB42A28B}"/>
                  </a:ext>
                </a:extLst>
              </p:cNvPr>
              <p:cNvCxnSpPr>
                <a:cxnSpLocks/>
              </p:cNvCxnSpPr>
              <p:nvPr/>
            </p:nvCxnSpPr>
            <p:spPr>
              <a:xfrm>
                <a:off x="623288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A3464F8-1247-4A02-859F-ABA61220B831}"/>
                  </a:ext>
                </a:extLst>
              </p:cNvPr>
              <p:cNvCxnSpPr>
                <a:cxnSpLocks/>
              </p:cNvCxnSpPr>
              <p:nvPr/>
            </p:nvCxnSpPr>
            <p:spPr>
              <a:xfrm>
                <a:off x="655504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464B30B-A4F1-45DD-AABE-C498693D7FD4}"/>
                  </a:ext>
                </a:extLst>
              </p:cNvPr>
              <p:cNvCxnSpPr>
                <a:cxnSpLocks/>
              </p:cNvCxnSpPr>
              <p:nvPr/>
            </p:nvCxnSpPr>
            <p:spPr>
              <a:xfrm>
                <a:off x="687721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BF5713F-853F-4008-BBF3-4B197A61B833}"/>
                  </a:ext>
                </a:extLst>
              </p:cNvPr>
              <p:cNvCxnSpPr>
                <a:cxnSpLocks/>
              </p:cNvCxnSpPr>
              <p:nvPr/>
            </p:nvCxnSpPr>
            <p:spPr>
              <a:xfrm>
                <a:off x="719938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BB321AD-9089-45D3-81DA-E01C3B7096CC}"/>
                  </a:ext>
                </a:extLst>
              </p:cNvPr>
              <p:cNvCxnSpPr>
                <a:cxnSpLocks/>
              </p:cNvCxnSpPr>
              <p:nvPr/>
            </p:nvCxnSpPr>
            <p:spPr>
              <a:xfrm>
                <a:off x="752154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15B2AF6-595A-4E87-9E40-E0BEE37A468F}"/>
                  </a:ext>
                </a:extLst>
              </p:cNvPr>
              <p:cNvCxnSpPr>
                <a:cxnSpLocks/>
              </p:cNvCxnSpPr>
              <p:nvPr/>
            </p:nvCxnSpPr>
            <p:spPr>
              <a:xfrm>
                <a:off x="784371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08DD93E-5D09-4988-9237-CDCA8444F6B7}"/>
                  </a:ext>
                </a:extLst>
              </p:cNvPr>
              <p:cNvCxnSpPr>
                <a:cxnSpLocks/>
              </p:cNvCxnSpPr>
              <p:nvPr/>
            </p:nvCxnSpPr>
            <p:spPr>
              <a:xfrm>
                <a:off x="816587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25893E-4EB0-43A2-AC4B-5ED9402C67F4}"/>
                  </a:ext>
                </a:extLst>
              </p:cNvPr>
              <p:cNvCxnSpPr>
                <a:cxnSpLocks/>
              </p:cNvCxnSpPr>
              <p:nvPr/>
            </p:nvCxnSpPr>
            <p:spPr>
              <a:xfrm>
                <a:off x="848804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A0A88B6-E7AD-4F83-97EC-E6B8C98AFDBF}"/>
                  </a:ext>
                </a:extLst>
              </p:cNvPr>
              <p:cNvCxnSpPr>
                <a:cxnSpLocks/>
              </p:cNvCxnSpPr>
              <p:nvPr/>
            </p:nvCxnSpPr>
            <p:spPr>
              <a:xfrm>
                <a:off x="881021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27A0DE8-FE73-4FD6-BDDC-B9DF4F3CA2AD}"/>
                  </a:ext>
                </a:extLst>
              </p:cNvPr>
              <p:cNvCxnSpPr>
                <a:cxnSpLocks/>
              </p:cNvCxnSpPr>
              <p:nvPr/>
            </p:nvCxnSpPr>
            <p:spPr>
              <a:xfrm>
                <a:off x="913237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85BE1E1-DCBC-4711-B510-2B74EA079227}"/>
                  </a:ext>
                </a:extLst>
              </p:cNvPr>
              <p:cNvCxnSpPr>
                <a:cxnSpLocks/>
              </p:cNvCxnSpPr>
              <p:nvPr/>
            </p:nvCxnSpPr>
            <p:spPr>
              <a:xfrm>
                <a:off x="945454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B203ECC-C3D6-4E7A-B454-9730D71B53C6}"/>
                  </a:ext>
                </a:extLst>
              </p:cNvPr>
              <p:cNvCxnSpPr>
                <a:cxnSpLocks/>
              </p:cNvCxnSpPr>
              <p:nvPr/>
            </p:nvCxnSpPr>
            <p:spPr>
              <a:xfrm>
                <a:off x="977670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95363CC-92D9-49E6-AC7B-C107AFA192F7}"/>
                  </a:ext>
                </a:extLst>
              </p:cNvPr>
              <p:cNvCxnSpPr>
                <a:cxnSpLocks/>
              </p:cNvCxnSpPr>
              <p:nvPr/>
            </p:nvCxnSpPr>
            <p:spPr>
              <a:xfrm>
                <a:off x="10098875"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4208991-E256-4FCB-BBDE-56095341EE53}"/>
                  </a:ext>
                </a:extLst>
              </p:cNvPr>
              <p:cNvCxnSpPr>
                <a:cxnSpLocks/>
              </p:cNvCxnSpPr>
              <p:nvPr/>
            </p:nvCxnSpPr>
            <p:spPr>
              <a:xfrm>
                <a:off x="10421041"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340DE39-02E5-4F9E-9C20-A0438FD3C608}"/>
                  </a:ext>
                </a:extLst>
              </p:cNvPr>
              <p:cNvCxnSpPr>
                <a:cxnSpLocks/>
              </p:cNvCxnSpPr>
              <p:nvPr/>
            </p:nvCxnSpPr>
            <p:spPr>
              <a:xfrm>
                <a:off x="10743207"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AD19B15A-6E98-4FF2-B90E-C0766624DCAB}"/>
                  </a:ext>
                </a:extLst>
              </p:cNvPr>
              <p:cNvCxnSpPr>
                <a:cxnSpLocks/>
              </p:cNvCxnSpPr>
              <p:nvPr/>
            </p:nvCxnSpPr>
            <p:spPr>
              <a:xfrm>
                <a:off x="11065373"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B944D13-7E8D-496D-8DD9-90A32781442D}"/>
                  </a:ext>
                </a:extLst>
              </p:cNvPr>
              <p:cNvCxnSpPr>
                <a:cxnSpLocks/>
              </p:cNvCxnSpPr>
              <p:nvPr/>
            </p:nvCxnSpPr>
            <p:spPr>
              <a:xfrm>
                <a:off x="11387539" y="518473"/>
                <a:ext cx="0" cy="5856896"/>
              </a:xfrm>
              <a:prstGeom prst="line">
                <a:avLst/>
              </a:prstGeom>
              <a:ln w="12700"/>
            </p:spPr>
            <p:style>
              <a:lnRef idx="1">
                <a:schemeClr val="accent1"/>
              </a:lnRef>
              <a:fillRef idx="0">
                <a:schemeClr val="accent1"/>
              </a:fillRef>
              <a:effectRef idx="0">
                <a:schemeClr val="accent1"/>
              </a:effectRef>
              <a:fontRef idx="minor">
                <a:schemeClr val="tx1"/>
              </a:fontRef>
            </p:style>
          </p:cxnSp>
        </p:grpSp>
      </p:grpSp>
      <p:sp>
        <p:nvSpPr>
          <p:cNvPr id="8" name="AutoShape 2">
            <a:extLst>
              <a:ext uri="{FF2B5EF4-FFF2-40B4-BE49-F238E27FC236}">
                <a16:creationId xmlns:a16="http://schemas.microsoft.com/office/drawing/2014/main" id="{84AC83F4-6BA1-4A23-A651-5145533BB4E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ABCE43E6-6356-4CA8-8B0E-A92BE53D8600}"/>
              </a:ext>
            </a:extLst>
          </p:cNvPr>
          <p:cNvSpPr txBox="1"/>
          <p:nvPr/>
        </p:nvSpPr>
        <p:spPr>
          <a:xfrm>
            <a:off x="2749705" y="2278397"/>
            <a:ext cx="6987810"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smtClean="0">
                <a:ln>
                  <a:noFill/>
                </a:ln>
                <a:solidFill>
                  <a:prstClr val="black"/>
                </a:solidFill>
                <a:effectLst>
                  <a:outerShdw dist="38100" dir="2700000" algn="tl" rotWithShape="0">
                    <a:srgbClr val="E3B19A"/>
                  </a:outerShdw>
                </a:effectLst>
                <a:uLnTx/>
                <a:uFillTx/>
                <a:latin typeface="Amatemora" panose="02000500000000000000" pitchFamily="2" charset="0"/>
                <a:ea typeface="+mn-ea"/>
                <a:cs typeface="+mn-cs"/>
              </a:rPr>
              <a:t>TẠM</a:t>
            </a:r>
            <a:r>
              <a:rPr kumimoji="0" lang="en-US" sz="11500" b="0" i="0" u="none" strike="noStrike" kern="1200" cap="none" spc="0" normalizeH="0" noProof="0" dirty="0" smtClean="0">
                <a:ln>
                  <a:noFill/>
                </a:ln>
                <a:solidFill>
                  <a:prstClr val="black"/>
                </a:solidFill>
                <a:effectLst>
                  <a:outerShdw dist="38100" dir="2700000" algn="tl" rotWithShape="0">
                    <a:srgbClr val="E3B19A"/>
                  </a:outerShdw>
                </a:effectLst>
                <a:uLnTx/>
                <a:uFillTx/>
                <a:latin typeface="Amatemora" panose="02000500000000000000" pitchFamily="2" charset="0"/>
                <a:ea typeface="+mn-ea"/>
                <a:cs typeface="+mn-cs"/>
              </a:rPr>
              <a:t> BIỆT</a:t>
            </a:r>
            <a:endParaRPr kumimoji="0" lang="en-US" sz="11500" b="0" i="0" u="none" strike="noStrike" kern="1200" cap="none" spc="0" normalizeH="0" baseline="0" noProof="0" dirty="0">
              <a:ln>
                <a:noFill/>
              </a:ln>
              <a:solidFill>
                <a:prstClr val="black"/>
              </a:solidFill>
              <a:effectLst>
                <a:outerShdw dist="38100" dir="2700000" algn="tl" rotWithShape="0">
                  <a:srgbClr val="E3B19A"/>
                </a:outerShdw>
              </a:effectLst>
              <a:uLnTx/>
              <a:uFillTx/>
              <a:latin typeface="Amatemora" panose="02000500000000000000" pitchFamily="2" charset="0"/>
              <a:ea typeface="+mn-ea"/>
              <a:cs typeface="+mn-cs"/>
            </a:endParaRPr>
          </a:p>
        </p:txBody>
      </p:sp>
      <p:grpSp>
        <p:nvGrpSpPr>
          <p:cNvPr id="22" name="Group 21">
            <a:extLst>
              <a:ext uri="{FF2B5EF4-FFF2-40B4-BE49-F238E27FC236}">
                <a16:creationId xmlns:a16="http://schemas.microsoft.com/office/drawing/2014/main" id="{C32ABBCD-28FF-442A-B2F1-43BB35430FDA}"/>
              </a:ext>
            </a:extLst>
          </p:cNvPr>
          <p:cNvGrpSpPr/>
          <p:nvPr/>
        </p:nvGrpSpPr>
        <p:grpSpPr>
          <a:xfrm>
            <a:off x="3046190" y="853057"/>
            <a:ext cx="1054385" cy="1481626"/>
            <a:chOff x="9340376" y="1200954"/>
            <a:chExt cx="1517793" cy="2132808"/>
          </a:xfrm>
        </p:grpSpPr>
        <p:sp>
          <p:nvSpPr>
            <p:cNvPr id="19" name="Star: 4 Points 18">
              <a:extLst>
                <a:ext uri="{FF2B5EF4-FFF2-40B4-BE49-F238E27FC236}">
                  <a16:creationId xmlns:a16="http://schemas.microsoft.com/office/drawing/2014/main" id="{32BB0620-D9D5-4081-AEAF-71838F904F22}"/>
                </a:ext>
              </a:extLst>
            </p:cNvPr>
            <p:cNvSpPr/>
            <p:nvPr/>
          </p:nvSpPr>
          <p:spPr>
            <a:xfrm>
              <a:off x="9340376" y="1767725"/>
              <a:ext cx="595086"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3A33BC86-FBBD-4401-8103-7E9D68F47813}"/>
                </a:ext>
              </a:extLst>
            </p:cNvPr>
            <p:cNvSpPr/>
            <p:nvPr/>
          </p:nvSpPr>
          <p:spPr>
            <a:xfrm>
              <a:off x="9883871" y="2563255"/>
              <a:ext cx="595086" cy="770507"/>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4 Points 20">
              <a:extLst>
                <a:ext uri="{FF2B5EF4-FFF2-40B4-BE49-F238E27FC236}">
                  <a16:creationId xmlns:a16="http://schemas.microsoft.com/office/drawing/2014/main" id="{510DD7B8-6A3F-4FB2-8A48-6D2708CB69D1}"/>
                </a:ext>
              </a:extLst>
            </p:cNvPr>
            <p:cNvSpPr/>
            <p:nvPr/>
          </p:nvSpPr>
          <p:spPr>
            <a:xfrm>
              <a:off x="10007839" y="1200954"/>
              <a:ext cx="850330" cy="1362302"/>
            </a:xfrm>
            <a:prstGeom prst="star4">
              <a:avLst/>
            </a:prstGeom>
            <a:solidFill>
              <a:srgbClr val="A47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 name="Freeform: Shape 24">
            <a:extLst>
              <a:ext uri="{FF2B5EF4-FFF2-40B4-BE49-F238E27FC236}">
                <a16:creationId xmlns:a16="http://schemas.microsoft.com/office/drawing/2014/main" id="{E92B3446-E8B8-46FA-BF4F-51EBAF87C0AC}"/>
              </a:ext>
            </a:extLst>
          </p:cNvPr>
          <p:cNvSpPr/>
          <p:nvPr/>
        </p:nvSpPr>
        <p:spPr>
          <a:xfrm>
            <a:off x="-588383" y="-350492"/>
            <a:ext cx="4884612" cy="2747382"/>
          </a:xfrm>
          <a:custGeom>
            <a:avLst/>
            <a:gdLst>
              <a:gd name="connsiteX0" fmla="*/ 327126 w 4884612"/>
              <a:gd name="connsiteY0" fmla="*/ 2542149 h 2747382"/>
              <a:gd name="connsiteX1" fmla="*/ 1357640 w 4884612"/>
              <a:gd name="connsiteY1" fmla="*/ 2556663 h 2747382"/>
              <a:gd name="connsiteX2" fmla="*/ 1894669 w 4884612"/>
              <a:gd name="connsiteY2" fmla="*/ 1947063 h 2747382"/>
              <a:gd name="connsiteX3" fmla="*/ 2707469 w 4884612"/>
              <a:gd name="connsiteY3" fmla="*/ 1801921 h 2747382"/>
              <a:gd name="connsiteX4" fmla="*/ 3505754 w 4884612"/>
              <a:gd name="connsiteY4" fmla="*/ 1540663 h 2747382"/>
              <a:gd name="connsiteX5" fmla="*/ 3694440 w 4884612"/>
              <a:gd name="connsiteY5" fmla="*/ 829463 h 2747382"/>
              <a:gd name="connsiteX6" fmla="*/ 3694440 w 4884612"/>
              <a:gd name="connsiteY6" fmla="*/ 829463 h 2747382"/>
              <a:gd name="connsiteX7" fmla="*/ 4652383 w 4884612"/>
              <a:gd name="connsiteY7" fmla="*/ 713349 h 2747382"/>
              <a:gd name="connsiteX8" fmla="*/ 4884612 w 4884612"/>
              <a:gd name="connsiteY8" fmla="*/ 176321 h 2747382"/>
              <a:gd name="connsiteX9" fmla="*/ 4884612 w 4884612"/>
              <a:gd name="connsiteY9" fmla="*/ 176321 h 2747382"/>
              <a:gd name="connsiteX10" fmla="*/ 399697 w 4884612"/>
              <a:gd name="connsiteY10" fmla="*/ 176321 h 2747382"/>
              <a:gd name="connsiteX11" fmla="*/ 327126 w 4884612"/>
              <a:gd name="connsiteY11" fmla="*/ 2542149 h 274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84612" h="2747382">
                <a:moveTo>
                  <a:pt x="327126" y="2542149"/>
                </a:moveTo>
                <a:cubicBezTo>
                  <a:pt x="486783" y="2938873"/>
                  <a:pt x="1096383" y="2655844"/>
                  <a:pt x="1357640" y="2556663"/>
                </a:cubicBezTo>
                <a:cubicBezTo>
                  <a:pt x="1618897" y="2457482"/>
                  <a:pt x="1669698" y="2072853"/>
                  <a:pt x="1894669" y="1947063"/>
                </a:cubicBezTo>
                <a:cubicBezTo>
                  <a:pt x="2119640" y="1821273"/>
                  <a:pt x="2438955" y="1869654"/>
                  <a:pt x="2707469" y="1801921"/>
                </a:cubicBezTo>
                <a:cubicBezTo>
                  <a:pt x="2975983" y="1734188"/>
                  <a:pt x="3341259" y="1702739"/>
                  <a:pt x="3505754" y="1540663"/>
                </a:cubicBezTo>
                <a:cubicBezTo>
                  <a:pt x="3670249" y="1378587"/>
                  <a:pt x="3694440" y="829463"/>
                  <a:pt x="3694440" y="829463"/>
                </a:cubicBezTo>
                <a:lnTo>
                  <a:pt x="3694440" y="829463"/>
                </a:lnTo>
                <a:cubicBezTo>
                  <a:pt x="3854097" y="810111"/>
                  <a:pt x="4454021" y="822206"/>
                  <a:pt x="4652383" y="713349"/>
                </a:cubicBezTo>
                <a:cubicBezTo>
                  <a:pt x="4850745" y="604492"/>
                  <a:pt x="4884612" y="176321"/>
                  <a:pt x="4884612" y="176321"/>
                </a:cubicBezTo>
                <a:lnTo>
                  <a:pt x="4884612" y="176321"/>
                </a:lnTo>
                <a:cubicBezTo>
                  <a:pt x="4137126" y="176321"/>
                  <a:pt x="1159278" y="-220403"/>
                  <a:pt x="399697" y="176321"/>
                </a:cubicBezTo>
                <a:cubicBezTo>
                  <a:pt x="-359884" y="573045"/>
                  <a:pt x="167469" y="2145425"/>
                  <a:pt x="327126" y="2542149"/>
                </a:cubicBez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18CF7A5C-6F21-4815-89E6-24D1105168F8}"/>
              </a:ext>
            </a:extLst>
          </p:cNvPr>
          <p:cNvSpPr/>
          <p:nvPr/>
        </p:nvSpPr>
        <p:spPr>
          <a:xfrm>
            <a:off x="-405333" y="-249169"/>
            <a:ext cx="4884612" cy="2747382"/>
          </a:xfrm>
          <a:custGeom>
            <a:avLst/>
            <a:gdLst>
              <a:gd name="connsiteX0" fmla="*/ 327126 w 4884612"/>
              <a:gd name="connsiteY0" fmla="*/ 2542149 h 2747382"/>
              <a:gd name="connsiteX1" fmla="*/ 1357640 w 4884612"/>
              <a:gd name="connsiteY1" fmla="*/ 2556663 h 2747382"/>
              <a:gd name="connsiteX2" fmla="*/ 1894669 w 4884612"/>
              <a:gd name="connsiteY2" fmla="*/ 1947063 h 2747382"/>
              <a:gd name="connsiteX3" fmla="*/ 2707469 w 4884612"/>
              <a:gd name="connsiteY3" fmla="*/ 1801921 h 2747382"/>
              <a:gd name="connsiteX4" fmla="*/ 3505754 w 4884612"/>
              <a:gd name="connsiteY4" fmla="*/ 1540663 h 2747382"/>
              <a:gd name="connsiteX5" fmla="*/ 3694440 w 4884612"/>
              <a:gd name="connsiteY5" fmla="*/ 829463 h 2747382"/>
              <a:gd name="connsiteX6" fmla="*/ 3694440 w 4884612"/>
              <a:gd name="connsiteY6" fmla="*/ 829463 h 2747382"/>
              <a:gd name="connsiteX7" fmla="*/ 4652383 w 4884612"/>
              <a:gd name="connsiteY7" fmla="*/ 713349 h 2747382"/>
              <a:gd name="connsiteX8" fmla="*/ 4884612 w 4884612"/>
              <a:gd name="connsiteY8" fmla="*/ 176321 h 2747382"/>
              <a:gd name="connsiteX9" fmla="*/ 4884612 w 4884612"/>
              <a:gd name="connsiteY9" fmla="*/ 176321 h 2747382"/>
              <a:gd name="connsiteX10" fmla="*/ 399697 w 4884612"/>
              <a:gd name="connsiteY10" fmla="*/ 176321 h 2747382"/>
              <a:gd name="connsiteX11" fmla="*/ 327126 w 4884612"/>
              <a:gd name="connsiteY11" fmla="*/ 2542149 h 274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84612" h="2747382">
                <a:moveTo>
                  <a:pt x="327126" y="2542149"/>
                </a:moveTo>
                <a:cubicBezTo>
                  <a:pt x="486783" y="2938873"/>
                  <a:pt x="1096383" y="2655844"/>
                  <a:pt x="1357640" y="2556663"/>
                </a:cubicBezTo>
                <a:cubicBezTo>
                  <a:pt x="1618897" y="2457482"/>
                  <a:pt x="1669698" y="2072853"/>
                  <a:pt x="1894669" y="1947063"/>
                </a:cubicBezTo>
                <a:cubicBezTo>
                  <a:pt x="2119640" y="1821273"/>
                  <a:pt x="2438955" y="1869654"/>
                  <a:pt x="2707469" y="1801921"/>
                </a:cubicBezTo>
                <a:cubicBezTo>
                  <a:pt x="2975983" y="1734188"/>
                  <a:pt x="3341259" y="1702739"/>
                  <a:pt x="3505754" y="1540663"/>
                </a:cubicBezTo>
                <a:cubicBezTo>
                  <a:pt x="3670249" y="1378587"/>
                  <a:pt x="3694440" y="829463"/>
                  <a:pt x="3694440" y="829463"/>
                </a:cubicBezTo>
                <a:lnTo>
                  <a:pt x="3694440" y="829463"/>
                </a:lnTo>
                <a:cubicBezTo>
                  <a:pt x="3854097" y="810111"/>
                  <a:pt x="4454021" y="822206"/>
                  <a:pt x="4652383" y="713349"/>
                </a:cubicBezTo>
                <a:cubicBezTo>
                  <a:pt x="4850745" y="604492"/>
                  <a:pt x="4884612" y="176321"/>
                  <a:pt x="4884612" y="176321"/>
                </a:cubicBezTo>
                <a:lnTo>
                  <a:pt x="4884612" y="176321"/>
                </a:lnTo>
                <a:cubicBezTo>
                  <a:pt x="4137126" y="176321"/>
                  <a:pt x="1159278" y="-220403"/>
                  <a:pt x="399697" y="176321"/>
                </a:cubicBezTo>
                <a:cubicBezTo>
                  <a:pt x="-359884" y="573045"/>
                  <a:pt x="167469" y="2145425"/>
                  <a:pt x="327126" y="2542149"/>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47C78494-E850-4E17-8F14-E23D9406E83B}"/>
              </a:ext>
            </a:extLst>
          </p:cNvPr>
          <p:cNvSpPr/>
          <p:nvPr/>
        </p:nvSpPr>
        <p:spPr>
          <a:xfrm>
            <a:off x="8037248" y="3496315"/>
            <a:ext cx="4860259" cy="3976557"/>
          </a:xfrm>
          <a:custGeom>
            <a:avLst/>
            <a:gdLst>
              <a:gd name="connsiteX0" fmla="*/ 264923 w 4860259"/>
              <a:gd name="connsiteY0" fmla="*/ 3688256 h 3976557"/>
              <a:gd name="connsiteX1" fmla="*/ 598752 w 4860259"/>
              <a:gd name="connsiteY1" fmla="*/ 2860942 h 3976557"/>
              <a:gd name="connsiteX2" fmla="*/ 1817952 w 4860259"/>
              <a:gd name="connsiteY2" fmla="*/ 2512599 h 3976557"/>
              <a:gd name="connsiteX3" fmla="*/ 1527666 w 4860259"/>
              <a:gd name="connsiteY3" fmla="*/ 1569171 h 3976557"/>
              <a:gd name="connsiteX4" fmla="*/ 1905038 w 4860259"/>
              <a:gd name="connsiteY4" fmla="*/ 916028 h 3976557"/>
              <a:gd name="connsiteX5" fmla="*/ 2892009 w 4860259"/>
              <a:gd name="connsiteY5" fmla="*/ 901514 h 3976557"/>
              <a:gd name="connsiteX6" fmla="*/ 3661266 w 4860259"/>
              <a:gd name="connsiteY6" fmla="*/ 277399 h 3976557"/>
              <a:gd name="connsiteX7" fmla="*/ 4503095 w 4860259"/>
              <a:gd name="connsiteY7" fmla="*/ 277399 h 3976557"/>
              <a:gd name="connsiteX8" fmla="*/ 4517609 w 4860259"/>
              <a:gd name="connsiteY8" fmla="*/ 3688256 h 3976557"/>
              <a:gd name="connsiteX9" fmla="*/ 264923 w 4860259"/>
              <a:gd name="connsiteY9" fmla="*/ 3688256 h 3976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0259" h="3976557">
                <a:moveTo>
                  <a:pt x="264923" y="3688256"/>
                </a:moveTo>
                <a:cubicBezTo>
                  <a:pt x="-388220" y="3550370"/>
                  <a:pt x="339914" y="3056885"/>
                  <a:pt x="598752" y="2860942"/>
                </a:cubicBezTo>
                <a:cubicBezTo>
                  <a:pt x="857590" y="2664999"/>
                  <a:pt x="1663133" y="2727894"/>
                  <a:pt x="1817952" y="2512599"/>
                </a:cubicBezTo>
                <a:cubicBezTo>
                  <a:pt x="1972771" y="2297304"/>
                  <a:pt x="1513152" y="1835266"/>
                  <a:pt x="1527666" y="1569171"/>
                </a:cubicBezTo>
                <a:cubicBezTo>
                  <a:pt x="1542180" y="1303076"/>
                  <a:pt x="1677648" y="1027304"/>
                  <a:pt x="1905038" y="916028"/>
                </a:cubicBezTo>
                <a:cubicBezTo>
                  <a:pt x="2132429" y="804752"/>
                  <a:pt x="2599304" y="1007952"/>
                  <a:pt x="2892009" y="901514"/>
                </a:cubicBezTo>
                <a:cubicBezTo>
                  <a:pt x="3184714" y="795076"/>
                  <a:pt x="3392752" y="381418"/>
                  <a:pt x="3661266" y="277399"/>
                </a:cubicBezTo>
                <a:cubicBezTo>
                  <a:pt x="3929780" y="173380"/>
                  <a:pt x="4360371" y="-291077"/>
                  <a:pt x="4503095" y="277399"/>
                </a:cubicBezTo>
                <a:cubicBezTo>
                  <a:pt x="4645819" y="845875"/>
                  <a:pt x="5221552" y="3114942"/>
                  <a:pt x="4517609" y="3688256"/>
                </a:cubicBezTo>
                <a:cubicBezTo>
                  <a:pt x="3813666" y="4261570"/>
                  <a:pt x="918066" y="3826142"/>
                  <a:pt x="264923" y="3688256"/>
                </a:cubicBez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ED20091E-31B1-4D4F-B01D-77A9FDB648DD}"/>
              </a:ext>
            </a:extLst>
          </p:cNvPr>
          <p:cNvSpPr/>
          <p:nvPr/>
        </p:nvSpPr>
        <p:spPr>
          <a:xfrm>
            <a:off x="7873585" y="3880712"/>
            <a:ext cx="4860259" cy="3976557"/>
          </a:xfrm>
          <a:custGeom>
            <a:avLst/>
            <a:gdLst>
              <a:gd name="connsiteX0" fmla="*/ 264923 w 4860259"/>
              <a:gd name="connsiteY0" fmla="*/ 3688256 h 3976557"/>
              <a:gd name="connsiteX1" fmla="*/ 598752 w 4860259"/>
              <a:gd name="connsiteY1" fmla="*/ 2860942 h 3976557"/>
              <a:gd name="connsiteX2" fmla="*/ 1817952 w 4860259"/>
              <a:gd name="connsiteY2" fmla="*/ 2512599 h 3976557"/>
              <a:gd name="connsiteX3" fmla="*/ 1527666 w 4860259"/>
              <a:gd name="connsiteY3" fmla="*/ 1569171 h 3976557"/>
              <a:gd name="connsiteX4" fmla="*/ 1905038 w 4860259"/>
              <a:gd name="connsiteY4" fmla="*/ 916028 h 3976557"/>
              <a:gd name="connsiteX5" fmla="*/ 2892009 w 4860259"/>
              <a:gd name="connsiteY5" fmla="*/ 901514 h 3976557"/>
              <a:gd name="connsiteX6" fmla="*/ 3661266 w 4860259"/>
              <a:gd name="connsiteY6" fmla="*/ 277399 h 3976557"/>
              <a:gd name="connsiteX7" fmla="*/ 4503095 w 4860259"/>
              <a:gd name="connsiteY7" fmla="*/ 277399 h 3976557"/>
              <a:gd name="connsiteX8" fmla="*/ 4517609 w 4860259"/>
              <a:gd name="connsiteY8" fmla="*/ 3688256 h 3976557"/>
              <a:gd name="connsiteX9" fmla="*/ 264923 w 4860259"/>
              <a:gd name="connsiteY9" fmla="*/ 3688256 h 3976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0259" h="3976557">
                <a:moveTo>
                  <a:pt x="264923" y="3688256"/>
                </a:moveTo>
                <a:cubicBezTo>
                  <a:pt x="-388220" y="3550370"/>
                  <a:pt x="339914" y="3056885"/>
                  <a:pt x="598752" y="2860942"/>
                </a:cubicBezTo>
                <a:cubicBezTo>
                  <a:pt x="857590" y="2664999"/>
                  <a:pt x="1663133" y="2727894"/>
                  <a:pt x="1817952" y="2512599"/>
                </a:cubicBezTo>
                <a:cubicBezTo>
                  <a:pt x="1972771" y="2297304"/>
                  <a:pt x="1513152" y="1835266"/>
                  <a:pt x="1527666" y="1569171"/>
                </a:cubicBezTo>
                <a:cubicBezTo>
                  <a:pt x="1542180" y="1303076"/>
                  <a:pt x="1677648" y="1027304"/>
                  <a:pt x="1905038" y="916028"/>
                </a:cubicBezTo>
                <a:cubicBezTo>
                  <a:pt x="2132429" y="804752"/>
                  <a:pt x="2599304" y="1007952"/>
                  <a:pt x="2892009" y="901514"/>
                </a:cubicBezTo>
                <a:cubicBezTo>
                  <a:pt x="3184714" y="795076"/>
                  <a:pt x="3392752" y="381418"/>
                  <a:pt x="3661266" y="277399"/>
                </a:cubicBezTo>
                <a:cubicBezTo>
                  <a:pt x="3929780" y="173380"/>
                  <a:pt x="4360371" y="-291077"/>
                  <a:pt x="4503095" y="277399"/>
                </a:cubicBezTo>
                <a:cubicBezTo>
                  <a:pt x="4645819" y="845875"/>
                  <a:pt x="5221552" y="3114942"/>
                  <a:pt x="4517609" y="3688256"/>
                </a:cubicBezTo>
                <a:cubicBezTo>
                  <a:pt x="3813666" y="4261570"/>
                  <a:pt x="918066" y="3826142"/>
                  <a:pt x="264923" y="3688256"/>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E313304-A359-4F40-B71C-68A106A6F5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71" y="3030488"/>
            <a:ext cx="3468259" cy="4621675"/>
          </a:xfrm>
          <a:prstGeom prst="rect">
            <a:avLst/>
          </a:prstGeom>
        </p:spPr>
      </p:pic>
      <p:pic>
        <p:nvPicPr>
          <p:cNvPr id="5" name="Picture 4">
            <a:extLst>
              <a:ext uri="{FF2B5EF4-FFF2-40B4-BE49-F238E27FC236}">
                <a16:creationId xmlns:a16="http://schemas.microsoft.com/office/drawing/2014/main" id="{ACD4C8D9-7DB8-4D87-BF06-E5212A102D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flipV="1">
            <a:off x="9052776" y="-660049"/>
            <a:ext cx="3174415" cy="4445686"/>
          </a:xfrm>
          <a:prstGeom prst="rect">
            <a:avLst/>
          </a:prstGeom>
        </p:spPr>
      </p:pic>
    </p:spTree>
    <p:extLst>
      <p:ext uri="{BB962C8B-B14F-4D97-AF65-F5344CB8AC3E}">
        <p14:creationId xmlns:p14="http://schemas.microsoft.com/office/powerpoint/2010/main" val="33087989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par>
                                    <p:cTn id="11" presetID="2" presetClass="entr" presetSubtype="9" fill="hold" grpId="0" nodeType="withEffect">
                                      <p:stCondLst>
                                        <p:cond delay="50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0-#ppt_w/2"/>
                                              </p:val>
                                            </p:tav>
                                            <p:tav tm="100000">
                                              <p:val>
                                                <p:strVal val="#ppt_x"/>
                                              </p:val>
                                            </p:tav>
                                          </p:tavLst>
                                        </p:anim>
                                        <p:anim calcmode="lin" valueType="num">
                                          <p:cBhvr additive="base">
                                            <p:cTn id="14" dur="500" fill="hold"/>
                                            <p:tgtEl>
                                              <p:spTgt spid="26"/>
                                            </p:tgtEl>
                                            <p:attrNameLst>
                                              <p:attrName>ppt_y</p:attrName>
                                            </p:attrNameLst>
                                          </p:cBhvr>
                                          <p:tavLst>
                                            <p:tav tm="0">
                                              <p:val>
                                                <p:strVal val="0-#ppt_h/2"/>
                                              </p:val>
                                            </p:tav>
                                            <p:tav tm="100000">
                                              <p:val>
                                                <p:strVal val="#ppt_y"/>
                                              </p:val>
                                            </p:tav>
                                          </p:tavLst>
                                        </p:anim>
                                      </p:childTnLst>
                                    </p:cTn>
                                  </p:par>
                                  <p:par>
                                    <p:cTn id="15" presetID="2" presetClass="entr" presetSubtype="6" fill="hold" grpId="0" nodeType="withEffect">
                                      <p:stCondLst>
                                        <p:cond delay="50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1+#ppt_w/2"/>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37" presetClass="entr" presetSubtype="0" fill="hold" nodeType="withEffect">
                                      <p:stCondLst>
                                        <p:cond delay="100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900" decel="100000" fill="hold"/>
                                            <p:tgtEl>
                                              <p:spTgt spid="3"/>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5" presetID="2" presetClass="entr" presetSubtype="1" fill="hold" nodeType="withEffect" p14:presetBounceEnd="50000">
                                      <p:stCondLst>
                                        <p:cond delay="1000"/>
                                      </p:stCondLst>
                                      <p:childTnLst>
                                        <p:set>
                                          <p:cBhvr>
                                            <p:cTn id="26" dur="1" fill="hold">
                                              <p:stCondLst>
                                                <p:cond delay="0"/>
                                              </p:stCondLst>
                                            </p:cTn>
                                            <p:tgtEl>
                                              <p:spTgt spid="5"/>
                                            </p:tgtEl>
                                            <p:attrNameLst>
                                              <p:attrName>style.visibility</p:attrName>
                                            </p:attrNameLst>
                                          </p:cBhvr>
                                          <p:to>
                                            <p:strVal val="visible"/>
                                          </p:to>
                                        </p:set>
                                        <p:anim calcmode="lin" valueType="num" p14:bounceEnd="50000">
                                          <p:cBhvr additive="base">
                                            <p:cTn id="27" dur="1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8" dur="1000" fill="hold"/>
                                            <p:tgtEl>
                                              <p:spTgt spid="5"/>
                                            </p:tgtEl>
                                            <p:attrNameLst>
                                              <p:attrName>ppt_y</p:attrName>
                                            </p:attrNameLst>
                                          </p:cBhvr>
                                          <p:tavLst>
                                            <p:tav tm="0">
                                              <p:val>
                                                <p:strVal val="0-#ppt_h/2"/>
                                              </p:val>
                                            </p:tav>
                                            <p:tav tm="100000">
                                              <p:val>
                                                <p:strVal val="#ppt_y"/>
                                              </p:val>
                                            </p:tav>
                                          </p:tavLst>
                                        </p:anim>
                                      </p:childTnLst>
                                    </p:cTn>
                                  </p:par>
                                </p:childTnLst>
                              </p:cTn>
                            </p:par>
                            <p:par>
                              <p:cTn id="29" fill="hold">
                                <p:stCondLst>
                                  <p:cond delay="2000"/>
                                </p:stCondLst>
                                <p:childTnLst>
                                  <p:par>
                                    <p:cTn id="30" presetID="1" presetClass="entr" presetSubtype="0" fill="hold" grpId="0" nodeType="afterEffect">
                                      <p:stCondLst>
                                        <p:cond delay="0"/>
                                      </p:stCondLst>
                                      <p:iterate type="lt">
                                        <p:tmAbs val="100"/>
                                      </p:iterate>
                                      <p:childTnLst>
                                        <p:set>
                                          <p:cBhvr>
                                            <p:cTn id="31" dur="1" fill="hold">
                                              <p:stCondLst>
                                                <p:cond delay="0"/>
                                              </p:stCondLst>
                                            </p:cTn>
                                            <p:tgtEl>
                                              <p:spTgt spid="17"/>
                                            </p:tgtEl>
                                            <p:attrNameLst>
                                              <p:attrName>style.visibility</p:attrName>
                                            </p:attrNameLst>
                                          </p:cBhvr>
                                          <p:to>
                                            <p:strVal val="visible"/>
                                          </p:to>
                                        </p:set>
                                      </p:childTnLst>
                                    </p:cTn>
                                  </p:par>
                                </p:childTnLst>
                              </p:cTn>
                            </p:par>
                            <p:par>
                              <p:cTn id="32" fill="hold">
                                <p:stCondLst>
                                  <p:cond delay="2601"/>
                                </p:stCondLst>
                                <p:childTnLst>
                                  <p:par>
                                    <p:cTn id="33" presetID="53" presetClass="entr" presetSubtype="16"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animBg="1"/>
          <p:bldP spid="26" grpId="0" animBg="1"/>
          <p:bldP spid="27" grpId="0" animBg="1"/>
          <p:bldP spid="28"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par>
                                    <p:cTn id="11" presetID="2" presetClass="entr" presetSubtype="9" fill="hold" grpId="0" nodeType="withEffect">
                                      <p:stCondLst>
                                        <p:cond delay="50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0-#ppt_w/2"/>
                                              </p:val>
                                            </p:tav>
                                            <p:tav tm="100000">
                                              <p:val>
                                                <p:strVal val="#ppt_x"/>
                                              </p:val>
                                            </p:tav>
                                          </p:tavLst>
                                        </p:anim>
                                        <p:anim calcmode="lin" valueType="num">
                                          <p:cBhvr additive="base">
                                            <p:cTn id="14" dur="500" fill="hold"/>
                                            <p:tgtEl>
                                              <p:spTgt spid="26"/>
                                            </p:tgtEl>
                                            <p:attrNameLst>
                                              <p:attrName>ppt_y</p:attrName>
                                            </p:attrNameLst>
                                          </p:cBhvr>
                                          <p:tavLst>
                                            <p:tav tm="0">
                                              <p:val>
                                                <p:strVal val="0-#ppt_h/2"/>
                                              </p:val>
                                            </p:tav>
                                            <p:tav tm="100000">
                                              <p:val>
                                                <p:strVal val="#ppt_y"/>
                                              </p:val>
                                            </p:tav>
                                          </p:tavLst>
                                        </p:anim>
                                      </p:childTnLst>
                                    </p:cTn>
                                  </p:par>
                                  <p:par>
                                    <p:cTn id="15" presetID="2" presetClass="entr" presetSubtype="6" fill="hold" grpId="0" nodeType="withEffect">
                                      <p:stCondLst>
                                        <p:cond delay="50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1+#ppt_w/2"/>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37" presetClass="entr" presetSubtype="0" fill="hold" nodeType="withEffect">
                                      <p:stCondLst>
                                        <p:cond delay="100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900" decel="100000" fill="hold"/>
                                            <p:tgtEl>
                                              <p:spTgt spid="3"/>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5" presetID="2" presetClass="entr" presetSubtype="1" fill="hold" nodeType="withEffect">
                                      <p:stCondLst>
                                        <p:cond delay="100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1000" fill="hold"/>
                                            <p:tgtEl>
                                              <p:spTgt spid="5"/>
                                            </p:tgtEl>
                                            <p:attrNameLst>
                                              <p:attrName>ppt_x</p:attrName>
                                            </p:attrNameLst>
                                          </p:cBhvr>
                                          <p:tavLst>
                                            <p:tav tm="0">
                                              <p:val>
                                                <p:strVal val="#ppt_x"/>
                                              </p:val>
                                            </p:tav>
                                            <p:tav tm="100000">
                                              <p:val>
                                                <p:strVal val="#ppt_x"/>
                                              </p:val>
                                            </p:tav>
                                          </p:tavLst>
                                        </p:anim>
                                        <p:anim calcmode="lin" valueType="num">
                                          <p:cBhvr additive="base">
                                            <p:cTn id="28" dur="1000" fill="hold"/>
                                            <p:tgtEl>
                                              <p:spTgt spid="5"/>
                                            </p:tgtEl>
                                            <p:attrNameLst>
                                              <p:attrName>ppt_y</p:attrName>
                                            </p:attrNameLst>
                                          </p:cBhvr>
                                          <p:tavLst>
                                            <p:tav tm="0">
                                              <p:val>
                                                <p:strVal val="0-#ppt_h/2"/>
                                              </p:val>
                                            </p:tav>
                                            <p:tav tm="100000">
                                              <p:val>
                                                <p:strVal val="#ppt_y"/>
                                              </p:val>
                                            </p:tav>
                                          </p:tavLst>
                                        </p:anim>
                                      </p:childTnLst>
                                    </p:cTn>
                                  </p:par>
                                </p:childTnLst>
                              </p:cTn>
                            </p:par>
                            <p:par>
                              <p:cTn id="29" fill="hold">
                                <p:stCondLst>
                                  <p:cond delay="2000"/>
                                </p:stCondLst>
                                <p:childTnLst>
                                  <p:par>
                                    <p:cTn id="30" presetID="1" presetClass="entr" presetSubtype="0" fill="hold" grpId="0" nodeType="afterEffect">
                                      <p:stCondLst>
                                        <p:cond delay="0"/>
                                      </p:stCondLst>
                                      <p:iterate type="lt">
                                        <p:tmAbs val="100"/>
                                      </p:iterate>
                                      <p:childTnLst>
                                        <p:set>
                                          <p:cBhvr>
                                            <p:cTn id="31" dur="1" fill="hold">
                                              <p:stCondLst>
                                                <p:cond delay="0"/>
                                              </p:stCondLst>
                                            </p:cTn>
                                            <p:tgtEl>
                                              <p:spTgt spid="17"/>
                                            </p:tgtEl>
                                            <p:attrNameLst>
                                              <p:attrName>style.visibility</p:attrName>
                                            </p:attrNameLst>
                                          </p:cBhvr>
                                          <p:to>
                                            <p:strVal val="visible"/>
                                          </p:to>
                                        </p:set>
                                      </p:childTnLst>
                                    </p:cTn>
                                  </p:par>
                                </p:childTnLst>
                              </p:cTn>
                            </p:par>
                            <p:par>
                              <p:cTn id="32" fill="hold">
                                <p:stCondLst>
                                  <p:cond delay="2601"/>
                                </p:stCondLst>
                                <p:childTnLst>
                                  <p:par>
                                    <p:cTn id="33" presetID="53" presetClass="entr" presetSubtype="16"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5" grpId="0" animBg="1"/>
          <p:bldP spid="26" grpId="0" animBg="1"/>
          <p:bldP spid="27" grpId="0" animBg="1"/>
          <p:bldP spid="28"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图片 8"/>
          <p:cNvPicPr>
            <a:picLocks noChangeAspect="1"/>
          </p:cNvPicPr>
          <p:nvPr/>
        </p:nvPicPr>
        <p:blipFill>
          <a:blip r:embed="rId3"/>
          <a:stretch>
            <a:fillRect/>
          </a:stretch>
        </p:blipFill>
        <p:spPr>
          <a:xfrm>
            <a:off x="566057" y="-185056"/>
            <a:ext cx="11386457" cy="5451906"/>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60873" b="98182" l="37716" r="73766">
                        <a14:foregroundMark x1="68531" y1="69236" x2="68531" y2="69236"/>
                      </a14:backgroundRemoval>
                    </a14:imgEffect>
                  </a14:imgLayer>
                </a14:imgProps>
              </a:ext>
              <a:ext uri="{28A0092B-C50C-407E-A947-70E740481C1C}">
                <a14:useLocalDpi xmlns:a14="http://schemas.microsoft.com/office/drawing/2010/main" val="0"/>
              </a:ext>
            </a:extLst>
          </a:blip>
          <a:srcRect l="35350" t="59906" r="21948" b="95"/>
          <a:stretch/>
        </p:blipFill>
        <p:spPr>
          <a:xfrm>
            <a:off x="-186990" y="3718823"/>
            <a:ext cx="3421981" cy="2622687"/>
          </a:xfrm>
          <a:prstGeom prst="rect">
            <a:avLst/>
          </a:prstGeom>
        </p:spPr>
      </p:pic>
      <p:sp>
        <p:nvSpPr>
          <p:cNvPr id="9" name="文本框 8">
            <a:extLst>
              <a:ext uri="{FF2B5EF4-FFF2-40B4-BE49-F238E27FC236}">
                <a16:creationId xmlns:a16="http://schemas.microsoft.com/office/drawing/2014/main" id="{7DA1FDB7-AD19-4238-AA3C-6633B4F1B06C}"/>
              </a:ext>
            </a:extLst>
          </p:cNvPr>
          <p:cNvSpPr txBox="1"/>
          <p:nvPr/>
        </p:nvSpPr>
        <p:spPr>
          <a:xfrm>
            <a:off x="2730187" y="1456665"/>
            <a:ext cx="7424420" cy="3046988"/>
          </a:xfrm>
          <a:prstGeom prst="rect">
            <a:avLst/>
          </a:prstGeom>
          <a:noFill/>
          <a:effectLst>
            <a:glow rad="127000">
              <a:srgbClr val="FFC000"/>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smtClean="0">
                <a:ln>
                  <a:noFill/>
                </a:ln>
                <a:solidFill>
                  <a:srgbClr val="C00000"/>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rPr>
              <a:t>01</a:t>
            </a:r>
            <a:endParaRPr kumimoji="0" lang="en-US" altLang="zh-CN" sz="9600" b="1" i="0" u="none" strike="noStrike" kern="1200" cap="none" spc="0" normalizeH="0" baseline="0" noProof="0" dirty="0" smtClean="0">
              <a:ln>
                <a:noFill/>
              </a:ln>
              <a:solidFill>
                <a:srgbClr val="C00000"/>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600" b="1" noProof="0" dirty="0" smtClean="0">
                <a:solidFill>
                  <a:schemeClr val="tx1">
                    <a:lumMod val="75000"/>
                    <a:lumOff val="25000"/>
                  </a:schemeClr>
                </a:solidFill>
                <a:effectLst/>
                <a:latin typeface="UVN Dzung Dakao" panose="00000400000000000000" pitchFamily="2" charset="0"/>
                <a:ea typeface="思源黑体 CN Bold" panose="020B0800000000000000" pitchFamily="34" charset="-122"/>
                <a:sym typeface="思源黑体 CN Normal" panose="020B0400000000000000" pitchFamily="34" charset="-122"/>
              </a:rPr>
              <a:t>KHỞI ĐỘNG</a:t>
            </a:r>
            <a:endParaRPr kumimoji="0" lang="zh-CN" altLang="en-US" sz="9600" b="1" i="0" u="none" strike="noStrike" kern="1200" cap="none" spc="0" normalizeH="0" baseline="0" noProof="0" dirty="0">
              <a:ln>
                <a:noFill/>
              </a:ln>
              <a:solidFill>
                <a:schemeClr val="tx1">
                  <a:lumMod val="75000"/>
                  <a:lumOff val="25000"/>
                </a:schemeClr>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endParaRPr>
          </a:p>
        </p:txBody>
      </p:sp>
    </p:spTree>
    <p:extLst>
      <p:ext uri="{BB962C8B-B14F-4D97-AF65-F5344CB8AC3E}">
        <p14:creationId xmlns:p14="http://schemas.microsoft.com/office/powerpoint/2010/main" val="20505905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0476" r="76026"/>
          <a:stretch/>
        </p:blipFill>
        <p:spPr>
          <a:xfrm>
            <a:off x="-2077358" y="2638015"/>
            <a:ext cx="2077358" cy="4219985"/>
          </a:xfrm>
          <a:prstGeom prst="rect">
            <a:avLst/>
          </a:prstGeom>
        </p:spPr>
      </p:pic>
      <p:sp>
        <p:nvSpPr>
          <p:cNvPr id="5" name="TextBox 4"/>
          <p:cNvSpPr txBox="1"/>
          <p:nvPr/>
        </p:nvSpPr>
        <p:spPr>
          <a:xfrm>
            <a:off x="2601685" y="1077687"/>
            <a:ext cx="7652657" cy="2123658"/>
          </a:xfrm>
          <a:prstGeom prst="rect">
            <a:avLst/>
          </a:prstGeom>
          <a:noFill/>
        </p:spPr>
        <p:txBody>
          <a:bodyPr wrap="square" rtlCol="0">
            <a:spAutoFit/>
          </a:bodyPr>
          <a:lstStyle/>
          <a:p>
            <a:pPr algn="ctr"/>
            <a:r>
              <a:rPr lang="en-US" sz="6600" dirty="0" err="1"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Hãy</a:t>
            </a:r>
            <a:r>
              <a:rPr lang="en-US" sz="6600" dirty="0"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 </a:t>
            </a:r>
            <a:r>
              <a:rPr lang="en-US" sz="6600" dirty="0" err="1"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cùng</a:t>
            </a:r>
            <a:r>
              <a:rPr lang="en-US" sz="6600" dirty="0"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 </a:t>
            </a:r>
            <a:r>
              <a:rPr lang="en-US" sz="6600" dirty="0" err="1"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xem</a:t>
            </a:r>
            <a:r>
              <a:rPr lang="en-US" sz="6600" dirty="0"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 </a:t>
            </a:r>
            <a:r>
              <a:rPr lang="en-US" sz="6600" dirty="0" err="1"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đoạn</a:t>
            </a:r>
            <a:r>
              <a:rPr lang="en-US" sz="6600" dirty="0"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 video </a:t>
            </a:r>
            <a:r>
              <a:rPr lang="en-US" sz="6600" dirty="0" err="1"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sau</a:t>
            </a:r>
            <a:r>
              <a:rPr lang="en-US" sz="6600" dirty="0"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 </a:t>
            </a:r>
            <a:r>
              <a:rPr lang="en-US" sz="6600" dirty="0" err="1"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nhé</a:t>
            </a:r>
            <a:r>
              <a:rPr lang="en-US" sz="6600" dirty="0" smtClean="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rPr>
              <a:t>!</a:t>
            </a:r>
            <a:endParaRPr lang="en-US" sz="6600" dirty="0">
              <a:ln>
                <a:solidFill>
                  <a:schemeClr val="bg2">
                    <a:lumMod val="50000"/>
                  </a:schemeClr>
                </a:solidFill>
              </a:ln>
              <a:solidFill>
                <a:srgbClr val="C00000"/>
              </a:solidFill>
              <a:effectLst>
                <a:outerShdw blurRad="38100" dist="38100" dir="2700000" algn="tl">
                  <a:srgbClr val="000000">
                    <a:alpha val="43137"/>
                  </a:srgbClr>
                </a:outerShdw>
              </a:effectLst>
              <a:latin typeface="UVN Dzung Dakao" panose="00000400000000000000" pitchFamily="2" charset="0"/>
              <a:cs typeface="Arial" panose="020B0604020202020204" pitchFamily="34" charset="0"/>
            </a:endParaRPr>
          </a:p>
        </p:txBody>
      </p:sp>
      <p:pic>
        <p:nvPicPr>
          <p:cNvPr id="6" name="图片 18"/>
          <p:cNvPicPr>
            <a:picLocks noChangeAspect="1"/>
          </p:cNvPicPr>
          <p:nvPr/>
        </p:nvPicPr>
        <p:blipFill>
          <a:blip r:embed="rId3"/>
          <a:srcRect/>
          <a:stretch>
            <a:fillRect/>
          </a:stretch>
        </p:blipFill>
        <p:spPr>
          <a:xfrm flipH="1">
            <a:off x="10472057" y="460537"/>
            <a:ext cx="1676402" cy="6049928"/>
          </a:xfrm>
          <a:custGeom>
            <a:avLst/>
            <a:gdLst>
              <a:gd name="connsiteX0" fmla="*/ 0 w 1320370"/>
              <a:gd name="connsiteY0" fmla="*/ 0 h 6049928"/>
              <a:gd name="connsiteX1" fmla="*/ 513219 w 1320370"/>
              <a:gd name="connsiteY1" fmla="*/ 0 h 6049928"/>
              <a:gd name="connsiteX2" fmla="*/ 1320370 w 1320370"/>
              <a:gd name="connsiteY2" fmla="*/ 585273 h 6049928"/>
              <a:gd name="connsiteX3" fmla="*/ 1320370 w 1320370"/>
              <a:gd name="connsiteY3" fmla="*/ 5092516 h 6049928"/>
              <a:gd name="connsiteX4" fmla="*/ 0 w 1320370"/>
              <a:gd name="connsiteY4" fmla="*/ 6049928 h 6049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370" h="6049928">
                <a:moveTo>
                  <a:pt x="0" y="0"/>
                </a:moveTo>
                <a:lnTo>
                  <a:pt x="513219" y="0"/>
                </a:lnTo>
                <a:lnTo>
                  <a:pt x="1320370" y="585273"/>
                </a:lnTo>
                <a:lnTo>
                  <a:pt x="1320370" y="5092516"/>
                </a:lnTo>
                <a:lnTo>
                  <a:pt x="0" y="6049928"/>
                </a:lnTo>
                <a:close/>
              </a:path>
            </a:pathLst>
          </a:custGeom>
        </p:spPr>
      </p:pic>
      <p:pic>
        <p:nvPicPr>
          <p:cNvPr id="7" name="Picture 6">
            <a:hlinkClick r:id="rId4" action="ppaction://hlinksldjump"/>
          </p:cNvPr>
          <p:cNvPicPr>
            <a:picLocks noChangeAspect="1"/>
          </p:cNvPicPr>
          <p:nvPr/>
        </p:nvPicPr>
        <p:blipFill>
          <a:blip r:embed="rId5" cstate="print">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10000" r="90000">
                        <a14:foregroundMark x1="47500" y1="50795" x2="47500" y2="50795"/>
                        <a14:foregroundMark x1="57857" y1="52727" x2="57857" y2="52727"/>
                        <a14:foregroundMark x1="49048" y1="44432" x2="49048" y2="44432"/>
                        <a14:foregroundMark x1="45000" y1="50682" x2="45000" y2="50682"/>
                        <a14:foregroundMark x1="44405" y1="59545" x2="44405" y2="59545"/>
                        <a14:foregroundMark x1="52857" y1="57955" x2="52857" y2="57955"/>
                        <a14:foregroundMark x1="52857" y1="50909" x2="52857" y2="50909"/>
                        <a14:foregroundMark x1="47619" y1="45568" x2="47619" y2="45568"/>
                        <a14:foregroundMark x1="43571" y1="40682" x2="43571" y2="40682"/>
                        <a14:foregroundMark x1="39881" y1="38750" x2="40000" y2="42727"/>
                        <a14:foregroundMark x1="40714" y1="51705" x2="41071" y2="53636"/>
                        <a14:foregroundMark x1="41190" y1="58409" x2="41190" y2="59886"/>
                        <a14:foregroundMark x1="41190" y1="63068" x2="41190" y2="63068"/>
                        <a14:foregroundMark x1="42500" y1="60682" x2="54048" y2="48409"/>
                      </a14:backgroundRemoval>
                    </a14:imgEffect>
                  </a14:imgLayer>
                </a14:imgProps>
              </a:ext>
              <a:ext uri="{28A0092B-C50C-407E-A947-70E740481C1C}">
                <a14:useLocalDpi xmlns:a14="http://schemas.microsoft.com/office/drawing/2010/main" val="0"/>
              </a:ext>
            </a:extLst>
          </a:blip>
          <a:stretch>
            <a:fillRect/>
          </a:stretch>
        </p:blipFill>
        <p:spPr>
          <a:xfrm>
            <a:off x="5675537" y="3562385"/>
            <a:ext cx="1504952" cy="1576617"/>
          </a:xfrm>
          <a:prstGeom prst="rect">
            <a:avLst/>
          </a:prstGeom>
        </p:spPr>
      </p:pic>
      <p:sp>
        <p:nvSpPr>
          <p:cNvPr id="8" name="TextBox 7"/>
          <p:cNvSpPr txBox="1"/>
          <p:nvPr/>
        </p:nvSpPr>
        <p:spPr>
          <a:xfrm>
            <a:off x="5964691" y="4940826"/>
            <a:ext cx="1992086" cy="646331"/>
          </a:xfrm>
          <a:prstGeom prst="rect">
            <a:avLst/>
          </a:prstGeom>
          <a:noFill/>
        </p:spPr>
        <p:txBody>
          <a:bodyPr wrap="square" rtlCol="0">
            <a:spAutoFit/>
          </a:bodyPr>
          <a:lstStyle/>
          <a:p>
            <a:r>
              <a:rPr lang="en-US" sz="3600" dirty="0" smtClean="0">
                <a:solidFill>
                  <a:srgbClr val="9B259B"/>
                </a:solidFill>
                <a:latin typeface="SVN-Poky's" panose="020B0606040200020203" pitchFamily="34" charset="0"/>
                <a:cs typeface="Arial" panose="020B0604020202020204" pitchFamily="34" charset="0"/>
              </a:rPr>
              <a:t>Play</a:t>
            </a:r>
            <a:endParaRPr lang="en-US" sz="3600" dirty="0">
              <a:solidFill>
                <a:srgbClr val="9B259B"/>
              </a:solidFill>
              <a:latin typeface="SVN-Poky's" panose="020B0606040200020203" pitchFamily="34" charset="0"/>
              <a:cs typeface="Arial" panose="020B0604020202020204" pitchFamily="34" charset="0"/>
            </a:endParaRPr>
          </a:p>
        </p:txBody>
      </p:sp>
    </p:spTree>
    <p:extLst>
      <p:ext uri="{BB962C8B-B14F-4D97-AF65-F5344CB8AC3E}">
        <p14:creationId xmlns:p14="http://schemas.microsoft.com/office/powerpoint/2010/main" val="17507968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534 -0.20324 L 0.04284 -0.10648 L 0.10704 -0.06042 L 0.13112 -0.11921 L 0.1892 -0.11597 L 0.18646 -0.02708 " pathEditMode="relative" rAng="0" ptsTypes="AAAAAA">
                                      <p:cBhvr>
                                        <p:cTn id="6" dur="2000" fill="hold"/>
                                        <p:tgtEl>
                                          <p:spTgt spid="4"/>
                                        </p:tgtEl>
                                        <p:attrNameLst>
                                          <p:attrName>ppt_x</p:attrName>
                                          <p:attrName>ppt_y</p:attrName>
                                        </p:attrNameLst>
                                      </p:cBhvr>
                                      <p:rCtr x="9193" y="8796"/>
                                    </p:animMotion>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par>
                          <p:cTn id="11" fill="hold">
                            <p:stCondLst>
                              <p:cond delay="2500"/>
                            </p:stCondLst>
                            <p:childTnLst>
                              <p:par>
                                <p:cTn id="12" presetID="26"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80">
                                          <p:stCondLst>
                                            <p:cond delay="0"/>
                                          </p:stCondLst>
                                        </p:cTn>
                                        <p:tgtEl>
                                          <p:spTgt spid="7"/>
                                        </p:tgtEl>
                                      </p:cBhvr>
                                    </p:animEffect>
                                    <p:anim calcmode="lin" valueType="num">
                                      <p:cBhvr>
                                        <p:cTn id="1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0" dur="26">
                                          <p:stCondLst>
                                            <p:cond delay="650"/>
                                          </p:stCondLst>
                                        </p:cTn>
                                        <p:tgtEl>
                                          <p:spTgt spid="7"/>
                                        </p:tgtEl>
                                      </p:cBhvr>
                                      <p:to x="100000" y="60000"/>
                                    </p:animScale>
                                    <p:animScale>
                                      <p:cBhvr>
                                        <p:cTn id="21" dur="166" decel="50000">
                                          <p:stCondLst>
                                            <p:cond delay="676"/>
                                          </p:stCondLst>
                                        </p:cTn>
                                        <p:tgtEl>
                                          <p:spTgt spid="7"/>
                                        </p:tgtEl>
                                      </p:cBhvr>
                                      <p:to x="100000" y="100000"/>
                                    </p:animScale>
                                    <p:animScale>
                                      <p:cBhvr>
                                        <p:cTn id="22" dur="26">
                                          <p:stCondLst>
                                            <p:cond delay="1312"/>
                                          </p:stCondLst>
                                        </p:cTn>
                                        <p:tgtEl>
                                          <p:spTgt spid="7"/>
                                        </p:tgtEl>
                                      </p:cBhvr>
                                      <p:to x="100000" y="80000"/>
                                    </p:animScale>
                                    <p:animScale>
                                      <p:cBhvr>
                                        <p:cTn id="23" dur="166" decel="50000">
                                          <p:stCondLst>
                                            <p:cond delay="1338"/>
                                          </p:stCondLst>
                                        </p:cTn>
                                        <p:tgtEl>
                                          <p:spTgt spid="7"/>
                                        </p:tgtEl>
                                      </p:cBhvr>
                                      <p:to x="100000" y="100000"/>
                                    </p:animScale>
                                    <p:animScale>
                                      <p:cBhvr>
                                        <p:cTn id="24" dur="26">
                                          <p:stCondLst>
                                            <p:cond delay="1642"/>
                                          </p:stCondLst>
                                        </p:cTn>
                                        <p:tgtEl>
                                          <p:spTgt spid="7"/>
                                        </p:tgtEl>
                                      </p:cBhvr>
                                      <p:to x="100000" y="90000"/>
                                    </p:animScale>
                                    <p:animScale>
                                      <p:cBhvr>
                                        <p:cTn id="25" dur="166" decel="50000">
                                          <p:stCondLst>
                                            <p:cond delay="1668"/>
                                          </p:stCondLst>
                                        </p:cTn>
                                        <p:tgtEl>
                                          <p:spTgt spid="7"/>
                                        </p:tgtEl>
                                      </p:cBhvr>
                                      <p:to x="100000" y="100000"/>
                                    </p:animScale>
                                    <p:animScale>
                                      <p:cBhvr>
                                        <p:cTn id="26" dur="26">
                                          <p:stCondLst>
                                            <p:cond delay="1808"/>
                                          </p:stCondLst>
                                        </p:cTn>
                                        <p:tgtEl>
                                          <p:spTgt spid="7"/>
                                        </p:tgtEl>
                                      </p:cBhvr>
                                      <p:to x="100000" y="95000"/>
                                    </p:animScale>
                                    <p:animScale>
                                      <p:cBhvr>
                                        <p:cTn id="27" dur="166" decel="50000">
                                          <p:stCondLst>
                                            <p:cond delay="1834"/>
                                          </p:stCondLst>
                                        </p:cTn>
                                        <p:tgtEl>
                                          <p:spTgt spid="7"/>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80">
                                          <p:stCondLst>
                                            <p:cond delay="0"/>
                                          </p:stCondLst>
                                        </p:cTn>
                                        <p:tgtEl>
                                          <p:spTgt spid="8"/>
                                        </p:tgtEl>
                                      </p:cBhvr>
                                    </p:animEffect>
                                    <p:anim calcmode="lin" valueType="num">
                                      <p:cBhvr>
                                        <p:cTn id="3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6" dur="26">
                                          <p:stCondLst>
                                            <p:cond delay="650"/>
                                          </p:stCondLst>
                                        </p:cTn>
                                        <p:tgtEl>
                                          <p:spTgt spid="8"/>
                                        </p:tgtEl>
                                      </p:cBhvr>
                                      <p:to x="100000" y="60000"/>
                                    </p:animScale>
                                    <p:animScale>
                                      <p:cBhvr>
                                        <p:cTn id="37" dur="166" decel="50000">
                                          <p:stCondLst>
                                            <p:cond delay="676"/>
                                          </p:stCondLst>
                                        </p:cTn>
                                        <p:tgtEl>
                                          <p:spTgt spid="8"/>
                                        </p:tgtEl>
                                      </p:cBhvr>
                                      <p:to x="100000" y="100000"/>
                                    </p:animScale>
                                    <p:animScale>
                                      <p:cBhvr>
                                        <p:cTn id="38" dur="26">
                                          <p:stCondLst>
                                            <p:cond delay="1312"/>
                                          </p:stCondLst>
                                        </p:cTn>
                                        <p:tgtEl>
                                          <p:spTgt spid="8"/>
                                        </p:tgtEl>
                                      </p:cBhvr>
                                      <p:to x="100000" y="80000"/>
                                    </p:animScale>
                                    <p:animScale>
                                      <p:cBhvr>
                                        <p:cTn id="39" dur="166" decel="50000">
                                          <p:stCondLst>
                                            <p:cond delay="1338"/>
                                          </p:stCondLst>
                                        </p:cTn>
                                        <p:tgtEl>
                                          <p:spTgt spid="8"/>
                                        </p:tgtEl>
                                      </p:cBhvr>
                                      <p:to x="100000" y="100000"/>
                                    </p:animScale>
                                    <p:animScale>
                                      <p:cBhvr>
                                        <p:cTn id="40" dur="26">
                                          <p:stCondLst>
                                            <p:cond delay="1642"/>
                                          </p:stCondLst>
                                        </p:cTn>
                                        <p:tgtEl>
                                          <p:spTgt spid="8"/>
                                        </p:tgtEl>
                                      </p:cBhvr>
                                      <p:to x="100000" y="90000"/>
                                    </p:animScale>
                                    <p:animScale>
                                      <p:cBhvr>
                                        <p:cTn id="41" dur="166" decel="50000">
                                          <p:stCondLst>
                                            <p:cond delay="1668"/>
                                          </p:stCondLst>
                                        </p:cTn>
                                        <p:tgtEl>
                                          <p:spTgt spid="8"/>
                                        </p:tgtEl>
                                      </p:cBhvr>
                                      <p:to x="100000" y="100000"/>
                                    </p:animScale>
                                    <p:animScale>
                                      <p:cBhvr>
                                        <p:cTn id="42" dur="26">
                                          <p:stCondLst>
                                            <p:cond delay="1808"/>
                                          </p:stCondLst>
                                        </p:cTn>
                                        <p:tgtEl>
                                          <p:spTgt spid="8"/>
                                        </p:tgtEl>
                                      </p:cBhvr>
                                      <p:to x="100000" y="95000"/>
                                    </p:animScale>
                                    <p:animScale>
                                      <p:cBhvr>
                                        <p:cTn id="43"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t1s.com - Cần Thơ  Thành Phố Năng Động Và Phát Triể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0694" y="130628"/>
            <a:ext cx="11766247" cy="6618514"/>
          </a:xfrm>
          <a:prstGeom prst="rect">
            <a:avLst/>
          </a:prstGeom>
        </p:spPr>
      </p:pic>
    </p:spTree>
    <p:extLst>
      <p:ext uri="{BB962C8B-B14F-4D97-AF65-F5344CB8AC3E}">
        <p14:creationId xmlns:p14="http://schemas.microsoft.com/office/powerpoint/2010/main" val="3196017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22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6" name="TextBox 5"/>
          <p:cNvSpPr txBox="1"/>
          <p:nvPr/>
        </p:nvSpPr>
        <p:spPr>
          <a:xfrm>
            <a:off x="3052386" y="315561"/>
            <a:ext cx="7166270" cy="2554545"/>
          </a:xfrm>
          <a:prstGeom prst="rect">
            <a:avLst/>
          </a:prstGeom>
          <a:noFill/>
        </p:spPr>
        <p:txBody>
          <a:bodyPr wrap="square" rtlCol="0">
            <a:spAutoFit/>
          </a:bodyPr>
          <a:lstStyle/>
          <a:p>
            <a:pPr algn="ctr"/>
            <a:r>
              <a:rPr lang="en-US" sz="8000" dirty="0" smtClean="0">
                <a:ln>
                  <a:solidFill>
                    <a:schemeClr val="tx1">
                      <a:lumMod val="65000"/>
                      <a:lumOff val="35000"/>
                    </a:schemeClr>
                  </a:solidFill>
                </a:ln>
                <a:solidFill>
                  <a:schemeClr val="bg1"/>
                </a:solidFill>
                <a:effectLst>
                  <a:glow rad="63500">
                    <a:schemeClr val="accent2">
                      <a:satMod val="175000"/>
                      <a:alpha val="40000"/>
                    </a:schemeClr>
                  </a:glow>
                  <a:outerShdw blurRad="50800" dist="38100" dir="2700000" algn="tl" rotWithShape="0">
                    <a:prstClr val="black">
                      <a:alpha val="40000"/>
                    </a:prstClr>
                  </a:outerShdw>
                </a:effectLst>
                <a:latin typeface="UTM Futura Extra" panose="02040603050506020204" pitchFamily="18" charset="0"/>
              </a:rPr>
              <a:t>THÀNH PHỐ CẦN THƠ</a:t>
            </a:r>
          </a:p>
        </p:txBody>
      </p:sp>
      <p:sp>
        <p:nvSpPr>
          <p:cNvPr id="8" name="TextBox 7"/>
          <p:cNvSpPr txBox="1"/>
          <p:nvPr/>
        </p:nvSpPr>
        <p:spPr>
          <a:xfrm>
            <a:off x="913054" y="465736"/>
            <a:ext cx="1773586" cy="769441"/>
          </a:xfrm>
          <a:prstGeom prst="rect">
            <a:avLst/>
          </a:prstGeom>
          <a:noFill/>
        </p:spPr>
        <p:txBody>
          <a:bodyPr wrap="square" rtlCol="0">
            <a:spAutoFit/>
          </a:bodyPr>
          <a:lstStyle/>
          <a:p>
            <a:r>
              <a:rPr lang="en-US" sz="4400" dirty="0" err="1" smtClean="0">
                <a:solidFill>
                  <a:schemeClr val="accent2">
                    <a:lumMod val="40000"/>
                    <a:lumOff val="60000"/>
                  </a:schemeClr>
                </a:solidFill>
                <a:effectLst>
                  <a:reflection blurRad="6350" stA="55000" endA="300" endPos="45500" dir="5400000" sy="-100000" algn="bl" rotWithShape="0"/>
                </a:effectLst>
                <a:latin typeface="UVF Blenda Script" panose="02040603050506020204" pitchFamily="18" charset="0"/>
              </a:rPr>
              <a:t>Bài</a:t>
            </a:r>
            <a:r>
              <a:rPr lang="en-US" sz="4400" dirty="0" smtClean="0">
                <a:solidFill>
                  <a:schemeClr val="accent2">
                    <a:lumMod val="40000"/>
                    <a:lumOff val="60000"/>
                  </a:schemeClr>
                </a:solidFill>
                <a:effectLst>
                  <a:reflection blurRad="6350" stA="55000" endA="300" endPos="45500" dir="5400000" sy="-100000" algn="bl" rotWithShape="0"/>
                </a:effectLst>
                <a:latin typeface="UVF Blenda Script" panose="02040603050506020204" pitchFamily="18" charset="0"/>
              </a:rPr>
              <a:t> 22</a:t>
            </a:r>
            <a:endParaRPr lang="en-US" sz="4400" dirty="0">
              <a:solidFill>
                <a:schemeClr val="accent2">
                  <a:lumMod val="40000"/>
                  <a:lumOff val="60000"/>
                </a:schemeClr>
              </a:solidFill>
              <a:effectLst>
                <a:reflection blurRad="6350" stA="55000" endA="300" endPos="45500" dir="5400000" sy="-100000" algn="bl" rotWithShape="0"/>
              </a:effectLst>
              <a:latin typeface="UVF Blenda Script" panose="02040603050506020204" pitchFamily="18" charset="0"/>
            </a:endParaRPr>
          </a:p>
        </p:txBody>
      </p:sp>
    </p:spTree>
    <p:extLst>
      <p:ext uri="{BB962C8B-B14F-4D97-AF65-F5344CB8AC3E}">
        <p14:creationId xmlns:p14="http://schemas.microsoft.com/office/powerpoint/2010/main" val="32425530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图片 8"/>
          <p:cNvPicPr>
            <a:picLocks noChangeAspect="1"/>
          </p:cNvPicPr>
          <p:nvPr/>
        </p:nvPicPr>
        <p:blipFill>
          <a:blip r:embed="rId3"/>
          <a:stretch>
            <a:fillRect/>
          </a:stretch>
        </p:blipFill>
        <p:spPr>
          <a:xfrm>
            <a:off x="566057" y="-185056"/>
            <a:ext cx="11386457" cy="5451906"/>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60873" b="98182" l="37716" r="73766">
                        <a14:foregroundMark x1="68531" y1="69236" x2="68531" y2="69236"/>
                      </a14:backgroundRemoval>
                    </a14:imgEffect>
                  </a14:imgLayer>
                </a14:imgProps>
              </a:ext>
              <a:ext uri="{28A0092B-C50C-407E-A947-70E740481C1C}">
                <a14:useLocalDpi xmlns:a14="http://schemas.microsoft.com/office/drawing/2010/main" val="0"/>
              </a:ext>
            </a:extLst>
          </a:blip>
          <a:srcRect l="35350" t="59906" r="21948" b="95"/>
          <a:stretch/>
        </p:blipFill>
        <p:spPr>
          <a:xfrm>
            <a:off x="-186990" y="3718823"/>
            <a:ext cx="3421981" cy="2622687"/>
          </a:xfrm>
          <a:prstGeom prst="rect">
            <a:avLst/>
          </a:prstGeom>
        </p:spPr>
      </p:pic>
      <p:sp>
        <p:nvSpPr>
          <p:cNvPr id="9" name="文本框 8">
            <a:extLst>
              <a:ext uri="{FF2B5EF4-FFF2-40B4-BE49-F238E27FC236}">
                <a16:creationId xmlns:a16="http://schemas.microsoft.com/office/drawing/2014/main" id="{7DA1FDB7-AD19-4238-AA3C-6633B4F1B06C}"/>
              </a:ext>
            </a:extLst>
          </p:cNvPr>
          <p:cNvSpPr txBox="1"/>
          <p:nvPr/>
        </p:nvSpPr>
        <p:spPr>
          <a:xfrm>
            <a:off x="2730187" y="1456665"/>
            <a:ext cx="7424420" cy="4524315"/>
          </a:xfrm>
          <a:prstGeom prst="rect">
            <a:avLst/>
          </a:prstGeom>
          <a:noFill/>
          <a:effectLst>
            <a:glow rad="127000">
              <a:srgbClr val="FFC000"/>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smtClean="0">
                <a:ln>
                  <a:noFill/>
                </a:ln>
                <a:solidFill>
                  <a:srgbClr val="C00000"/>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rPr>
              <a:t>02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600" b="1" dirty="0" smtClean="0">
                <a:solidFill>
                  <a:schemeClr val="tx1">
                    <a:lumMod val="75000"/>
                    <a:lumOff val="25000"/>
                  </a:schemeClr>
                </a:solidFill>
                <a:effectLst/>
                <a:latin typeface="UVN Dzung Dakao" panose="00000400000000000000" pitchFamily="2" charset="0"/>
                <a:ea typeface="思源黑体 CN Bold" panose="020B0800000000000000" pitchFamily="34" charset="-122"/>
                <a:sym typeface="思源黑体 CN Normal" panose="020B0400000000000000" pitchFamily="34" charset="-122"/>
              </a:rPr>
              <a:t>KHÁM PHÁ</a:t>
            </a:r>
            <a:endParaRPr kumimoji="0" lang="zh-CN" altLang="en-US" sz="9600" b="1" i="0" u="none" strike="noStrike" kern="1200" cap="none" spc="0" normalizeH="0" baseline="0" noProof="0" dirty="0">
              <a:ln>
                <a:noFill/>
              </a:ln>
              <a:solidFill>
                <a:schemeClr val="tx1">
                  <a:lumMod val="75000"/>
                  <a:lumOff val="25000"/>
                </a:schemeClr>
              </a:solidFill>
              <a:effectLst/>
              <a:uLnTx/>
              <a:uFillTx/>
              <a:latin typeface="UVN Dzung Dakao" panose="00000400000000000000" pitchFamily="2" charset="0"/>
              <a:ea typeface="思源黑体 CN Bold" panose="020B0800000000000000" pitchFamily="34" charset="-122"/>
              <a:sym typeface="思源黑体 CN Normal" panose="020B0400000000000000" pitchFamily="34" charset="-122"/>
            </a:endParaRPr>
          </a:p>
        </p:txBody>
      </p:sp>
    </p:spTree>
    <p:extLst>
      <p:ext uri="{BB962C8B-B14F-4D97-AF65-F5344CB8AC3E}">
        <p14:creationId xmlns:p14="http://schemas.microsoft.com/office/powerpoint/2010/main" val="30832268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1F4AB64B-55C7-4434-A595-844FAA5D8A8B}"/>
              </a:ext>
            </a:extLst>
          </p:cNvPr>
          <p:cNvPicPr>
            <a:picLocks noChangeAspect="1"/>
          </p:cNvPicPr>
          <p:nvPr/>
        </p:nvPicPr>
        <p:blipFill rotWithShape="1">
          <a:blip r:embed="rId2">
            <a:extLst>
              <a:ext uri="{28A0092B-C50C-407E-A947-70E740481C1C}">
                <a14:useLocalDpi xmlns:a14="http://schemas.microsoft.com/office/drawing/2010/main" val="0"/>
              </a:ext>
            </a:extLst>
          </a:blip>
          <a:srcRect t="37909" r="47124" b="18301"/>
          <a:stretch/>
        </p:blipFill>
        <p:spPr>
          <a:xfrm>
            <a:off x="0" y="1290917"/>
            <a:ext cx="6669742" cy="5369861"/>
          </a:xfrm>
          <a:prstGeom prst="rect">
            <a:avLst/>
          </a:prstGeom>
        </p:spPr>
      </p:pic>
      <p:pic>
        <p:nvPicPr>
          <p:cNvPr id="7" name="图片 6">
            <a:extLst>
              <a:ext uri="{FF2B5EF4-FFF2-40B4-BE49-F238E27FC236}">
                <a16:creationId xmlns:a16="http://schemas.microsoft.com/office/drawing/2014/main" id="{8881B530-F819-49CC-A5AD-D999134E7910}"/>
              </a:ext>
            </a:extLst>
          </p:cNvPr>
          <p:cNvPicPr>
            <a:picLocks noChangeAspect="1"/>
          </p:cNvPicPr>
          <p:nvPr/>
        </p:nvPicPr>
        <p:blipFill rotWithShape="1">
          <a:blip r:embed="rId3">
            <a:extLst>
              <a:ext uri="{28A0092B-C50C-407E-A947-70E740481C1C}">
                <a14:useLocalDpi xmlns:a14="http://schemas.microsoft.com/office/drawing/2010/main" val="0"/>
              </a:ext>
            </a:extLst>
          </a:blip>
          <a:srcRect t="75061" r="46352"/>
          <a:stretch/>
        </p:blipFill>
        <p:spPr>
          <a:xfrm>
            <a:off x="-1" y="4329953"/>
            <a:ext cx="6409766" cy="2528047"/>
          </a:xfrm>
          <a:prstGeom prst="rect">
            <a:avLst/>
          </a:prstGeom>
        </p:spPr>
      </p:pic>
      <p:pic>
        <p:nvPicPr>
          <p:cNvPr id="8" name="图片 7">
            <a:extLst>
              <a:ext uri="{FF2B5EF4-FFF2-40B4-BE49-F238E27FC236}">
                <a16:creationId xmlns:a16="http://schemas.microsoft.com/office/drawing/2014/main" id="{1C14989D-61A0-48B4-99F7-CBCA0D05310E}"/>
              </a:ext>
            </a:extLst>
          </p:cNvPr>
          <p:cNvPicPr>
            <a:picLocks noChangeAspect="1"/>
          </p:cNvPicPr>
          <p:nvPr/>
        </p:nvPicPr>
        <p:blipFill rotWithShape="1">
          <a:blip r:embed="rId4">
            <a:extLst>
              <a:ext uri="{28A0092B-C50C-407E-A947-70E740481C1C}">
                <a14:useLocalDpi xmlns:a14="http://schemas.microsoft.com/office/drawing/2010/main" val="0"/>
              </a:ext>
            </a:extLst>
          </a:blip>
          <a:srcRect l="53648" t="75061" r="-69"/>
          <a:stretch/>
        </p:blipFill>
        <p:spPr>
          <a:xfrm>
            <a:off x="6929719" y="4329952"/>
            <a:ext cx="5262282" cy="2528047"/>
          </a:xfrm>
          <a:prstGeom prst="rect">
            <a:avLst/>
          </a:prstGeom>
        </p:spPr>
      </p:pic>
      <p:pic>
        <p:nvPicPr>
          <p:cNvPr id="11" name="图片 10">
            <a:extLst>
              <a:ext uri="{FF2B5EF4-FFF2-40B4-BE49-F238E27FC236}">
                <a16:creationId xmlns:a16="http://schemas.microsoft.com/office/drawing/2014/main" id="{DB362E0F-9F83-46FC-A3CF-18DD0F3CF1BA}"/>
              </a:ext>
            </a:extLst>
          </p:cNvPr>
          <p:cNvPicPr>
            <a:picLocks noChangeAspect="1"/>
          </p:cNvPicPr>
          <p:nvPr/>
        </p:nvPicPr>
        <p:blipFill rotWithShape="1">
          <a:blip r:embed="rId5">
            <a:extLst>
              <a:ext uri="{28A0092B-C50C-407E-A947-70E740481C1C}">
                <a14:useLocalDpi xmlns:a14="http://schemas.microsoft.com/office/drawing/2010/main" val="0"/>
              </a:ext>
            </a:extLst>
          </a:blip>
          <a:srcRect l="47513" t="39631" r="37" b="16579"/>
          <a:stretch/>
        </p:blipFill>
        <p:spPr>
          <a:xfrm>
            <a:off x="5576048" y="2141114"/>
            <a:ext cx="6615952" cy="3974265"/>
          </a:xfrm>
          <a:prstGeom prst="rect">
            <a:avLst/>
          </a:prstGeom>
        </p:spPr>
      </p:pic>
      <p:pic>
        <p:nvPicPr>
          <p:cNvPr id="13" name="图片 12">
            <a:extLst>
              <a:ext uri="{FF2B5EF4-FFF2-40B4-BE49-F238E27FC236}">
                <a16:creationId xmlns:a16="http://schemas.microsoft.com/office/drawing/2014/main" id="{97F2F7EF-BCB8-4770-98CB-872C7C926EA9}"/>
              </a:ext>
            </a:extLst>
          </p:cNvPr>
          <p:cNvPicPr>
            <a:picLocks noChangeAspect="1"/>
          </p:cNvPicPr>
          <p:nvPr/>
        </p:nvPicPr>
        <p:blipFill rotWithShape="1">
          <a:blip r:embed="rId4">
            <a:extLst>
              <a:ext uri="{28A0092B-C50C-407E-A947-70E740481C1C}">
                <a14:useLocalDpi xmlns:a14="http://schemas.microsoft.com/office/drawing/2010/main" val="0"/>
              </a:ext>
            </a:extLst>
          </a:blip>
          <a:srcRect t="15948" r="28224" b="65751"/>
          <a:stretch/>
        </p:blipFill>
        <p:spPr>
          <a:xfrm>
            <a:off x="-1" y="21797"/>
            <a:ext cx="4733366" cy="1896649"/>
          </a:xfrm>
          <a:prstGeom prst="rect">
            <a:avLst/>
          </a:prstGeom>
        </p:spPr>
      </p:pic>
      <p:pic>
        <p:nvPicPr>
          <p:cNvPr id="15" name="图片 14">
            <a:extLst>
              <a:ext uri="{FF2B5EF4-FFF2-40B4-BE49-F238E27FC236}">
                <a16:creationId xmlns:a16="http://schemas.microsoft.com/office/drawing/2014/main" id="{943A6C73-966B-40E1-BD4E-313FA56B5C55}"/>
              </a:ext>
            </a:extLst>
          </p:cNvPr>
          <p:cNvPicPr>
            <a:picLocks noChangeAspect="1"/>
          </p:cNvPicPr>
          <p:nvPr/>
        </p:nvPicPr>
        <p:blipFill rotWithShape="1">
          <a:blip r:embed="rId4">
            <a:extLst>
              <a:ext uri="{28A0092B-C50C-407E-A947-70E740481C1C}">
                <a14:useLocalDpi xmlns:a14="http://schemas.microsoft.com/office/drawing/2010/main" val="0"/>
              </a:ext>
            </a:extLst>
          </a:blip>
          <a:srcRect l="80609" t="18825" b="58691"/>
          <a:stretch/>
        </p:blipFill>
        <p:spPr>
          <a:xfrm>
            <a:off x="10213408" y="-207003"/>
            <a:ext cx="1978592" cy="3605435"/>
          </a:xfrm>
          <a:prstGeom prst="rect">
            <a:avLst/>
          </a:prstGeom>
        </p:spPr>
      </p:pic>
      <p:pic>
        <p:nvPicPr>
          <p:cNvPr id="16" name="图片 15">
            <a:extLst>
              <a:ext uri="{FF2B5EF4-FFF2-40B4-BE49-F238E27FC236}">
                <a16:creationId xmlns:a16="http://schemas.microsoft.com/office/drawing/2014/main" id="{577A8184-B8D9-46F3-BA9F-6F40BC9E6608}"/>
              </a:ext>
            </a:extLst>
          </p:cNvPr>
          <p:cNvPicPr>
            <a:picLocks noChangeAspect="1"/>
          </p:cNvPicPr>
          <p:nvPr/>
        </p:nvPicPr>
        <p:blipFill rotWithShape="1">
          <a:blip r:embed="rId4">
            <a:extLst>
              <a:ext uri="{28A0092B-C50C-407E-A947-70E740481C1C}">
                <a14:useLocalDpi xmlns:a14="http://schemas.microsoft.com/office/drawing/2010/main" val="0"/>
              </a:ext>
            </a:extLst>
          </a:blip>
          <a:srcRect l="63301" t="33790" r="17308" b="58831"/>
          <a:stretch/>
        </p:blipFill>
        <p:spPr>
          <a:xfrm>
            <a:off x="8441575" y="1595714"/>
            <a:ext cx="1978592" cy="1183341"/>
          </a:xfrm>
          <a:prstGeom prst="rect">
            <a:avLst/>
          </a:prstGeom>
        </p:spPr>
      </p:pic>
      <p:pic>
        <p:nvPicPr>
          <p:cNvPr id="18" name="图片 17">
            <a:extLst>
              <a:ext uri="{FF2B5EF4-FFF2-40B4-BE49-F238E27FC236}">
                <a16:creationId xmlns:a16="http://schemas.microsoft.com/office/drawing/2014/main" id="{B022DD75-0575-497F-9ABA-015DAB8F82F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49020"/>
          <a:stretch/>
        </p:blipFill>
        <p:spPr>
          <a:xfrm>
            <a:off x="6929719" y="-130108"/>
            <a:ext cx="5262282" cy="4024476"/>
          </a:xfrm>
          <a:prstGeom prst="rect">
            <a:avLst/>
          </a:prstGeom>
        </p:spPr>
      </p:pic>
      <p:pic>
        <p:nvPicPr>
          <p:cNvPr id="20" name="图片 19">
            <a:extLst>
              <a:ext uri="{FF2B5EF4-FFF2-40B4-BE49-F238E27FC236}">
                <a16:creationId xmlns:a16="http://schemas.microsoft.com/office/drawing/2014/main" id="{20C05433-E0BE-4D08-9704-B15D7D60B050}"/>
              </a:ext>
            </a:extLst>
          </p:cNvPr>
          <p:cNvPicPr>
            <a:picLocks noChangeAspect="1"/>
          </p:cNvPicPr>
          <p:nvPr/>
        </p:nvPicPr>
        <p:blipFill rotWithShape="1">
          <a:blip r:embed="rId7">
            <a:extLst>
              <a:ext uri="{28A0092B-C50C-407E-A947-70E740481C1C}">
                <a14:useLocalDpi xmlns:a14="http://schemas.microsoft.com/office/drawing/2010/main" val="0"/>
              </a:ext>
            </a:extLst>
          </a:blip>
          <a:srcRect t="51111" b="35109"/>
          <a:stretch/>
        </p:blipFill>
        <p:spPr>
          <a:xfrm>
            <a:off x="1" y="3505200"/>
            <a:ext cx="12192000" cy="945054"/>
          </a:xfrm>
          <a:prstGeom prst="rect">
            <a:avLst/>
          </a:prstGeom>
        </p:spPr>
      </p:pic>
      <p:pic>
        <p:nvPicPr>
          <p:cNvPr id="14" name="Picture 13"/>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60873" b="98182" l="37716" r="73766">
                        <a14:foregroundMark x1="68531" y1="69236" x2="68531" y2="69236"/>
                      </a14:backgroundRemoval>
                    </a14:imgEffect>
                  </a14:imgLayer>
                </a14:imgProps>
              </a:ext>
              <a:ext uri="{28A0092B-C50C-407E-A947-70E740481C1C}">
                <a14:useLocalDpi xmlns:a14="http://schemas.microsoft.com/office/drawing/2010/main" val="0"/>
              </a:ext>
            </a:extLst>
          </a:blip>
          <a:srcRect l="35350" t="59906" r="21948" b="95"/>
          <a:stretch/>
        </p:blipFill>
        <p:spPr>
          <a:xfrm>
            <a:off x="50562" y="4252222"/>
            <a:ext cx="2982686" cy="2286001"/>
          </a:xfrm>
          <a:prstGeom prst="rect">
            <a:avLst/>
          </a:prstGeom>
        </p:spPr>
      </p:pic>
      <p:sp>
        <p:nvSpPr>
          <p:cNvPr id="2" name="Rectangle 1"/>
          <p:cNvSpPr/>
          <p:nvPr/>
        </p:nvSpPr>
        <p:spPr>
          <a:xfrm>
            <a:off x="0" y="2458304"/>
            <a:ext cx="10022062" cy="1446550"/>
          </a:xfrm>
          <a:prstGeom prst="rect">
            <a:avLst/>
          </a:prstGeom>
        </p:spPr>
        <p:txBody>
          <a:bodyPr wrap="square">
            <a:spAutoFit/>
          </a:bodyPr>
          <a:lstStyle/>
          <a:p>
            <a:pPr algn="ctr"/>
            <a:r>
              <a:rPr lang="nl-NL" sz="44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1- Thành </a:t>
            </a:r>
            <a:r>
              <a:rPr lang="nl-NL" sz="4400" b="1" dirty="0">
                <a:solidFill>
                  <a:srgbClr val="C00000"/>
                </a:solidFill>
                <a:latin typeface="Arial" panose="020B0604020202020204" pitchFamily="34" charset="0"/>
                <a:ea typeface="Times New Roman" panose="02020603050405020304" pitchFamily="18" charset="0"/>
                <a:cs typeface="Arial" panose="020B0604020202020204" pitchFamily="34" charset="0"/>
              </a:rPr>
              <a:t>phố ở trung tâm đồng bằng sông Cửu </a:t>
            </a:r>
            <a:r>
              <a:rPr lang="nl-NL" sz="44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Long</a:t>
            </a:r>
            <a:r>
              <a:rPr lang="nl-NL" sz="4400"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 </a:t>
            </a:r>
            <a:endParaRPr lang="en-US" sz="4400" dirty="0">
              <a:solidFill>
                <a:srgbClr val="C00000"/>
              </a:solidFill>
              <a:latin typeface="Arial" panose="020B0604020202020204" pitchFamily="34" charset="0"/>
              <a:cs typeface="Arial" panose="020B0604020202020204" pitchFamily="34" charset="0"/>
            </a:endParaRPr>
          </a:p>
        </p:txBody>
      </p:sp>
      <p:sp>
        <p:nvSpPr>
          <p:cNvPr id="3" name="Rectangle 2"/>
          <p:cNvSpPr/>
          <p:nvPr/>
        </p:nvSpPr>
        <p:spPr>
          <a:xfrm>
            <a:off x="2818759" y="4268730"/>
            <a:ext cx="9373240" cy="2123658"/>
          </a:xfrm>
          <a:prstGeom prst="rect">
            <a:avLst/>
          </a:prstGeom>
        </p:spPr>
        <p:txBody>
          <a:bodyPr wrap="square">
            <a:spAutoFit/>
          </a:bodyPr>
          <a:lstStyle/>
          <a:p>
            <a:pPr algn="ctr"/>
            <a:r>
              <a:rPr lang="nl-NL" sz="4400" b="1" dirty="0" smtClean="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2- Trung </a:t>
            </a:r>
            <a:r>
              <a:rPr lang="nl-NL" sz="4400" b="1" dirty="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tâm kinh tế, văn hóa và khoa học của đồng bằng sông Cửu Long</a:t>
            </a:r>
            <a:endParaRPr lang="en-US" sz="4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7" name="Text Box 2"/>
          <p:cNvSpPr txBox="1">
            <a:spLocks noChangeArrowheads="1"/>
          </p:cNvSpPr>
          <p:nvPr/>
        </p:nvSpPr>
        <p:spPr bwMode="auto">
          <a:xfrm>
            <a:off x="2146063" y="213830"/>
            <a:ext cx="616552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6000" b="1" dirty="0" smtClean="0">
                <a:ln w="3175">
                  <a:solidFill>
                    <a:schemeClr val="tx1"/>
                  </a:solidFill>
                  <a:prstDash val="sysDash"/>
                </a:ln>
                <a:solidFill>
                  <a:schemeClr val="accent2">
                    <a:lumMod val="75000"/>
                  </a:schemeClr>
                </a:solidFill>
                <a:effectLst>
                  <a:glow rad="101600">
                    <a:schemeClr val="accent2">
                      <a:satMod val="175000"/>
                      <a:alpha val="40000"/>
                    </a:schemeClr>
                  </a:glow>
                </a:effectLst>
                <a:latin typeface="UTM Seagull" panose="02040603050506020204" pitchFamily="18" charset="0"/>
                <a:cs typeface="Arial" panose="020B0604020202020204" pitchFamily="34" charset="0"/>
              </a:rPr>
              <a:t>CÁC HOẠT ĐỘNG KHÁM PHÁ</a:t>
            </a:r>
            <a:endParaRPr lang="en-US" altLang="en-US" sz="6000" b="1" dirty="0">
              <a:ln w="3175">
                <a:solidFill>
                  <a:schemeClr val="tx1"/>
                </a:solidFill>
                <a:prstDash val="sysDash"/>
              </a:ln>
              <a:solidFill>
                <a:schemeClr val="accent2">
                  <a:lumMod val="75000"/>
                </a:schemeClr>
              </a:solidFill>
              <a:effectLst>
                <a:glow rad="101600">
                  <a:schemeClr val="accent2">
                    <a:satMod val="175000"/>
                    <a:alpha val="40000"/>
                  </a:schemeClr>
                </a:glow>
              </a:effectLst>
              <a:latin typeface="UTM Seagull" panose="02040603050506020204" pitchFamily="18" charset="0"/>
              <a:cs typeface="Arial" panose="020B0604020202020204" pitchFamily="34" charset="0"/>
            </a:endParaRPr>
          </a:p>
        </p:txBody>
      </p:sp>
    </p:spTree>
    <p:extLst>
      <p:ext uri="{BB962C8B-B14F-4D97-AF65-F5344CB8AC3E}">
        <p14:creationId xmlns:p14="http://schemas.microsoft.com/office/powerpoint/2010/main" val="42506474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127225" y="356978"/>
            <a:ext cx="6368142" cy="1077218"/>
          </a:xfrm>
          <a:prstGeom prst="rect">
            <a:avLst/>
          </a:prstGeom>
        </p:spPr>
        <p:txBody>
          <a:bodyPr wrap="square">
            <a:spAutoFit/>
          </a:bodyPr>
          <a:lstStyle/>
          <a:p>
            <a:pPr algn="ctr"/>
            <a:r>
              <a:rPr lang="nl-NL" sz="32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1- Thành </a:t>
            </a:r>
            <a:r>
              <a:rPr lang="nl-NL"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phố ở trung tâm đồng bằng sông Cửu </a:t>
            </a:r>
            <a:r>
              <a:rPr lang="nl-NL" sz="32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Long</a:t>
            </a:r>
            <a:r>
              <a:rPr lang="nl-NL" sz="32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3200" dirty="0">
              <a:solidFill>
                <a:schemeClr val="bg1"/>
              </a:solidFill>
              <a:latin typeface="Arial" panose="020B0604020202020204" pitchFamily="34" charset="0"/>
              <a:cs typeface="Arial" panose="020B0604020202020204" pitchFamily="34" charset="0"/>
            </a:endParaRPr>
          </a:p>
        </p:txBody>
      </p:sp>
      <p:pic>
        <p:nvPicPr>
          <p:cNvPr id="14" name="Chỗ dành sẵn cho Nội dung 3"/>
          <p:cNvPicPr>
            <a:picLocks noChangeAspect="1"/>
          </p:cNvPicPr>
          <p:nvPr/>
        </p:nvPicPr>
        <p:blipFill rotWithShape="1">
          <a:blip r:embed="rId4"/>
          <a:srcRect t="54855"/>
          <a:stretch/>
        </p:blipFill>
        <p:spPr>
          <a:xfrm>
            <a:off x="6770915" y="500744"/>
            <a:ext cx="5148944" cy="59121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7" name="Group 6"/>
          <p:cNvGrpSpPr/>
          <p:nvPr/>
        </p:nvGrpSpPr>
        <p:grpSpPr>
          <a:xfrm>
            <a:off x="-739973" y="1935747"/>
            <a:ext cx="7289961" cy="4896218"/>
            <a:chOff x="-739973" y="1935747"/>
            <a:chExt cx="7289961" cy="4896218"/>
          </a:xfrm>
        </p:grpSpPr>
        <p:grpSp>
          <p:nvGrpSpPr>
            <p:cNvPr id="9" name="Group 8"/>
            <p:cNvGrpSpPr/>
            <p:nvPr/>
          </p:nvGrpSpPr>
          <p:grpSpPr>
            <a:xfrm>
              <a:off x="303949" y="1935747"/>
              <a:ext cx="6246039" cy="2855494"/>
              <a:chOff x="227961" y="609060"/>
              <a:chExt cx="4684529" cy="3600092"/>
            </a:xfrm>
          </p:grpSpPr>
          <p:grpSp>
            <p:nvGrpSpPr>
              <p:cNvPr id="10" name="Group 8"/>
              <p:cNvGrpSpPr/>
              <p:nvPr/>
            </p:nvGrpSpPr>
            <p:grpSpPr>
              <a:xfrm>
                <a:off x="244928" y="609060"/>
                <a:ext cx="4640107" cy="3600092"/>
                <a:chOff x="-148960" y="0"/>
                <a:chExt cx="5233888" cy="3609492"/>
              </a:xfrm>
              <a:solidFill>
                <a:schemeClr val="bg1"/>
              </a:solidFill>
            </p:grpSpPr>
            <p:sp>
              <p:nvSpPr>
                <p:cNvPr id="12" name="Freeform 9"/>
                <p:cNvSpPr/>
                <p:nvPr/>
              </p:nvSpPr>
              <p:spPr>
                <a:xfrm>
                  <a:off x="-148959" y="0"/>
                  <a:ext cx="5218647" cy="3599332"/>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grpFill/>
                <a:ln w="38100">
                  <a:solidFill>
                    <a:schemeClr val="tx1"/>
                  </a:solidFill>
                  <a:prstDash val="dash"/>
                </a:ln>
              </p:spPr>
            </p:sp>
            <p:sp>
              <p:nvSpPr>
                <p:cNvPr id="13" name="Freeform 10"/>
                <p:cNvSpPr/>
                <p:nvPr/>
              </p:nvSpPr>
              <p:spPr>
                <a:xfrm>
                  <a:off x="-148960" y="0"/>
                  <a:ext cx="5233888" cy="3609492"/>
                </a:xfrm>
                <a:custGeom>
                  <a:avLst/>
                  <a:gdLst/>
                  <a:ahLst/>
                  <a:cxnLst/>
                  <a:rect l="l" t="t" r="r" b="b"/>
                  <a:pathLst>
                    <a:path w="5088738" h="3609492">
                      <a:moveTo>
                        <a:pt x="5054448" y="21590"/>
                      </a:moveTo>
                      <a:cubicBezTo>
                        <a:pt x="5055718" y="34290"/>
                        <a:pt x="5055718" y="44450"/>
                        <a:pt x="5056988" y="54610"/>
                      </a:cubicBezTo>
                      <a:cubicBezTo>
                        <a:pt x="5059528" y="118241"/>
                        <a:pt x="5060798" y="196297"/>
                        <a:pt x="5063338" y="271565"/>
                      </a:cubicBezTo>
                      <a:cubicBezTo>
                        <a:pt x="5063338" y="380286"/>
                        <a:pt x="5076038" y="2524036"/>
                        <a:pt x="5082388" y="2632756"/>
                      </a:cubicBezTo>
                      <a:cubicBezTo>
                        <a:pt x="5088738" y="2797231"/>
                        <a:pt x="5084928" y="2964494"/>
                        <a:pt x="5084928" y="3128969"/>
                      </a:cubicBezTo>
                      <a:cubicBezTo>
                        <a:pt x="5084928" y="3273930"/>
                        <a:pt x="5086198" y="3407740"/>
                        <a:pt x="5087468" y="3548532"/>
                      </a:cubicBezTo>
                      <a:cubicBezTo>
                        <a:pt x="5087468" y="3570122"/>
                        <a:pt x="5087468" y="3584092"/>
                        <a:pt x="5087468" y="3608222"/>
                      </a:cubicBezTo>
                      <a:cubicBezTo>
                        <a:pt x="5064608" y="3608222"/>
                        <a:pt x="5044288" y="3609492"/>
                        <a:pt x="5013023" y="3608222"/>
                      </a:cubicBezTo>
                      <a:cubicBezTo>
                        <a:pt x="4756535" y="3603142"/>
                        <a:pt x="4496101" y="3609492"/>
                        <a:pt x="4239612" y="3604412"/>
                      </a:cubicBezTo>
                      <a:cubicBezTo>
                        <a:pt x="4085719" y="3600602"/>
                        <a:pt x="3935772" y="3603142"/>
                        <a:pt x="3781879" y="3600602"/>
                      </a:cubicBezTo>
                      <a:cubicBezTo>
                        <a:pt x="3710852" y="3599332"/>
                        <a:pt x="3639824" y="3598062"/>
                        <a:pt x="3568796" y="3596792"/>
                      </a:cubicBezTo>
                      <a:cubicBezTo>
                        <a:pt x="3525391" y="3596792"/>
                        <a:pt x="3485931" y="3598062"/>
                        <a:pt x="3442525" y="3598062"/>
                      </a:cubicBezTo>
                      <a:cubicBezTo>
                        <a:pt x="3332038" y="3596792"/>
                        <a:pt x="3028198" y="3598062"/>
                        <a:pt x="2917710" y="3596792"/>
                      </a:cubicBezTo>
                      <a:cubicBezTo>
                        <a:pt x="2838791" y="3595522"/>
                        <a:pt x="1260401" y="3604412"/>
                        <a:pt x="1181481" y="3603142"/>
                      </a:cubicBezTo>
                      <a:cubicBezTo>
                        <a:pt x="1161751" y="3603142"/>
                        <a:pt x="1138075" y="3604412"/>
                        <a:pt x="1118346" y="3604412"/>
                      </a:cubicBezTo>
                      <a:cubicBezTo>
                        <a:pt x="1070994" y="3604412"/>
                        <a:pt x="1027588" y="3605682"/>
                        <a:pt x="980236" y="3605682"/>
                      </a:cubicBezTo>
                      <a:cubicBezTo>
                        <a:pt x="861857" y="3605682"/>
                        <a:pt x="747424" y="3604412"/>
                        <a:pt x="629045" y="3603142"/>
                      </a:cubicBezTo>
                      <a:cubicBezTo>
                        <a:pt x="558017" y="3601872"/>
                        <a:pt x="486989" y="3600602"/>
                        <a:pt x="419908" y="3599332"/>
                      </a:cubicBezTo>
                      <a:cubicBezTo>
                        <a:pt x="293637" y="3598062"/>
                        <a:pt x="167365" y="3596792"/>
                        <a:pt x="48260" y="3596792"/>
                      </a:cubicBezTo>
                      <a:cubicBezTo>
                        <a:pt x="38100" y="3596792"/>
                        <a:pt x="29210" y="3596792"/>
                        <a:pt x="19050" y="3595522"/>
                      </a:cubicBezTo>
                      <a:cubicBezTo>
                        <a:pt x="10160" y="3594252"/>
                        <a:pt x="5080" y="3587902"/>
                        <a:pt x="7620" y="3579012"/>
                      </a:cubicBezTo>
                      <a:cubicBezTo>
                        <a:pt x="16510" y="3547125"/>
                        <a:pt x="12700" y="3477433"/>
                        <a:pt x="11430" y="3404952"/>
                      </a:cubicBezTo>
                      <a:cubicBezTo>
                        <a:pt x="10160" y="3257204"/>
                        <a:pt x="6350" y="3112243"/>
                        <a:pt x="7620" y="2964494"/>
                      </a:cubicBezTo>
                      <a:cubicBezTo>
                        <a:pt x="5080" y="2780505"/>
                        <a:pt x="0" y="502945"/>
                        <a:pt x="7620" y="316168"/>
                      </a:cubicBezTo>
                      <a:cubicBezTo>
                        <a:pt x="8890" y="279928"/>
                        <a:pt x="7620" y="240900"/>
                        <a:pt x="8890" y="204660"/>
                      </a:cubicBezTo>
                      <a:cubicBezTo>
                        <a:pt x="10160" y="146118"/>
                        <a:pt x="12700" y="82000"/>
                        <a:pt x="13970" y="44450"/>
                      </a:cubicBezTo>
                      <a:cubicBezTo>
                        <a:pt x="13970" y="41910"/>
                        <a:pt x="15240" y="39370"/>
                        <a:pt x="16510" y="38100"/>
                      </a:cubicBezTo>
                      <a:cubicBezTo>
                        <a:pt x="38100" y="35560"/>
                        <a:pt x="68716" y="30480"/>
                        <a:pt x="131852" y="29210"/>
                      </a:cubicBezTo>
                      <a:cubicBezTo>
                        <a:pt x="238393" y="25400"/>
                        <a:pt x="344934" y="22860"/>
                        <a:pt x="455422" y="20320"/>
                      </a:cubicBezTo>
                      <a:cubicBezTo>
                        <a:pt x="530395" y="17780"/>
                        <a:pt x="605369" y="16510"/>
                        <a:pt x="676396" y="13970"/>
                      </a:cubicBezTo>
                      <a:cubicBezTo>
                        <a:pt x="747424" y="11430"/>
                        <a:pt x="822397" y="8890"/>
                        <a:pt x="893425" y="8890"/>
                      </a:cubicBezTo>
                      <a:cubicBezTo>
                        <a:pt x="972344" y="7620"/>
                        <a:pt x="1051264" y="10160"/>
                        <a:pt x="1130183" y="8890"/>
                      </a:cubicBezTo>
                      <a:cubicBezTo>
                        <a:pt x="1228833" y="8890"/>
                        <a:pt x="3016360" y="6350"/>
                        <a:pt x="3115009" y="5080"/>
                      </a:cubicBezTo>
                      <a:cubicBezTo>
                        <a:pt x="3209713" y="3810"/>
                        <a:pt x="3304416" y="2540"/>
                        <a:pt x="3403065" y="2540"/>
                      </a:cubicBezTo>
                      <a:cubicBezTo>
                        <a:pt x="3564850" y="1270"/>
                        <a:pt x="3722690" y="0"/>
                        <a:pt x="3884474" y="0"/>
                      </a:cubicBezTo>
                      <a:cubicBezTo>
                        <a:pt x="3951556" y="0"/>
                        <a:pt x="4022584" y="2540"/>
                        <a:pt x="4089665" y="2540"/>
                      </a:cubicBezTo>
                      <a:cubicBezTo>
                        <a:pt x="4275126" y="3810"/>
                        <a:pt x="4464533" y="5080"/>
                        <a:pt x="4649993" y="7620"/>
                      </a:cubicBezTo>
                      <a:cubicBezTo>
                        <a:pt x="4748643" y="8890"/>
                        <a:pt x="4847292" y="12700"/>
                        <a:pt x="4945942" y="16510"/>
                      </a:cubicBezTo>
                      <a:cubicBezTo>
                        <a:pt x="4969618" y="16510"/>
                        <a:pt x="4993293" y="16510"/>
                        <a:pt x="5013023" y="16510"/>
                      </a:cubicBezTo>
                      <a:cubicBezTo>
                        <a:pt x="5035398" y="17780"/>
                        <a:pt x="5044288" y="20320"/>
                        <a:pt x="5054448" y="21590"/>
                      </a:cubicBezTo>
                      <a:close/>
                      <a:moveTo>
                        <a:pt x="5064608" y="3591712"/>
                      </a:moveTo>
                      <a:cubicBezTo>
                        <a:pt x="5065878" y="3575202"/>
                        <a:pt x="5067148" y="3562502"/>
                        <a:pt x="5067148" y="3549802"/>
                      </a:cubicBezTo>
                      <a:cubicBezTo>
                        <a:pt x="5065878" y="3393801"/>
                        <a:pt x="5064608" y="3246053"/>
                        <a:pt x="5064608" y="3087153"/>
                      </a:cubicBezTo>
                      <a:cubicBezTo>
                        <a:pt x="5064608" y="3014673"/>
                        <a:pt x="5067148" y="2942192"/>
                        <a:pt x="5065878" y="2869712"/>
                      </a:cubicBezTo>
                      <a:cubicBezTo>
                        <a:pt x="5065878" y="2802807"/>
                        <a:pt x="5064608" y="2733114"/>
                        <a:pt x="5063338" y="2666209"/>
                      </a:cubicBezTo>
                      <a:cubicBezTo>
                        <a:pt x="5058258" y="2563064"/>
                        <a:pt x="5046828" y="427677"/>
                        <a:pt x="5046828" y="324531"/>
                      </a:cubicBezTo>
                      <a:cubicBezTo>
                        <a:pt x="5044288" y="238112"/>
                        <a:pt x="5041748" y="148905"/>
                        <a:pt x="5039208" y="63500"/>
                      </a:cubicBezTo>
                      <a:cubicBezTo>
                        <a:pt x="5037938" y="44450"/>
                        <a:pt x="5036668" y="43180"/>
                        <a:pt x="5001186" y="41910"/>
                      </a:cubicBezTo>
                      <a:cubicBezTo>
                        <a:pt x="4989348" y="41910"/>
                        <a:pt x="4981456" y="41910"/>
                        <a:pt x="4969618" y="40640"/>
                      </a:cubicBezTo>
                      <a:cubicBezTo>
                        <a:pt x="4870968" y="36830"/>
                        <a:pt x="4768373" y="31750"/>
                        <a:pt x="4669724" y="30480"/>
                      </a:cubicBezTo>
                      <a:cubicBezTo>
                        <a:pt x="4429019" y="26670"/>
                        <a:pt x="4184369" y="25400"/>
                        <a:pt x="3943664" y="22860"/>
                      </a:cubicBezTo>
                      <a:cubicBezTo>
                        <a:pt x="3908150" y="22860"/>
                        <a:pt x="3868691" y="22860"/>
                        <a:pt x="3833177" y="22860"/>
                      </a:cubicBezTo>
                      <a:cubicBezTo>
                        <a:pt x="3773987" y="22860"/>
                        <a:pt x="3714797" y="22860"/>
                        <a:pt x="3659554" y="22860"/>
                      </a:cubicBezTo>
                      <a:cubicBezTo>
                        <a:pt x="3533283" y="22860"/>
                        <a:pt x="3407012" y="22860"/>
                        <a:pt x="3284686" y="24130"/>
                      </a:cubicBezTo>
                      <a:cubicBezTo>
                        <a:pt x="3178145" y="25400"/>
                        <a:pt x="1382726" y="29210"/>
                        <a:pt x="1276185" y="29210"/>
                      </a:cubicBezTo>
                      <a:cubicBezTo>
                        <a:pt x="1102562" y="29210"/>
                        <a:pt x="928939" y="26670"/>
                        <a:pt x="755316" y="33020"/>
                      </a:cubicBezTo>
                      <a:cubicBezTo>
                        <a:pt x="664558" y="36830"/>
                        <a:pt x="577747" y="36830"/>
                        <a:pt x="490935" y="38100"/>
                      </a:cubicBezTo>
                      <a:cubicBezTo>
                        <a:pt x="340988" y="41910"/>
                        <a:pt x="191041" y="45720"/>
                        <a:pt x="49530" y="50800"/>
                      </a:cubicBezTo>
                      <a:cubicBezTo>
                        <a:pt x="36830" y="50800"/>
                        <a:pt x="34290" y="53340"/>
                        <a:pt x="33020" y="73637"/>
                      </a:cubicBezTo>
                      <a:cubicBezTo>
                        <a:pt x="31750" y="123816"/>
                        <a:pt x="31750" y="173995"/>
                        <a:pt x="30480" y="224174"/>
                      </a:cubicBezTo>
                      <a:cubicBezTo>
                        <a:pt x="29210" y="307805"/>
                        <a:pt x="26670" y="388649"/>
                        <a:pt x="25400" y="472280"/>
                      </a:cubicBezTo>
                      <a:cubicBezTo>
                        <a:pt x="20320" y="561487"/>
                        <a:pt x="26670" y="2741477"/>
                        <a:pt x="29210" y="2830684"/>
                      </a:cubicBezTo>
                      <a:cubicBezTo>
                        <a:pt x="29210" y="2925466"/>
                        <a:pt x="29210" y="3023036"/>
                        <a:pt x="30480" y="3117818"/>
                      </a:cubicBezTo>
                      <a:cubicBezTo>
                        <a:pt x="30480" y="3187511"/>
                        <a:pt x="33020" y="3257204"/>
                        <a:pt x="33020" y="3326897"/>
                      </a:cubicBezTo>
                      <a:cubicBezTo>
                        <a:pt x="33020" y="3402164"/>
                        <a:pt x="33020" y="3477433"/>
                        <a:pt x="31750" y="3549802"/>
                      </a:cubicBezTo>
                      <a:cubicBezTo>
                        <a:pt x="31750" y="3553612"/>
                        <a:pt x="31750" y="3556152"/>
                        <a:pt x="31750" y="3559962"/>
                      </a:cubicBezTo>
                      <a:cubicBezTo>
                        <a:pt x="31750" y="3570122"/>
                        <a:pt x="35560" y="3573932"/>
                        <a:pt x="44450" y="3573932"/>
                      </a:cubicBezTo>
                      <a:cubicBezTo>
                        <a:pt x="76608" y="3573932"/>
                        <a:pt x="131852" y="3575202"/>
                        <a:pt x="183149" y="3575202"/>
                      </a:cubicBezTo>
                      <a:cubicBezTo>
                        <a:pt x="258123" y="3575202"/>
                        <a:pt x="337042" y="3572662"/>
                        <a:pt x="412016" y="3575202"/>
                      </a:cubicBezTo>
                      <a:cubicBezTo>
                        <a:pt x="534341" y="3579012"/>
                        <a:pt x="656666" y="3581552"/>
                        <a:pt x="778992" y="3580282"/>
                      </a:cubicBezTo>
                      <a:cubicBezTo>
                        <a:pt x="857911" y="3579012"/>
                        <a:pt x="932885" y="3581552"/>
                        <a:pt x="1011804" y="3581552"/>
                      </a:cubicBezTo>
                      <a:cubicBezTo>
                        <a:pt x="1126238" y="3581552"/>
                        <a:pt x="1240671" y="3580282"/>
                        <a:pt x="1355104" y="3581552"/>
                      </a:cubicBezTo>
                      <a:cubicBezTo>
                        <a:pt x="1524781" y="3582822"/>
                        <a:pt x="3387281" y="3572662"/>
                        <a:pt x="3560905" y="3575202"/>
                      </a:cubicBezTo>
                      <a:cubicBezTo>
                        <a:pt x="3635878" y="3576472"/>
                        <a:pt x="3710852" y="3577742"/>
                        <a:pt x="3781879" y="3577742"/>
                      </a:cubicBezTo>
                      <a:cubicBezTo>
                        <a:pt x="3912096" y="3580282"/>
                        <a:pt x="4038368" y="3576472"/>
                        <a:pt x="4168585" y="3580282"/>
                      </a:cubicBezTo>
                      <a:cubicBezTo>
                        <a:pt x="4275126" y="3582822"/>
                        <a:pt x="4381668" y="3582822"/>
                        <a:pt x="4488209" y="3585362"/>
                      </a:cubicBezTo>
                      <a:cubicBezTo>
                        <a:pt x="4646048" y="3589172"/>
                        <a:pt x="4803887" y="3591712"/>
                        <a:pt x="4961726" y="3592982"/>
                      </a:cubicBezTo>
                      <a:cubicBezTo>
                        <a:pt x="5020915" y="3592982"/>
                        <a:pt x="5044288" y="3591712"/>
                        <a:pt x="5064608" y="3591712"/>
                      </a:cubicBezTo>
                      <a:close/>
                    </a:path>
                  </a:pathLst>
                </a:custGeom>
                <a:grpFill/>
                <a:ln w="38100">
                  <a:solidFill>
                    <a:schemeClr val="tx1"/>
                  </a:solidFill>
                  <a:prstDash val="dash"/>
                </a:ln>
              </p:spPr>
            </p:sp>
          </p:grpSp>
          <p:sp>
            <p:nvSpPr>
              <p:cNvPr id="11" name="Rectangle 10">
                <a:extLst>
                  <a:ext uri="{FF2B5EF4-FFF2-40B4-BE49-F238E27FC236}">
                    <a16:creationId xmlns:a16="http://schemas.microsoft.com/office/drawing/2014/main" id="{922F22A9-AE1F-4669-B48D-424668D54C6C}"/>
                  </a:ext>
                </a:extLst>
              </p:cNvPr>
              <p:cNvSpPr/>
              <p:nvPr/>
            </p:nvSpPr>
            <p:spPr>
              <a:xfrm>
                <a:off x="227961" y="978350"/>
                <a:ext cx="4684529" cy="2386399"/>
              </a:xfrm>
              <a:prstGeom prst="rect">
                <a:avLst/>
              </a:prstGeom>
            </p:spPr>
            <p:txBody>
              <a:bodyPr wrap="square">
                <a:spAutoFit/>
              </a:bodyPr>
              <a:lstStyle/>
              <a:p>
                <a:pPr algn="ctr" defTabSz="914377"/>
                <a:r>
                  <a:rPr lang="nl-NL" sz="3900" i="1" dirty="0">
                    <a:latin typeface="Arial" panose="020B0604020202020204" pitchFamily="34" charset="0"/>
                    <a:cs typeface="Arial" panose="020B0604020202020204" pitchFamily="34" charset="0"/>
                  </a:rPr>
                  <a:t>Chỉ vị trí Cần Thơ trên lược đồ và cho biết TP </a:t>
                </a:r>
                <a:r>
                  <a:rPr lang="nl-NL" sz="3900" i="1" dirty="0" smtClean="0">
                    <a:latin typeface="Arial" panose="020B0604020202020204" pitchFamily="34" charset="0"/>
                    <a:cs typeface="Arial" panose="020B0604020202020204" pitchFamily="34" charset="0"/>
                  </a:rPr>
                  <a:t>Cần </a:t>
                </a:r>
                <a:r>
                  <a:rPr lang="nl-NL" sz="3900" i="1" dirty="0">
                    <a:latin typeface="Arial" panose="020B0604020202020204" pitchFamily="34" charset="0"/>
                    <a:cs typeface="Arial" panose="020B0604020202020204" pitchFamily="34" charset="0"/>
                  </a:rPr>
                  <a:t>T</a:t>
                </a:r>
                <a:r>
                  <a:rPr lang="nl-NL" sz="3900" i="1" dirty="0" smtClean="0">
                    <a:latin typeface="Arial" panose="020B0604020202020204" pitchFamily="34" charset="0"/>
                    <a:cs typeface="Arial" panose="020B0604020202020204" pitchFamily="34" charset="0"/>
                  </a:rPr>
                  <a:t>hơ </a:t>
                </a:r>
                <a:r>
                  <a:rPr lang="nl-NL" sz="3900" i="1" dirty="0">
                    <a:latin typeface="Arial" panose="020B0604020202020204" pitchFamily="34" charset="0"/>
                    <a:cs typeface="Arial" panose="020B0604020202020204" pitchFamily="34" charset="0"/>
                  </a:rPr>
                  <a:t>giáp những tỉnh nào?</a:t>
                </a:r>
                <a:endParaRPr lang="en-US" sz="3900" i="1" dirty="0">
                  <a:solidFill>
                    <a:srgbClr val="C0504D">
                      <a:lumMod val="75000"/>
                    </a:srgbClr>
                  </a:solidFill>
                  <a:latin typeface="Arial" panose="020B0604020202020204" pitchFamily="34" charset="0"/>
                  <a:cs typeface="Arial" panose="020B0604020202020204" pitchFamily="34" charset="0"/>
                  <a:sym typeface="Arial"/>
                </a:endParaRPr>
              </a:p>
            </p:txBody>
          </p:sp>
        </p:grpSp>
        <p:pic>
          <p:nvPicPr>
            <p:cNvPr id="24" name="图片 23">
              <a:extLst>
                <a:ext uri="{FF2B5EF4-FFF2-40B4-BE49-F238E27FC236}">
                  <a16:creationId xmlns:a16="http://schemas.microsoft.com/office/drawing/2014/main" id="{01DC9485-D238-3648-800D-CBC714D304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39973" y="3231761"/>
              <a:ext cx="3600204" cy="3600204"/>
            </a:xfrm>
            <a:prstGeom prst="rect">
              <a:avLst/>
            </a:prstGeom>
          </p:spPr>
        </p:pic>
      </p:grpSp>
      <p:sp>
        <p:nvSpPr>
          <p:cNvPr id="6" name="Oval 5"/>
          <p:cNvSpPr/>
          <p:nvPr/>
        </p:nvSpPr>
        <p:spPr>
          <a:xfrm>
            <a:off x="8142514" y="4572000"/>
            <a:ext cx="337457" cy="566057"/>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xây lắp điện tại đồng nai, xây dựng điện tại đồng nai, nhà thầu điện, thiết  kế thi công trạm điện tạ"/>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2900" y="462220"/>
            <a:ext cx="5199614" cy="5943601"/>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p:cNvSpPr/>
          <p:nvPr/>
        </p:nvSpPr>
        <p:spPr>
          <a:xfrm>
            <a:off x="8479971" y="4334225"/>
            <a:ext cx="729343" cy="5904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227329" y="3826238"/>
            <a:ext cx="907271" cy="5904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7768643" y="3185957"/>
            <a:ext cx="907271" cy="5904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7616533" y="1652715"/>
            <a:ext cx="907271" cy="5904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9352707" y="2480029"/>
            <a:ext cx="907271" cy="5904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8541819" y="1357469"/>
            <a:ext cx="907271" cy="5904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63176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6" presetClass="entr" presetSubtype="21"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repeatCount="500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animEffect transition="in" filter="randombar(horizontal)">
                                      <p:cBhvr>
                                        <p:cTn id="27" dur="500"/>
                                        <p:tgtEl>
                                          <p:spTgt spid="205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inVertic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arn(inVertical)">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barn(inVertical)">
                                      <p:cBhvr>
                                        <p:cTn id="5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15" grpId="0" animBg="1"/>
      <p:bldP spid="20" grpId="0" animBg="1"/>
      <p:bldP spid="21" grpId="0" animBg="1"/>
      <p:bldP spid="22" grpId="0" animBg="1"/>
      <p:bldP spid="23" grpId="0" animBg="1"/>
      <p:bldP spid="2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326">
      <a:dk1>
        <a:sysClr val="windowText" lastClr="000000"/>
      </a:dk1>
      <a:lt1>
        <a:sysClr val="window" lastClr="FFFFFF"/>
      </a:lt1>
      <a:dk2>
        <a:srgbClr val="44546A"/>
      </a:dk2>
      <a:lt2>
        <a:srgbClr val="E7E6E6"/>
      </a:lt2>
      <a:accent1>
        <a:srgbClr val="4EA570"/>
      </a:accent1>
      <a:accent2>
        <a:srgbClr val="4EA570"/>
      </a:accent2>
      <a:accent3>
        <a:srgbClr val="4EA570"/>
      </a:accent3>
      <a:accent4>
        <a:srgbClr val="4EA570"/>
      </a:accent4>
      <a:accent5>
        <a:srgbClr val="4EA570"/>
      </a:accent5>
      <a:accent6>
        <a:srgbClr val="4EA570"/>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4EA57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0">
  <a:themeElements>
    <a:clrScheme name="islide色">
      <a:dk1>
        <a:srgbClr val="000000"/>
      </a:dk1>
      <a:lt1>
        <a:srgbClr val="FFFFFF"/>
      </a:lt1>
      <a:dk2>
        <a:srgbClr val="778495"/>
      </a:dk2>
      <a:lt2>
        <a:srgbClr val="F0F0F0"/>
      </a:lt2>
      <a:accent1>
        <a:srgbClr val="00833D"/>
      </a:accent1>
      <a:accent2>
        <a:srgbClr val="D09F6D"/>
      </a:accent2>
      <a:accent3>
        <a:srgbClr val="8FBF66"/>
      </a:accent3>
      <a:accent4>
        <a:srgbClr val="C95A3F"/>
      </a:accent4>
      <a:accent5>
        <a:srgbClr val="00833D"/>
      </a:accent5>
      <a:accent6>
        <a:srgbClr val="D09F6D"/>
      </a:accent6>
      <a:hlink>
        <a:srgbClr val="4276AA"/>
      </a:hlink>
      <a:folHlink>
        <a:srgbClr val="BFBFBF"/>
      </a:folHlink>
    </a:clrScheme>
    <a:fontScheme name="34zpkpfa">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name="1.potx" id="{BE5509CA-8AAD-47CD-8B29-9955F14FD42D}" vid="{9BE6964B-D2A8-416F-A170-B8A7FDA779F4}"/>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字魂130号-快乐俏黑体"/>
        <a:cs typeface=""/>
      </a:majorFont>
      <a:minorFont>
        <a:latin typeface="Arial"/>
        <a:ea typeface="字魂130号-快乐俏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Aesthetic">
      <a:dk1>
        <a:sysClr val="windowText" lastClr="000000"/>
      </a:dk1>
      <a:lt1>
        <a:sysClr val="window" lastClr="FFFFFF"/>
      </a:lt1>
      <a:dk2>
        <a:srgbClr val="44546A"/>
      </a:dk2>
      <a:lt2>
        <a:srgbClr val="E7E6E6"/>
      </a:lt2>
      <a:accent1>
        <a:srgbClr val="EFCEAD"/>
      </a:accent1>
      <a:accent2>
        <a:srgbClr val="DFBB9D"/>
      </a:accent2>
      <a:accent3>
        <a:srgbClr val="D8AC87"/>
      </a:accent3>
      <a:accent4>
        <a:srgbClr val="FFF2CC"/>
      </a:accent4>
      <a:accent5>
        <a:srgbClr val="C98860"/>
      </a:accent5>
      <a:accent6>
        <a:srgbClr val="9B6B43"/>
      </a:accent6>
      <a:hlink>
        <a:srgbClr val="ECD6C3"/>
      </a:hlink>
      <a:folHlink>
        <a:srgbClr val="ECD6C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1306</Words>
  <Application>Microsoft Office PowerPoint</Application>
  <PresentationFormat>Widescreen</PresentationFormat>
  <Paragraphs>128</Paragraphs>
  <Slides>28</Slides>
  <Notes>8</Notes>
  <HiddenSlides>0</HiddenSlides>
  <MMClips>1</MMClips>
  <ScaleCrop>false</ScaleCrop>
  <HeadingPairs>
    <vt:vector size="6" baseType="variant">
      <vt:variant>
        <vt:lpstr>Fonts Used</vt:lpstr>
      </vt:variant>
      <vt:variant>
        <vt:i4>23</vt:i4>
      </vt:variant>
      <vt:variant>
        <vt:lpstr>Theme</vt:lpstr>
      </vt:variant>
      <vt:variant>
        <vt:i4>7</vt:i4>
      </vt:variant>
      <vt:variant>
        <vt:lpstr>Slide Titles</vt:lpstr>
      </vt:variant>
      <vt:variant>
        <vt:i4>28</vt:i4>
      </vt:variant>
    </vt:vector>
  </HeadingPairs>
  <TitlesOfParts>
    <vt:vector size="58" baseType="lpstr">
      <vt:lpstr>思源黑体 CN Normal</vt:lpstr>
      <vt:lpstr>Amatic SC</vt:lpstr>
      <vt:lpstr>UTM Netmuc KT</vt:lpstr>
      <vt:lpstr>方正苏新诗柳楷简体</vt:lpstr>
      <vt:lpstr>SVN-SAF</vt:lpstr>
      <vt:lpstr>等线 Light</vt:lpstr>
      <vt:lpstr>UTM Seagull</vt:lpstr>
      <vt:lpstr>思源黑体 CN Bold</vt:lpstr>
      <vt:lpstr>UVF Blenda Script</vt:lpstr>
      <vt:lpstr>Calibri</vt:lpstr>
      <vt:lpstr>UTM Futura Extra</vt:lpstr>
      <vt:lpstr>字魂130号-快乐俏黑体</vt:lpstr>
      <vt:lpstr>UVN Dzung Dakao</vt:lpstr>
      <vt:lpstr>#9Slide07 SVNPrima</vt:lpstr>
      <vt:lpstr>Times New Roman</vt:lpstr>
      <vt:lpstr>Amatemora</vt:lpstr>
      <vt:lpstr>Calibri Light</vt:lpstr>
      <vt:lpstr>UTM Showcard</vt:lpstr>
      <vt:lpstr>字魂105号-简雅黑</vt:lpstr>
      <vt:lpstr>Arial</vt:lpstr>
      <vt:lpstr>宋体</vt:lpstr>
      <vt:lpstr>等线</vt:lpstr>
      <vt:lpstr>SVN-Poky's</vt:lpstr>
      <vt:lpstr>Office Theme</vt:lpstr>
      <vt:lpstr>1_Office 主题​​</vt:lpstr>
      <vt:lpstr>0</vt:lpstr>
      <vt:lpstr>Office 主题​​</vt:lpstr>
      <vt:lpstr>2_Office 主题​​</vt:lpstr>
      <vt:lpstr>3_Office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Nguyễn Thị Hồng Linh</cp:lastModifiedBy>
  <cp:revision>26</cp:revision>
  <dcterms:created xsi:type="dcterms:W3CDTF">2022-02-15T09:06:01Z</dcterms:created>
  <dcterms:modified xsi:type="dcterms:W3CDTF">2022-02-17T14:05:22Z</dcterms:modified>
</cp:coreProperties>
</file>