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69" r:id="rId3"/>
    <p:sldMasterId id="2147483721" r:id="rId4"/>
    <p:sldMasterId id="2147483753" r:id="rId5"/>
  </p:sldMasterIdLst>
  <p:notesMasterIdLst>
    <p:notesMasterId r:id="rId35"/>
  </p:notesMasterIdLst>
  <p:sldIdLst>
    <p:sldId id="301" r:id="rId6"/>
    <p:sldId id="2007577189" r:id="rId7"/>
    <p:sldId id="3414" r:id="rId8"/>
    <p:sldId id="2007577185" r:id="rId9"/>
    <p:sldId id="2007577182" r:id="rId10"/>
    <p:sldId id="2007577186" r:id="rId11"/>
    <p:sldId id="2007577187" r:id="rId12"/>
    <p:sldId id="328" r:id="rId13"/>
    <p:sldId id="3416" r:id="rId14"/>
    <p:sldId id="307" r:id="rId15"/>
    <p:sldId id="2007577191" r:id="rId16"/>
    <p:sldId id="3401" r:id="rId17"/>
    <p:sldId id="2007577192" r:id="rId18"/>
    <p:sldId id="2007577193" r:id="rId19"/>
    <p:sldId id="2007577194" r:id="rId20"/>
    <p:sldId id="3402" r:id="rId21"/>
    <p:sldId id="2007577195" r:id="rId22"/>
    <p:sldId id="2007577196" r:id="rId23"/>
    <p:sldId id="2007577198" r:id="rId24"/>
    <p:sldId id="2007577197" r:id="rId25"/>
    <p:sldId id="2007577199" r:id="rId26"/>
    <p:sldId id="2007577201" r:id="rId27"/>
    <p:sldId id="2007577200" r:id="rId28"/>
    <p:sldId id="2007577203" r:id="rId29"/>
    <p:sldId id="2007577204" r:id="rId30"/>
    <p:sldId id="3407" r:id="rId31"/>
    <p:sldId id="2007577202" r:id="rId32"/>
    <p:sldId id="257" r:id="rId33"/>
    <p:sldId id="2007577205"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FF5EC9"/>
    <a:srgbClr val="FF66CC"/>
    <a:srgbClr val="78E60A"/>
    <a:srgbClr val="FFC000"/>
    <a:srgbClr val="0096FF"/>
    <a:srgbClr val="FF7C8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4" autoAdjust="0"/>
    <p:restoredTop sz="94660"/>
  </p:normalViewPr>
  <p:slideViewPr>
    <p:cSldViewPr snapToGrid="0">
      <p:cViewPr varScale="1">
        <p:scale>
          <a:sx n="67" d="100"/>
          <a:sy n="67" d="100"/>
        </p:scale>
        <p:origin x="72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14AC75-503D-46F2-B595-3F6C5AE30826}" type="datetimeFigureOut">
              <a:rPr lang="zh-CN" altLang="en-US" smtClean="0"/>
              <a:t>2023/2/4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BC66A3-5A39-4A8D-90A0-2B7BB2C21C8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zh-CN" altLang="en-US" sz="1200" b="0" i="0" u="none" strike="noStrike" kern="1200" cap="none" spc="0" normalizeH="0" baseline="0" noProof="0">
              <a:ln>
                <a:noFill/>
              </a:ln>
              <a:solidFill>
                <a:prstClr val="black"/>
              </a:solidFill>
              <a:effectLst/>
              <a:uLnTx/>
              <a:uFillTx/>
              <a:latin typeface="DengXian" panose="020F0502020204030204"/>
              <a:ea typeface="等线" panose="02010600030101010101" pitchFamily="2" charset="-122"/>
              <a:cs typeface="+mn-cs"/>
            </a:endParaRPr>
          </a:p>
        </p:txBody>
      </p:sp>
    </p:spTree>
    <p:extLst>
      <p:ext uri="{BB962C8B-B14F-4D97-AF65-F5344CB8AC3E}">
        <p14:creationId xmlns:p14="http://schemas.microsoft.com/office/powerpoint/2010/main" val="3762213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BC66A3-5A39-4A8D-90A0-2B7BB2C21C80}" type="slidenum">
              <a:rPr lang="zh-CN" altLang="en-US" smtClean="0"/>
              <a:t>28</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zh-CN" altLang="en-US" sz="1200" b="0" i="0" u="none" strike="noStrike" kern="1200" cap="none" spc="0" normalizeH="0" baseline="0" noProof="0">
              <a:ln>
                <a:noFill/>
              </a:ln>
              <a:solidFill>
                <a:prstClr val="black"/>
              </a:solidFill>
              <a:effectLst/>
              <a:uLnTx/>
              <a:uFillTx/>
              <a:latin typeface="DengXian" panose="020F0502020204030204"/>
              <a:ea typeface="等线" panose="02010600030101010101" pitchFamily="2" charset="-122"/>
              <a:cs typeface="+mn-cs"/>
            </a:endParaRPr>
          </a:p>
        </p:txBody>
      </p:sp>
    </p:spTree>
    <p:extLst>
      <p:ext uri="{BB962C8B-B14F-4D97-AF65-F5344CB8AC3E}">
        <p14:creationId xmlns:p14="http://schemas.microsoft.com/office/powerpoint/2010/main" val="908672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a:t>Bấm vào ngôi sao để chọn câu hỏi</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53BD35-1189-42DF-90F4-FF07692DA86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76960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BC66A3-5A39-4A8D-90A0-2B7BB2C21C80}" type="slidenum">
              <a:rPr lang="zh-CN" altLang="en-US" smtClean="0"/>
              <a:t>8</a:t>
            </a:fld>
            <a:endParaRPr lang="zh-CN" altLang="en-US"/>
          </a:p>
        </p:txBody>
      </p:sp>
    </p:spTree>
    <p:extLst>
      <p:ext uri="{BB962C8B-B14F-4D97-AF65-F5344CB8AC3E}">
        <p14:creationId xmlns:p14="http://schemas.microsoft.com/office/powerpoint/2010/main" val="559475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BC66A3-5A39-4A8D-90A0-2B7BB2C21C80}" type="slidenum">
              <a:rPr lang="zh-CN" altLang="en-US" smtClean="0"/>
              <a:t>12</a:t>
            </a:fld>
            <a:endParaRPr lang="zh-CN" altLang="en-US"/>
          </a:p>
        </p:txBody>
      </p:sp>
    </p:spTree>
    <p:extLst>
      <p:ext uri="{BB962C8B-B14F-4D97-AF65-F5344CB8AC3E}">
        <p14:creationId xmlns:p14="http://schemas.microsoft.com/office/powerpoint/2010/main" val="1779613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BC66A3-5A39-4A8D-90A0-2B7BB2C21C8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3574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BC66A3-5A39-4A8D-90A0-2B7BB2C21C80}" type="slidenum">
              <a:rPr lang="zh-CN" altLang="en-US" smtClean="0"/>
              <a:t>16</a:t>
            </a:fld>
            <a:endParaRPr lang="zh-CN" altLang="en-US"/>
          </a:p>
        </p:txBody>
      </p:sp>
    </p:spTree>
    <p:extLst>
      <p:ext uri="{BB962C8B-B14F-4D97-AF65-F5344CB8AC3E}">
        <p14:creationId xmlns:p14="http://schemas.microsoft.com/office/powerpoint/2010/main" val="4017650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BC66A3-5A39-4A8D-90A0-2B7BB2C21C8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14847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BC66A3-5A39-4A8D-90A0-2B7BB2C21C8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00287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BC66A3-5A39-4A8D-90A0-2B7BB2C21C80}" type="slidenum">
              <a:rPr lang="zh-CN" altLang="en-US" smtClean="0"/>
              <a:t>26</a:t>
            </a:fld>
            <a:endParaRPr lang="zh-CN" altLang="en-US"/>
          </a:p>
        </p:txBody>
      </p:sp>
    </p:spTree>
    <p:extLst>
      <p:ext uri="{BB962C8B-B14F-4D97-AF65-F5344CB8AC3E}">
        <p14:creationId xmlns:p14="http://schemas.microsoft.com/office/powerpoint/2010/main" val="1247476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90059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9301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5463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2530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970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2879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840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247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98961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02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0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18061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663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rgbClr val="FCE6D1"/>
        </a:solidFill>
        <a:effectLst/>
      </p:bgPr>
    </p:bg>
    <p:spTree>
      <p:nvGrpSpPr>
        <p:cNvPr id="1" name=""/>
        <p:cNvGrpSpPr/>
        <p:nvPr/>
      </p:nvGrpSpPr>
      <p:grpSpPr>
        <a:xfrm>
          <a:off x="0" y="0"/>
          <a:ext cx="0" cy="0"/>
          <a:chOff x="0" y="0"/>
          <a:chExt cx="0" cy="0"/>
        </a:xfrm>
      </p:grpSpPr>
      <p:sp>
        <p:nvSpPr>
          <p:cNvPr id="2" name="文本框 1"/>
          <p:cNvSpPr txBox="1"/>
          <p:nvPr userDrawn="1"/>
        </p:nvSpPr>
        <p:spPr>
          <a:xfrm>
            <a:off x="964465" y="68372"/>
            <a:ext cx="34551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2B170D"/>
                </a:solidFill>
                <a:effectLst/>
                <a:uLnTx/>
                <a:uFillTx/>
                <a:latin typeface="字魂27号-布丁体"/>
                <a:cs typeface="+mn-ea"/>
                <a:sym typeface="+mn-lt"/>
              </a:rPr>
              <a:t>YOUR</a:t>
            </a:r>
            <a:r>
              <a:rPr kumimoji="0" lang="en-US" altLang="zh-CN" sz="3600" b="1" i="0" u="none" strike="noStrike" kern="1200" cap="none" spc="0" normalizeH="0" baseline="0" noProof="0" dirty="0">
                <a:ln>
                  <a:noFill/>
                </a:ln>
                <a:solidFill>
                  <a:srgbClr val="85604C"/>
                </a:solidFill>
                <a:effectLst/>
                <a:uLnTx/>
                <a:uFillTx/>
                <a:latin typeface="字魂27号-布丁体"/>
                <a:cs typeface="+mn-ea"/>
                <a:sym typeface="+mn-lt"/>
              </a:rPr>
              <a:t> TITLE</a:t>
            </a:r>
            <a:endParaRPr kumimoji="0" lang="zh-CN" altLang="en-US" sz="3600" b="1" i="0" u="none" strike="noStrike" kern="1200" cap="none" spc="0" normalizeH="0" baseline="0" noProof="0" dirty="0">
              <a:ln>
                <a:noFill/>
              </a:ln>
              <a:solidFill>
                <a:srgbClr val="85604C"/>
              </a:solidFill>
              <a:effectLst/>
              <a:uLnTx/>
              <a:uFillTx/>
              <a:latin typeface="字魂27号-布丁体"/>
              <a:cs typeface="+mn-ea"/>
              <a:sym typeface="+mn-lt"/>
            </a:endParaRPr>
          </a:p>
        </p:txBody>
      </p:sp>
      <p:sp>
        <p:nvSpPr>
          <p:cNvPr id="3" name="文本框 2"/>
          <p:cNvSpPr txBox="1"/>
          <p:nvPr userDrawn="1"/>
        </p:nvSpPr>
        <p:spPr>
          <a:xfrm>
            <a:off x="977164" y="574002"/>
            <a:ext cx="296074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0" i="0" u="none" strike="noStrike" kern="1200" cap="none" spc="0" normalizeH="0" baseline="0" noProof="0" dirty="0">
                <a:ln>
                  <a:noFill/>
                </a:ln>
                <a:solidFill>
                  <a:srgbClr val="85604C"/>
                </a:solidFill>
                <a:effectLst/>
                <a:uLnTx/>
                <a:uFillTx/>
                <a:latin typeface="字魂27号-布丁体"/>
                <a:cs typeface="+mn-ea"/>
                <a:sym typeface="+mn-lt"/>
              </a:rPr>
              <a:t>Please enter the English Title here.</a:t>
            </a:r>
            <a:endParaRPr kumimoji="1" lang="zh-CN" altLang="en-US" sz="1400" b="0" i="0" u="none" strike="noStrike" kern="1200" cap="none" spc="0" normalizeH="0" baseline="0" noProof="0" dirty="0">
              <a:ln>
                <a:noFill/>
              </a:ln>
              <a:solidFill>
                <a:srgbClr val="85604C"/>
              </a:solidFill>
              <a:effectLst/>
              <a:uLnTx/>
              <a:uFillTx/>
              <a:latin typeface="字魂27号-布丁体"/>
              <a:cs typeface="+mn-ea"/>
              <a:sym typeface="+mn-lt"/>
            </a:endParaRPr>
          </a:p>
        </p:txBody>
      </p:sp>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900" y="31369"/>
            <a:ext cx="1055731" cy="846137"/>
          </a:xfrm>
          <a:prstGeom prst="rect">
            <a:avLst/>
          </a:prstGeom>
        </p:spPr>
      </p:pic>
    </p:spTree>
    <p:extLst>
      <p:ext uri="{BB962C8B-B14F-4D97-AF65-F5344CB8AC3E}">
        <p14:creationId xmlns:p14="http://schemas.microsoft.com/office/powerpoint/2010/main" val="3097604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3929524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8224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318FFA7-8F4E-4EF7-9451-540149B4F3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03CADD4-29CD-4CEA-95F8-B7CE24E0E64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3" name="页脚占位符 2">
            <a:extLst>
              <a:ext uri="{FF2B5EF4-FFF2-40B4-BE49-F238E27FC236}">
                <a16:creationId xmlns:a16="http://schemas.microsoft.com/office/drawing/2014/main" id="{704A3D62-E307-45BB-81D0-3A37199062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75F63401-68DA-4308-9200-C8F1971311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5D1807-7720-4CD7-94FE-EE6143E122B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0495131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754647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6640404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294725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702076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00076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47482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rgbClr val="FCE6D1"/>
        </a:solidFill>
        <a:effectLst/>
      </p:bgPr>
    </p:bg>
    <p:spTree>
      <p:nvGrpSpPr>
        <p:cNvPr id="1" name=""/>
        <p:cNvGrpSpPr/>
        <p:nvPr/>
      </p:nvGrpSpPr>
      <p:grpSpPr>
        <a:xfrm>
          <a:off x="0" y="0"/>
          <a:ext cx="0" cy="0"/>
          <a:chOff x="0" y="0"/>
          <a:chExt cx="0" cy="0"/>
        </a:xfrm>
      </p:grpSpPr>
      <p:sp>
        <p:nvSpPr>
          <p:cNvPr id="2" name="文本框 1"/>
          <p:cNvSpPr txBox="1"/>
          <p:nvPr userDrawn="1"/>
        </p:nvSpPr>
        <p:spPr>
          <a:xfrm>
            <a:off x="964465" y="68372"/>
            <a:ext cx="34551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2B170D"/>
                </a:solidFill>
                <a:effectLst/>
                <a:uLnTx/>
                <a:uFillTx/>
                <a:latin typeface="字魂27号-布丁体"/>
                <a:cs typeface="+mn-ea"/>
                <a:sym typeface="+mn-lt"/>
              </a:rPr>
              <a:t>YOUR</a:t>
            </a:r>
            <a:r>
              <a:rPr kumimoji="0" lang="en-US" altLang="zh-CN" sz="3600" b="1" i="0" u="none" strike="noStrike" kern="1200" cap="none" spc="0" normalizeH="0" baseline="0" noProof="0" dirty="0">
                <a:ln>
                  <a:noFill/>
                </a:ln>
                <a:solidFill>
                  <a:srgbClr val="85604C"/>
                </a:solidFill>
                <a:effectLst/>
                <a:uLnTx/>
                <a:uFillTx/>
                <a:latin typeface="字魂27号-布丁体"/>
                <a:cs typeface="+mn-ea"/>
                <a:sym typeface="+mn-lt"/>
              </a:rPr>
              <a:t> TITLE</a:t>
            </a:r>
            <a:endParaRPr kumimoji="0" lang="zh-CN" altLang="en-US" sz="3600" b="1" i="0" u="none" strike="noStrike" kern="1200" cap="none" spc="0" normalizeH="0" baseline="0" noProof="0" dirty="0">
              <a:ln>
                <a:noFill/>
              </a:ln>
              <a:solidFill>
                <a:srgbClr val="85604C"/>
              </a:solidFill>
              <a:effectLst/>
              <a:uLnTx/>
              <a:uFillTx/>
              <a:latin typeface="字魂27号-布丁体"/>
              <a:cs typeface="+mn-ea"/>
              <a:sym typeface="+mn-lt"/>
            </a:endParaRPr>
          </a:p>
        </p:txBody>
      </p:sp>
      <p:sp>
        <p:nvSpPr>
          <p:cNvPr id="3" name="文本框 2"/>
          <p:cNvSpPr txBox="1"/>
          <p:nvPr userDrawn="1"/>
        </p:nvSpPr>
        <p:spPr>
          <a:xfrm>
            <a:off x="977164" y="574002"/>
            <a:ext cx="296074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0" i="0" u="none" strike="noStrike" kern="1200" cap="none" spc="0" normalizeH="0" baseline="0" noProof="0" dirty="0">
                <a:ln>
                  <a:noFill/>
                </a:ln>
                <a:solidFill>
                  <a:srgbClr val="85604C"/>
                </a:solidFill>
                <a:effectLst/>
                <a:uLnTx/>
                <a:uFillTx/>
                <a:latin typeface="字魂27号-布丁体"/>
                <a:cs typeface="+mn-ea"/>
                <a:sym typeface="+mn-lt"/>
              </a:rPr>
              <a:t>Please enter the English Title here.</a:t>
            </a:r>
            <a:endParaRPr kumimoji="1" lang="zh-CN" altLang="en-US" sz="1400" b="0" i="0" u="none" strike="noStrike" kern="1200" cap="none" spc="0" normalizeH="0" baseline="0" noProof="0" dirty="0">
              <a:ln>
                <a:noFill/>
              </a:ln>
              <a:solidFill>
                <a:srgbClr val="85604C"/>
              </a:solidFill>
              <a:effectLst/>
              <a:uLnTx/>
              <a:uFillTx/>
              <a:latin typeface="字魂27号-布丁体"/>
              <a:cs typeface="+mn-ea"/>
              <a:sym typeface="+mn-lt"/>
            </a:endParaRPr>
          </a:p>
        </p:txBody>
      </p:sp>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900" y="31369"/>
            <a:ext cx="1055731" cy="846137"/>
          </a:xfrm>
          <a:prstGeom prst="rect">
            <a:avLst/>
          </a:prstGeom>
        </p:spPr>
      </p:pic>
    </p:spTree>
    <p:extLst>
      <p:ext uri="{BB962C8B-B14F-4D97-AF65-F5344CB8AC3E}">
        <p14:creationId xmlns:p14="http://schemas.microsoft.com/office/powerpoint/2010/main" val="34418938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152186185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248105663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153895073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两项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9449" y="-174369"/>
            <a:ext cx="7765537" cy="7765537"/>
          </a:xfrm>
          <a:prstGeom prst="rect">
            <a:avLst/>
          </a:prstGeom>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708400"/>
            <a:ext cx="12192000" cy="3149600"/>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74763" y="-260007"/>
            <a:ext cx="2503317" cy="2503317"/>
          </a:xfrm>
          <a:prstGeom prst="rect">
            <a:avLst/>
          </a:prstGeom>
        </p:spPr>
      </p:pic>
    </p:spTree>
    <p:extLst>
      <p:ext uri="{BB962C8B-B14F-4D97-AF65-F5344CB8AC3E}">
        <p14:creationId xmlns:p14="http://schemas.microsoft.com/office/powerpoint/2010/main" val="13639492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861413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幻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100911234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420787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318FFA7-8F4E-4EF7-9451-540149B4F38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03CADD4-29CD-4CEA-95F8-B7CE24E0E64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3" name="页脚占位符 2">
            <a:extLst>
              <a:ext uri="{FF2B5EF4-FFF2-40B4-BE49-F238E27FC236}">
                <a16:creationId xmlns:a16="http://schemas.microsoft.com/office/drawing/2014/main" id="{704A3D62-E307-45BB-81D0-3A371990623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75F63401-68DA-4308-9200-C8F1971311C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5D1807-7720-4CD7-94FE-EE6143E122B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5271744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08993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947838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80926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571771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6B500F-9AF2-4557-9816-65B63D71EC7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6B4E010-380F-467E-82A0-5413F9ECFA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D502970-C115-444D-81DA-C84ED040E504}"/>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D8CABC36-C7AB-4CF5-8859-78CACC1E9E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2BEF7CF-B9DA-4771-A5C7-1B322DB7E2C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41318521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633447-33BB-4328-B26C-2BC7F40FD78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77E4736-239A-4736-B21F-4F8B373E665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BC0F49C-3FC2-4545-8E1D-213E49A806F4}"/>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302FFC93-6BFC-41DD-9BF6-5A0E996D9FD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8F47C59-9AD4-4908-803D-4E1B089310B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75826270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DB13AF-C57B-47FB-B9EC-55DD100E4D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D597EA6-9A62-453C-A0A9-79A3F212A4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4E018424-7B6A-43A2-971A-E7CA7D229B54}"/>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682CDB67-0668-4191-90A7-B7773D28BB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F980643-A9EE-4814-B715-5270047A2933}"/>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6140181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1B65AB-ECA5-4B0C-9500-FB3CE0C9B6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33B2531-E18E-43A1-8F6C-BF455493A97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0A925BC-3CF6-406B-8D54-39EAB177BF4B}"/>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41605D9-4286-4E04-B114-A90507830B76}"/>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A0FDE458-0455-4AF8-943D-1627EE7FEDD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B08360F-7755-412D-9601-529A273364DD}"/>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2576423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52A8EC-8670-482C-8CFC-F0542F9507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CA2C9B0-24A0-4513-8EC0-D18BFF2C48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A6D3269-70B7-459D-BF09-2560C489895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D18EE88-6018-4A7E-AD9C-ECAC25A98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642ADCE-C05D-4617-9750-1FB4F74784B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80ED218-77D5-4508-B129-75068F1395C2}"/>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29C6A662-2814-4F64-897B-292BDB3C16B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3C72CC1-6330-40FD-AF12-C05BA3DB1462}"/>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22334649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F0C240-9801-43D9-BB59-C50069161C7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6F0BBCA-4071-4B6D-99D0-2FCF201BD376}"/>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4" name="页脚占位符 3">
            <a:extLst>
              <a:ext uri="{FF2B5EF4-FFF2-40B4-BE49-F238E27FC236}">
                <a16:creationId xmlns:a16="http://schemas.microsoft.com/office/drawing/2014/main" id="{648A0009-A13E-4F9E-9A9A-5633CDEC1C1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B35AF91-5C24-448C-A858-F69958BFAC5E}"/>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00262199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AFF3B21-1649-4785-B69C-E07DF377C673}"/>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3" name="页脚占位符 2">
            <a:extLst>
              <a:ext uri="{FF2B5EF4-FFF2-40B4-BE49-F238E27FC236}">
                <a16:creationId xmlns:a16="http://schemas.microsoft.com/office/drawing/2014/main" id="{D7CC82AC-FA30-415A-974A-24FA4845CB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6A4651C-08B4-403C-A6FB-E519C6204B6A}"/>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315589962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A096BB-77E0-4842-9469-7AF6074B7D2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4E7C16E-89ED-439B-9164-D17AD67959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3F6DB5-9999-475A-995E-9C5895A313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309CB54-5B77-47D4-B4EA-AFB57E881DC0}"/>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2CDC461A-B974-4EE6-8DDA-B844B49D52B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526E566-373C-4EBA-AED5-428C3130E63B}"/>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176891585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CB1265-1816-4D68-B8A9-4E7C4E6134E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647ACE9-F03B-4DF9-BACF-A660168184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F4925EA-F972-46DF-BC56-9F6A985BB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747A489-56F7-457E-AF3E-6936A2A3CEC1}"/>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C13216C3-45B3-455D-86EF-1B1D1228DA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41BD9B9-C6A7-437E-89A9-82C52D07D99D}"/>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36529268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7E3D62-591E-44FB-9708-826D5C5D61F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17AAE69-16C0-4219-976E-853DC375A25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D5381D5-1B84-431C-9109-C659C671B6DB}"/>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715E055D-783C-4DD7-AE29-B8869319373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BF691F9-3B39-4DAB-8E45-1C1DCEAC4EA5}"/>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425925733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965D7DC-F268-43F5-A10B-000651A2102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E835945-4014-4850-BDA3-11ECAB3EAAB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3A701F3-4D56-44C2-B65F-035D8A93FFC9}"/>
              </a:ext>
            </a:extLst>
          </p:cNvPr>
          <p:cNvSpPr>
            <a:spLocks noGrp="1"/>
          </p:cNvSpPr>
          <p:nvPr>
            <p:ph type="dt" sz="half" idx="10"/>
          </p:nvPr>
        </p:nvSpPr>
        <p:spPr/>
        <p:txBody>
          <a:bodyPr/>
          <a:lstStyle/>
          <a:p>
            <a:fld id="{032554EB-4C62-4957-B789-FDFDF47FEB37}"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7630979B-EF7F-4834-8A21-7F4E58BB628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FD74CE3-BB16-4B37-BE1B-00987051ECBE}"/>
              </a:ext>
            </a:extLst>
          </p:cNvPr>
          <p:cNvSpPr>
            <a:spLocks noGrp="1"/>
          </p:cNvSpPr>
          <p:nvPr>
            <p:ph type="sldNum" sz="quarter" idx="12"/>
          </p:nvPr>
        </p:nvSpPr>
        <p:spPr/>
        <p:txBody>
          <a:body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72304152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F40EACD-9BED-4EE9-8CBF-FC525C748929}"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6D08BDB-E74E-4BBA-A609-62E87F72C1F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10" Type="http://schemas.openxmlformats.org/officeDocument/2006/relationships/image" Target="../media/image1.jpeg"/><Relationship Id="rId4" Type="http://schemas.openxmlformats.org/officeDocument/2006/relationships/slideLayout" Target="../slideLayouts/slideLayout3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7.jpeg"/><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theme" Target="../theme/theme4.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C5FE3DC0-C8EC-10BC-7960-79D0F11CEED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659194" y="403123"/>
            <a:ext cx="1395565" cy="139556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Lst>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F7AAA451-0EA6-41C1-98B6-B9661C29C82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D44B9E05-14DC-4278-845A-148B31C1CF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542A17F-71E4-4CAC-8ADF-47918B0739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6C331FB-F904-44A4-A5B7-9787E2ACF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03CADD4-29CD-4CEA-95F8-B7CE24E0E64A}"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5" name="页脚占位符 4">
            <a:extLst>
              <a:ext uri="{FF2B5EF4-FFF2-40B4-BE49-F238E27FC236}">
                <a16:creationId xmlns:a16="http://schemas.microsoft.com/office/drawing/2014/main" id="{178C3BCD-AA03-4D7D-8B75-46FB8A621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灯片编号占位符 5">
            <a:extLst>
              <a:ext uri="{FF2B5EF4-FFF2-40B4-BE49-F238E27FC236}">
                <a16:creationId xmlns:a16="http://schemas.microsoft.com/office/drawing/2014/main" id="{9A867503-77E0-4B22-B292-55BD68ACE8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5D1807-7720-4CD7-94FE-EE6143E122B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7" name="图片 6"/>
          <p:cNvPicPr>
            <a:picLocks noChangeAspect="1"/>
          </p:cNvPicPr>
          <p:nvPr userDrawn="1"/>
        </p:nvPicPr>
        <p:blipFill rotWithShape="1">
          <a:blip r:embed="rId9" cstate="print">
            <a:extLst>
              <a:ext uri="{28A0092B-C50C-407E-A947-70E740481C1C}">
                <a14:useLocalDpi xmlns:a14="http://schemas.microsoft.com/office/drawing/2010/main" val="0"/>
              </a:ext>
            </a:extLst>
          </a:blip>
          <a:srcRect l="781"/>
          <a:stretch/>
        </p:blipFill>
        <p:spPr>
          <a:xfrm>
            <a:off x="0" y="-6350"/>
            <a:ext cx="12192000" cy="6864350"/>
          </a:xfrm>
          <a:prstGeom prst="rect">
            <a:avLst/>
          </a:prstGeom>
        </p:spPr>
      </p:pic>
      <p:grpSp>
        <p:nvGrpSpPr>
          <p:cNvPr id="10" name="组合 9"/>
          <p:cNvGrpSpPr/>
          <p:nvPr/>
        </p:nvGrpSpPr>
        <p:grpSpPr>
          <a:xfrm flipV="1">
            <a:off x="377368" y="365125"/>
            <a:ext cx="11509831" cy="6166304"/>
            <a:chOff x="-943429" y="-2653878"/>
            <a:chExt cx="9129486" cy="4630058"/>
          </a:xfrm>
        </p:grpSpPr>
        <p:sp>
          <p:nvSpPr>
            <p:cNvPr id="14" name="矩形 13"/>
            <p:cNvSpPr/>
            <p:nvPr/>
          </p:nvSpPr>
          <p:spPr>
            <a:xfrm>
              <a:off x="-943429" y="-2653878"/>
              <a:ext cx="9129486" cy="4630058"/>
            </a:xfrm>
            <a:prstGeom prst="rect">
              <a:avLst/>
            </a:prstGeom>
            <a:solidFill>
              <a:srgbClr val="FFB8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矩形 14"/>
            <p:cNvSpPr/>
            <p:nvPr/>
          </p:nvSpPr>
          <p:spPr>
            <a:xfrm>
              <a:off x="-748660" y="-2515040"/>
              <a:ext cx="8760545" cy="4291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Tree>
    <p:extLst>
      <p:ext uri="{BB962C8B-B14F-4D97-AF65-F5344CB8AC3E}">
        <p14:creationId xmlns:p14="http://schemas.microsoft.com/office/powerpoint/2010/main" val="105170051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F2717E93-531B-D576-A463-C7051541F47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659194" y="403123"/>
            <a:ext cx="1395565" cy="1395565"/>
          </a:xfrm>
          <a:prstGeom prst="rect">
            <a:avLst/>
          </a:prstGeom>
        </p:spPr>
      </p:pic>
    </p:spTree>
    <p:extLst>
      <p:ext uri="{BB962C8B-B14F-4D97-AF65-F5344CB8AC3E}">
        <p14:creationId xmlns:p14="http://schemas.microsoft.com/office/powerpoint/2010/main" val="270687023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6946868D-6EC1-4B23-AE27-599C2DE9225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p:cNvPicPr>
            <a:picLocks noChangeAspect="1"/>
          </p:cNvPicPr>
          <p:nvPr userDrawn="1"/>
        </p:nvPicPr>
        <p:blipFill rotWithShape="1">
          <a:blip r:embed="rId7" cstate="print">
            <a:extLst>
              <a:ext uri="{28A0092B-C50C-407E-A947-70E740481C1C}">
                <a14:useLocalDpi xmlns:a14="http://schemas.microsoft.com/office/drawing/2010/main" val="0"/>
              </a:ext>
            </a:extLst>
          </a:blip>
          <a:srcRect l="781"/>
          <a:stretch/>
        </p:blipFill>
        <p:spPr>
          <a:xfrm>
            <a:off x="0" y="-6350"/>
            <a:ext cx="12192000" cy="6864350"/>
          </a:xfrm>
          <a:prstGeom prst="rect">
            <a:avLst/>
          </a:prstGeom>
        </p:spPr>
      </p:pic>
      <p:grpSp>
        <p:nvGrpSpPr>
          <p:cNvPr id="10" name="组合 9"/>
          <p:cNvGrpSpPr/>
          <p:nvPr/>
        </p:nvGrpSpPr>
        <p:grpSpPr>
          <a:xfrm flipV="1">
            <a:off x="377368" y="365125"/>
            <a:ext cx="11509831" cy="6166304"/>
            <a:chOff x="-943429" y="-2653878"/>
            <a:chExt cx="9129486" cy="4630058"/>
          </a:xfrm>
        </p:grpSpPr>
        <p:sp>
          <p:nvSpPr>
            <p:cNvPr id="14" name="矩形 13"/>
            <p:cNvSpPr/>
            <p:nvPr/>
          </p:nvSpPr>
          <p:spPr>
            <a:xfrm>
              <a:off x="-943429" y="-2653878"/>
              <a:ext cx="9129486" cy="4630058"/>
            </a:xfrm>
            <a:prstGeom prst="rect">
              <a:avLst/>
            </a:prstGeom>
            <a:solidFill>
              <a:srgbClr val="FFB8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矩形 14"/>
            <p:cNvSpPr/>
            <p:nvPr/>
          </p:nvSpPr>
          <p:spPr>
            <a:xfrm>
              <a:off x="-748660" y="-2515040"/>
              <a:ext cx="8760545" cy="4291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Tree>
    <p:extLst>
      <p:ext uri="{BB962C8B-B14F-4D97-AF65-F5344CB8AC3E}">
        <p14:creationId xmlns:p14="http://schemas.microsoft.com/office/powerpoint/2010/main" val="31193333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5A23960-8992-439F-A1C1-DBD4FD3F97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599F889-7C44-4274-8594-224FF05A3D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ED19B2D-DFCA-4A09-98CD-99E18C34C6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554EB-4C62-4957-B789-FDFDF47FEB37}"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3FB366DC-A4B9-4D71-A6DC-0AF46BF974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C13D5D0-40A9-4131-ADE3-9285B39D47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F60E6-B9B1-456E-ACE7-5C7E49F806F8}" type="slidenum">
              <a:rPr lang="zh-CN" altLang="en-US" smtClean="0"/>
              <a:t>‹#›</a:t>
            </a:fld>
            <a:endParaRPr lang="zh-CN" altLang="en-US"/>
          </a:p>
        </p:txBody>
      </p:sp>
    </p:spTree>
    <p:extLst>
      <p:ext uri="{BB962C8B-B14F-4D97-AF65-F5344CB8AC3E}">
        <p14:creationId xmlns:p14="http://schemas.microsoft.com/office/powerpoint/2010/main" val="55763034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9.png"/><Relationship Id="rId7" Type="http://schemas.microsoft.com/office/2007/relationships/hdphoto" Target="../media/hdphoto3.wdp"/><Relationship Id="rId2" Type="http://schemas.openxmlformats.org/officeDocument/2006/relationships/image" Target="../media/image7.jpeg"/><Relationship Id="rId1" Type="http://schemas.openxmlformats.org/officeDocument/2006/relationships/slideLayout" Target="../slideLayouts/slideLayout43.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37.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0.emf"/><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0.emf"/><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0.emf"/><Relationship Id="rId4" Type="http://schemas.openxmlformats.org/officeDocument/2006/relationships/image" Target="../media/image9.emf"/></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54.gif"/><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57.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3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0.emf"/><Relationship Id="rId4" Type="http://schemas.openxmlformats.org/officeDocument/2006/relationships/image" Target="../media/image9.emf"/></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16.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4.png"/><Relationship Id="rId7"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10.emf"/><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Layout" Target="../slideLayouts/slideLayout2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28.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49.xml"/><Relationship Id="rId6" Type="http://schemas.openxmlformats.org/officeDocument/2006/relationships/slide" Target="slide5.xml"/><Relationship Id="rId11" Type="http://schemas.openxmlformats.org/officeDocument/2006/relationships/image" Target="../media/image27.png"/><Relationship Id="rId5" Type="http://schemas.openxmlformats.org/officeDocument/2006/relationships/image" Target="../media/image24.png"/><Relationship Id="rId15" Type="http://schemas.openxmlformats.org/officeDocument/2006/relationships/image" Target="../media/image29.png"/><Relationship Id="rId10" Type="http://schemas.openxmlformats.org/officeDocument/2006/relationships/slide" Target="slide7.xml"/><Relationship Id="rId4" Type="http://schemas.openxmlformats.org/officeDocument/2006/relationships/image" Target="../media/image23.png"/><Relationship Id="rId9" Type="http://schemas.openxmlformats.org/officeDocument/2006/relationships/image" Target="../media/image26.png"/><Relationship Id="rId1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30.png"/><Relationship Id="rId7"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49.xml"/><Relationship Id="rId6" Type="http://schemas.openxmlformats.org/officeDocument/2006/relationships/image" Target="../media/image33.png"/><Relationship Id="rId5" Type="http://schemas.openxmlformats.org/officeDocument/2006/relationships/image" Target="../media/image32.png"/><Relationship Id="rId10" Type="http://schemas.microsoft.com/office/2007/relationships/hdphoto" Target="../media/hdphoto1.wdp"/><Relationship Id="rId4" Type="http://schemas.openxmlformats.org/officeDocument/2006/relationships/image" Target="../media/image31.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30.png"/><Relationship Id="rId7"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49.xml"/><Relationship Id="rId6" Type="http://schemas.openxmlformats.org/officeDocument/2006/relationships/image" Target="../media/image33.png"/><Relationship Id="rId5" Type="http://schemas.openxmlformats.org/officeDocument/2006/relationships/image" Target="../media/image32.png"/><Relationship Id="rId10" Type="http://schemas.microsoft.com/office/2007/relationships/hdphoto" Target="../media/hdphoto1.wdp"/><Relationship Id="rId4" Type="http://schemas.openxmlformats.org/officeDocument/2006/relationships/image" Target="../media/image31.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30.png"/><Relationship Id="rId7" Type="http://schemas.openxmlformats.org/officeDocument/2006/relationships/image" Target="../media/image27.png"/><Relationship Id="rId2" Type="http://schemas.openxmlformats.org/officeDocument/2006/relationships/audio" Target="../media/audio1.wav"/><Relationship Id="rId1" Type="http://schemas.openxmlformats.org/officeDocument/2006/relationships/slideLayout" Target="../slideLayouts/slideLayout49.xml"/><Relationship Id="rId6" Type="http://schemas.openxmlformats.org/officeDocument/2006/relationships/image" Target="../media/image33.png"/><Relationship Id="rId5" Type="http://schemas.openxmlformats.org/officeDocument/2006/relationships/image" Target="../media/image32.png"/><Relationship Id="rId10" Type="http://schemas.microsoft.com/office/2007/relationships/hdphoto" Target="../media/hdphoto1.wdp"/><Relationship Id="rId4" Type="http://schemas.openxmlformats.org/officeDocument/2006/relationships/image" Target="../media/image31.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0.emf"/><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E:\丫头\png\对话框\ds.png">
            <a:extLst>
              <a:ext uri="{FF2B5EF4-FFF2-40B4-BE49-F238E27FC236}">
                <a16:creationId xmlns:a16="http://schemas.microsoft.com/office/drawing/2014/main" id="{3F110112-8ED1-A37C-B8CD-CF1B98B762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0894" y="650878"/>
            <a:ext cx="10797965" cy="5998400"/>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组合 68">
            <a:extLst>
              <a:ext uri="{FF2B5EF4-FFF2-40B4-BE49-F238E27FC236}">
                <a16:creationId xmlns:a16="http://schemas.microsoft.com/office/drawing/2014/main" id="{DFF9E784-6D9A-CA97-4772-401DECE37C86}"/>
              </a:ext>
            </a:extLst>
          </p:cNvPr>
          <p:cNvGrpSpPr/>
          <p:nvPr/>
        </p:nvGrpSpPr>
        <p:grpSpPr>
          <a:xfrm>
            <a:off x="467361" y="303530"/>
            <a:ext cx="1355725" cy="1004889"/>
            <a:chOff x="467361" y="303530"/>
            <a:chExt cx="1355725" cy="1004889"/>
          </a:xfrm>
        </p:grpSpPr>
        <p:pic>
          <p:nvPicPr>
            <p:cNvPr id="42" name="图片 4">
              <a:extLst>
                <a:ext uri="{FF2B5EF4-FFF2-40B4-BE49-F238E27FC236}">
                  <a16:creationId xmlns:a16="http://schemas.microsoft.com/office/drawing/2014/main" id="{87E4871F-0CC0-B71F-90AF-0E02F46B379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249" y="632144"/>
              <a:ext cx="111283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图片 5">
              <a:extLst>
                <a:ext uri="{FF2B5EF4-FFF2-40B4-BE49-F238E27FC236}">
                  <a16:creationId xmlns:a16="http://schemas.microsoft.com/office/drawing/2014/main" id="{98BD5B39-4B9A-CA94-169B-AD6F89584A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7361" y="303530"/>
              <a:ext cx="10080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 name="Google Shape;304;p20">
            <a:extLst>
              <a:ext uri="{FF2B5EF4-FFF2-40B4-BE49-F238E27FC236}">
                <a16:creationId xmlns:a16="http://schemas.microsoft.com/office/drawing/2014/main" id="{53EE6F6F-230D-8F02-1B01-6E027342D617}"/>
              </a:ext>
            </a:extLst>
          </p:cNvPr>
          <p:cNvSpPr txBox="1">
            <a:spLocks/>
          </p:cNvSpPr>
          <p:nvPr/>
        </p:nvSpPr>
        <p:spPr>
          <a:xfrm>
            <a:off x="3486159" y="1175206"/>
            <a:ext cx="6927124" cy="959132"/>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defTabSz="914377">
              <a:defRPr/>
            </a:pPr>
            <a:r>
              <a:rPr lang="en-US" sz="2800" kern="0" dirty="0" err="1">
                <a:latin typeface="Arial" panose="020B0604020202020204" pitchFamily="34" charset="0"/>
                <a:cs typeface="Arial" panose="020B0604020202020204" pitchFamily="34" charset="0"/>
              </a:rPr>
              <a:t>Thứ</a:t>
            </a:r>
            <a:r>
              <a:rPr lang="en-US" sz="2800" kern="0" dirty="0">
                <a:latin typeface="Arial" panose="020B0604020202020204" pitchFamily="34" charset="0"/>
                <a:cs typeface="Arial" panose="020B0604020202020204" pitchFamily="34" charset="0"/>
              </a:rPr>
              <a:t> … </a:t>
            </a:r>
            <a:r>
              <a:rPr lang="en-US" sz="2800" kern="0" dirty="0" err="1">
                <a:latin typeface="Arial" panose="020B0604020202020204" pitchFamily="34" charset="0"/>
                <a:cs typeface="Arial" panose="020B0604020202020204" pitchFamily="34" charset="0"/>
              </a:rPr>
              <a:t>ngày</a:t>
            </a:r>
            <a:r>
              <a:rPr lang="en-US" sz="2800" kern="0" dirty="0">
                <a:latin typeface="Arial" panose="020B0604020202020204" pitchFamily="34" charset="0"/>
                <a:cs typeface="Arial" panose="020B0604020202020204" pitchFamily="34" charset="0"/>
              </a:rPr>
              <a:t> … </a:t>
            </a:r>
            <a:r>
              <a:rPr lang="en-US" sz="2800" kern="0" dirty="0" err="1">
                <a:latin typeface="Arial" panose="020B0604020202020204" pitchFamily="34" charset="0"/>
                <a:cs typeface="Arial" panose="020B0604020202020204" pitchFamily="34" charset="0"/>
              </a:rPr>
              <a:t>tháng</a:t>
            </a:r>
            <a:r>
              <a:rPr lang="en-US" sz="2800" kern="0" dirty="0">
                <a:latin typeface="Arial" panose="020B0604020202020204" pitchFamily="34" charset="0"/>
                <a:cs typeface="Arial" panose="020B0604020202020204" pitchFamily="34" charset="0"/>
              </a:rPr>
              <a:t> … </a:t>
            </a:r>
            <a:r>
              <a:rPr lang="en-US" sz="2800" kern="0" dirty="0" err="1">
                <a:latin typeface="Arial" panose="020B0604020202020204" pitchFamily="34" charset="0"/>
                <a:cs typeface="Arial" panose="020B0604020202020204" pitchFamily="34" charset="0"/>
              </a:rPr>
              <a:t>năm</a:t>
            </a:r>
            <a:r>
              <a:rPr lang="en-US" sz="2800" kern="0"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FE097E5A-E50F-5FC1-1FC1-5A1A34239B59}"/>
              </a:ext>
            </a:extLst>
          </p:cNvPr>
          <p:cNvPicPr>
            <a:picLocks noChangeAspect="1"/>
          </p:cNvPicPr>
          <p:nvPr/>
        </p:nvPicPr>
        <p:blipFill>
          <a:blip r:embed="rId6"/>
          <a:stretch>
            <a:fillRect/>
          </a:stretch>
        </p:blipFill>
        <p:spPr>
          <a:xfrm>
            <a:off x="5813078" y="2116995"/>
            <a:ext cx="2792210" cy="914479"/>
          </a:xfrm>
          <a:prstGeom prst="rect">
            <a:avLst/>
          </a:prstGeom>
        </p:spPr>
      </p:pic>
      <p:pic>
        <p:nvPicPr>
          <p:cNvPr id="8" name="Picture 7">
            <a:extLst>
              <a:ext uri="{FF2B5EF4-FFF2-40B4-BE49-F238E27FC236}">
                <a16:creationId xmlns:a16="http://schemas.microsoft.com/office/drawing/2014/main" id="{AFF021E9-4F6B-2D87-B623-27E2E5C18DB6}"/>
              </a:ext>
            </a:extLst>
          </p:cNvPr>
          <p:cNvPicPr>
            <a:picLocks noChangeAspect="1"/>
          </p:cNvPicPr>
          <p:nvPr/>
        </p:nvPicPr>
        <p:blipFill>
          <a:blip r:embed="rId7"/>
          <a:stretch>
            <a:fillRect/>
          </a:stretch>
        </p:blipFill>
        <p:spPr>
          <a:xfrm>
            <a:off x="2678876" y="2256452"/>
            <a:ext cx="7291448" cy="2981202"/>
          </a:xfrm>
          <a:prstGeom prst="rect">
            <a:avLst/>
          </a:prstGeom>
        </p:spPr>
      </p:pic>
    </p:spTree>
    <p:extLst>
      <p:ext uri="{BB962C8B-B14F-4D97-AF65-F5344CB8AC3E}">
        <p14:creationId xmlns:p14="http://schemas.microsoft.com/office/powerpoint/2010/main" val="300520274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l="781"/>
          <a:stretch/>
        </p:blipFill>
        <p:spPr>
          <a:xfrm>
            <a:off x="0" y="-6350"/>
            <a:ext cx="12192000" cy="6864350"/>
          </a:xfrm>
          <a:prstGeom prst="rect">
            <a:avLst/>
          </a:prstGeom>
        </p:spPr>
      </p:pic>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l="70163" r="15270" b="54219"/>
          <a:stretch/>
        </p:blipFill>
        <p:spPr>
          <a:xfrm>
            <a:off x="8994802" y="-381000"/>
            <a:ext cx="1841500" cy="2755900"/>
          </a:xfrm>
          <a:custGeom>
            <a:avLst/>
            <a:gdLst>
              <a:gd name="connsiteX0" fmla="*/ 374273 w 1841500"/>
              <a:gd name="connsiteY0" fmla="*/ 0 h 2755900"/>
              <a:gd name="connsiteX1" fmla="*/ 1467228 w 1841500"/>
              <a:gd name="connsiteY1" fmla="*/ 0 h 2755900"/>
              <a:gd name="connsiteX2" fmla="*/ 1571819 w 1841500"/>
              <a:gd name="connsiteY2" fmla="*/ 143429 h 2755900"/>
              <a:gd name="connsiteX3" fmla="*/ 1841500 w 1841500"/>
              <a:gd name="connsiteY3" fmla="*/ 1225550 h 2755900"/>
              <a:gd name="connsiteX4" fmla="*/ 920750 w 1841500"/>
              <a:gd name="connsiteY4" fmla="*/ 2755900 h 2755900"/>
              <a:gd name="connsiteX5" fmla="*/ 0 w 1841500"/>
              <a:gd name="connsiteY5" fmla="*/ 1225550 h 2755900"/>
              <a:gd name="connsiteX6" fmla="*/ 269682 w 1841500"/>
              <a:gd name="connsiteY6" fmla="*/ 143429 h 27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1500" h="2755900">
                <a:moveTo>
                  <a:pt x="374273" y="0"/>
                </a:moveTo>
                <a:lnTo>
                  <a:pt x="1467228" y="0"/>
                </a:lnTo>
                <a:lnTo>
                  <a:pt x="1571819" y="143429"/>
                </a:lnTo>
                <a:cubicBezTo>
                  <a:pt x="1738442" y="420368"/>
                  <a:pt x="1841500" y="802956"/>
                  <a:pt x="1841500" y="1225550"/>
                </a:cubicBezTo>
                <a:cubicBezTo>
                  <a:pt x="1841500" y="2070739"/>
                  <a:pt x="1429266" y="2755900"/>
                  <a:pt x="920750" y="2755900"/>
                </a:cubicBezTo>
                <a:cubicBezTo>
                  <a:pt x="412234" y="2755900"/>
                  <a:pt x="0" y="2070739"/>
                  <a:pt x="0" y="1225550"/>
                </a:cubicBezTo>
                <a:cubicBezTo>
                  <a:pt x="0" y="802956"/>
                  <a:pt x="103059" y="420368"/>
                  <a:pt x="269682" y="143429"/>
                </a:cubicBezTo>
                <a:close/>
              </a:path>
            </a:pathLst>
          </a:custGeom>
        </p:spPr>
      </p:pic>
      <p:grpSp>
        <p:nvGrpSpPr>
          <p:cNvPr id="11" name="Group 10"/>
          <p:cNvGrpSpPr/>
          <p:nvPr/>
        </p:nvGrpSpPr>
        <p:grpSpPr>
          <a:xfrm>
            <a:off x="-227175" y="-247025"/>
            <a:ext cx="6980399" cy="2389272"/>
            <a:chOff x="-732160" y="3476542"/>
            <a:chExt cx="8918085" cy="3592286"/>
          </a:xfrm>
        </p:grpSpPr>
        <p:grpSp>
          <p:nvGrpSpPr>
            <p:cNvPr id="13" name="Group 12"/>
            <p:cNvGrpSpPr/>
            <p:nvPr/>
          </p:nvGrpSpPr>
          <p:grpSpPr>
            <a:xfrm>
              <a:off x="-732160" y="3476542"/>
              <a:ext cx="8918085" cy="3592286"/>
              <a:chOff x="375280" y="3019342"/>
              <a:chExt cx="8918085" cy="3592286"/>
            </a:xfrm>
          </p:grpSpPr>
          <p:pic>
            <p:nvPicPr>
              <p:cNvPr id="18"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9954" b="51736" l="9954" r="89931"/>
                        </a14:imgEffect>
                      </a14:imgLayer>
                    </a14:imgProps>
                  </a:ext>
                  <a:ext uri="{28A0092B-C50C-407E-A947-70E740481C1C}">
                    <a14:useLocalDpi xmlns:a14="http://schemas.microsoft.com/office/drawing/2010/main" val="0"/>
                  </a:ext>
                </a:extLst>
              </a:blip>
              <a:stretch>
                <a:fillRect/>
              </a:stretch>
            </p:blipFill>
            <p:spPr>
              <a:xfrm>
                <a:off x="505096" y="3019342"/>
                <a:ext cx="4265024" cy="3592286"/>
              </a:xfrm>
              <a:prstGeom prst="rect">
                <a:avLst/>
              </a:prstGeom>
            </p:spPr>
          </p:pic>
          <p:pic>
            <p:nvPicPr>
              <p:cNvPr id="19"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49306" b="94444" l="9954" r="89931"/>
                        </a14:imgEffect>
                      </a14:imgLayer>
                    </a14:imgProps>
                  </a:ext>
                  <a:ext uri="{28A0092B-C50C-407E-A947-70E740481C1C}">
                    <a14:useLocalDpi xmlns:a14="http://schemas.microsoft.com/office/drawing/2010/main" val="0"/>
                  </a:ext>
                </a:extLst>
              </a:blip>
              <a:srcRect t="45389"/>
              <a:stretch/>
            </p:blipFill>
            <p:spPr>
              <a:xfrm>
                <a:off x="375280" y="4613075"/>
                <a:ext cx="8918085" cy="1686561"/>
              </a:xfrm>
              <a:prstGeom prst="rect">
                <a:avLst/>
              </a:prstGeom>
            </p:spPr>
          </p:pic>
        </p:grpSp>
        <p:sp>
          <p:nvSpPr>
            <p:cNvPr id="16" name="TextBox 15"/>
            <p:cNvSpPr txBox="1"/>
            <p:nvPr/>
          </p:nvSpPr>
          <p:spPr>
            <a:xfrm>
              <a:off x="723433" y="5177543"/>
              <a:ext cx="6123898" cy="11568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400" b="1" i="0" u="none" strike="noStrike" kern="1200" cap="none" spc="0" normalizeH="0" baseline="0" noProof="0" dirty="0">
                  <a:ln>
                    <a:noFill/>
                  </a:ln>
                  <a:solidFill>
                    <a:srgbClr val="ED7D31">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từ khó</a:t>
              </a:r>
              <a:endParaRPr kumimoji="0" lang="en-US" sz="6600" b="1" i="0" u="none" strike="noStrike" kern="1200" cap="none" spc="0" normalizeH="0" baseline="0" noProof="0" dirty="0">
                <a:ln>
                  <a:noFill/>
                </a:ln>
                <a:solidFill>
                  <a:srgbClr val="ED7D31">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1" name="Rectangle 20"/>
          <p:cNvSpPr/>
          <p:nvPr/>
        </p:nvSpPr>
        <p:spPr>
          <a:xfrm>
            <a:off x="3987754" y="3249477"/>
            <a:ext cx="2026965" cy="769441"/>
          </a:xfrm>
          <a:prstGeom prst="rect">
            <a:avLst/>
          </a:prstGeom>
          <a:solidFill>
            <a:schemeClr val="accent4">
              <a:lumMod val="40000"/>
              <a:lumOff val="60000"/>
            </a:schemeClr>
          </a:solidFill>
          <a:ln>
            <a:solidFill>
              <a:schemeClr val="tx1"/>
            </a:solidFill>
            <a:prstDash val="lg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noProof="0" dirty="0" err="1">
                <a:solidFill>
                  <a:srgbClr val="662A0E"/>
                </a:solidFill>
                <a:latin typeface="Arial-Rounded" panose="020B0500000000000000" pitchFamily="34" charset="0"/>
                <a:ea typeface="Arial-Rounded" panose="020B0500000000000000" pitchFamily="34" charset="0"/>
                <a:cs typeface="Arial-Rounded" panose="020B0500000000000000" pitchFamily="34" charset="0"/>
              </a:rPr>
              <a:t>rập</a:t>
            </a:r>
            <a:r>
              <a:rPr lang="en-US" sz="4400" b="1" noProof="0" dirty="0">
                <a:solidFill>
                  <a:srgbClr val="662A0E"/>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noProof="0" dirty="0" err="1">
                <a:solidFill>
                  <a:srgbClr val="662A0E"/>
                </a:solidFill>
                <a:latin typeface="Arial-Rounded" panose="020B0500000000000000" pitchFamily="34" charset="0"/>
                <a:ea typeface="Arial-Rounded" panose="020B0500000000000000" pitchFamily="34" charset="0"/>
                <a:cs typeface="Arial-Rounded" panose="020B0500000000000000" pitchFamily="34" charset="0"/>
              </a:rPr>
              <a:t>rình</a:t>
            </a:r>
            <a:endParaRPr kumimoji="0" lang="en-US" sz="4400" b="1" i="0" u="none" strike="noStrike" kern="1200" cap="none" spc="0" normalizeH="0" baseline="0" noProof="0" dirty="0">
              <a:ln>
                <a:noFill/>
              </a:ln>
              <a:solidFill>
                <a:srgbClr val="662A0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Rectangle 21"/>
          <p:cNvSpPr/>
          <p:nvPr/>
        </p:nvSpPr>
        <p:spPr>
          <a:xfrm>
            <a:off x="4010531" y="1991312"/>
            <a:ext cx="981359" cy="769441"/>
          </a:xfrm>
          <a:prstGeom prst="rect">
            <a:avLst/>
          </a:prstGeom>
          <a:solidFill>
            <a:schemeClr val="accent4">
              <a:lumMod val="40000"/>
              <a:lumOff val="60000"/>
            </a:schemeClr>
          </a:solidFill>
          <a:ln>
            <a:solidFill>
              <a:schemeClr val="tx1"/>
            </a:solidFill>
            <a:prstDash val="lg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662A0E"/>
                </a:solidFill>
                <a:effectLst/>
                <a:uLnTx/>
                <a:uFillTx/>
                <a:latin typeface="Arial-Rounded" panose="020B0500000000000000" pitchFamily="34" charset="0"/>
                <a:ea typeface="Arial-Rounded" panose="020B0500000000000000" pitchFamily="34" charset="0"/>
                <a:cs typeface="Arial-Rounded" panose="020B0500000000000000" pitchFamily="34" charset="0"/>
              </a:rPr>
              <a:t>rím</a:t>
            </a:r>
            <a:endParaRPr kumimoji="0" lang="en-US" sz="4400" b="1" i="0" u="none" strike="noStrike" kern="1200" cap="none" spc="0" normalizeH="0" baseline="0" noProof="0" dirty="0">
              <a:ln>
                <a:noFill/>
              </a:ln>
              <a:solidFill>
                <a:srgbClr val="662A0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5" name="图片 29" descr="卡通人物&#10;&#10;中度可信度描述已自动生成">
            <a:extLst>
              <a:ext uri="{FF2B5EF4-FFF2-40B4-BE49-F238E27FC236}">
                <a16:creationId xmlns:a16="http://schemas.microsoft.com/office/drawing/2014/main" id="{542D9BEB-1992-44DA-A314-8130083AB8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74872" y="3040747"/>
            <a:ext cx="4252676" cy="4252676"/>
          </a:xfrm>
          <a:prstGeom prst="rect">
            <a:avLst/>
          </a:prstGeom>
        </p:spPr>
      </p:pic>
    </p:spTree>
    <p:extLst>
      <p:ext uri="{BB962C8B-B14F-4D97-AF65-F5344CB8AC3E}">
        <p14:creationId xmlns:p14="http://schemas.microsoft.com/office/powerpoint/2010/main" val="280951625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4">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5"/>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pic>
        <p:nvPicPr>
          <p:cNvPr id="25" name="图片 24" descr="图片包含 风筝, 伞, 装饰品, 飞行&#10;&#10;描述已自动生成">
            <a:extLst>
              <a:ext uri="{FF2B5EF4-FFF2-40B4-BE49-F238E27FC236}">
                <a16:creationId xmlns:a16="http://schemas.microsoft.com/office/drawing/2014/main" id="{F1D25DB1-43E4-4ECC-8D83-1B128F2891C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568" b="30514"/>
          <a:stretch/>
        </p:blipFill>
        <p:spPr>
          <a:xfrm>
            <a:off x="10205277" y="-82520"/>
            <a:ext cx="1895226" cy="1924420"/>
          </a:xfrm>
          <a:prstGeom prst="rect">
            <a:avLst/>
          </a:prstGeom>
        </p:spPr>
      </p:pic>
      <p:sp>
        <p:nvSpPr>
          <p:cNvPr id="2" name="TextBox 1">
            <a:extLst>
              <a:ext uri="{FF2B5EF4-FFF2-40B4-BE49-F238E27FC236}">
                <a16:creationId xmlns:a16="http://schemas.microsoft.com/office/drawing/2014/main" id="{41910A4E-5F65-AD14-0DBA-DE7F605882A9}"/>
              </a:ext>
            </a:extLst>
          </p:cNvPr>
          <p:cNvSpPr txBox="1"/>
          <p:nvPr/>
        </p:nvSpPr>
        <p:spPr>
          <a:xfrm>
            <a:off x="620008" y="409514"/>
            <a:ext cx="1089980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 name="TextBox 3">
            <a:extLst>
              <a:ext uri="{FF2B5EF4-FFF2-40B4-BE49-F238E27FC236}">
                <a16:creationId xmlns:a16="http://schemas.microsoft.com/office/drawing/2014/main" id="{00695C4B-7714-F246-832E-E3D5A1259101}"/>
              </a:ext>
            </a:extLst>
          </p:cNvPr>
          <p:cNvSpPr txBox="1"/>
          <p:nvPr/>
        </p:nvSpPr>
        <p:spPr>
          <a:xfrm>
            <a:off x="1162933" y="1238189"/>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Lợp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nghìn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lá</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Sóng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rập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TextBox 4">
            <a:extLst>
              <a:ext uri="{FF2B5EF4-FFF2-40B4-BE49-F238E27FC236}">
                <a16:creationId xmlns:a16="http://schemas.microsoft.com/office/drawing/2014/main" id="{6A1D43C5-0816-734A-76FA-F27032542FE7}"/>
              </a:ext>
            </a:extLst>
          </p:cNvPr>
          <p:cNvSpPr txBox="1"/>
          <p:nvPr/>
        </p:nvSpPr>
        <p:spPr>
          <a:xfrm>
            <a:off x="1191508" y="296221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dím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ốc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vo</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B8556F52-BF4D-BD41-5C0D-47AC3318B0EB}"/>
              </a:ext>
            </a:extLst>
          </p:cNvPr>
          <p:cNvSpPr txBox="1"/>
          <p:nvPr/>
        </p:nvSpPr>
        <p:spPr>
          <a:xfrm>
            <a:off x="4106158" y="119056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Nghiêng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giàn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lợp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9" name="TextBox 8">
            <a:extLst>
              <a:ext uri="{FF2B5EF4-FFF2-40B4-BE49-F238E27FC236}">
                <a16:creationId xmlns:a16="http://schemas.microsoft.com/office/drawing/2014/main" id="{46715B67-0563-43B1-5879-B5715AAD6758}"/>
              </a:ext>
            </a:extLst>
          </p:cNvPr>
          <p:cNvSpPr txBox="1"/>
          <p:nvPr/>
        </p:nvSpPr>
        <p:spPr>
          <a:xfrm>
            <a:off x="7735183" y="1209614"/>
            <a:ext cx="3561467"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ơi, ngước mắt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Ngước mắt lên trông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ơi, hãy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Hát câu cuối cùng: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 Hải)</a:t>
            </a:r>
          </a:p>
        </p:txBody>
      </p:sp>
      <p:pic>
        <p:nvPicPr>
          <p:cNvPr id="30" name="Picture 29">
            <a:extLst>
              <a:ext uri="{FF2B5EF4-FFF2-40B4-BE49-F238E27FC236}">
                <a16:creationId xmlns:a16="http://schemas.microsoft.com/office/drawing/2014/main" id="{616A33F9-49B8-64D7-D4D0-41FE13DB8D99}"/>
              </a:ext>
            </a:extLst>
          </p:cNvPr>
          <p:cNvPicPr>
            <a:picLocks noChangeAspect="1"/>
          </p:cNvPicPr>
          <p:nvPr/>
        </p:nvPicPr>
        <p:blipFill>
          <a:blip r:embed="rId7"/>
          <a:stretch>
            <a:fillRect/>
          </a:stretch>
        </p:blipFill>
        <p:spPr>
          <a:xfrm>
            <a:off x="7419975" y="4105426"/>
            <a:ext cx="4936601" cy="2921954"/>
          </a:xfrm>
          <a:prstGeom prst="rect">
            <a:avLst/>
          </a:prstGeom>
          <a:ln>
            <a:noFill/>
          </a:ln>
          <a:effectLst>
            <a:softEdge rad="112500"/>
          </a:effectLst>
        </p:spPr>
      </p:pic>
      <p:sp>
        <p:nvSpPr>
          <p:cNvPr id="31" name="TextBox 30">
            <a:extLst>
              <a:ext uri="{FF2B5EF4-FFF2-40B4-BE49-F238E27FC236}">
                <a16:creationId xmlns:a16="http://schemas.microsoft.com/office/drawing/2014/main" id="{039EF042-3DD2-0613-CCD5-DC741361EA72}"/>
              </a:ext>
            </a:extLst>
          </p:cNvPr>
          <p:cNvSpPr txBox="1"/>
          <p:nvPr/>
        </p:nvSpPr>
        <p:spPr>
          <a:xfrm>
            <a:off x="4182358" y="288601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vô</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32" name="TextBox 31">
            <a:extLst>
              <a:ext uri="{FF2B5EF4-FFF2-40B4-BE49-F238E27FC236}">
                <a16:creationId xmlns:a16="http://schemas.microsoft.com/office/drawing/2014/main" id="{82F6F985-1D14-CC90-52CF-E5D3986BD3A4}"/>
              </a:ext>
            </a:extLst>
          </p:cNvPr>
          <p:cNvSpPr txBox="1"/>
          <p:nvPr/>
        </p:nvSpPr>
        <p:spPr>
          <a:xfrm>
            <a:off x="4220458" y="4590989"/>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Rực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rỡ</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vòm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Bảy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cầu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vồng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7" name="组合 5">
            <a:extLst>
              <a:ext uri="{FF2B5EF4-FFF2-40B4-BE49-F238E27FC236}">
                <a16:creationId xmlns:a16="http://schemas.microsoft.com/office/drawing/2014/main" id="{CBCB6D6C-8EEF-3996-FC36-0BC38D2EA72E}"/>
              </a:ext>
            </a:extLst>
          </p:cNvPr>
          <p:cNvGrpSpPr/>
          <p:nvPr/>
        </p:nvGrpSpPr>
        <p:grpSpPr>
          <a:xfrm>
            <a:off x="185002" y="5734050"/>
            <a:ext cx="3758348" cy="957872"/>
            <a:chOff x="2954954" y="4334354"/>
            <a:chExt cx="6334189" cy="1214046"/>
          </a:xfrm>
        </p:grpSpPr>
        <p:sp>
          <p:nvSpPr>
            <p:cNvPr id="8" name="矩形 15">
              <a:extLst>
                <a:ext uri="{FF2B5EF4-FFF2-40B4-BE49-F238E27FC236}">
                  <a16:creationId xmlns:a16="http://schemas.microsoft.com/office/drawing/2014/main" id="{DC62AD72-D57D-0009-30C9-DEEA74AE9803}"/>
                </a:ext>
              </a:extLst>
            </p:cNvPr>
            <p:cNvSpPr/>
            <p:nvPr/>
          </p:nvSpPr>
          <p:spPr>
            <a:xfrm>
              <a:off x="3048503" y="4805889"/>
              <a:ext cx="6240640" cy="742511"/>
            </a:xfrm>
            <a:prstGeom prst="rect">
              <a:avLst/>
            </a:prstGeom>
            <a:solidFill>
              <a:srgbClr val="E75D55"/>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 name="矩形 17">
              <a:extLst>
                <a:ext uri="{FF2B5EF4-FFF2-40B4-BE49-F238E27FC236}">
                  <a16:creationId xmlns:a16="http://schemas.microsoft.com/office/drawing/2014/main" id="{892C513E-266F-2FA3-291C-7DFB98F73A0C}"/>
                </a:ext>
              </a:extLst>
            </p:cNvPr>
            <p:cNvSpPr/>
            <p:nvPr/>
          </p:nvSpPr>
          <p:spPr>
            <a:xfrm>
              <a:off x="2954954" y="4503368"/>
              <a:ext cx="6240640" cy="797652"/>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2" name="矩形 19">
              <a:extLst>
                <a:ext uri="{FF2B5EF4-FFF2-40B4-BE49-F238E27FC236}">
                  <a16:creationId xmlns:a16="http://schemas.microsoft.com/office/drawing/2014/main" id="{0B058827-5575-A922-250D-00120B8D64D4}"/>
                </a:ext>
              </a:extLst>
            </p:cNvPr>
            <p:cNvSpPr/>
            <p:nvPr/>
          </p:nvSpPr>
          <p:spPr>
            <a:xfrm>
              <a:off x="3010551" y="4334354"/>
              <a:ext cx="6247871" cy="9375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Cùng</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 chia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khổ</a:t>
              </a:r>
              <a:endParaRPr kumimoji="0" lang="zh-CN" altLang="en-US"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endParaRPr>
            </a:p>
          </p:txBody>
        </p:sp>
      </p:grpSp>
      <p:sp>
        <p:nvSpPr>
          <p:cNvPr id="13" name="Oval 12">
            <a:extLst>
              <a:ext uri="{FF2B5EF4-FFF2-40B4-BE49-F238E27FC236}">
                <a16:creationId xmlns:a16="http://schemas.microsoft.com/office/drawing/2014/main" id="{066B6E19-2269-12E0-081A-033F34731846}"/>
              </a:ext>
            </a:extLst>
          </p:cNvPr>
          <p:cNvSpPr/>
          <p:nvPr/>
        </p:nvSpPr>
        <p:spPr>
          <a:xfrm>
            <a:off x="618103" y="131002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1</a:t>
            </a:r>
          </a:p>
        </p:txBody>
      </p:sp>
      <p:sp>
        <p:nvSpPr>
          <p:cNvPr id="14" name="Oval 13">
            <a:extLst>
              <a:ext uri="{FF2B5EF4-FFF2-40B4-BE49-F238E27FC236}">
                <a16:creationId xmlns:a16="http://schemas.microsoft.com/office/drawing/2014/main" id="{58D357A1-6DEE-7640-84DA-0C1B11055800}"/>
              </a:ext>
            </a:extLst>
          </p:cNvPr>
          <p:cNvSpPr/>
          <p:nvPr/>
        </p:nvSpPr>
        <p:spPr>
          <a:xfrm>
            <a:off x="675253" y="2995953"/>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2</a:t>
            </a:r>
          </a:p>
        </p:txBody>
      </p:sp>
      <p:sp>
        <p:nvSpPr>
          <p:cNvPr id="15" name="Oval 14">
            <a:extLst>
              <a:ext uri="{FF2B5EF4-FFF2-40B4-BE49-F238E27FC236}">
                <a16:creationId xmlns:a16="http://schemas.microsoft.com/office/drawing/2014/main" id="{68E46767-2861-0C1B-DFFF-6E8BD34F470D}"/>
              </a:ext>
            </a:extLst>
          </p:cNvPr>
          <p:cNvSpPr/>
          <p:nvPr/>
        </p:nvSpPr>
        <p:spPr>
          <a:xfrm>
            <a:off x="3628003" y="12147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3</a:t>
            </a:r>
          </a:p>
        </p:txBody>
      </p:sp>
      <p:sp>
        <p:nvSpPr>
          <p:cNvPr id="16" name="Oval 15">
            <a:extLst>
              <a:ext uri="{FF2B5EF4-FFF2-40B4-BE49-F238E27FC236}">
                <a16:creationId xmlns:a16="http://schemas.microsoft.com/office/drawing/2014/main" id="{D41D1E43-68D5-CE80-4FB5-EE14937C368F}"/>
              </a:ext>
            </a:extLst>
          </p:cNvPr>
          <p:cNvSpPr/>
          <p:nvPr/>
        </p:nvSpPr>
        <p:spPr>
          <a:xfrm>
            <a:off x="3704203" y="29673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4</a:t>
            </a:r>
          </a:p>
        </p:txBody>
      </p:sp>
      <p:sp>
        <p:nvSpPr>
          <p:cNvPr id="17" name="Oval 16">
            <a:extLst>
              <a:ext uri="{FF2B5EF4-FFF2-40B4-BE49-F238E27FC236}">
                <a16:creationId xmlns:a16="http://schemas.microsoft.com/office/drawing/2014/main" id="{1398B080-DFC5-9E80-FF5F-A1B62E764FA9}"/>
              </a:ext>
            </a:extLst>
          </p:cNvPr>
          <p:cNvSpPr/>
          <p:nvPr/>
        </p:nvSpPr>
        <p:spPr>
          <a:xfrm>
            <a:off x="3751828" y="46818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5</a:t>
            </a:r>
          </a:p>
        </p:txBody>
      </p:sp>
      <p:sp>
        <p:nvSpPr>
          <p:cNvPr id="18" name="Oval 17">
            <a:extLst>
              <a:ext uri="{FF2B5EF4-FFF2-40B4-BE49-F238E27FC236}">
                <a16:creationId xmlns:a16="http://schemas.microsoft.com/office/drawing/2014/main" id="{33D47DD1-63D9-0419-B280-B292961972CF}"/>
              </a:ext>
            </a:extLst>
          </p:cNvPr>
          <p:cNvSpPr/>
          <p:nvPr/>
        </p:nvSpPr>
        <p:spPr>
          <a:xfrm>
            <a:off x="7276078" y="127192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6</a:t>
            </a:r>
          </a:p>
        </p:txBody>
      </p:sp>
    </p:spTree>
    <p:extLst>
      <p:ext uri="{BB962C8B-B14F-4D97-AF65-F5344CB8AC3E}">
        <p14:creationId xmlns:p14="http://schemas.microsoft.com/office/powerpoint/2010/main" val="3685955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3">
            <a:extLst>
              <a:ext uri="{28A0092B-C50C-407E-A947-70E740481C1C}">
                <a14:useLocalDpi xmlns:a14="http://schemas.microsoft.com/office/drawing/2010/main" val="0"/>
              </a:ext>
            </a:extLst>
          </a:blip>
          <a:srcRect l="2500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11">
            <a:extLst>
              <a:ext uri="{FF2B5EF4-FFF2-40B4-BE49-F238E27FC236}">
                <a16:creationId xmlns:a16="http://schemas.microsoft.com/office/drawing/2014/main" id="{EDE4D39F-DDA1-D001-2CD6-ED618004CC34}"/>
              </a:ext>
            </a:extLst>
          </p:cNvPr>
          <p:cNvSpPr/>
          <p:nvPr/>
        </p:nvSpPr>
        <p:spPr>
          <a:xfrm>
            <a:off x="542925" y="457200"/>
            <a:ext cx="10944225" cy="5743575"/>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grpSp>
        <p:nvGrpSpPr>
          <p:cNvPr id="7" name="Group 6">
            <a:extLst>
              <a:ext uri="{FF2B5EF4-FFF2-40B4-BE49-F238E27FC236}">
                <a16:creationId xmlns:a16="http://schemas.microsoft.com/office/drawing/2014/main" id="{F7E49B00-39C8-8F2A-BC2B-968DDB61C77E}"/>
              </a:ext>
            </a:extLst>
          </p:cNvPr>
          <p:cNvGrpSpPr/>
          <p:nvPr/>
        </p:nvGrpSpPr>
        <p:grpSpPr>
          <a:xfrm>
            <a:off x="753664" y="857344"/>
            <a:ext cx="4961336" cy="2707191"/>
            <a:chOff x="3075431" y="1124622"/>
            <a:chExt cx="4325245" cy="2707191"/>
          </a:xfrm>
        </p:grpSpPr>
        <p:sp>
          <p:nvSpPr>
            <p:cNvPr id="8" name="Rectangle: Rounded Corners 6">
              <a:extLst>
                <a:ext uri="{FF2B5EF4-FFF2-40B4-BE49-F238E27FC236}">
                  <a16:creationId xmlns:a16="http://schemas.microsoft.com/office/drawing/2014/main" id="{88807A8A-D62A-D9CF-8B89-2FADE5076A44}"/>
                </a:ext>
              </a:extLst>
            </p:cNvPr>
            <p:cNvSpPr/>
            <p:nvPr/>
          </p:nvSpPr>
          <p:spPr>
            <a:xfrm>
              <a:off x="3075431" y="1769672"/>
              <a:ext cx="4325245" cy="2062141"/>
            </a:xfrm>
            <a:custGeom>
              <a:avLst/>
              <a:gdLst>
                <a:gd name="connsiteX0" fmla="*/ 0 w 4325245"/>
                <a:gd name="connsiteY0" fmla="*/ 415975 h 2062141"/>
                <a:gd name="connsiteX1" fmla="*/ 415975 w 4325245"/>
                <a:gd name="connsiteY1" fmla="*/ 0 h 2062141"/>
                <a:gd name="connsiteX2" fmla="*/ 1044768 w 4325245"/>
                <a:gd name="connsiteY2" fmla="*/ 0 h 2062141"/>
                <a:gd name="connsiteX3" fmla="*/ 1813293 w 4325245"/>
                <a:gd name="connsiteY3" fmla="*/ 0 h 2062141"/>
                <a:gd name="connsiteX4" fmla="*/ 2477019 w 4325245"/>
                <a:gd name="connsiteY4" fmla="*/ 0 h 2062141"/>
                <a:gd name="connsiteX5" fmla="*/ 3245544 w 4325245"/>
                <a:gd name="connsiteY5" fmla="*/ 0 h 2062141"/>
                <a:gd name="connsiteX6" fmla="*/ 3909270 w 4325245"/>
                <a:gd name="connsiteY6" fmla="*/ 0 h 2062141"/>
                <a:gd name="connsiteX7" fmla="*/ 4325245 w 4325245"/>
                <a:gd name="connsiteY7" fmla="*/ 415975 h 2062141"/>
                <a:gd name="connsiteX8" fmla="*/ 4325245 w 4325245"/>
                <a:gd name="connsiteY8" fmla="*/ 1031071 h 2062141"/>
                <a:gd name="connsiteX9" fmla="*/ 4325245 w 4325245"/>
                <a:gd name="connsiteY9" fmla="*/ 1646166 h 2062141"/>
                <a:gd name="connsiteX10" fmla="*/ 3909270 w 4325245"/>
                <a:gd name="connsiteY10" fmla="*/ 2062141 h 2062141"/>
                <a:gd name="connsiteX11" fmla="*/ 3210611 w 4325245"/>
                <a:gd name="connsiteY11" fmla="*/ 2062141 h 2062141"/>
                <a:gd name="connsiteX12" fmla="*/ 2442086 w 4325245"/>
                <a:gd name="connsiteY12" fmla="*/ 2062141 h 2062141"/>
                <a:gd name="connsiteX13" fmla="*/ 1848226 w 4325245"/>
                <a:gd name="connsiteY13" fmla="*/ 2062141 h 2062141"/>
                <a:gd name="connsiteX14" fmla="*/ 1254366 w 4325245"/>
                <a:gd name="connsiteY14" fmla="*/ 2062141 h 2062141"/>
                <a:gd name="connsiteX15" fmla="*/ 415975 w 4325245"/>
                <a:gd name="connsiteY15" fmla="*/ 2062141 h 2062141"/>
                <a:gd name="connsiteX16" fmla="*/ 0 w 4325245"/>
                <a:gd name="connsiteY16" fmla="*/ 1646166 h 2062141"/>
                <a:gd name="connsiteX17" fmla="*/ 0 w 4325245"/>
                <a:gd name="connsiteY17" fmla="*/ 1067976 h 2062141"/>
                <a:gd name="connsiteX18" fmla="*/ 0 w 4325245"/>
                <a:gd name="connsiteY18" fmla="*/ 415975 h 206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5245" h="2062141" fill="none" extrusionOk="0">
                  <a:moveTo>
                    <a:pt x="0" y="415975"/>
                  </a:moveTo>
                  <a:cubicBezTo>
                    <a:pt x="32363" y="177437"/>
                    <a:pt x="227969" y="21244"/>
                    <a:pt x="415975" y="0"/>
                  </a:cubicBezTo>
                  <a:cubicBezTo>
                    <a:pt x="713846" y="-14106"/>
                    <a:pt x="766707" y="-16625"/>
                    <a:pt x="1044768" y="0"/>
                  </a:cubicBezTo>
                  <a:cubicBezTo>
                    <a:pt x="1322829" y="16625"/>
                    <a:pt x="1557664" y="-22468"/>
                    <a:pt x="1813293" y="0"/>
                  </a:cubicBezTo>
                  <a:cubicBezTo>
                    <a:pt x="2068922" y="22468"/>
                    <a:pt x="2198130" y="14597"/>
                    <a:pt x="2477019" y="0"/>
                  </a:cubicBezTo>
                  <a:cubicBezTo>
                    <a:pt x="2755908" y="-14597"/>
                    <a:pt x="3005689" y="17813"/>
                    <a:pt x="3245544" y="0"/>
                  </a:cubicBezTo>
                  <a:cubicBezTo>
                    <a:pt x="3485400" y="-17813"/>
                    <a:pt x="3738470" y="4237"/>
                    <a:pt x="3909270" y="0"/>
                  </a:cubicBezTo>
                  <a:cubicBezTo>
                    <a:pt x="4150563" y="14200"/>
                    <a:pt x="4317276" y="171305"/>
                    <a:pt x="4325245" y="415975"/>
                  </a:cubicBezTo>
                  <a:cubicBezTo>
                    <a:pt x="4311113" y="684824"/>
                    <a:pt x="4321972" y="735766"/>
                    <a:pt x="4325245" y="1031071"/>
                  </a:cubicBezTo>
                  <a:cubicBezTo>
                    <a:pt x="4328518" y="1326376"/>
                    <a:pt x="4330175" y="1485377"/>
                    <a:pt x="4325245" y="1646166"/>
                  </a:cubicBezTo>
                  <a:cubicBezTo>
                    <a:pt x="4345795" y="1877953"/>
                    <a:pt x="4152594" y="2024778"/>
                    <a:pt x="3909270" y="2062141"/>
                  </a:cubicBezTo>
                  <a:cubicBezTo>
                    <a:pt x="3730168" y="2083231"/>
                    <a:pt x="3538802" y="2029540"/>
                    <a:pt x="3210611" y="2062141"/>
                  </a:cubicBezTo>
                  <a:cubicBezTo>
                    <a:pt x="2882420" y="2094742"/>
                    <a:pt x="2677918" y="2051119"/>
                    <a:pt x="2442086" y="2062141"/>
                  </a:cubicBezTo>
                  <a:cubicBezTo>
                    <a:pt x="2206255" y="2073163"/>
                    <a:pt x="2001388" y="2072565"/>
                    <a:pt x="1848226" y="2062141"/>
                  </a:cubicBezTo>
                  <a:cubicBezTo>
                    <a:pt x="1695064" y="2051717"/>
                    <a:pt x="1386455" y="2054804"/>
                    <a:pt x="1254366" y="2062141"/>
                  </a:cubicBezTo>
                  <a:cubicBezTo>
                    <a:pt x="1122277" y="2069478"/>
                    <a:pt x="730034" y="2053991"/>
                    <a:pt x="415975" y="2062141"/>
                  </a:cubicBezTo>
                  <a:cubicBezTo>
                    <a:pt x="138265" y="2083829"/>
                    <a:pt x="4217" y="1855513"/>
                    <a:pt x="0" y="1646166"/>
                  </a:cubicBezTo>
                  <a:cubicBezTo>
                    <a:pt x="-16691" y="1387455"/>
                    <a:pt x="18196" y="1197864"/>
                    <a:pt x="0" y="1067976"/>
                  </a:cubicBezTo>
                  <a:cubicBezTo>
                    <a:pt x="-18196" y="938088"/>
                    <a:pt x="-25016" y="730971"/>
                    <a:pt x="0" y="415975"/>
                  </a:cubicBezTo>
                  <a:close/>
                </a:path>
                <a:path w="4325245" h="2062141" stroke="0" extrusionOk="0">
                  <a:moveTo>
                    <a:pt x="0" y="415975"/>
                  </a:moveTo>
                  <a:cubicBezTo>
                    <a:pt x="184" y="191865"/>
                    <a:pt x="203938" y="31629"/>
                    <a:pt x="415975" y="0"/>
                  </a:cubicBezTo>
                  <a:cubicBezTo>
                    <a:pt x="685283" y="-31753"/>
                    <a:pt x="790172" y="-13552"/>
                    <a:pt x="1149567" y="0"/>
                  </a:cubicBezTo>
                  <a:cubicBezTo>
                    <a:pt x="1508962" y="13552"/>
                    <a:pt x="1646908" y="-24748"/>
                    <a:pt x="1778360" y="0"/>
                  </a:cubicBezTo>
                  <a:cubicBezTo>
                    <a:pt x="1909812" y="24748"/>
                    <a:pt x="2142769" y="6860"/>
                    <a:pt x="2407153" y="0"/>
                  </a:cubicBezTo>
                  <a:cubicBezTo>
                    <a:pt x="2671537" y="-6860"/>
                    <a:pt x="2847739" y="15100"/>
                    <a:pt x="3140745" y="0"/>
                  </a:cubicBezTo>
                  <a:cubicBezTo>
                    <a:pt x="3433751" y="-15100"/>
                    <a:pt x="3686608" y="33263"/>
                    <a:pt x="3909270" y="0"/>
                  </a:cubicBezTo>
                  <a:cubicBezTo>
                    <a:pt x="4114752" y="-37531"/>
                    <a:pt x="4278299" y="211356"/>
                    <a:pt x="4325245" y="415975"/>
                  </a:cubicBezTo>
                  <a:cubicBezTo>
                    <a:pt x="4296973" y="575563"/>
                    <a:pt x="4342593" y="796161"/>
                    <a:pt x="4325245" y="1031071"/>
                  </a:cubicBezTo>
                  <a:cubicBezTo>
                    <a:pt x="4307897" y="1265981"/>
                    <a:pt x="4313232" y="1453275"/>
                    <a:pt x="4325245" y="1646166"/>
                  </a:cubicBezTo>
                  <a:cubicBezTo>
                    <a:pt x="4317334" y="1856661"/>
                    <a:pt x="4108114" y="2052316"/>
                    <a:pt x="3909270" y="2062141"/>
                  </a:cubicBezTo>
                  <a:cubicBezTo>
                    <a:pt x="3656325" y="2073557"/>
                    <a:pt x="3436098" y="2076681"/>
                    <a:pt x="3315410" y="2062141"/>
                  </a:cubicBezTo>
                  <a:cubicBezTo>
                    <a:pt x="3194722" y="2047601"/>
                    <a:pt x="2784921" y="2062551"/>
                    <a:pt x="2616751" y="2062141"/>
                  </a:cubicBezTo>
                  <a:cubicBezTo>
                    <a:pt x="2448581" y="2061731"/>
                    <a:pt x="2295760" y="2052588"/>
                    <a:pt x="1987958" y="2062141"/>
                  </a:cubicBezTo>
                  <a:cubicBezTo>
                    <a:pt x="1680156" y="2071694"/>
                    <a:pt x="1514509" y="2027850"/>
                    <a:pt x="1254366" y="2062141"/>
                  </a:cubicBezTo>
                  <a:cubicBezTo>
                    <a:pt x="994223" y="2096432"/>
                    <a:pt x="824926" y="2038064"/>
                    <a:pt x="415975" y="2062141"/>
                  </a:cubicBezTo>
                  <a:cubicBezTo>
                    <a:pt x="194149" y="2045734"/>
                    <a:pt x="6113" y="1883915"/>
                    <a:pt x="0" y="1646166"/>
                  </a:cubicBezTo>
                  <a:cubicBezTo>
                    <a:pt x="-4494" y="1405123"/>
                    <a:pt x="18279" y="1300382"/>
                    <a:pt x="0" y="1067976"/>
                  </a:cubicBezTo>
                  <a:cubicBezTo>
                    <a:pt x="-18279" y="835570"/>
                    <a:pt x="16217" y="608519"/>
                    <a:pt x="0" y="415975"/>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Calibri" panose="020F0502020204030204" pitchFamily="34" charset="0"/>
                <a:cs typeface="Calibri" panose="020F0502020204030204" pitchFamily="34" charset="0"/>
                <a:sym typeface="Arial"/>
              </a:endParaRPr>
            </a:p>
            <a:p>
              <a:pPr marL="568325" algn="just">
                <a:lnSpc>
                  <a:spcPct val="120000"/>
                </a:lnSpc>
                <a:buClr>
                  <a:srgbClr val="000000"/>
                </a:buClr>
                <a:buFont typeface="Arial"/>
                <a:buNone/>
                <a:defRPr/>
              </a:pPr>
              <a:r>
                <a:rPr lang="en-US" sz="2800" b="1" kern="0" dirty="0" err="1">
                  <a:solidFill>
                    <a:srgbClr val="000000"/>
                  </a:solidFill>
                  <a:latin typeface="Calibri" panose="020F0502020204030204" pitchFamily="34" charset="0"/>
                  <a:cs typeface="Calibri" panose="020F0502020204030204" pitchFamily="34" charset="0"/>
                  <a:sym typeface="Arial"/>
                </a:rPr>
                <a:t>Phân</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công</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theo</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khổ</a:t>
              </a:r>
              <a:r>
                <a:rPr lang="en-US" sz="2800" b="1" kern="0" dirty="0">
                  <a:solidFill>
                    <a:srgbClr val="000000"/>
                  </a:solidFill>
                  <a:latin typeface="Calibri" panose="020F0502020204030204" pitchFamily="34" charset="0"/>
                  <a:cs typeface="Calibri" panose="020F0502020204030204" pitchFamily="34" charset="0"/>
                  <a:sym typeface="Arial"/>
                </a:rPr>
                <a:t>.</a:t>
              </a:r>
            </a:p>
            <a:p>
              <a:pPr marL="568325" algn="just">
                <a:lnSpc>
                  <a:spcPct val="120000"/>
                </a:lnSpc>
                <a:buClr>
                  <a:srgbClr val="000000"/>
                </a:buClr>
                <a:buFont typeface="Arial"/>
                <a:buNone/>
                <a:defRPr/>
              </a:pPr>
              <a:r>
                <a:rPr lang="en-US" sz="2800" b="1" kern="0" dirty="0" err="1">
                  <a:solidFill>
                    <a:srgbClr val="000000"/>
                  </a:solidFill>
                  <a:latin typeface="Calibri" panose="020F0502020204030204" pitchFamily="34" charset="0"/>
                  <a:cs typeface="Calibri" panose="020F0502020204030204" pitchFamily="34" charset="0"/>
                  <a:sym typeface="Arial"/>
                </a:rPr>
                <a:t>Tất</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cả</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thành</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viên</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đều</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a:t>
              </a:r>
            </a:p>
            <a:p>
              <a:pPr marL="568325" algn="just">
                <a:lnSpc>
                  <a:spcPct val="120000"/>
                </a:lnSpc>
                <a:buClr>
                  <a:srgbClr val="000000"/>
                </a:buClr>
                <a:buFont typeface="Arial"/>
                <a:buNone/>
                <a:defRPr/>
              </a:pPr>
              <a:r>
                <a:rPr lang="en-US" sz="2800" b="1" kern="0" dirty="0" err="1">
                  <a:solidFill>
                    <a:srgbClr val="000000"/>
                  </a:solidFill>
                  <a:latin typeface="Calibri" panose="020F0502020204030204" pitchFamily="34" charset="0"/>
                  <a:cs typeface="Calibri" panose="020F0502020204030204" pitchFamily="34" charset="0"/>
                  <a:sym typeface="Arial"/>
                </a:rPr>
                <a:t>Giải</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nghĩa</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từ</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cùng</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nhau</a:t>
              </a:r>
              <a:r>
                <a:rPr lang="en-US" sz="2800" b="1" kern="0" dirty="0">
                  <a:solidFill>
                    <a:srgbClr val="000000"/>
                  </a:solidFill>
                  <a:latin typeface="Calibri" panose="020F0502020204030204" pitchFamily="34" charset="0"/>
                  <a:cs typeface="Calibri" panose="020F0502020204030204" pitchFamily="34" charset="0"/>
                  <a:sym typeface="Arial"/>
                </a:rPr>
                <a:t>. </a:t>
              </a:r>
              <a:endParaRPr lang="vi-VN" sz="2800" b="1" kern="0" dirty="0">
                <a:solidFill>
                  <a:srgbClr val="000000"/>
                </a:solidFill>
                <a:latin typeface="Calibri" panose="020F0502020204030204" pitchFamily="34" charset="0"/>
                <a:cs typeface="Calibri" panose="020F0502020204030204" pitchFamily="34" charset="0"/>
                <a:sym typeface="Arial"/>
              </a:endParaRPr>
            </a:p>
          </p:txBody>
        </p:sp>
        <p:sp>
          <p:nvSpPr>
            <p:cNvPr id="9" name="Rectangle: Rounded Corners 8">
              <a:extLst>
                <a:ext uri="{FF2B5EF4-FFF2-40B4-BE49-F238E27FC236}">
                  <a16:creationId xmlns:a16="http://schemas.microsoft.com/office/drawing/2014/main" id="{D02A1ED7-4FFF-B285-00EB-FD856C057895}"/>
                </a:ext>
              </a:extLst>
            </p:cNvPr>
            <p:cNvSpPr/>
            <p:nvPr/>
          </p:nvSpPr>
          <p:spPr>
            <a:xfrm>
              <a:off x="4206137" y="1124622"/>
              <a:ext cx="2063835" cy="532287"/>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algn="ctr">
                <a:buClr>
                  <a:srgbClr val="000000"/>
                </a:buClr>
                <a:buFont typeface="Arial"/>
                <a:buNone/>
                <a:defRPr/>
              </a:pPr>
              <a:r>
                <a:rPr lang="en-US" sz="40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Yêu</a:t>
              </a: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 </a:t>
              </a:r>
              <a:r>
                <a:rPr lang="en-US" sz="40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Cầu</a:t>
              </a:r>
              <a:endPar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endParaRPr>
            </a:p>
          </p:txBody>
        </p:sp>
        <p:pic>
          <p:nvPicPr>
            <p:cNvPr id="10" name="Picture 9">
              <a:extLst>
                <a:ext uri="{FF2B5EF4-FFF2-40B4-BE49-F238E27FC236}">
                  <a16:creationId xmlns:a16="http://schemas.microsoft.com/office/drawing/2014/main" id="{111C95A8-F799-6A20-608C-A5B45EE9F216}"/>
                </a:ext>
              </a:extLst>
            </p:cNvPr>
            <p:cNvPicPr>
              <a:picLocks noChangeAspect="1"/>
            </p:cNvPicPr>
            <p:nvPr/>
          </p:nvPicPr>
          <p:blipFill>
            <a:blip r:embed="rId4"/>
            <a:stretch>
              <a:fillRect/>
            </a:stretch>
          </p:blipFill>
          <p:spPr>
            <a:xfrm flipH="1">
              <a:off x="3114052" y="1948075"/>
              <a:ext cx="570472" cy="570472"/>
            </a:xfrm>
            <a:prstGeom prst="rect">
              <a:avLst/>
            </a:prstGeom>
          </p:spPr>
        </p:pic>
        <p:pic>
          <p:nvPicPr>
            <p:cNvPr id="11" name="Picture 10">
              <a:extLst>
                <a:ext uri="{FF2B5EF4-FFF2-40B4-BE49-F238E27FC236}">
                  <a16:creationId xmlns:a16="http://schemas.microsoft.com/office/drawing/2014/main" id="{4D51E2C3-D806-C80B-910C-FE63D1D5016F}"/>
                </a:ext>
              </a:extLst>
            </p:cNvPr>
            <p:cNvPicPr>
              <a:picLocks noChangeAspect="1"/>
            </p:cNvPicPr>
            <p:nvPr/>
          </p:nvPicPr>
          <p:blipFill>
            <a:blip r:embed="rId4"/>
            <a:stretch>
              <a:fillRect/>
            </a:stretch>
          </p:blipFill>
          <p:spPr>
            <a:xfrm flipH="1">
              <a:off x="3114053" y="2589143"/>
              <a:ext cx="570471" cy="570471"/>
            </a:xfrm>
            <a:prstGeom prst="rect">
              <a:avLst/>
            </a:prstGeom>
          </p:spPr>
        </p:pic>
        <p:pic>
          <p:nvPicPr>
            <p:cNvPr id="12" name="Picture 11">
              <a:extLst>
                <a:ext uri="{FF2B5EF4-FFF2-40B4-BE49-F238E27FC236}">
                  <a16:creationId xmlns:a16="http://schemas.microsoft.com/office/drawing/2014/main" id="{9A01AFA9-9474-4226-429A-CFE6A28ABDEF}"/>
                </a:ext>
              </a:extLst>
            </p:cNvPr>
            <p:cNvPicPr>
              <a:picLocks noChangeAspect="1"/>
            </p:cNvPicPr>
            <p:nvPr/>
          </p:nvPicPr>
          <p:blipFill>
            <a:blip r:embed="rId4"/>
            <a:stretch>
              <a:fillRect/>
            </a:stretch>
          </p:blipFill>
          <p:spPr>
            <a:xfrm flipH="1">
              <a:off x="3152674" y="3159614"/>
              <a:ext cx="570470" cy="570470"/>
            </a:xfrm>
            <a:prstGeom prst="rect">
              <a:avLst/>
            </a:prstGeom>
          </p:spPr>
        </p:pic>
      </p:grpSp>
      <p:grpSp>
        <p:nvGrpSpPr>
          <p:cNvPr id="13" name="Group 12">
            <a:extLst>
              <a:ext uri="{FF2B5EF4-FFF2-40B4-BE49-F238E27FC236}">
                <a16:creationId xmlns:a16="http://schemas.microsoft.com/office/drawing/2014/main" id="{F2AD8642-E348-F98A-3AE1-498BCC2DDF40}"/>
              </a:ext>
            </a:extLst>
          </p:cNvPr>
          <p:cNvGrpSpPr/>
          <p:nvPr/>
        </p:nvGrpSpPr>
        <p:grpSpPr>
          <a:xfrm>
            <a:off x="4712970" y="3440622"/>
            <a:ext cx="5445754" cy="2437071"/>
            <a:chOff x="5189220" y="3812803"/>
            <a:chExt cx="5445754" cy="2437071"/>
          </a:xfrm>
        </p:grpSpPr>
        <p:grpSp>
          <p:nvGrpSpPr>
            <p:cNvPr id="14" name="Group 13">
              <a:extLst>
                <a:ext uri="{FF2B5EF4-FFF2-40B4-BE49-F238E27FC236}">
                  <a16:creationId xmlns:a16="http://schemas.microsoft.com/office/drawing/2014/main" id="{BA992CC8-005F-9161-D856-5AEF8D1CA6A2}"/>
                </a:ext>
              </a:extLst>
            </p:cNvPr>
            <p:cNvGrpSpPr/>
            <p:nvPr/>
          </p:nvGrpSpPr>
          <p:grpSpPr>
            <a:xfrm>
              <a:off x="5189220" y="3812803"/>
              <a:ext cx="5445754" cy="2437071"/>
              <a:chOff x="3323320" y="1250854"/>
              <a:chExt cx="5445754" cy="2437071"/>
            </a:xfrm>
          </p:grpSpPr>
          <p:sp>
            <p:nvSpPr>
              <p:cNvPr id="25" name="Rectangle: Rounded Corners 12">
                <a:extLst>
                  <a:ext uri="{FF2B5EF4-FFF2-40B4-BE49-F238E27FC236}">
                    <a16:creationId xmlns:a16="http://schemas.microsoft.com/office/drawing/2014/main" id="{BE390B3B-B822-5D63-0028-1B2E66EFF42E}"/>
                  </a:ext>
                </a:extLst>
              </p:cNvPr>
              <p:cNvSpPr/>
              <p:nvPr/>
            </p:nvSpPr>
            <p:spPr>
              <a:xfrm>
                <a:off x="3323320" y="1724299"/>
                <a:ext cx="5445754" cy="1963626"/>
              </a:xfrm>
              <a:custGeom>
                <a:avLst/>
                <a:gdLst>
                  <a:gd name="connsiteX0" fmla="*/ 0 w 5445754"/>
                  <a:gd name="connsiteY0" fmla="*/ 396103 h 1963626"/>
                  <a:gd name="connsiteX1" fmla="*/ 396103 w 5445754"/>
                  <a:gd name="connsiteY1" fmla="*/ 0 h 1963626"/>
                  <a:gd name="connsiteX2" fmla="*/ 1014360 w 5445754"/>
                  <a:gd name="connsiteY2" fmla="*/ 0 h 1963626"/>
                  <a:gd name="connsiteX3" fmla="*/ 1632617 w 5445754"/>
                  <a:gd name="connsiteY3" fmla="*/ 0 h 1963626"/>
                  <a:gd name="connsiteX4" fmla="*/ 2157803 w 5445754"/>
                  <a:gd name="connsiteY4" fmla="*/ 0 h 1963626"/>
                  <a:gd name="connsiteX5" fmla="*/ 2729525 w 5445754"/>
                  <a:gd name="connsiteY5" fmla="*/ 0 h 1963626"/>
                  <a:gd name="connsiteX6" fmla="*/ 3301247 w 5445754"/>
                  <a:gd name="connsiteY6" fmla="*/ 0 h 1963626"/>
                  <a:gd name="connsiteX7" fmla="*/ 4012575 w 5445754"/>
                  <a:gd name="connsiteY7" fmla="*/ 0 h 1963626"/>
                  <a:gd name="connsiteX8" fmla="*/ 5049651 w 5445754"/>
                  <a:gd name="connsiteY8" fmla="*/ 0 h 1963626"/>
                  <a:gd name="connsiteX9" fmla="*/ 5445754 w 5445754"/>
                  <a:gd name="connsiteY9" fmla="*/ 396103 h 1963626"/>
                  <a:gd name="connsiteX10" fmla="*/ 5445754 w 5445754"/>
                  <a:gd name="connsiteY10" fmla="*/ 970099 h 1963626"/>
                  <a:gd name="connsiteX11" fmla="*/ 5445754 w 5445754"/>
                  <a:gd name="connsiteY11" fmla="*/ 1567523 h 1963626"/>
                  <a:gd name="connsiteX12" fmla="*/ 5049651 w 5445754"/>
                  <a:gd name="connsiteY12" fmla="*/ 1963626 h 1963626"/>
                  <a:gd name="connsiteX13" fmla="*/ 4338323 w 5445754"/>
                  <a:gd name="connsiteY13" fmla="*/ 1963626 h 1963626"/>
                  <a:gd name="connsiteX14" fmla="*/ 3673530 w 5445754"/>
                  <a:gd name="connsiteY14" fmla="*/ 1963626 h 1963626"/>
                  <a:gd name="connsiteX15" fmla="*/ 2915667 w 5445754"/>
                  <a:gd name="connsiteY15" fmla="*/ 1963626 h 1963626"/>
                  <a:gd name="connsiteX16" fmla="*/ 2250874 w 5445754"/>
                  <a:gd name="connsiteY16" fmla="*/ 1963626 h 1963626"/>
                  <a:gd name="connsiteX17" fmla="*/ 1586082 w 5445754"/>
                  <a:gd name="connsiteY17" fmla="*/ 1963626 h 1963626"/>
                  <a:gd name="connsiteX18" fmla="*/ 396103 w 5445754"/>
                  <a:gd name="connsiteY18" fmla="*/ 1963626 h 1963626"/>
                  <a:gd name="connsiteX19" fmla="*/ 0 w 5445754"/>
                  <a:gd name="connsiteY19" fmla="*/ 1567523 h 1963626"/>
                  <a:gd name="connsiteX20" fmla="*/ 0 w 5445754"/>
                  <a:gd name="connsiteY20" fmla="*/ 993527 h 1963626"/>
                  <a:gd name="connsiteX21" fmla="*/ 0 w 5445754"/>
                  <a:gd name="connsiteY21" fmla="*/ 396103 h 196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45754" h="1963626" fill="none" extrusionOk="0">
                    <a:moveTo>
                      <a:pt x="0" y="396103"/>
                    </a:moveTo>
                    <a:cubicBezTo>
                      <a:pt x="14917" y="198470"/>
                      <a:pt x="142186" y="32177"/>
                      <a:pt x="396103" y="0"/>
                    </a:cubicBezTo>
                    <a:cubicBezTo>
                      <a:pt x="534279" y="-19845"/>
                      <a:pt x="801978" y="-18245"/>
                      <a:pt x="1014360" y="0"/>
                    </a:cubicBezTo>
                    <a:cubicBezTo>
                      <a:pt x="1226742" y="18245"/>
                      <a:pt x="1376676" y="-3869"/>
                      <a:pt x="1632617" y="0"/>
                    </a:cubicBezTo>
                    <a:cubicBezTo>
                      <a:pt x="1888558" y="3869"/>
                      <a:pt x="2004088" y="473"/>
                      <a:pt x="2157803" y="0"/>
                    </a:cubicBezTo>
                    <a:cubicBezTo>
                      <a:pt x="2311518" y="-473"/>
                      <a:pt x="2451318" y="9934"/>
                      <a:pt x="2729525" y="0"/>
                    </a:cubicBezTo>
                    <a:cubicBezTo>
                      <a:pt x="3007732" y="-9934"/>
                      <a:pt x="3086480" y="870"/>
                      <a:pt x="3301247" y="0"/>
                    </a:cubicBezTo>
                    <a:cubicBezTo>
                      <a:pt x="3516014" y="-870"/>
                      <a:pt x="3815233" y="-35187"/>
                      <a:pt x="4012575" y="0"/>
                    </a:cubicBezTo>
                    <a:cubicBezTo>
                      <a:pt x="4209917" y="35187"/>
                      <a:pt x="4631353" y="-37544"/>
                      <a:pt x="5049651" y="0"/>
                    </a:cubicBezTo>
                    <a:cubicBezTo>
                      <a:pt x="5275524" y="-584"/>
                      <a:pt x="5425162" y="137386"/>
                      <a:pt x="5445754" y="396103"/>
                    </a:cubicBezTo>
                    <a:cubicBezTo>
                      <a:pt x="5453241" y="588062"/>
                      <a:pt x="5459079" y="847733"/>
                      <a:pt x="5445754" y="970099"/>
                    </a:cubicBezTo>
                    <a:cubicBezTo>
                      <a:pt x="5432429" y="1092465"/>
                      <a:pt x="5457498" y="1420661"/>
                      <a:pt x="5445754" y="1567523"/>
                    </a:cubicBezTo>
                    <a:cubicBezTo>
                      <a:pt x="5463716" y="1786438"/>
                      <a:pt x="5283226" y="1989753"/>
                      <a:pt x="5049651" y="1963626"/>
                    </a:cubicBezTo>
                    <a:cubicBezTo>
                      <a:pt x="4832062" y="1941321"/>
                      <a:pt x="4535687" y="1973711"/>
                      <a:pt x="4338323" y="1963626"/>
                    </a:cubicBezTo>
                    <a:cubicBezTo>
                      <a:pt x="4140959" y="1953541"/>
                      <a:pt x="3898171" y="1954452"/>
                      <a:pt x="3673530" y="1963626"/>
                    </a:cubicBezTo>
                    <a:cubicBezTo>
                      <a:pt x="3448889" y="1972800"/>
                      <a:pt x="3127227" y="1926565"/>
                      <a:pt x="2915667" y="1963626"/>
                    </a:cubicBezTo>
                    <a:cubicBezTo>
                      <a:pt x="2704107" y="2000687"/>
                      <a:pt x="2578096" y="1954043"/>
                      <a:pt x="2250874" y="1963626"/>
                    </a:cubicBezTo>
                    <a:cubicBezTo>
                      <a:pt x="1923652" y="1973209"/>
                      <a:pt x="1761142" y="1964249"/>
                      <a:pt x="1586082" y="1963626"/>
                    </a:cubicBezTo>
                    <a:cubicBezTo>
                      <a:pt x="1411022" y="1963003"/>
                      <a:pt x="939232" y="1939074"/>
                      <a:pt x="396103" y="1963626"/>
                    </a:cubicBezTo>
                    <a:cubicBezTo>
                      <a:pt x="176570" y="1972654"/>
                      <a:pt x="-2277" y="1760118"/>
                      <a:pt x="0" y="1567523"/>
                    </a:cubicBezTo>
                    <a:cubicBezTo>
                      <a:pt x="27606" y="1395190"/>
                      <a:pt x="17578" y="1167575"/>
                      <a:pt x="0" y="993527"/>
                    </a:cubicBezTo>
                    <a:cubicBezTo>
                      <a:pt x="-17578" y="819479"/>
                      <a:pt x="5962" y="600177"/>
                      <a:pt x="0" y="396103"/>
                    </a:cubicBezTo>
                    <a:close/>
                  </a:path>
                  <a:path w="5445754" h="1963626" stroke="0" extrusionOk="0">
                    <a:moveTo>
                      <a:pt x="0" y="396103"/>
                    </a:moveTo>
                    <a:cubicBezTo>
                      <a:pt x="393" y="189365"/>
                      <a:pt x="202428" y="44828"/>
                      <a:pt x="396103" y="0"/>
                    </a:cubicBezTo>
                    <a:cubicBezTo>
                      <a:pt x="701241" y="29580"/>
                      <a:pt x="774513" y="-32670"/>
                      <a:pt x="1107431" y="0"/>
                    </a:cubicBezTo>
                    <a:cubicBezTo>
                      <a:pt x="1440349" y="32670"/>
                      <a:pt x="1513198" y="-21624"/>
                      <a:pt x="1679153" y="0"/>
                    </a:cubicBezTo>
                    <a:cubicBezTo>
                      <a:pt x="1845108" y="21624"/>
                      <a:pt x="1997144" y="-27295"/>
                      <a:pt x="2250874" y="0"/>
                    </a:cubicBezTo>
                    <a:cubicBezTo>
                      <a:pt x="2504604" y="27295"/>
                      <a:pt x="2711605" y="7336"/>
                      <a:pt x="2962202" y="0"/>
                    </a:cubicBezTo>
                    <a:cubicBezTo>
                      <a:pt x="3212799" y="-7336"/>
                      <a:pt x="3396565" y="-21926"/>
                      <a:pt x="3580459" y="0"/>
                    </a:cubicBezTo>
                    <a:cubicBezTo>
                      <a:pt x="3764353" y="21926"/>
                      <a:pt x="4140455" y="-10520"/>
                      <a:pt x="4338323" y="0"/>
                    </a:cubicBezTo>
                    <a:cubicBezTo>
                      <a:pt x="4536191" y="10520"/>
                      <a:pt x="4756895" y="-27317"/>
                      <a:pt x="5049651" y="0"/>
                    </a:cubicBezTo>
                    <a:cubicBezTo>
                      <a:pt x="5252462" y="8396"/>
                      <a:pt x="5464440" y="156656"/>
                      <a:pt x="5445754" y="396103"/>
                    </a:cubicBezTo>
                    <a:cubicBezTo>
                      <a:pt x="5418680" y="626552"/>
                      <a:pt x="5435522" y="841290"/>
                      <a:pt x="5445754" y="958385"/>
                    </a:cubicBezTo>
                    <a:cubicBezTo>
                      <a:pt x="5455986" y="1075480"/>
                      <a:pt x="5463851" y="1403102"/>
                      <a:pt x="5445754" y="1567523"/>
                    </a:cubicBezTo>
                    <a:cubicBezTo>
                      <a:pt x="5460854" y="1793718"/>
                      <a:pt x="5266927" y="1954313"/>
                      <a:pt x="5049651" y="1963626"/>
                    </a:cubicBezTo>
                    <a:cubicBezTo>
                      <a:pt x="4893569" y="1952252"/>
                      <a:pt x="4740733" y="1989570"/>
                      <a:pt x="4477929" y="1963626"/>
                    </a:cubicBezTo>
                    <a:cubicBezTo>
                      <a:pt x="4215125" y="1937682"/>
                      <a:pt x="4041768" y="1981816"/>
                      <a:pt x="3766601" y="1963626"/>
                    </a:cubicBezTo>
                    <a:cubicBezTo>
                      <a:pt x="3491434" y="1945436"/>
                      <a:pt x="3175128" y="1986950"/>
                      <a:pt x="3008738" y="1963626"/>
                    </a:cubicBezTo>
                    <a:cubicBezTo>
                      <a:pt x="2842348" y="1940302"/>
                      <a:pt x="2520816" y="1948751"/>
                      <a:pt x="2390481" y="1963626"/>
                    </a:cubicBezTo>
                    <a:cubicBezTo>
                      <a:pt x="2260146" y="1978501"/>
                      <a:pt x="1973823" y="1945581"/>
                      <a:pt x="1772224" y="1963626"/>
                    </a:cubicBezTo>
                    <a:cubicBezTo>
                      <a:pt x="1570625" y="1981671"/>
                      <a:pt x="1247296" y="1971923"/>
                      <a:pt x="1014360" y="1963626"/>
                    </a:cubicBezTo>
                    <a:cubicBezTo>
                      <a:pt x="781424" y="1955329"/>
                      <a:pt x="596949" y="1952585"/>
                      <a:pt x="396103" y="1963626"/>
                    </a:cubicBezTo>
                    <a:cubicBezTo>
                      <a:pt x="223264" y="1951137"/>
                      <a:pt x="13486" y="1793150"/>
                      <a:pt x="0" y="1567523"/>
                    </a:cubicBezTo>
                    <a:cubicBezTo>
                      <a:pt x="-10579" y="1436190"/>
                      <a:pt x="-20792" y="1153264"/>
                      <a:pt x="0" y="1005241"/>
                    </a:cubicBezTo>
                    <a:cubicBezTo>
                      <a:pt x="20792" y="857218"/>
                      <a:pt x="-6695" y="631352"/>
                      <a:pt x="0" y="396103"/>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algn="just">
                  <a:lnSpc>
                    <a:spcPct val="110000"/>
                  </a:lnSpc>
                  <a:buClr>
                    <a:srgbClr val="000000"/>
                  </a:buClr>
                  <a:buFont typeface="Arial"/>
                  <a:buNone/>
                  <a:defRPr/>
                </a:pPr>
                <a:r>
                  <a:rPr lang="en-US" sz="2800" b="1" kern="0" dirty="0">
                    <a:solidFill>
                      <a:srgbClr val="000000"/>
                    </a:solidFill>
                    <a:latin typeface="Calibri" panose="020F0502020204030204" pitchFamily="34" charset="0"/>
                    <a:cs typeface="Calibri" panose="020F0502020204030204" pitchFamily="34" charset="0"/>
                    <a:sym typeface="Arial"/>
                  </a:rPr>
                  <a:t>1.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đúng</a:t>
                </a:r>
                <a:r>
                  <a:rPr lang="en-US" sz="2800" b="1" kern="0" dirty="0">
                    <a:solidFill>
                      <a:srgbClr val="000000"/>
                    </a:solidFill>
                    <a:latin typeface="Calibri" panose="020F0502020204030204" pitchFamily="34" charset="0"/>
                    <a:cs typeface="Calibri" panose="020F0502020204030204" pitchFamily="34" charset="0"/>
                    <a:sym typeface="Arial"/>
                  </a:rPr>
                  <a:t>.</a:t>
                </a:r>
              </a:p>
              <a:p>
                <a:pPr algn="just">
                  <a:lnSpc>
                    <a:spcPct val="110000"/>
                  </a:lnSpc>
                  <a:buClr>
                    <a:srgbClr val="000000"/>
                  </a:buClr>
                  <a:buFont typeface="Arial"/>
                  <a:buNone/>
                  <a:defRPr/>
                </a:pPr>
                <a:r>
                  <a:rPr lang="en-US" sz="2800" b="1" kern="0" dirty="0">
                    <a:solidFill>
                      <a:srgbClr val="000000"/>
                    </a:solidFill>
                    <a:latin typeface="Calibri" panose="020F0502020204030204" pitchFamily="34" charset="0"/>
                    <a:cs typeface="Calibri" panose="020F0502020204030204" pitchFamily="34" charset="0"/>
                    <a:sym typeface="Arial"/>
                  </a:rPr>
                  <a:t>2.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 to, </a:t>
                </a:r>
                <a:r>
                  <a:rPr lang="en-US" sz="2800" b="1" kern="0" dirty="0" err="1">
                    <a:solidFill>
                      <a:srgbClr val="000000"/>
                    </a:solidFill>
                    <a:latin typeface="Calibri" panose="020F0502020204030204" pitchFamily="34" charset="0"/>
                    <a:cs typeface="Calibri" panose="020F0502020204030204" pitchFamily="34" charset="0"/>
                    <a:sym typeface="Arial"/>
                  </a:rPr>
                  <a:t>rõ</a:t>
                </a:r>
                <a:r>
                  <a:rPr lang="en-US" sz="2800" b="1" kern="0" dirty="0">
                    <a:solidFill>
                      <a:srgbClr val="000000"/>
                    </a:solidFill>
                    <a:latin typeface="Calibri" panose="020F0502020204030204" pitchFamily="34" charset="0"/>
                    <a:cs typeface="Calibri" panose="020F0502020204030204" pitchFamily="34" charset="0"/>
                    <a:sym typeface="Arial"/>
                  </a:rPr>
                  <a:t>.</a:t>
                </a:r>
              </a:p>
              <a:p>
                <a:pPr algn="just">
                  <a:lnSpc>
                    <a:spcPct val="110000"/>
                  </a:lnSpc>
                  <a:buClr>
                    <a:srgbClr val="000000"/>
                  </a:buClr>
                  <a:buFont typeface="Arial"/>
                  <a:buNone/>
                  <a:defRPr/>
                </a:pPr>
                <a:r>
                  <a:rPr lang="en-US" sz="2800" b="1" kern="0" dirty="0">
                    <a:solidFill>
                      <a:srgbClr val="000000"/>
                    </a:solidFill>
                    <a:latin typeface="Calibri" panose="020F0502020204030204" pitchFamily="34" charset="0"/>
                    <a:cs typeface="Calibri" panose="020F0502020204030204" pitchFamily="34" charset="0"/>
                    <a:sym typeface="Arial"/>
                  </a:rPr>
                  <a:t>3. </a:t>
                </a:r>
                <a:r>
                  <a:rPr lang="en-US" sz="2800" b="1" kern="0" dirty="0" err="1">
                    <a:solidFill>
                      <a:srgbClr val="000000"/>
                    </a:solidFill>
                    <a:latin typeface="Calibri" panose="020F0502020204030204" pitchFamily="34" charset="0"/>
                    <a:cs typeface="Calibri" panose="020F0502020204030204" pitchFamily="34" charset="0"/>
                    <a:sym typeface="Arial"/>
                  </a:rPr>
                  <a:t>Đọc</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ngắt</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nghỉ</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đúng</a:t>
                </a:r>
                <a:r>
                  <a:rPr lang="en-US" sz="2800" b="1" kern="0" dirty="0">
                    <a:solidFill>
                      <a:srgbClr val="000000"/>
                    </a:solidFill>
                    <a:latin typeface="Calibri" panose="020F0502020204030204" pitchFamily="34" charset="0"/>
                    <a:cs typeface="Calibri" panose="020F0502020204030204" pitchFamily="34" charset="0"/>
                    <a:sym typeface="Arial"/>
                  </a:rPr>
                  <a:t> </a:t>
                </a:r>
                <a:r>
                  <a:rPr lang="en-US" sz="2800" b="1" kern="0" dirty="0" err="1">
                    <a:solidFill>
                      <a:srgbClr val="000000"/>
                    </a:solidFill>
                    <a:latin typeface="Calibri" panose="020F0502020204030204" pitchFamily="34" charset="0"/>
                    <a:cs typeface="Calibri" panose="020F0502020204030204" pitchFamily="34" charset="0"/>
                    <a:sym typeface="Arial"/>
                  </a:rPr>
                  <a:t>chỗ</a:t>
                </a:r>
                <a:r>
                  <a:rPr lang="en-US" sz="2800" b="1" kern="0" dirty="0">
                    <a:solidFill>
                      <a:srgbClr val="000000"/>
                    </a:solidFill>
                    <a:latin typeface="Calibri" panose="020F0502020204030204" pitchFamily="34" charset="0"/>
                    <a:cs typeface="Calibri" panose="020F0502020204030204" pitchFamily="34" charset="0"/>
                    <a:sym typeface="Arial"/>
                  </a:rPr>
                  <a:t>.</a:t>
                </a:r>
              </a:p>
            </p:txBody>
          </p:sp>
          <p:sp>
            <p:nvSpPr>
              <p:cNvPr id="26" name="Rectangle: Rounded Corners 25">
                <a:extLst>
                  <a:ext uri="{FF2B5EF4-FFF2-40B4-BE49-F238E27FC236}">
                    <a16:creationId xmlns:a16="http://schemas.microsoft.com/office/drawing/2014/main" id="{39960D3E-CC44-3D46-DC88-F1BDEAFDCF30}"/>
                  </a:ext>
                </a:extLst>
              </p:cNvPr>
              <p:cNvSpPr/>
              <p:nvPr/>
            </p:nvSpPr>
            <p:spPr>
              <a:xfrm>
                <a:off x="4156061" y="1250854"/>
                <a:ext cx="3933275" cy="796835"/>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algn="ctr">
                  <a:buClr>
                    <a:srgbClr val="000000"/>
                  </a:buClr>
                  <a:buFont typeface="Arial"/>
                  <a:buNone/>
                  <a:defRPr/>
                </a:pP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Tiêu</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chí</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đánh</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giá</a:t>
                </a:r>
                <a:endPar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endParaRPr>
              </a:p>
            </p:txBody>
          </p:sp>
        </p:grpSp>
        <p:pic>
          <p:nvPicPr>
            <p:cNvPr id="15" name="Picture 14">
              <a:extLst>
                <a:ext uri="{FF2B5EF4-FFF2-40B4-BE49-F238E27FC236}">
                  <a16:creationId xmlns:a16="http://schemas.microsoft.com/office/drawing/2014/main" id="{9A53BD5E-7AE1-D38B-8B7E-3BB91DA26B86}"/>
                </a:ext>
              </a:extLst>
            </p:cNvPr>
            <p:cNvPicPr>
              <a:picLocks noChangeAspect="1"/>
            </p:cNvPicPr>
            <p:nvPr/>
          </p:nvPicPr>
          <p:blipFill>
            <a:blip r:embed="rId5"/>
            <a:stretch>
              <a:fillRect/>
            </a:stretch>
          </p:blipFill>
          <p:spPr>
            <a:xfrm>
              <a:off x="7631950" y="4700185"/>
              <a:ext cx="469963" cy="469963"/>
            </a:xfrm>
            <a:prstGeom prst="rect">
              <a:avLst/>
            </a:prstGeom>
          </p:spPr>
        </p:pic>
        <p:pic>
          <p:nvPicPr>
            <p:cNvPr id="16" name="Picture 15">
              <a:extLst>
                <a:ext uri="{FF2B5EF4-FFF2-40B4-BE49-F238E27FC236}">
                  <a16:creationId xmlns:a16="http://schemas.microsoft.com/office/drawing/2014/main" id="{4658F1E3-8E61-121F-93A0-8D1E468A713A}"/>
                </a:ext>
              </a:extLst>
            </p:cNvPr>
            <p:cNvPicPr>
              <a:picLocks noChangeAspect="1"/>
            </p:cNvPicPr>
            <p:nvPr/>
          </p:nvPicPr>
          <p:blipFill>
            <a:blip r:embed="rId6"/>
            <a:stretch>
              <a:fillRect/>
            </a:stretch>
          </p:blipFill>
          <p:spPr>
            <a:xfrm>
              <a:off x="7161001" y="4690660"/>
              <a:ext cx="469963" cy="469963"/>
            </a:xfrm>
            <a:prstGeom prst="rect">
              <a:avLst/>
            </a:prstGeom>
          </p:spPr>
        </p:pic>
        <p:pic>
          <p:nvPicPr>
            <p:cNvPr id="17" name="Picture 16">
              <a:extLst>
                <a:ext uri="{FF2B5EF4-FFF2-40B4-BE49-F238E27FC236}">
                  <a16:creationId xmlns:a16="http://schemas.microsoft.com/office/drawing/2014/main" id="{25F8428E-DFC3-BEA1-64AD-86797C1718B1}"/>
                </a:ext>
              </a:extLst>
            </p:cNvPr>
            <p:cNvPicPr>
              <a:picLocks noChangeAspect="1"/>
            </p:cNvPicPr>
            <p:nvPr/>
          </p:nvPicPr>
          <p:blipFill>
            <a:blip r:embed="rId7"/>
            <a:stretch>
              <a:fillRect/>
            </a:stretch>
          </p:blipFill>
          <p:spPr>
            <a:xfrm>
              <a:off x="8150524" y="4690660"/>
              <a:ext cx="469963" cy="469963"/>
            </a:xfrm>
            <a:prstGeom prst="rect">
              <a:avLst/>
            </a:prstGeom>
          </p:spPr>
        </p:pic>
        <p:pic>
          <p:nvPicPr>
            <p:cNvPr id="18" name="Picture 17">
              <a:extLst>
                <a:ext uri="{FF2B5EF4-FFF2-40B4-BE49-F238E27FC236}">
                  <a16:creationId xmlns:a16="http://schemas.microsoft.com/office/drawing/2014/main" id="{BF19D255-3A0B-F62E-75F9-903178BB89EC}"/>
                </a:ext>
              </a:extLst>
            </p:cNvPr>
            <p:cNvPicPr>
              <a:picLocks noChangeAspect="1"/>
            </p:cNvPicPr>
            <p:nvPr/>
          </p:nvPicPr>
          <p:blipFill>
            <a:blip r:embed="rId5"/>
            <a:stretch>
              <a:fillRect/>
            </a:stretch>
          </p:blipFill>
          <p:spPr>
            <a:xfrm>
              <a:off x="7666906" y="5170587"/>
              <a:ext cx="469963" cy="469963"/>
            </a:xfrm>
            <a:prstGeom prst="rect">
              <a:avLst/>
            </a:prstGeom>
          </p:spPr>
        </p:pic>
        <p:pic>
          <p:nvPicPr>
            <p:cNvPr id="19" name="Picture 18">
              <a:extLst>
                <a:ext uri="{FF2B5EF4-FFF2-40B4-BE49-F238E27FC236}">
                  <a16:creationId xmlns:a16="http://schemas.microsoft.com/office/drawing/2014/main" id="{99E5B1F4-654B-549D-77CC-57A2D02A263E}"/>
                </a:ext>
              </a:extLst>
            </p:cNvPr>
            <p:cNvPicPr>
              <a:picLocks noChangeAspect="1"/>
            </p:cNvPicPr>
            <p:nvPr/>
          </p:nvPicPr>
          <p:blipFill>
            <a:blip r:embed="rId6"/>
            <a:stretch>
              <a:fillRect/>
            </a:stretch>
          </p:blipFill>
          <p:spPr>
            <a:xfrm>
              <a:off x="7215007" y="5170587"/>
              <a:ext cx="469963" cy="469963"/>
            </a:xfrm>
            <a:prstGeom prst="rect">
              <a:avLst/>
            </a:prstGeom>
          </p:spPr>
        </p:pic>
        <p:pic>
          <p:nvPicPr>
            <p:cNvPr id="20" name="Picture 19">
              <a:extLst>
                <a:ext uri="{FF2B5EF4-FFF2-40B4-BE49-F238E27FC236}">
                  <a16:creationId xmlns:a16="http://schemas.microsoft.com/office/drawing/2014/main" id="{0E84A9FF-5BF4-1C54-F34D-606D01F0110E}"/>
                </a:ext>
              </a:extLst>
            </p:cNvPr>
            <p:cNvPicPr>
              <a:picLocks noChangeAspect="1"/>
            </p:cNvPicPr>
            <p:nvPr/>
          </p:nvPicPr>
          <p:blipFill>
            <a:blip r:embed="rId7"/>
            <a:stretch>
              <a:fillRect/>
            </a:stretch>
          </p:blipFill>
          <p:spPr>
            <a:xfrm>
              <a:off x="8223580" y="5170587"/>
              <a:ext cx="469963" cy="469963"/>
            </a:xfrm>
            <a:prstGeom prst="rect">
              <a:avLst/>
            </a:prstGeom>
          </p:spPr>
        </p:pic>
        <p:pic>
          <p:nvPicPr>
            <p:cNvPr id="21" name="Picture 20">
              <a:extLst>
                <a:ext uri="{FF2B5EF4-FFF2-40B4-BE49-F238E27FC236}">
                  <a16:creationId xmlns:a16="http://schemas.microsoft.com/office/drawing/2014/main" id="{1A067DBD-D787-8EC9-A927-30CB69400F51}"/>
                </a:ext>
              </a:extLst>
            </p:cNvPr>
            <p:cNvPicPr>
              <a:picLocks noChangeAspect="1"/>
            </p:cNvPicPr>
            <p:nvPr/>
          </p:nvPicPr>
          <p:blipFill>
            <a:blip r:embed="rId5"/>
            <a:stretch>
              <a:fillRect/>
            </a:stretch>
          </p:blipFill>
          <p:spPr>
            <a:xfrm>
              <a:off x="9712887" y="5632246"/>
              <a:ext cx="469963" cy="469963"/>
            </a:xfrm>
            <a:prstGeom prst="rect">
              <a:avLst/>
            </a:prstGeom>
          </p:spPr>
        </p:pic>
        <p:pic>
          <p:nvPicPr>
            <p:cNvPr id="22" name="Picture 21">
              <a:extLst>
                <a:ext uri="{FF2B5EF4-FFF2-40B4-BE49-F238E27FC236}">
                  <a16:creationId xmlns:a16="http://schemas.microsoft.com/office/drawing/2014/main" id="{2EF319A4-FC9A-FCFD-008C-6A6060702BCA}"/>
                </a:ext>
              </a:extLst>
            </p:cNvPr>
            <p:cNvPicPr>
              <a:picLocks noChangeAspect="1"/>
            </p:cNvPicPr>
            <p:nvPr/>
          </p:nvPicPr>
          <p:blipFill>
            <a:blip r:embed="rId6"/>
            <a:stretch>
              <a:fillRect/>
            </a:stretch>
          </p:blipFill>
          <p:spPr>
            <a:xfrm>
              <a:off x="9318138" y="5641771"/>
              <a:ext cx="469963" cy="469963"/>
            </a:xfrm>
            <a:prstGeom prst="rect">
              <a:avLst/>
            </a:prstGeom>
          </p:spPr>
        </p:pic>
        <p:pic>
          <p:nvPicPr>
            <p:cNvPr id="23" name="Picture 22">
              <a:extLst>
                <a:ext uri="{FF2B5EF4-FFF2-40B4-BE49-F238E27FC236}">
                  <a16:creationId xmlns:a16="http://schemas.microsoft.com/office/drawing/2014/main" id="{D25CB0C3-0926-3C7F-0964-5E936D0E7B6D}"/>
                </a:ext>
              </a:extLst>
            </p:cNvPr>
            <p:cNvPicPr>
              <a:picLocks noChangeAspect="1"/>
            </p:cNvPicPr>
            <p:nvPr/>
          </p:nvPicPr>
          <p:blipFill>
            <a:blip r:embed="rId7"/>
            <a:stretch>
              <a:fillRect/>
            </a:stretch>
          </p:blipFill>
          <p:spPr>
            <a:xfrm>
              <a:off x="10098111" y="5632246"/>
              <a:ext cx="469963" cy="469963"/>
            </a:xfrm>
            <a:prstGeom prst="rect">
              <a:avLst/>
            </a:prstGeom>
          </p:spPr>
        </p:pic>
      </p:grpSp>
      <p:sp>
        <p:nvSpPr>
          <p:cNvPr id="27" name="TextBox 26">
            <a:extLst>
              <a:ext uri="{FF2B5EF4-FFF2-40B4-BE49-F238E27FC236}">
                <a16:creationId xmlns:a16="http://schemas.microsoft.com/office/drawing/2014/main" id="{4A4750FD-8AD3-7DD7-36EA-8D6DAD3DA9B0}"/>
              </a:ext>
            </a:extLst>
          </p:cNvPr>
          <p:cNvSpPr txBox="1"/>
          <p:nvPr/>
        </p:nvSpPr>
        <p:spPr>
          <a:xfrm>
            <a:off x="3802347" y="1333038"/>
            <a:ext cx="7889965" cy="1323439"/>
          </a:xfrm>
          <a:prstGeom prst="rect">
            <a:avLst/>
          </a:prstGeom>
          <a:noFill/>
        </p:spPr>
        <p:txBody>
          <a:bodyPr wrap="square" rtlCol="0">
            <a:spAutoFit/>
          </a:bodyPr>
          <a:lstStyle/>
          <a:p>
            <a:pPr algn="ctr">
              <a:buClr>
                <a:srgbClr val="000000"/>
              </a:buClr>
              <a:buFont typeface="Arial"/>
              <a:buNone/>
            </a:pP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LUYỆN ĐỌC </a:t>
            </a:r>
            <a:endParaRPr lang="vi-VN"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endParaRPr>
          </a:p>
          <a:p>
            <a:pPr algn="ctr">
              <a:buClr>
                <a:srgbClr val="000000"/>
              </a:buClr>
              <a:buFont typeface="Arial"/>
              <a:buNone/>
            </a:pP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THEO NHÓM</a:t>
            </a:r>
          </a:p>
        </p:txBody>
      </p:sp>
    </p:spTree>
    <p:extLst>
      <p:ext uri="{BB962C8B-B14F-4D97-AF65-F5344CB8AC3E}">
        <p14:creationId xmlns:p14="http://schemas.microsoft.com/office/powerpoint/2010/main" val="3077027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66000">
                                          <p:cBhvr additive="base">
                                            <p:cTn id="12"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3"/>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arn(inVertical)">
                                          <p:cBhvr>
                                            <p:cTn id="1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ppt_x"/>
                                              </p:val>
                                            </p:tav>
                                            <p:tav tm="100000">
                                              <p:val>
                                                <p:strVal val="#ppt_x"/>
                                              </p:val>
                                            </p:tav>
                                          </p:tavLst>
                                        </p:anim>
                                        <p:anim calcmode="lin" valueType="num">
                                          <p:cBhvr additive="base">
                                            <p:cTn id="13" dur="1000" fill="hold"/>
                                            <p:tgtEl>
                                              <p:spTgt spid="13"/>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arn(inVertical)">
                                          <p:cBhvr>
                                            <p:cTn id="1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3">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4"/>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pic>
        <p:nvPicPr>
          <p:cNvPr id="25" name="图片 24" descr="图片包含 风筝, 伞, 装饰品, 飞行&#10;&#10;描述已自动生成">
            <a:extLst>
              <a:ext uri="{FF2B5EF4-FFF2-40B4-BE49-F238E27FC236}">
                <a16:creationId xmlns:a16="http://schemas.microsoft.com/office/drawing/2014/main" id="{F1D25DB1-43E4-4ECC-8D83-1B128F2891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568" b="30514"/>
          <a:stretch/>
        </p:blipFill>
        <p:spPr>
          <a:xfrm>
            <a:off x="10205277" y="-82520"/>
            <a:ext cx="1895226" cy="1924420"/>
          </a:xfrm>
          <a:prstGeom prst="rect">
            <a:avLst/>
          </a:prstGeom>
        </p:spPr>
      </p:pic>
      <p:sp>
        <p:nvSpPr>
          <p:cNvPr id="2" name="TextBox 1">
            <a:extLst>
              <a:ext uri="{FF2B5EF4-FFF2-40B4-BE49-F238E27FC236}">
                <a16:creationId xmlns:a16="http://schemas.microsoft.com/office/drawing/2014/main" id="{41910A4E-5F65-AD14-0DBA-DE7F605882A9}"/>
              </a:ext>
            </a:extLst>
          </p:cNvPr>
          <p:cNvSpPr txBox="1"/>
          <p:nvPr/>
        </p:nvSpPr>
        <p:spPr>
          <a:xfrm>
            <a:off x="620008" y="409514"/>
            <a:ext cx="1089980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 name="TextBox 3">
            <a:extLst>
              <a:ext uri="{FF2B5EF4-FFF2-40B4-BE49-F238E27FC236}">
                <a16:creationId xmlns:a16="http://schemas.microsoft.com/office/drawing/2014/main" id="{00695C4B-7714-F246-832E-E3D5A1259101}"/>
              </a:ext>
            </a:extLst>
          </p:cNvPr>
          <p:cNvSpPr txBox="1"/>
          <p:nvPr/>
        </p:nvSpPr>
        <p:spPr>
          <a:xfrm>
            <a:off x="1162933" y="1238189"/>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Lợp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nghìn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lá</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Sóng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rập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TextBox 4">
            <a:extLst>
              <a:ext uri="{FF2B5EF4-FFF2-40B4-BE49-F238E27FC236}">
                <a16:creationId xmlns:a16="http://schemas.microsoft.com/office/drawing/2014/main" id="{6A1D43C5-0816-734A-76FA-F27032542FE7}"/>
              </a:ext>
            </a:extLst>
          </p:cNvPr>
          <p:cNvSpPr txBox="1"/>
          <p:nvPr/>
        </p:nvSpPr>
        <p:spPr>
          <a:xfrm>
            <a:off x="1191508" y="296221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dím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ốc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vo</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B8556F52-BF4D-BD41-5C0D-47AC3318B0EB}"/>
              </a:ext>
            </a:extLst>
          </p:cNvPr>
          <p:cNvSpPr txBox="1"/>
          <p:nvPr/>
        </p:nvSpPr>
        <p:spPr>
          <a:xfrm>
            <a:off x="4106158" y="119056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Nghiêng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giàn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lợp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9" name="TextBox 8">
            <a:extLst>
              <a:ext uri="{FF2B5EF4-FFF2-40B4-BE49-F238E27FC236}">
                <a16:creationId xmlns:a16="http://schemas.microsoft.com/office/drawing/2014/main" id="{46715B67-0563-43B1-5879-B5715AAD6758}"/>
              </a:ext>
            </a:extLst>
          </p:cNvPr>
          <p:cNvSpPr txBox="1"/>
          <p:nvPr/>
        </p:nvSpPr>
        <p:spPr>
          <a:xfrm>
            <a:off x="7735183" y="1209614"/>
            <a:ext cx="3561467"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ơi, ngước mắt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Ngước mắt lên trông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ơi, hãy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Hát câu cuối cùng: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 Hải)</a:t>
            </a:r>
          </a:p>
        </p:txBody>
      </p:sp>
      <p:pic>
        <p:nvPicPr>
          <p:cNvPr id="30" name="Picture 29">
            <a:extLst>
              <a:ext uri="{FF2B5EF4-FFF2-40B4-BE49-F238E27FC236}">
                <a16:creationId xmlns:a16="http://schemas.microsoft.com/office/drawing/2014/main" id="{616A33F9-49B8-64D7-D4D0-41FE13DB8D99}"/>
              </a:ext>
            </a:extLst>
          </p:cNvPr>
          <p:cNvPicPr>
            <a:picLocks noChangeAspect="1"/>
          </p:cNvPicPr>
          <p:nvPr/>
        </p:nvPicPr>
        <p:blipFill>
          <a:blip r:embed="rId6"/>
          <a:stretch>
            <a:fillRect/>
          </a:stretch>
        </p:blipFill>
        <p:spPr>
          <a:xfrm>
            <a:off x="7419975" y="4105426"/>
            <a:ext cx="4936601" cy="2921954"/>
          </a:xfrm>
          <a:prstGeom prst="rect">
            <a:avLst/>
          </a:prstGeom>
          <a:ln>
            <a:noFill/>
          </a:ln>
          <a:effectLst>
            <a:softEdge rad="112500"/>
          </a:effectLst>
        </p:spPr>
      </p:pic>
      <p:sp>
        <p:nvSpPr>
          <p:cNvPr id="31" name="TextBox 30">
            <a:extLst>
              <a:ext uri="{FF2B5EF4-FFF2-40B4-BE49-F238E27FC236}">
                <a16:creationId xmlns:a16="http://schemas.microsoft.com/office/drawing/2014/main" id="{039EF042-3DD2-0613-CCD5-DC741361EA72}"/>
              </a:ext>
            </a:extLst>
          </p:cNvPr>
          <p:cNvSpPr txBox="1"/>
          <p:nvPr/>
        </p:nvSpPr>
        <p:spPr>
          <a:xfrm>
            <a:off x="4182358" y="288601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vô</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32" name="TextBox 31">
            <a:extLst>
              <a:ext uri="{FF2B5EF4-FFF2-40B4-BE49-F238E27FC236}">
                <a16:creationId xmlns:a16="http://schemas.microsoft.com/office/drawing/2014/main" id="{82F6F985-1D14-CC90-52CF-E5D3986BD3A4}"/>
              </a:ext>
            </a:extLst>
          </p:cNvPr>
          <p:cNvSpPr txBox="1"/>
          <p:nvPr/>
        </p:nvSpPr>
        <p:spPr>
          <a:xfrm>
            <a:off x="4220458" y="4590989"/>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Rực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rỡ</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vòm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Bảy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cầu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vồng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3" name="Oval 12">
            <a:extLst>
              <a:ext uri="{FF2B5EF4-FFF2-40B4-BE49-F238E27FC236}">
                <a16:creationId xmlns:a16="http://schemas.microsoft.com/office/drawing/2014/main" id="{066B6E19-2269-12E0-081A-033F34731846}"/>
              </a:ext>
            </a:extLst>
          </p:cNvPr>
          <p:cNvSpPr/>
          <p:nvPr/>
        </p:nvSpPr>
        <p:spPr>
          <a:xfrm>
            <a:off x="618103" y="131002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a:ea typeface="+mn-ea"/>
                <a:cs typeface="+mn-cs"/>
              </a:rPr>
              <a:t>1</a:t>
            </a:r>
          </a:p>
        </p:txBody>
      </p:sp>
      <p:sp>
        <p:nvSpPr>
          <p:cNvPr id="14" name="Oval 13">
            <a:extLst>
              <a:ext uri="{FF2B5EF4-FFF2-40B4-BE49-F238E27FC236}">
                <a16:creationId xmlns:a16="http://schemas.microsoft.com/office/drawing/2014/main" id="{58D357A1-6DEE-7640-84DA-0C1B11055800}"/>
              </a:ext>
            </a:extLst>
          </p:cNvPr>
          <p:cNvSpPr/>
          <p:nvPr/>
        </p:nvSpPr>
        <p:spPr>
          <a:xfrm>
            <a:off x="675253" y="2995953"/>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a:ea typeface="+mn-ea"/>
                <a:cs typeface="+mn-cs"/>
              </a:rPr>
              <a:t>2</a:t>
            </a:r>
          </a:p>
        </p:txBody>
      </p:sp>
      <p:sp>
        <p:nvSpPr>
          <p:cNvPr id="15" name="Oval 14">
            <a:extLst>
              <a:ext uri="{FF2B5EF4-FFF2-40B4-BE49-F238E27FC236}">
                <a16:creationId xmlns:a16="http://schemas.microsoft.com/office/drawing/2014/main" id="{68E46767-2861-0C1B-DFFF-6E8BD34F470D}"/>
              </a:ext>
            </a:extLst>
          </p:cNvPr>
          <p:cNvSpPr/>
          <p:nvPr/>
        </p:nvSpPr>
        <p:spPr>
          <a:xfrm>
            <a:off x="3628003" y="12147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a:ea typeface="+mn-ea"/>
                <a:cs typeface="+mn-cs"/>
              </a:rPr>
              <a:t>3</a:t>
            </a:r>
          </a:p>
        </p:txBody>
      </p:sp>
      <p:sp>
        <p:nvSpPr>
          <p:cNvPr id="16" name="Oval 15">
            <a:extLst>
              <a:ext uri="{FF2B5EF4-FFF2-40B4-BE49-F238E27FC236}">
                <a16:creationId xmlns:a16="http://schemas.microsoft.com/office/drawing/2014/main" id="{D41D1E43-68D5-CE80-4FB5-EE14937C368F}"/>
              </a:ext>
            </a:extLst>
          </p:cNvPr>
          <p:cNvSpPr/>
          <p:nvPr/>
        </p:nvSpPr>
        <p:spPr>
          <a:xfrm>
            <a:off x="3704203" y="29673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a:ea typeface="+mn-ea"/>
                <a:cs typeface="+mn-cs"/>
              </a:rPr>
              <a:t>4</a:t>
            </a:r>
          </a:p>
        </p:txBody>
      </p:sp>
      <p:sp>
        <p:nvSpPr>
          <p:cNvPr id="17" name="Oval 16">
            <a:extLst>
              <a:ext uri="{FF2B5EF4-FFF2-40B4-BE49-F238E27FC236}">
                <a16:creationId xmlns:a16="http://schemas.microsoft.com/office/drawing/2014/main" id="{1398B080-DFC5-9E80-FF5F-A1B62E764FA9}"/>
              </a:ext>
            </a:extLst>
          </p:cNvPr>
          <p:cNvSpPr/>
          <p:nvPr/>
        </p:nvSpPr>
        <p:spPr>
          <a:xfrm>
            <a:off x="3751828" y="46818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a:ea typeface="+mn-ea"/>
                <a:cs typeface="+mn-cs"/>
              </a:rPr>
              <a:t>5</a:t>
            </a:r>
          </a:p>
        </p:txBody>
      </p:sp>
      <p:sp>
        <p:nvSpPr>
          <p:cNvPr id="18" name="Oval 17">
            <a:extLst>
              <a:ext uri="{FF2B5EF4-FFF2-40B4-BE49-F238E27FC236}">
                <a16:creationId xmlns:a16="http://schemas.microsoft.com/office/drawing/2014/main" id="{33D47DD1-63D9-0419-B280-B292961972CF}"/>
              </a:ext>
            </a:extLst>
          </p:cNvPr>
          <p:cNvSpPr/>
          <p:nvPr/>
        </p:nvSpPr>
        <p:spPr>
          <a:xfrm>
            <a:off x="7276078" y="127192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a:ea typeface="+mn-ea"/>
                <a:cs typeface="+mn-cs"/>
              </a:rPr>
              <a:t>6</a:t>
            </a:r>
          </a:p>
        </p:txBody>
      </p:sp>
    </p:spTree>
    <p:extLst>
      <p:ext uri="{BB962C8B-B14F-4D97-AF65-F5344CB8AC3E}">
        <p14:creationId xmlns:p14="http://schemas.microsoft.com/office/powerpoint/2010/main" val="2659224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3">
            <a:extLst>
              <a:ext uri="{28A0092B-C50C-407E-A947-70E740481C1C}">
                <a14:useLocalDpi xmlns:a14="http://schemas.microsoft.com/office/drawing/2010/main" val="0"/>
              </a:ext>
            </a:extLst>
          </a:blip>
          <a:srcRect l="2500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1">
            <a:extLst>
              <a:ext uri="{FF2B5EF4-FFF2-40B4-BE49-F238E27FC236}">
                <a16:creationId xmlns:a16="http://schemas.microsoft.com/office/drawing/2014/main" id="{4E87304D-2609-1141-8B55-2E899C841549}"/>
              </a:ext>
            </a:extLst>
          </p:cNvPr>
          <p:cNvSpPr/>
          <p:nvPr/>
        </p:nvSpPr>
        <p:spPr>
          <a:xfrm>
            <a:off x="542925" y="457200"/>
            <a:ext cx="10944225" cy="5743575"/>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grpSp>
        <p:nvGrpSpPr>
          <p:cNvPr id="4" name="Group 3">
            <a:extLst>
              <a:ext uri="{FF2B5EF4-FFF2-40B4-BE49-F238E27FC236}">
                <a16:creationId xmlns:a16="http://schemas.microsoft.com/office/drawing/2014/main" id="{47769EDE-103A-7000-E402-940740823E78}"/>
              </a:ext>
            </a:extLst>
          </p:cNvPr>
          <p:cNvGrpSpPr/>
          <p:nvPr/>
        </p:nvGrpSpPr>
        <p:grpSpPr>
          <a:xfrm>
            <a:off x="2742453" y="1845080"/>
            <a:ext cx="7310232" cy="3287264"/>
            <a:chOff x="5548616" y="3863568"/>
            <a:chExt cx="5668381" cy="2548957"/>
          </a:xfrm>
        </p:grpSpPr>
        <p:grpSp>
          <p:nvGrpSpPr>
            <p:cNvPr id="5" name="Group 4">
              <a:extLst>
                <a:ext uri="{FF2B5EF4-FFF2-40B4-BE49-F238E27FC236}">
                  <a16:creationId xmlns:a16="http://schemas.microsoft.com/office/drawing/2014/main" id="{4693B5FE-5D7F-D7D6-05F4-0F90BC8852A6}"/>
                </a:ext>
              </a:extLst>
            </p:cNvPr>
            <p:cNvGrpSpPr/>
            <p:nvPr/>
          </p:nvGrpSpPr>
          <p:grpSpPr>
            <a:xfrm>
              <a:off x="5548616" y="3863568"/>
              <a:ext cx="5668381" cy="2548957"/>
              <a:chOff x="3682716" y="1301619"/>
              <a:chExt cx="5668381" cy="2548957"/>
            </a:xfrm>
          </p:grpSpPr>
          <p:sp>
            <p:nvSpPr>
              <p:cNvPr id="195" name="Rectangle: Rounded Corners 12">
                <a:extLst>
                  <a:ext uri="{FF2B5EF4-FFF2-40B4-BE49-F238E27FC236}">
                    <a16:creationId xmlns:a16="http://schemas.microsoft.com/office/drawing/2014/main" id="{F700C1AB-836B-8A00-A163-85E401767A25}"/>
                  </a:ext>
                </a:extLst>
              </p:cNvPr>
              <p:cNvSpPr/>
              <p:nvPr/>
            </p:nvSpPr>
            <p:spPr>
              <a:xfrm>
                <a:off x="3682716" y="1724298"/>
                <a:ext cx="5668381" cy="2126278"/>
              </a:xfrm>
              <a:custGeom>
                <a:avLst/>
                <a:gdLst>
                  <a:gd name="connsiteX0" fmla="*/ 0 w 5668381"/>
                  <a:gd name="connsiteY0" fmla="*/ 428913 h 2126278"/>
                  <a:gd name="connsiteX1" fmla="*/ 428913 w 5668381"/>
                  <a:gd name="connsiteY1" fmla="*/ 0 h 2126278"/>
                  <a:gd name="connsiteX2" fmla="*/ 1068030 w 5668381"/>
                  <a:gd name="connsiteY2" fmla="*/ 0 h 2126278"/>
                  <a:gd name="connsiteX3" fmla="*/ 1707146 w 5668381"/>
                  <a:gd name="connsiteY3" fmla="*/ 0 h 2126278"/>
                  <a:gd name="connsiteX4" fmla="*/ 2250052 w 5668381"/>
                  <a:gd name="connsiteY4" fmla="*/ 0 h 2126278"/>
                  <a:gd name="connsiteX5" fmla="*/ 2841063 w 5668381"/>
                  <a:gd name="connsiteY5" fmla="*/ 0 h 2126278"/>
                  <a:gd name="connsiteX6" fmla="*/ 3432074 w 5668381"/>
                  <a:gd name="connsiteY6" fmla="*/ 0 h 2126278"/>
                  <a:gd name="connsiteX7" fmla="*/ 4167401 w 5668381"/>
                  <a:gd name="connsiteY7" fmla="*/ 0 h 2126278"/>
                  <a:gd name="connsiteX8" fmla="*/ 5239468 w 5668381"/>
                  <a:gd name="connsiteY8" fmla="*/ 0 h 2126278"/>
                  <a:gd name="connsiteX9" fmla="*/ 5668381 w 5668381"/>
                  <a:gd name="connsiteY9" fmla="*/ 428913 h 2126278"/>
                  <a:gd name="connsiteX10" fmla="*/ 5668381 w 5668381"/>
                  <a:gd name="connsiteY10" fmla="*/ 1050454 h 2126278"/>
                  <a:gd name="connsiteX11" fmla="*/ 5668381 w 5668381"/>
                  <a:gd name="connsiteY11" fmla="*/ 1697365 h 2126278"/>
                  <a:gd name="connsiteX12" fmla="*/ 5239468 w 5668381"/>
                  <a:gd name="connsiteY12" fmla="*/ 2126278 h 2126278"/>
                  <a:gd name="connsiteX13" fmla="*/ 4504140 w 5668381"/>
                  <a:gd name="connsiteY13" fmla="*/ 2126278 h 2126278"/>
                  <a:gd name="connsiteX14" fmla="*/ 3816918 w 5668381"/>
                  <a:gd name="connsiteY14" fmla="*/ 2126278 h 2126278"/>
                  <a:gd name="connsiteX15" fmla="*/ 3033485 w 5668381"/>
                  <a:gd name="connsiteY15" fmla="*/ 2126278 h 2126278"/>
                  <a:gd name="connsiteX16" fmla="*/ 2346263 w 5668381"/>
                  <a:gd name="connsiteY16" fmla="*/ 2126278 h 2126278"/>
                  <a:gd name="connsiteX17" fmla="*/ 1659041 w 5668381"/>
                  <a:gd name="connsiteY17" fmla="*/ 2126278 h 2126278"/>
                  <a:gd name="connsiteX18" fmla="*/ 428913 w 5668381"/>
                  <a:gd name="connsiteY18" fmla="*/ 2126278 h 2126278"/>
                  <a:gd name="connsiteX19" fmla="*/ 0 w 5668381"/>
                  <a:gd name="connsiteY19" fmla="*/ 1697365 h 2126278"/>
                  <a:gd name="connsiteX20" fmla="*/ 0 w 5668381"/>
                  <a:gd name="connsiteY20" fmla="*/ 1075824 h 2126278"/>
                  <a:gd name="connsiteX21" fmla="*/ 0 w 5668381"/>
                  <a:gd name="connsiteY21" fmla="*/ 428913 h 212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68381" h="2126278" fill="none" extrusionOk="0">
                    <a:moveTo>
                      <a:pt x="0" y="428913"/>
                    </a:moveTo>
                    <a:cubicBezTo>
                      <a:pt x="14806" y="213002"/>
                      <a:pt x="183174" y="8106"/>
                      <a:pt x="428913" y="0"/>
                    </a:cubicBezTo>
                    <a:cubicBezTo>
                      <a:pt x="558676" y="-30782"/>
                      <a:pt x="752417" y="12194"/>
                      <a:pt x="1068030" y="0"/>
                    </a:cubicBezTo>
                    <a:cubicBezTo>
                      <a:pt x="1383643" y="-12194"/>
                      <a:pt x="1526874" y="19726"/>
                      <a:pt x="1707146" y="0"/>
                    </a:cubicBezTo>
                    <a:cubicBezTo>
                      <a:pt x="1887418" y="-19726"/>
                      <a:pt x="1989662" y="-13612"/>
                      <a:pt x="2250052" y="0"/>
                    </a:cubicBezTo>
                    <a:cubicBezTo>
                      <a:pt x="2510442" y="13612"/>
                      <a:pt x="2661970" y="3601"/>
                      <a:pt x="2841063" y="0"/>
                    </a:cubicBezTo>
                    <a:cubicBezTo>
                      <a:pt x="3020156" y="-3601"/>
                      <a:pt x="3240655" y="3007"/>
                      <a:pt x="3432074" y="0"/>
                    </a:cubicBezTo>
                    <a:cubicBezTo>
                      <a:pt x="3623493" y="-3007"/>
                      <a:pt x="3981690" y="7132"/>
                      <a:pt x="4167401" y="0"/>
                    </a:cubicBezTo>
                    <a:cubicBezTo>
                      <a:pt x="4353112" y="-7132"/>
                      <a:pt x="4801090" y="-19543"/>
                      <a:pt x="5239468" y="0"/>
                    </a:cubicBezTo>
                    <a:cubicBezTo>
                      <a:pt x="5524348" y="-3944"/>
                      <a:pt x="5663526" y="182612"/>
                      <a:pt x="5668381" y="428913"/>
                    </a:cubicBezTo>
                    <a:cubicBezTo>
                      <a:pt x="5660932" y="599431"/>
                      <a:pt x="5655629" y="773190"/>
                      <a:pt x="5668381" y="1050454"/>
                    </a:cubicBezTo>
                    <a:cubicBezTo>
                      <a:pt x="5681133" y="1327718"/>
                      <a:pt x="5652326" y="1392184"/>
                      <a:pt x="5668381" y="1697365"/>
                    </a:cubicBezTo>
                    <a:cubicBezTo>
                      <a:pt x="5679894" y="1934345"/>
                      <a:pt x="5491372" y="2152774"/>
                      <a:pt x="5239468" y="2126278"/>
                    </a:cubicBezTo>
                    <a:cubicBezTo>
                      <a:pt x="5020003" y="2114389"/>
                      <a:pt x="4866082" y="2091428"/>
                      <a:pt x="4504140" y="2126278"/>
                    </a:cubicBezTo>
                    <a:cubicBezTo>
                      <a:pt x="4142198" y="2161128"/>
                      <a:pt x="4012297" y="2131901"/>
                      <a:pt x="3816918" y="2126278"/>
                    </a:cubicBezTo>
                    <a:cubicBezTo>
                      <a:pt x="3621539" y="2120655"/>
                      <a:pt x="3403376" y="2143489"/>
                      <a:pt x="3033485" y="2126278"/>
                    </a:cubicBezTo>
                    <a:cubicBezTo>
                      <a:pt x="2663594" y="2109067"/>
                      <a:pt x="2598839" y="2094688"/>
                      <a:pt x="2346263" y="2126278"/>
                    </a:cubicBezTo>
                    <a:cubicBezTo>
                      <a:pt x="2093687" y="2157868"/>
                      <a:pt x="1898573" y="2134513"/>
                      <a:pt x="1659041" y="2126278"/>
                    </a:cubicBezTo>
                    <a:cubicBezTo>
                      <a:pt x="1419509" y="2118043"/>
                      <a:pt x="796102" y="2084145"/>
                      <a:pt x="428913" y="2126278"/>
                    </a:cubicBezTo>
                    <a:cubicBezTo>
                      <a:pt x="188896" y="2163001"/>
                      <a:pt x="-1337" y="1918881"/>
                      <a:pt x="0" y="1697365"/>
                    </a:cubicBezTo>
                    <a:cubicBezTo>
                      <a:pt x="28308" y="1512035"/>
                      <a:pt x="-30030" y="1252960"/>
                      <a:pt x="0" y="1075824"/>
                    </a:cubicBezTo>
                    <a:cubicBezTo>
                      <a:pt x="30030" y="898688"/>
                      <a:pt x="9476" y="641345"/>
                      <a:pt x="0" y="428913"/>
                    </a:cubicBezTo>
                    <a:close/>
                  </a:path>
                  <a:path w="5668381" h="2126278" stroke="0" extrusionOk="0">
                    <a:moveTo>
                      <a:pt x="0" y="428913"/>
                    </a:moveTo>
                    <a:cubicBezTo>
                      <a:pt x="470" y="206388"/>
                      <a:pt x="220782" y="51374"/>
                      <a:pt x="428913" y="0"/>
                    </a:cubicBezTo>
                    <a:cubicBezTo>
                      <a:pt x="676522" y="35244"/>
                      <a:pt x="801526" y="35423"/>
                      <a:pt x="1164241" y="0"/>
                    </a:cubicBezTo>
                    <a:cubicBezTo>
                      <a:pt x="1526956" y="-35423"/>
                      <a:pt x="1515966" y="-20635"/>
                      <a:pt x="1755252" y="0"/>
                    </a:cubicBezTo>
                    <a:cubicBezTo>
                      <a:pt x="1994538" y="20635"/>
                      <a:pt x="2051520" y="13758"/>
                      <a:pt x="2346263" y="0"/>
                    </a:cubicBezTo>
                    <a:cubicBezTo>
                      <a:pt x="2641006" y="-13758"/>
                      <a:pt x="2762139" y="21537"/>
                      <a:pt x="3081590" y="0"/>
                    </a:cubicBezTo>
                    <a:cubicBezTo>
                      <a:pt x="3401041" y="-21537"/>
                      <a:pt x="3518183" y="-5892"/>
                      <a:pt x="3720707" y="0"/>
                    </a:cubicBezTo>
                    <a:cubicBezTo>
                      <a:pt x="3923231" y="5892"/>
                      <a:pt x="4228962" y="-37553"/>
                      <a:pt x="4504140" y="0"/>
                    </a:cubicBezTo>
                    <a:cubicBezTo>
                      <a:pt x="4779318" y="37553"/>
                      <a:pt x="5056488" y="-19301"/>
                      <a:pt x="5239468" y="0"/>
                    </a:cubicBezTo>
                    <a:cubicBezTo>
                      <a:pt x="5451056" y="13314"/>
                      <a:pt x="5705145" y="151334"/>
                      <a:pt x="5668381" y="428913"/>
                    </a:cubicBezTo>
                    <a:cubicBezTo>
                      <a:pt x="5645424" y="648506"/>
                      <a:pt x="5689052" y="888537"/>
                      <a:pt x="5668381" y="1037770"/>
                    </a:cubicBezTo>
                    <a:cubicBezTo>
                      <a:pt x="5647710" y="1187003"/>
                      <a:pt x="5637137" y="1463934"/>
                      <a:pt x="5668381" y="1697365"/>
                    </a:cubicBezTo>
                    <a:cubicBezTo>
                      <a:pt x="5679747" y="1939842"/>
                      <a:pt x="5471824" y="2097915"/>
                      <a:pt x="5239468" y="2126278"/>
                    </a:cubicBezTo>
                    <a:cubicBezTo>
                      <a:pt x="5012733" y="2114301"/>
                      <a:pt x="4860276" y="2144670"/>
                      <a:pt x="4648457" y="2126278"/>
                    </a:cubicBezTo>
                    <a:cubicBezTo>
                      <a:pt x="4436638" y="2107886"/>
                      <a:pt x="4112844" y="2112925"/>
                      <a:pt x="3913129" y="2126278"/>
                    </a:cubicBezTo>
                    <a:cubicBezTo>
                      <a:pt x="3713414" y="2139631"/>
                      <a:pt x="3370667" y="2124202"/>
                      <a:pt x="3129696" y="2126278"/>
                    </a:cubicBezTo>
                    <a:cubicBezTo>
                      <a:pt x="2888725" y="2128354"/>
                      <a:pt x="2782510" y="2131626"/>
                      <a:pt x="2490579" y="2126278"/>
                    </a:cubicBezTo>
                    <a:cubicBezTo>
                      <a:pt x="2198648" y="2120930"/>
                      <a:pt x="2020696" y="2100150"/>
                      <a:pt x="1851463" y="2126278"/>
                    </a:cubicBezTo>
                    <a:cubicBezTo>
                      <a:pt x="1682230" y="2152406"/>
                      <a:pt x="1310913" y="2087527"/>
                      <a:pt x="1068030" y="2126278"/>
                    </a:cubicBezTo>
                    <a:cubicBezTo>
                      <a:pt x="825147" y="2165029"/>
                      <a:pt x="730737" y="2099859"/>
                      <a:pt x="428913" y="2126278"/>
                    </a:cubicBezTo>
                    <a:cubicBezTo>
                      <a:pt x="223922" y="2117605"/>
                      <a:pt x="43956" y="1956624"/>
                      <a:pt x="0" y="1697365"/>
                    </a:cubicBezTo>
                    <a:cubicBezTo>
                      <a:pt x="-6724" y="1395257"/>
                      <a:pt x="-5747" y="1339654"/>
                      <a:pt x="0" y="1088508"/>
                    </a:cubicBezTo>
                    <a:cubicBezTo>
                      <a:pt x="5747" y="837362"/>
                      <a:pt x="-12688" y="688443"/>
                      <a:pt x="0" y="428913"/>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đúng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to,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rõ</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ngắt</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nghỉ</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đúng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chỗ</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196" name="Rectangle: Rounded Corners 195">
                <a:extLst>
                  <a:ext uri="{FF2B5EF4-FFF2-40B4-BE49-F238E27FC236}">
                    <a16:creationId xmlns:a16="http://schemas.microsoft.com/office/drawing/2014/main" id="{FB7D7B45-1CE6-DE9F-FEBA-8A1476CB317C}"/>
                  </a:ext>
                </a:extLst>
              </p:cNvPr>
              <p:cNvSpPr/>
              <p:nvPr/>
            </p:nvSpPr>
            <p:spPr>
              <a:xfrm>
                <a:off x="4831158" y="1301619"/>
                <a:ext cx="3304503" cy="695896"/>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Tiêu</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chí</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đánh</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giá</a:t>
                </a:r>
                <a:endPar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endParaRPr>
              </a:p>
            </p:txBody>
          </p:sp>
        </p:grpSp>
        <p:pic>
          <p:nvPicPr>
            <p:cNvPr id="6" name="Picture 5">
              <a:extLst>
                <a:ext uri="{FF2B5EF4-FFF2-40B4-BE49-F238E27FC236}">
                  <a16:creationId xmlns:a16="http://schemas.microsoft.com/office/drawing/2014/main" id="{A702D572-4697-EADB-FC21-9642274C70D0}"/>
                </a:ext>
              </a:extLst>
            </p:cNvPr>
            <p:cNvPicPr>
              <a:picLocks noChangeAspect="1"/>
            </p:cNvPicPr>
            <p:nvPr/>
          </p:nvPicPr>
          <p:blipFill>
            <a:blip r:embed="rId4"/>
            <a:stretch>
              <a:fillRect/>
            </a:stretch>
          </p:blipFill>
          <p:spPr>
            <a:xfrm>
              <a:off x="7896036" y="4828829"/>
              <a:ext cx="469963" cy="469963"/>
            </a:xfrm>
            <a:prstGeom prst="rect">
              <a:avLst/>
            </a:prstGeom>
          </p:spPr>
        </p:pic>
        <p:pic>
          <p:nvPicPr>
            <p:cNvPr id="24" name="Picture 23">
              <a:extLst>
                <a:ext uri="{FF2B5EF4-FFF2-40B4-BE49-F238E27FC236}">
                  <a16:creationId xmlns:a16="http://schemas.microsoft.com/office/drawing/2014/main" id="{E3162C5E-649A-5D53-D83F-E2FE01D9FEAC}"/>
                </a:ext>
              </a:extLst>
            </p:cNvPr>
            <p:cNvPicPr>
              <a:picLocks noChangeAspect="1"/>
            </p:cNvPicPr>
            <p:nvPr/>
          </p:nvPicPr>
          <p:blipFill>
            <a:blip r:embed="rId5"/>
            <a:stretch>
              <a:fillRect/>
            </a:stretch>
          </p:blipFill>
          <p:spPr>
            <a:xfrm>
              <a:off x="7472305" y="4828829"/>
              <a:ext cx="469963" cy="469963"/>
            </a:xfrm>
            <a:prstGeom prst="rect">
              <a:avLst/>
            </a:prstGeom>
          </p:spPr>
        </p:pic>
        <p:pic>
          <p:nvPicPr>
            <p:cNvPr id="28" name="Picture 27">
              <a:extLst>
                <a:ext uri="{FF2B5EF4-FFF2-40B4-BE49-F238E27FC236}">
                  <a16:creationId xmlns:a16="http://schemas.microsoft.com/office/drawing/2014/main" id="{3DD4593A-9EF8-7A90-3DF7-E04BBB34A150}"/>
                </a:ext>
              </a:extLst>
            </p:cNvPr>
            <p:cNvPicPr>
              <a:picLocks noChangeAspect="1"/>
            </p:cNvPicPr>
            <p:nvPr/>
          </p:nvPicPr>
          <p:blipFill>
            <a:blip r:embed="rId6"/>
            <a:stretch>
              <a:fillRect/>
            </a:stretch>
          </p:blipFill>
          <p:spPr>
            <a:xfrm>
              <a:off x="8349310" y="4821443"/>
              <a:ext cx="469963" cy="469963"/>
            </a:xfrm>
            <a:prstGeom prst="rect">
              <a:avLst/>
            </a:prstGeom>
          </p:spPr>
        </p:pic>
        <p:pic>
          <p:nvPicPr>
            <p:cNvPr id="29" name="Picture 28">
              <a:extLst>
                <a:ext uri="{FF2B5EF4-FFF2-40B4-BE49-F238E27FC236}">
                  <a16:creationId xmlns:a16="http://schemas.microsoft.com/office/drawing/2014/main" id="{13608131-82FB-DF13-1FF8-4FD05088A627}"/>
                </a:ext>
              </a:extLst>
            </p:cNvPr>
            <p:cNvPicPr>
              <a:picLocks noChangeAspect="1"/>
            </p:cNvPicPr>
            <p:nvPr/>
          </p:nvPicPr>
          <p:blipFill>
            <a:blip r:embed="rId4"/>
            <a:stretch>
              <a:fillRect/>
            </a:stretch>
          </p:blipFill>
          <p:spPr>
            <a:xfrm>
              <a:off x="8027617" y="5318403"/>
              <a:ext cx="469963" cy="469963"/>
            </a:xfrm>
            <a:prstGeom prst="rect">
              <a:avLst/>
            </a:prstGeom>
          </p:spPr>
        </p:pic>
        <p:pic>
          <p:nvPicPr>
            <p:cNvPr id="30" name="Picture 29">
              <a:extLst>
                <a:ext uri="{FF2B5EF4-FFF2-40B4-BE49-F238E27FC236}">
                  <a16:creationId xmlns:a16="http://schemas.microsoft.com/office/drawing/2014/main" id="{C075440E-A596-BD37-5ACC-D5E88BCC3FC8}"/>
                </a:ext>
              </a:extLst>
            </p:cNvPr>
            <p:cNvPicPr>
              <a:picLocks noChangeAspect="1"/>
            </p:cNvPicPr>
            <p:nvPr/>
          </p:nvPicPr>
          <p:blipFill>
            <a:blip r:embed="rId5"/>
            <a:stretch>
              <a:fillRect/>
            </a:stretch>
          </p:blipFill>
          <p:spPr>
            <a:xfrm>
              <a:off x="7559572" y="5303632"/>
              <a:ext cx="469963" cy="469963"/>
            </a:xfrm>
            <a:prstGeom prst="rect">
              <a:avLst/>
            </a:prstGeom>
          </p:spPr>
        </p:pic>
        <p:pic>
          <p:nvPicPr>
            <p:cNvPr id="31" name="Picture 30">
              <a:extLst>
                <a:ext uri="{FF2B5EF4-FFF2-40B4-BE49-F238E27FC236}">
                  <a16:creationId xmlns:a16="http://schemas.microsoft.com/office/drawing/2014/main" id="{2044C7DC-AFC1-BB66-F2F4-E932C29C2651}"/>
                </a:ext>
              </a:extLst>
            </p:cNvPr>
            <p:cNvPicPr>
              <a:picLocks noChangeAspect="1"/>
            </p:cNvPicPr>
            <p:nvPr/>
          </p:nvPicPr>
          <p:blipFill>
            <a:blip r:embed="rId6"/>
            <a:stretch>
              <a:fillRect/>
            </a:stretch>
          </p:blipFill>
          <p:spPr>
            <a:xfrm>
              <a:off x="8495663" y="5288860"/>
              <a:ext cx="469963" cy="469963"/>
            </a:xfrm>
            <a:prstGeom prst="rect">
              <a:avLst/>
            </a:prstGeom>
          </p:spPr>
        </p:pic>
        <p:pic>
          <p:nvPicPr>
            <p:cNvPr id="192" name="Picture 191">
              <a:extLst>
                <a:ext uri="{FF2B5EF4-FFF2-40B4-BE49-F238E27FC236}">
                  <a16:creationId xmlns:a16="http://schemas.microsoft.com/office/drawing/2014/main" id="{EFD0C77D-71D1-215A-A96C-5D4964A5802F}"/>
                </a:ext>
              </a:extLst>
            </p:cNvPr>
            <p:cNvPicPr>
              <a:picLocks noChangeAspect="1"/>
            </p:cNvPicPr>
            <p:nvPr/>
          </p:nvPicPr>
          <p:blipFill>
            <a:blip r:embed="rId4"/>
            <a:stretch>
              <a:fillRect/>
            </a:stretch>
          </p:blipFill>
          <p:spPr>
            <a:xfrm>
              <a:off x="10087677" y="5758823"/>
              <a:ext cx="469963" cy="469963"/>
            </a:xfrm>
            <a:prstGeom prst="rect">
              <a:avLst/>
            </a:prstGeom>
          </p:spPr>
        </p:pic>
        <p:pic>
          <p:nvPicPr>
            <p:cNvPr id="193" name="Picture 192">
              <a:extLst>
                <a:ext uri="{FF2B5EF4-FFF2-40B4-BE49-F238E27FC236}">
                  <a16:creationId xmlns:a16="http://schemas.microsoft.com/office/drawing/2014/main" id="{E8DA5389-7AD7-ECCC-0A91-3882984F0E6F}"/>
                </a:ext>
              </a:extLst>
            </p:cNvPr>
            <p:cNvPicPr>
              <a:picLocks noChangeAspect="1"/>
            </p:cNvPicPr>
            <p:nvPr/>
          </p:nvPicPr>
          <p:blipFill>
            <a:blip r:embed="rId5"/>
            <a:stretch>
              <a:fillRect/>
            </a:stretch>
          </p:blipFill>
          <p:spPr>
            <a:xfrm>
              <a:off x="9649173" y="5744052"/>
              <a:ext cx="469963" cy="469963"/>
            </a:xfrm>
            <a:prstGeom prst="rect">
              <a:avLst/>
            </a:prstGeom>
          </p:spPr>
        </p:pic>
        <p:pic>
          <p:nvPicPr>
            <p:cNvPr id="194" name="Picture 193">
              <a:extLst>
                <a:ext uri="{FF2B5EF4-FFF2-40B4-BE49-F238E27FC236}">
                  <a16:creationId xmlns:a16="http://schemas.microsoft.com/office/drawing/2014/main" id="{BAEE565E-7784-E03E-F167-D14228D8AE35}"/>
                </a:ext>
              </a:extLst>
            </p:cNvPr>
            <p:cNvPicPr>
              <a:picLocks noChangeAspect="1"/>
            </p:cNvPicPr>
            <p:nvPr/>
          </p:nvPicPr>
          <p:blipFill>
            <a:blip r:embed="rId6"/>
            <a:stretch>
              <a:fillRect/>
            </a:stretch>
          </p:blipFill>
          <p:spPr>
            <a:xfrm>
              <a:off x="10548336" y="5773595"/>
              <a:ext cx="469963" cy="469963"/>
            </a:xfrm>
            <a:prstGeom prst="rect">
              <a:avLst/>
            </a:prstGeom>
          </p:spPr>
        </p:pic>
      </p:grpSp>
      <p:pic>
        <p:nvPicPr>
          <p:cNvPr id="197" name="Picture 196">
            <a:extLst>
              <a:ext uri="{FF2B5EF4-FFF2-40B4-BE49-F238E27FC236}">
                <a16:creationId xmlns:a16="http://schemas.microsoft.com/office/drawing/2014/main" id="{FC4EC1F3-5DCB-DC1A-64CB-536D627BF94A}"/>
              </a:ext>
            </a:extLst>
          </p:cNvPr>
          <p:cNvPicPr>
            <a:picLocks noChangeAspect="1"/>
          </p:cNvPicPr>
          <p:nvPr/>
        </p:nvPicPr>
        <p:blipFill>
          <a:blip r:embed="rId7"/>
          <a:stretch>
            <a:fillRect/>
          </a:stretch>
        </p:blipFill>
        <p:spPr>
          <a:xfrm>
            <a:off x="2443773" y="692243"/>
            <a:ext cx="7895004" cy="768163"/>
          </a:xfrm>
          <a:prstGeom prst="rect">
            <a:avLst/>
          </a:prstGeom>
        </p:spPr>
      </p:pic>
    </p:spTree>
    <p:extLst>
      <p:ext uri="{BB962C8B-B14F-4D97-AF65-F5344CB8AC3E}">
        <p14:creationId xmlns:p14="http://schemas.microsoft.com/office/powerpoint/2010/main" val="2453326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6000">
                                          <p:cBhvr additive="base">
                                            <p:cTn id="7"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3">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4"/>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pic>
        <p:nvPicPr>
          <p:cNvPr id="25" name="图片 24" descr="图片包含 风筝, 伞, 装饰品, 飞行&#10;&#10;描述已自动生成">
            <a:extLst>
              <a:ext uri="{FF2B5EF4-FFF2-40B4-BE49-F238E27FC236}">
                <a16:creationId xmlns:a16="http://schemas.microsoft.com/office/drawing/2014/main" id="{F1D25DB1-43E4-4ECC-8D83-1B128F2891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568" b="30514"/>
          <a:stretch/>
        </p:blipFill>
        <p:spPr>
          <a:xfrm>
            <a:off x="10205277" y="-82520"/>
            <a:ext cx="1895226" cy="1924420"/>
          </a:xfrm>
          <a:prstGeom prst="rect">
            <a:avLst/>
          </a:prstGeom>
        </p:spPr>
      </p:pic>
      <p:sp>
        <p:nvSpPr>
          <p:cNvPr id="2" name="TextBox 1">
            <a:extLst>
              <a:ext uri="{FF2B5EF4-FFF2-40B4-BE49-F238E27FC236}">
                <a16:creationId xmlns:a16="http://schemas.microsoft.com/office/drawing/2014/main" id="{41910A4E-5F65-AD14-0DBA-DE7F605882A9}"/>
              </a:ext>
            </a:extLst>
          </p:cNvPr>
          <p:cNvSpPr txBox="1"/>
          <p:nvPr/>
        </p:nvSpPr>
        <p:spPr>
          <a:xfrm>
            <a:off x="620008" y="409514"/>
            <a:ext cx="1089980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 name="TextBox 3">
            <a:extLst>
              <a:ext uri="{FF2B5EF4-FFF2-40B4-BE49-F238E27FC236}">
                <a16:creationId xmlns:a16="http://schemas.microsoft.com/office/drawing/2014/main" id="{00695C4B-7714-F246-832E-E3D5A1259101}"/>
              </a:ext>
            </a:extLst>
          </p:cNvPr>
          <p:cNvSpPr txBox="1"/>
          <p:nvPr/>
        </p:nvSpPr>
        <p:spPr>
          <a:xfrm>
            <a:off x="1162933" y="1238189"/>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Lợp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nghìn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lá</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Sóng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rập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TextBox 4">
            <a:extLst>
              <a:ext uri="{FF2B5EF4-FFF2-40B4-BE49-F238E27FC236}">
                <a16:creationId xmlns:a16="http://schemas.microsoft.com/office/drawing/2014/main" id="{6A1D43C5-0816-734A-76FA-F27032542FE7}"/>
              </a:ext>
            </a:extLst>
          </p:cNvPr>
          <p:cNvSpPr txBox="1"/>
          <p:nvPr/>
        </p:nvSpPr>
        <p:spPr>
          <a:xfrm>
            <a:off x="1191508" y="296221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dím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ốc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vo</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B8556F52-BF4D-BD41-5C0D-47AC3318B0EB}"/>
              </a:ext>
            </a:extLst>
          </p:cNvPr>
          <p:cNvSpPr txBox="1"/>
          <p:nvPr/>
        </p:nvSpPr>
        <p:spPr>
          <a:xfrm>
            <a:off x="4106158" y="119056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Nghiêng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giàn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lợp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9" name="TextBox 8">
            <a:extLst>
              <a:ext uri="{FF2B5EF4-FFF2-40B4-BE49-F238E27FC236}">
                <a16:creationId xmlns:a16="http://schemas.microsoft.com/office/drawing/2014/main" id="{46715B67-0563-43B1-5879-B5715AAD6758}"/>
              </a:ext>
            </a:extLst>
          </p:cNvPr>
          <p:cNvSpPr txBox="1"/>
          <p:nvPr/>
        </p:nvSpPr>
        <p:spPr>
          <a:xfrm>
            <a:off x="7735183" y="1209614"/>
            <a:ext cx="3561467"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ơi, ngước mắt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Ngước mắt lên trông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ơi, hãy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Hát câu cuối cùng: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 Hải)</a:t>
            </a:r>
          </a:p>
        </p:txBody>
      </p:sp>
      <p:pic>
        <p:nvPicPr>
          <p:cNvPr id="30" name="Picture 29">
            <a:extLst>
              <a:ext uri="{FF2B5EF4-FFF2-40B4-BE49-F238E27FC236}">
                <a16:creationId xmlns:a16="http://schemas.microsoft.com/office/drawing/2014/main" id="{616A33F9-49B8-64D7-D4D0-41FE13DB8D99}"/>
              </a:ext>
            </a:extLst>
          </p:cNvPr>
          <p:cNvPicPr>
            <a:picLocks noChangeAspect="1"/>
          </p:cNvPicPr>
          <p:nvPr/>
        </p:nvPicPr>
        <p:blipFill>
          <a:blip r:embed="rId6"/>
          <a:stretch>
            <a:fillRect/>
          </a:stretch>
        </p:blipFill>
        <p:spPr>
          <a:xfrm>
            <a:off x="7419975" y="4105426"/>
            <a:ext cx="4936601" cy="2921954"/>
          </a:xfrm>
          <a:prstGeom prst="rect">
            <a:avLst/>
          </a:prstGeom>
          <a:ln>
            <a:noFill/>
          </a:ln>
          <a:effectLst>
            <a:softEdge rad="112500"/>
          </a:effectLst>
        </p:spPr>
      </p:pic>
      <p:sp>
        <p:nvSpPr>
          <p:cNvPr id="31" name="TextBox 30">
            <a:extLst>
              <a:ext uri="{FF2B5EF4-FFF2-40B4-BE49-F238E27FC236}">
                <a16:creationId xmlns:a16="http://schemas.microsoft.com/office/drawing/2014/main" id="{039EF042-3DD2-0613-CCD5-DC741361EA72}"/>
              </a:ext>
            </a:extLst>
          </p:cNvPr>
          <p:cNvSpPr txBox="1"/>
          <p:nvPr/>
        </p:nvSpPr>
        <p:spPr>
          <a:xfrm>
            <a:off x="4182358" y="288601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vô</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32" name="TextBox 31">
            <a:extLst>
              <a:ext uri="{FF2B5EF4-FFF2-40B4-BE49-F238E27FC236}">
                <a16:creationId xmlns:a16="http://schemas.microsoft.com/office/drawing/2014/main" id="{82F6F985-1D14-CC90-52CF-E5D3986BD3A4}"/>
              </a:ext>
            </a:extLst>
          </p:cNvPr>
          <p:cNvSpPr txBox="1"/>
          <p:nvPr/>
        </p:nvSpPr>
        <p:spPr>
          <a:xfrm>
            <a:off x="4220458" y="4590989"/>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Rực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rỡ</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vòm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Bảy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cầu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vồng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641289786"/>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3">
            <a:extLst>
              <a:ext uri="{28A0092B-C50C-407E-A947-70E740481C1C}">
                <a14:useLocalDpi xmlns:a14="http://schemas.microsoft.com/office/drawing/2010/main" val="0"/>
              </a:ext>
            </a:extLst>
          </a:blip>
          <a:srcRect l="2500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467361" y="303530"/>
            <a:ext cx="1355725" cy="1004889"/>
            <a:chOff x="467361" y="303530"/>
            <a:chExt cx="1355725" cy="1004889"/>
          </a:xfrm>
        </p:grpSpPr>
        <p:pic>
          <p:nvPicPr>
            <p:cNvPr id="214"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249" y="632144"/>
              <a:ext cx="111283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7361" y="303530"/>
              <a:ext cx="10080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3" descr="E:\丫头\png\小人\卡通类素材\Nipic_8062398_2013032614240107930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939" y="2043749"/>
            <a:ext cx="4216227" cy="50580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丫头\png\对话框\d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70819" y="1525693"/>
            <a:ext cx="9021181" cy="50113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C40EDC3-E594-A875-0D41-9FDCD9408AA2}"/>
              </a:ext>
            </a:extLst>
          </p:cNvPr>
          <p:cNvPicPr>
            <a:picLocks noChangeAspect="1"/>
          </p:cNvPicPr>
          <p:nvPr/>
        </p:nvPicPr>
        <p:blipFill>
          <a:blip r:embed="rId8"/>
          <a:stretch>
            <a:fillRect/>
          </a:stretch>
        </p:blipFill>
        <p:spPr>
          <a:xfrm>
            <a:off x="3656496" y="3314273"/>
            <a:ext cx="7888908" cy="1048603"/>
          </a:xfrm>
          <a:prstGeom prst="rect">
            <a:avLst/>
          </a:prstGeom>
        </p:spPr>
      </p:pic>
    </p:spTree>
    <p:extLst>
      <p:ext uri="{BB962C8B-B14F-4D97-AF65-F5344CB8AC3E}">
        <p14:creationId xmlns:p14="http://schemas.microsoft.com/office/powerpoint/2010/main" val="3854780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3"/>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grpSp>
        <p:nvGrpSpPr>
          <p:cNvPr id="7" name="组合 4">
            <a:extLst>
              <a:ext uri="{FF2B5EF4-FFF2-40B4-BE49-F238E27FC236}">
                <a16:creationId xmlns:a16="http://schemas.microsoft.com/office/drawing/2014/main" id="{79545F11-4713-7D3B-2E44-744E9E7E5F21}"/>
              </a:ext>
            </a:extLst>
          </p:cNvPr>
          <p:cNvGrpSpPr/>
          <p:nvPr/>
        </p:nvGrpSpPr>
        <p:grpSpPr>
          <a:xfrm>
            <a:off x="471252" y="616759"/>
            <a:ext cx="11027906" cy="1828875"/>
            <a:chOff x="866078" y="1339848"/>
            <a:chExt cx="8270930" cy="1371656"/>
          </a:xfrm>
        </p:grpSpPr>
        <p:pic>
          <p:nvPicPr>
            <p:cNvPr id="8" name="Picture 2" descr="F:\1-原创素材\1_mm1102\PPT\PPT_014\materaials\pageimg_g20h.png">
              <a:extLst>
                <a:ext uri="{FF2B5EF4-FFF2-40B4-BE49-F238E27FC236}">
                  <a16:creationId xmlns:a16="http://schemas.microsoft.com/office/drawing/2014/main" id="{6DFB995F-9ED5-61C0-249E-AF0DC77F2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078" y="1339848"/>
              <a:ext cx="1400457" cy="1371656"/>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11" name="TextBox 4">
              <a:extLst>
                <a:ext uri="{FF2B5EF4-FFF2-40B4-BE49-F238E27FC236}">
                  <a16:creationId xmlns:a16="http://schemas.microsoft.com/office/drawing/2014/main" id="{A8B9E305-04EA-3502-0E94-DCB903A25B37}"/>
                </a:ext>
              </a:extLst>
            </p:cNvPr>
            <p:cNvSpPr txBox="1"/>
            <p:nvPr/>
          </p:nvSpPr>
          <p:spPr>
            <a:xfrm>
              <a:off x="885237" y="1633741"/>
              <a:ext cx="1298833" cy="607474"/>
            </a:xfrm>
            <a:prstGeom prst="rect">
              <a:avLst/>
            </a:prstGeom>
            <a:noFill/>
          </p:spPr>
          <p:txBody>
            <a:bodyPr wrap="square" rtlCol="0">
              <a:spAutoFit/>
            </a:bodyPr>
            <a:lstStyle/>
            <a:p>
              <a:pPr algn="ctr">
                <a:lnSpc>
                  <a:spcPct val="150000"/>
                </a:lnSpc>
              </a:pPr>
              <a:r>
                <a:rPr lang="en-US" altLang="zh-CN"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Câu</a:t>
              </a:r>
              <a:r>
                <a:rPr lang="en-US" altLang="zh-CN"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1</a:t>
              </a:r>
            </a:p>
          </p:txBody>
        </p:sp>
        <p:sp>
          <p:nvSpPr>
            <p:cNvPr id="12" name="矩形 7">
              <a:extLst>
                <a:ext uri="{FF2B5EF4-FFF2-40B4-BE49-F238E27FC236}">
                  <a16:creationId xmlns:a16="http://schemas.microsoft.com/office/drawing/2014/main" id="{57A19AAD-D91D-FC43-CA8C-9823F8444E9C}"/>
                </a:ext>
              </a:extLst>
            </p:cNvPr>
            <p:cNvSpPr/>
            <p:nvPr/>
          </p:nvSpPr>
          <p:spPr>
            <a:xfrm>
              <a:off x="2332409" y="1620630"/>
              <a:ext cx="6804599" cy="900247"/>
            </a:xfrm>
            <a:prstGeom prst="rect">
              <a:avLst/>
            </a:prstGeom>
          </p:spPr>
          <p:txBody>
            <a:bodyPr wrap="square">
              <a:spAutoFit/>
            </a:bodyPr>
            <a:lstStyle/>
            <a:p>
              <a:r>
                <a:rPr lang="vi-VN" sz="360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thơ nhắc đến mái nhà riêng của những con vật nào?</a:t>
              </a:r>
              <a:endParaRPr lang="zh-CN" altLang="en-US" sz="3600" dirty="0">
                <a:solidFill>
                  <a:srgbClr val="F5750B"/>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6" name="TextBox 15">
            <a:extLst>
              <a:ext uri="{FF2B5EF4-FFF2-40B4-BE49-F238E27FC236}">
                <a16:creationId xmlns:a16="http://schemas.microsoft.com/office/drawing/2014/main" id="{D36AAD98-08C0-B68F-03F4-8AD4D9F02FB0}"/>
              </a:ext>
            </a:extLst>
          </p:cNvPr>
          <p:cNvSpPr txBox="1"/>
          <p:nvPr/>
        </p:nvSpPr>
        <p:spPr>
          <a:xfrm>
            <a:off x="2066924" y="2520041"/>
            <a:ext cx="9095509" cy="685316"/>
          </a:xfrm>
          <a:prstGeom prst="rect">
            <a:avLst/>
          </a:prstGeom>
          <a:noFill/>
        </p:spPr>
        <p:txBody>
          <a:bodyPr wrap="square">
            <a:spAutoFit/>
          </a:bodyPr>
          <a:lstStyle/>
          <a:p>
            <a:pPr algn="just">
              <a:lnSpc>
                <a:spcPct val="120000"/>
              </a:lnSpc>
              <a:spcAft>
                <a:spcPts val="800"/>
              </a:spcAft>
            </a:pP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Mái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nhà</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riêng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chim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cá</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dím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ốc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14501116"/>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3"/>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grpSp>
        <p:nvGrpSpPr>
          <p:cNvPr id="7" name="组合 4">
            <a:extLst>
              <a:ext uri="{FF2B5EF4-FFF2-40B4-BE49-F238E27FC236}">
                <a16:creationId xmlns:a16="http://schemas.microsoft.com/office/drawing/2014/main" id="{79545F11-4713-7D3B-2E44-744E9E7E5F21}"/>
              </a:ext>
            </a:extLst>
          </p:cNvPr>
          <p:cNvGrpSpPr/>
          <p:nvPr/>
        </p:nvGrpSpPr>
        <p:grpSpPr>
          <a:xfrm>
            <a:off x="471252" y="616759"/>
            <a:ext cx="11027906" cy="1828875"/>
            <a:chOff x="866078" y="1339848"/>
            <a:chExt cx="8270930" cy="1371656"/>
          </a:xfrm>
        </p:grpSpPr>
        <p:pic>
          <p:nvPicPr>
            <p:cNvPr id="8" name="Picture 2" descr="F:\1-原创素材\1_mm1102\PPT\PPT_014\materaials\pageimg_g20h.png">
              <a:extLst>
                <a:ext uri="{FF2B5EF4-FFF2-40B4-BE49-F238E27FC236}">
                  <a16:creationId xmlns:a16="http://schemas.microsoft.com/office/drawing/2014/main" id="{6DFB995F-9ED5-61C0-249E-AF0DC77F2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078" y="1339848"/>
              <a:ext cx="1400457" cy="1371656"/>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11" name="TextBox 4">
              <a:extLst>
                <a:ext uri="{FF2B5EF4-FFF2-40B4-BE49-F238E27FC236}">
                  <a16:creationId xmlns:a16="http://schemas.microsoft.com/office/drawing/2014/main" id="{A8B9E305-04EA-3502-0E94-DCB903A25B37}"/>
                </a:ext>
              </a:extLst>
            </p:cNvPr>
            <p:cNvSpPr txBox="1"/>
            <p:nvPr/>
          </p:nvSpPr>
          <p:spPr>
            <a:xfrm>
              <a:off x="885237" y="1633741"/>
              <a:ext cx="1298833" cy="60747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2</a:t>
              </a:r>
            </a:p>
          </p:txBody>
        </p:sp>
        <p:sp>
          <p:nvSpPr>
            <p:cNvPr id="12" name="矩形 7">
              <a:extLst>
                <a:ext uri="{FF2B5EF4-FFF2-40B4-BE49-F238E27FC236}">
                  <a16:creationId xmlns:a16="http://schemas.microsoft.com/office/drawing/2014/main" id="{57A19AAD-D91D-FC43-CA8C-9823F8444E9C}"/>
                </a:ext>
              </a:extLst>
            </p:cNvPr>
            <p:cNvSpPr/>
            <p:nvPr/>
          </p:nvSpPr>
          <p:spPr>
            <a:xfrm>
              <a:off x="2332409" y="1620630"/>
              <a:ext cx="6804599" cy="90024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 t</a:t>
              </a:r>
              <a:r>
                <a:rPr kumimoji="0" lang="en-US" sz="3600" b="0"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ừ</a:t>
              </a:r>
              <a:r>
                <a:rPr kumimoji="0" lang="vi-VN" sz="3600" b="0"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ngữ ở A với từ ngữ ở B để nói đúng đặc điểm ngôi nhà của từng con vật?</a:t>
              </a:r>
              <a:endParaRPr kumimoji="0" lang="zh-CN" altLang="en-US" sz="3600" b="0" i="0" u="none" strike="noStrike" kern="1200" cap="none" spc="0" normalizeH="0" baseline="0" noProof="0" dirty="0">
                <a:ln>
                  <a:noFill/>
                </a:ln>
                <a:solidFill>
                  <a:srgbClr val="F5750B"/>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5" name="Picture 14">
            <a:extLst>
              <a:ext uri="{FF2B5EF4-FFF2-40B4-BE49-F238E27FC236}">
                <a16:creationId xmlns:a16="http://schemas.microsoft.com/office/drawing/2014/main" id="{3B9D5BE6-BC0D-D3E3-A73A-7142142E23D7}"/>
              </a:ext>
            </a:extLst>
          </p:cNvPr>
          <p:cNvPicPr>
            <a:picLocks noChangeAspect="1"/>
          </p:cNvPicPr>
          <p:nvPr/>
        </p:nvPicPr>
        <p:blipFill>
          <a:blip r:embed="rId5"/>
          <a:stretch>
            <a:fillRect/>
          </a:stretch>
        </p:blipFill>
        <p:spPr>
          <a:xfrm>
            <a:off x="2319337" y="2319337"/>
            <a:ext cx="8896217" cy="1328738"/>
          </a:xfrm>
          <a:prstGeom prst="rect">
            <a:avLst/>
          </a:prstGeom>
        </p:spPr>
      </p:pic>
      <p:pic>
        <p:nvPicPr>
          <p:cNvPr id="18" name="Picture 17">
            <a:extLst>
              <a:ext uri="{FF2B5EF4-FFF2-40B4-BE49-F238E27FC236}">
                <a16:creationId xmlns:a16="http://schemas.microsoft.com/office/drawing/2014/main" id="{BD7658A3-7C0B-CFE8-8E07-128F9D4909CF}"/>
              </a:ext>
            </a:extLst>
          </p:cNvPr>
          <p:cNvPicPr>
            <a:picLocks noChangeAspect="1"/>
          </p:cNvPicPr>
          <p:nvPr/>
        </p:nvPicPr>
        <p:blipFill>
          <a:blip r:embed="rId6"/>
          <a:stretch>
            <a:fillRect/>
          </a:stretch>
        </p:blipFill>
        <p:spPr>
          <a:xfrm>
            <a:off x="2276474" y="4495799"/>
            <a:ext cx="9128125" cy="1095375"/>
          </a:xfrm>
          <a:prstGeom prst="rect">
            <a:avLst/>
          </a:prstGeom>
        </p:spPr>
      </p:pic>
      <p:cxnSp>
        <p:nvCxnSpPr>
          <p:cNvPr id="20" name="Straight Arrow Connector 19">
            <a:extLst>
              <a:ext uri="{FF2B5EF4-FFF2-40B4-BE49-F238E27FC236}">
                <a16:creationId xmlns:a16="http://schemas.microsoft.com/office/drawing/2014/main" id="{34C81879-37E0-2A5E-E32E-3A4B041A4094}"/>
              </a:ext>
            </a:extLst>
          </p:cNvPr>
          <p:cNvCxnSpPr>
            <a:cxnSpLocks/>
          </p:cNvCxnSpPr>
          <p:nvPr/>
        </p:nvCxnSpPr>
        <p:spPr>
          <a:xfrm>
            <a:off x="3962400" y="3467100"/>
            <a:ext cx="4314825" cy="11334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F958CFD-F571-76A5-918D-456EE4803356}"/>
              </a:ext>
            </a:extLst>
          </p:cNvPr>
          <p:cNvCxnSpPr>
            <a:cxnSpLocks/>
          </p:cNvCxnSpPr>
          <p:nvPr/>
        </p:nvCxnSpPr>
        <p:spPr>
          <a:xfrm>
            <a:off x="6057900" y="3495675"/>
            <a:ext cx="4314825" cy="11334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76F8407-94FE-4371-5809-784E4D2556B9}"/>
              </a:ext>
            </a:extLst>
          </p:cNvPr>
          <p:cNvCxnSpPr>
            <a:cxnSpLocks/>
          </p:cNvCxnSpPr>
          <p:nvPr/>
        </p:nvCxnSpPr>
        <p:spPr>
          <a:xfrm flipH="1">
            <a:off x="4248150" y="3505200"/>
            <a:ext cx="3810000" cy="10763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030A7BC-BE19-E6DC-D73B-46438499DB28}"/>
              </a:ext>
            </a:extLst>
          </p:cNvPr>
          <p:cNvCxnSpPr>
            <a:cxnSpLocks/>
          </p:cNvCxnSpPr>
          <p:nvPr/>
        </p:nvCxnSpPr>
        <p:spPr>
          <a:xfrm flipH="1">
            <a:off x="6324600" y="3448050"/>
            <a:ext cx="3810000" cy="10763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485488"/>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par>
                                <p:cTn id="15" presetID="16" presetClass="entr" presetSubtype="21"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3">
            <a:extLst>
              <a:ext uri="{28A0092B-C50C-407E-A947-70E740481C1C}">
                <a14:useLocalDpi xmlns:a14="http://schemas.microsoft.com/office/drawing/2010/main" val="0"/>
              </a:ext>
            </a:extLst>
          </a:blip>
          <a:srcRect l="2500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467361" y="303530"/>
            <a:ext cx="1355725" cy="1004889"/>
            <a:chOff x="467361" y="303530"/>
            <a:chExt cx="1355725" cy="1004889"/>
          </a:xfrm>
        </p:grpSpPr>
        <p:pic>
          <p:nvPicPr>
            <p:cNvPr id="214"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249" y="632144"/>
              <a:ext cx="111283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7361" y="303530"/>
              <a:ext cx="10080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3" descr="E:\丫头\png\小人\卡通类素材\Nipic_8062398_2013032614240107930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939" y="2043749"/>
            <a:ext cx="4216227" cy="50580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丫头\png\对话框\d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70819" y="1525693"/>
            <a:ext cx="9021181" cy="5011375"/>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6">
            <a:extLst>
              <a:ext uri="{FF2B5EF4-FFF2-40B4-BE49-F238E27FC236}">
                <a16:creationId xmlns:a16="http://schemas.microsoft.com/office/drawing/2014/main" id="{EFF49952-3759-3FE0-3E72-16C99502C278}"/>
              </a:ext>
            </a:extLst>
          </p:cNvPr>
          <p:cNvSpPr txBox="1">
            <a:spLocks noChangeArrowheads="1"/>
          </p:cNvSpPr>
          <p:nvPr/>
        </p:nvSpPr>
        <p:spPr bwMode="auto">
          <a:xfrm>
            <a:off x="5007483" y="2933700"/>
            <a:ext cx="507995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ctr"/>
            <a:r>
              <a:rPr lang="vi-VN" altLang="zh-C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Điều gì xảy ra nếu các con vật đó không còn nơi để ở?</a:t>
            </a:r>
            <a:endParaRPr kumimoji="0" lang="zh-CN" alt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09198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3">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4"/>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pic>
        <p:nvPicPr>
          <p:cNvPr id="25" name="图片 24" descr="图片包含 风筝, 伞, 装饰品, 飞行&#10;&#10;描述已自动生成">
            <a:extLst>
              <a:ext uri="{FF2B5EF4-FFF2-40B4-BE49-F238E27FC236}">
                <a16:creationId xmlns:a16="http://schemas.microsoft.com/office/drawing/2014/main" id="{F1D25DB1-43E4-4ECC-8D83-1B128F2891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568" b="30514"/>
          <a:stretch/>
        </p:blipFill>
        <p:spPr>
          <a:xfrm>
            <a:off x="10205277" y="-82520"/>
            <a:ext cx="1895226" cy="1924420"/>
          </a:xfrm>
          <a:prstGeom prst="rect">
            <a:avLst/>
          </a:prstGeom>
        </p:spPr>
      </p:pic>
      <p:sp>
        <p:nvSpPr>
          <p:cNvPr id="7" name="Rectangle: Rounded Corners 6">
            <a:extLst>
              <a:ext uri="{FF2B5EF4-FFF2-40B4-BE49-F238E27FC236}">
                <a16:creationId xmlns:a16="http://schemas.microsoft.com/office/drawing/2014/main" id="{A7C3A8CE-088D-9997-8A26-E6E3A718396C}"/>
              </a:ext>
            </a:extLst>
          </p:cNvPr>
          <p:cNvSpPr/>
          <p:nvPr/>
        </p:nvSpPr>
        <p:spPr>
          <a:xfrm>
            <a:off x="1520687" y="1903279"/>
            <a:ext cx="9064487" cy="3297371"/>
          </a:xfrm>
          <a:custGeom>
            <a:avLst/>
            <a:gdLst>
              <a:gd name="connsiteX0" fmla="*/ 0 w 9064487"/>
              <a:gd name="connsiteY0" fmla="*/ 346059 h 3297371"/>
              <a:gd name="connsiteX1" fmla="*/ 346059 w 9064487"/>
              <a:gd name="connsiteY1" fmla="*/ 0 h 3297371"/>
              <a:gd name="connsiteX2" fmla="*/ 8718428 w 9064487"/>
              <a:gd name="connsiteY2" fmla="*/ 0 h 3297371"/>
              <a:gd name="connsiteX3" fmla="*/ 9064487 w 9064487"/>
              <a:gd name="connsiteY3" fmla="*/ 346059 h 3297371"/>
              <a:gd name="connsiteX4" fmla="*/ 9064487 w 9064487"/>
              <a:gd name="connsiteY4" fmla="*/ 2951312 h 3297371"/>
              <a:gd name="connsiteX5" fmla="*/ 8718428 w 9064487"/>
              <a:gd name="connsiteY5" fmla="*/ 3297371 h 3297371"/>
              <a:gd name="connsiteX6" fmla="*/ 346059 w 9064487"/>
              <a:gd name="connsiteY6" fmla="*/ 3297371 h 3297371"/>
              <a:gd name="connsiteX7" fmla="*/ 0 w 9064487"/>
              <a:gd name="connsiteY7" fmla="*/ 2951312 h 3297371"/>
              <a:gd name="connsiteX8" fmla="*/ 0 w 9064487"/>
              <a:gd name="connsiteY8" fmla="*/ 346059 h 329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64487" h="3297371" fill="none" extrusionOk="0">
                <a:moveTo>
                  <a:pt x="0" y="346059"/>
                </a:moveTo>
                <a:cubicBezTo>
                  <a:pt x="309" y="163308"/>
                  <a:pt x="166179" y="18869"/>
                  <a:pt x="346059" y="0"/>
                </a:cubicBezTo>
                <a:cubicBezTo>
                  <a:pt x="2188318" y="72427"/>
                  <a:pt x="5177251" y="61419"/>
                  <a:pt x="8718428" y="0"/>
                </a:cubicBezTo>
                <a:cubicBezTo>
                  <a:pt x="8908339" y="-8342"/>
                  <a:pt x="9055755" y="152295"/>
                  <a:pt x="9064487" y="346059"/>
                </a:cubicBezTo>
                <a:cubicBezTo>
                  <a:pt x="9165363" y="1165013"/>
                  <a:pt x="8957174" y="2177023"/>
                  <a:pt x="9064487" y="2951312"/>
                </a:cubicBezTo>
                <a:cubicBezTo>
                  <a:pt x="9065618" y="3136694"/>
                  <a:pt x="8884244" y="3269002"/>
                  <a:pt x="8718428" y="3297371"/>
                </a:cubicBezTo>
                <a:cubicBezTo>
                  <a:pt x="5251772" y="3327198"/>
                  <a:pt x="2251292" y="3218065"/>
                  <a:pt x="346059" y="3297371"/>
                </a:cubicBezTo>
                <a:cubicBezTo>
                  <a:pt x="179144" y="3294634"/>
                  <a:pt x="-13277" y="3145060"/>
                  <a:pt x="0" y="2951312"/>
                </a:cubicBezTo>
                <a:cubicBezTo>
                  <a:pt x="50037" y="2465025"/>
                  <a:pt x="770" y="1602663"/>
                  <a:pt x="0" y="346059"/>
                </a:cubicBezTo>
                <a:close/>
              </a:path>
              <a:path w="9064487" h="3297371" stroke="0" extrusionOk="0">
                <a:moveTo>
                  <a:pt x="0" y="346059"/>
                </a:moveTo>
                <a:cubicBezTo>
                  <a:pt x="17788" y="159785"/>
                  <a:pt x="166856" y="24835"/>
                  <a:pt x="346059" y="0"/>
                </a:cubicBezTo>
                <a:cubicBezTo>
                  <a:pt x="3425525" y="123000"/>
                  <a:pt x="7778230" y="-96860"/>
                  <a:pt x="8718428" y="0"/>
                </a:cubicBezTo>
                <a:cubicBezTo>
                  <a:pt x="8903872" y="-4328"/>
                  <a:pt x="9069832" y="144161"/>
                  <a:pt x="9064487" y="346059"/>
                </a:cubicBezTo>
                <a:cubicBezTo>
                  <a:pt x="9067660" y="829650"/>
                  <a:pt x="9158754" y="2464183"/>
                  <a:pt x="9064487" y="2951312"/>
                </a:cubicBezTo>
                <a:cubicBezTo>
                  <a:pt x="9054040" y="3146220"/>
                  <a:pt x="8893918" y="3294812"/>
                  <a:pt x="8718428" y="3297371"/>
                </a:cubicBezTo>
                <a:cubicBezTo>
                  <a:pt x="7601825" y="3136664"/>
                  <a:pt x="2194697" y="3337038"/>
                  <a:pt x="346059" y="3297371"/>
                </a:cubicBezTo>
                <a:cubicBezTo>
                  <a:pt x="143892" y="3295140"/>
                  <a:pt x="-6492" y="3139494"/>
                  <a:pt x="0" y="2951312"/>
                </a:cubicBezTo>
                <a:cubicBezTo>
                  <a:pt x="32216" y="2146337"/>
                  <a:pt x="57206" y="1490683"/>
                  <a:pt x="0" y="346059"/>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14400" lvl="0" indent="-457200" algn="just">
              <a:spcBef>
                <a:spcPts val="1200"/>
              </a:spcBef>
              <a:buFont typeface="Arial" panose="020B0604020202020204" pitchFamily="34" charset="0"/>
              <a:buChar char="•"/>
              <a:defRPr/>
            </a:pPr>
            <a:r>
              <a:rPr lang="vi-VN" sz="2800" dirty="0">
                <a:solidFill>
                  <a:prstClr val="black"/>
                </a:solidFill>
                <a:latin typeface="Calibri" panose="020F0502020204030204" pitchFamily="34" charset="0"/>
                <a:cs typeface="Calibri" panose="020F0502020204030204" pitchFamily="34" charset="0"/>
              </a:rPr>
              <a:t>Đọc đúng, rõ ràng </a:t>
            </a:r>
            <a:r>
              <a:rPr lang="en-US" sz="2800" dirty="0" err="1">
                <a:solidFill>
                  <a:prstClr val="black"/>
                </a:solidFill>
                <a:latin typeface="Calibri" panose="020F0502020204030204" pitchFamily="34" charset="0"/>
                <a:cs typeface="Calibri" panose="020F0502020204030204" pitchFamily="34" charset="0"/>
              </a:rPr>
              <a:t>văn</a:t>
            </a:r>
            <a:r>
              <a:rPr lang="en-US" sz="2800" dirty="0">
                <a:solidFill>
                  <a:prstClr val="black"/>
                </a:solidFill>
                <a:latin typeface="Calibri" panose="020F0502020204030204" pitchFamily="34" charset="0"/>
                <a:cs typeface="Calibri" panose="020F0502020204030204" pitchFamily="34" charset="0"/>
              </a:rPr>
              <a:t> </a:t>
            </a:r>
            <a:r>
              <a:rPr lang="en-US" sz="2800" dirty="0" err="1">
                <a:solidFill>
                  <a:prstClr val="black"/>
                </a:solidFill>
                <a:latin typeface="Calibri" panose="020F0502020204030204" pitchFamily="34" charset="0"/>
                <a:cs typeface="Calibri" panose="020F0502020204030204" pitchFamily="34" charset="0"/>
              </a:rPr>
              <a:t>bản</a:t>
            </a:r>
            <a:r>
              <a:rPr lang="vi-VN" sz="2800" dirty="0">
                <a:solidFill>
                  <a:prstClr val="black"/>
                </a:solidFill>
                <a:latin typeface="Calibri" panose="020F0502020204030204" pitchFamily="34" charset="0"/>
                <a:cs typeface="Calibri" panose="020F0502020204030204" pitchFamily="34" charset="0"/>
              </a:rPr>
              <a:t> thông tin Rô-bốt ở quanh ta. </a:t>
            </a:r>
          </a:p>
          <a:p>
            <a:pPr marL="914400" lvl="0" indent="-457200" algn="just">
              <a:spcBef>
                <a:spcPts val="1200"/>
              </a:spcBef>
              <a:buFont typeface="Arial" panose="020B0604020202020204" pitchFamily="34" charset="0"/>
              <a:buChar char="•"/>
              <a:defRPr/>
            </a:pPr>
            <a:r>
              <a:rPr lang="vi-VN" sz="2800" dirty="0">
                <a:solidFill>
                  <a:prstClr val="black"/>
                </a:solidFill>
                <a:latin typeface="Calibri" panose="020F0502020204030204" pitchFamily="34" charset="0"/>
                <a:cs typeface="Calibri" panose="020F0502020204030204" pitchFamily="34" charset="0"/>
              </a:rPr>
              <a:t>Biết nghỉ hơi ở chỗ có dấu câu.</a:t>
            </a:r>
          </a:p>
          <a:p>
            <a:pPr marL="914400" lvl="0" indent="-457200" algn="just">
              <a:spcBef>
                <a:spcPts val="1200"/>
              </a:spcBef>
              <a:buFont typeface="Arial" panose="020B0604020202020204" pitchFamily="34" charset="0"/>
              <a:buChar char="•"/>
              <a:defRPr/>
            </a:pPr>
            <a:r>
              <a:rPr lang="vi-VN" sz="2800" dirty="0">
                <a:solidFill>
                  <a:prstClr val="black"/>
                </a:solidFill>
                <a:latin typeface="Calibri" panose="020F0502020204030204" pitchFamily="34" charset="0"/>
                <a:cs typeface="Calibri" panose="020F0502020204030204" pitchFamily="34" charset="0"/>
              </a:rPr>
              <a:t>Hiểu được những thông tin quan trọng được nêu trong VB: sự xuất hiện lần đầu tiên của rô-bốt, vai trò của rô-bốt trong cuộc sống, tương lai của rô-bốt,...</a:t>
            </a:r>
          </a:p>
        </p:txBody>
      </p:sp>
      <p:pic>
        <p:nvPicPr>
          <p:cNvPr id="8" name="Picture 7">
            <a:extLst>
              <a:ext uri="{FF2B5EF4-FFF2-40B4-BE49-F238E27FC236}">
                <a16:creationId xmlns:a16="http://schemas.microsoft.com/office/drawing/2014/main" id="{367A7FD9-D7D8-D2C9-AB4D-48D0F6050DFF}"/>
              </a:ext>
            </a:extLst>
          </p:cNvPr>
          <p:cNvPicPr>
            <a:picLocks noChangeAspect="1"/>
          </p:cNvPicPr>
          <p:nvPr/>
        </p:nvPicPr>
        <p:blipFill>
          <a:blip r:embed="rId6"/>
          <a:stretch>
            <a:fillRect/>
          </a:stretch>
        </p:blipFill>
        <p:spPr>
          <a:xfrm>
            <a:off x="3556554" y="723014"/>
            <a:ext cx="5096664" cy="942088"/>
          </a:xfrm>
          <a:prstGeom prst="rect">
            <a:avLst/>
          </a:prstGeom>
        </p:spPr>
      </p:pic>
    </p:spTree>
    <p:extLst>
      <p:ext uri="{BB962C8B-B14F-4D97-AF65-F5344CB8AC3E}">
        <p14:creationId xmlns:p14="http://schemas.microsoft.com/office/powerpoint/2010/main" val="2177061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p:cTn id="19"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 calcmode="lin" valueType="num">
                                      <p:cBhvr>
                                        <p:cTn id="26"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7">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p:cTn id="33"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3"/>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grpSp>
        <p:nvGrpSpPr>
          <p:cNvPr id="7" name="组合 4">
            <a:extLst>
              <a:ext uri="{FF2B5EF4-FFF2-40B4-BE49-F238E27FC236}">
                <a16:creationId xmlns:a16="http://schemas.microsoft.com/office/drawing/2014/main" id="{79545F11-4713-7D3B-2E44-744E9E7E5F21}"/>
              </a:ext>
            </a:extLst>
          </p:cNvPr>
          <p:cNvGrpSpPr/>
          <p:nvPr/>
        </p:nvGrpSpPr>
        <p:grpSpPr>
          <a:xfrm>
            <a:off x="471252" y="616759"/>
            <a:ext cx="11027906" cy="1828875"/>
            <a:chOff x="866078" y="1339848"/>
            <a:chExt cx="8270930" cy="1371656"/>
          </a:xfrm>
        </p:grpSpPr>
        <p:pic>
          <p:nvPicPr>
            <p:cNvPr id="8" name="Picture 2" descr="F:\1-原创素材\1_mm1102\PPT\PPT_014\materaials\pageimg_g20h.png">
              <a:extLst>
                <a:ext uri="{FF2B5EF4-FFF2-40B4-BE49-F238E27FC236}">
                  <a16:creationId xmlns:a16="http://schemas.microsoft.com/office/drawing/2014/main" id="{6DFB995F-9ED5-61C0-249E-AF0DC77F2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078" y="1339848"/>
              <a:ext cx="1400457" cy="1371656"/>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11" name="TextBox 4">
              <a:extLst>
                <a:ext uri="{FF2B5EF4-FFF2-40B4-BE49-F238E27FC236}">
                  <a16:creationId xmlns:a16="http://schemas.microsoft.com/office/drawing/2014/main" id="{A8B9E305-04EA-3502-0E94-DCB903A25B37}"/>
                </a:ext>
              </a:extLst>
            </p:cNvPr>
            <p:cNvSpPr txBox="1"/>
            <p:nvPr/>
          </p:nvSpPr>
          <p:spPr>
            <a:xfrm>
              <a:off x="885237" y="1633741"/>
              <a:ext cx="1298833" cy="60747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3</a:t>
              </a:r>
            </a:p>
          </p:txBody>
        </p:sp>
        <p:sp>
          <p:nvSpPr>
            <p:cNvPr id="12" name="矩形 7">
              <a:extLst>
                <a:ext uri="{FF2B5EF4-FFF2-40B4-BE49-F238E27FC236}">
                  <a16:creationId xmlns:a16="http://schemas.microsoft.com/office/drawing/2014/main" id="{57A19AAD-D91D-FC43-CA8C-9823F8444E9C}"/>
                </a:ext>
              </a:extLst>
            </p:cNvPr>
            <p:cNvSpPr/>
            <p:nvPr/>
          </p:nvSpPr>
          <p:spPr>
            <a:xfrm>
              <a:off x="2332409" y="1620630"/>
              <a:ext cx="6804599" cy="90024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Giới thiệu về mái nhà riêng của các bạn nhỏ trong bài thơ.</a:t>
              </a:r>
              <a:endParaRPr kumimoji="0" lang="zh-CN" altLang="en-US" sz="3600" b="0" i="0" u="none" strike="noStrike" kern="1200" cap="none" spc="0" normalizeH="0" baseline="0" noProof="0" dirty="0">
                <a:ln>
                  <a:noFill/>
                </a:ln>
                <a:solidFill>
                  <a:srgbClr val="F5750B"/>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6" name="TextBox 15">
            <a:extLst>
              <a:ext uri="{FF2B5EF4-FFF2-40B4-BE49-F238E27FC236}">
                <a16:creationId xmlns:a16="http://schemas.microsoft.com/office/drawing/2014/main" id="{D36AAD98-08C0-B68F-03F4-8AD4D9F02FB0}"/>
              </a:ext>
            </a:extLst>
          </p:cNvPr>
          <p:cNvSpPr txBox="1"/>
          <p:nvPr/>
        </p:nvSpPr>
        <p:spPr>
          <a:xfrm>
            <a:off x="2066924" y="2520041"/>
            <a:ext cx="9095509" cy="2679708"/>
          </a:xfrm>
          <a:prstGeom prst="rect">
            <a:avLst/>
          </a:prstGeom>
          <a:noFill/>
        </p:spPr>
        <p:txBody>
          <a:bodyPr wrap="square">
            <a:spAutoFit/>
          </a:bodyPr>
          <a:lstStyle/>
          <a:p>
            <a:pPr lvl="0" algn="just">
              <a:lnSpc>
                <a:spcPct val="120000"/>
              </a:lnSpc>
              <a:spcAft>
                <a:spcPts val="800"/>
              </a:spcAft>
            </a:pP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Mái nhà của mỗi bạn nhỏ trong bài thơ rất khác nhau. Có mái nhà rợp bóng cây xanh mát của giàn gấc lúc lỉu quả chín đỏ. Có mái nhà được tô điểm bởi sắc hoa giấy rực rỡ.</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03179082"/>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3"/>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grpSp>
        <p:nvGrpSpPr>
          <p:cNvPr id="7" name="组合 4">
            <a:extLst>
              <a:ext uri="{FF2B5EF4-FFF2-40B4-BE49-F238E27FC236}">
                <a16:creationId xmlns:a16="http://schemas.microsoft.com/office/drawing/2014/main" id="{79545F11-4713-7D3B-2E44-744E9E7E5F21}"/>
              </a:ext>
            </a:extLst>
          </p:cNvPr>
          <p:cNvGrpSpPr/>
          <p:nvPr/>
        </p:nvGrpSpPr>
        <p:grpSpPr>
          <a:xfrm>
            <a:off x="471252" y="616759"/>
            <a:ext cx="11027906" cy="1828875"/>
            <a:chOff x="866078" y="1339848"/>
            <a:chExt cx="8270930" cy="1371656"/>
          </a:xfrm>
        </p:grpSpPr>
        <p:pic>
          <p:nvPicPr>
            <p:cNvPr id="8" name="Picture 2" descr="F:\1-原创素材\1_mm1102\PPT\PPT_014\materaials\pageimg_g20h.png">
              <a:extLst>
                <a:ext uri="{FF2B5EF4-FFF2-40B4-BE49-F238E27FC236}">
                  <a16:creationId xmlns:a16="http://schemas.microsoft.com/office/drawing/2014/main" id="{6DFB995F-9ED5-61C0-249E-AF0DC77F2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078" y="1339848"/>
              <a:ext cx="1400457" cy="1371656"/>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11" name="TextBox 4">
              <a:extLst>
                <a:ext uri="{FF2B5EF4-FFF2-40B4-BE49-F238E27FC236}">
                  <a16:creationId xmlns:a16="http://schemas.microsoft.com/office/drawing/2014/main" id="{A8B9E305-04EA-3502-0E94-DCB903A25B37}"/>
                </a:ext>
              </a:extLst>
            </p:cNvPr>
            <p:cNvSpPr txBox="1"/>
            <p:nvPr/>
          </p:nvSpPr>
          <p:spPr>
            <a:xfrm>
              <a:off x="885237" y="1633741"/>
              <a:ext cx="1298833" cy="60747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4</a:t>
              </a:r>
            </a:p>
          </p:txBody>
        </p:sp>
        <p:sp>
          <p:nvSpPr>
            <p:cNvPr id="12" name="矩形 7">
              <a:extLst>
                <a:ext uri="{FF2B5EF4-FFF2-40B4-BE49-F238E27FC236}">
                  <a16:creationId xmlns:a16="http://schemas.microsoft.com/office/drawing/2014/main" id="{57A19AAD-D91D-FC43-CA8C-9823F8444E9C}"/>
                </a:ext>
              </a:extLst>
            </p:cNvPr>
            <p:cNvSpPr/>
            <p:nvPr/>
          </p:nvSpPr>
          <p:spPr>
            <a:xfrm>
              <a:off x="2332409" y="1620630"/>
              <a:ext cx="6804599" cy="48474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 nhà chung của muôn loài là gì?</a:t>
              </a:r>
              <a:endParaRPr kumimoji="0" lang="zh-CN" altLang="en-US" sz="3600" b="0" i="0" u="none" strike="noStrike" kern="1200" cap="none" spc="0" normalizeH="0" baseline="0" noProof="0" dirty="0">
                <a:ln>
                  <a:noFill/>
                </a:ln>
                <a:solidFill>
                  <a:srgbClr val="F5750B"/>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6" name="TextBox 15">
            <a:extLst>
              <a:ext uri="{FF2B5EF4-FFF2-40B4-BE49-F238E27FC236}">
                <a16:creationId xmlns:a16="http://schemas.microsoft.com/office/drawing/2014/main" id="{D36AAD98-08C0-B68F-03F4-8AD4D9F02FB0}"/>
              </a:ext>
            </a:extLst>
          </p:cNvPr>
          <p:cNvSpPr txBox="1"/>
          <p:nvPr/>
        </p:nvSpPr>
        <p:spPr>
          <a:xfrm>
            <a:off x="2066924" y="2520041"/>
            <a:ext cx="9095509" cy="1350113"/>
          </a:xfrm>
          <a:prstGeom prst="rect">
            <a:avLst/>
          </a:prstGeom>
          <a:noFill/>
        </p:spPr>
        <p:txBody>
          <a:bodyPr wrap="square">
            <a:spAutoFit/>
          </a:bodyPr>
          <a:lstStyle/>
          <a:p>
            <a:pPr lvl="0" algn="just">
              <a:lnSpc>
                <a:spcPct val="120000"/>
              </a:lnSpc>
              <a:spcAft>
                <a:spcPts val="800"/>
              </a:spcAft>
            </a:pP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Mái nhà chung của muôn loài là bầu trời xanh, xanh đến vô cùng. </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0679920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3">
            <a:extLst>
              <a:ext uri="{28A0092B-C50C-407E-A947-70E740481C1C}">
                <a14:useLocalDpi xmlns:a14="http://schemas.microsoft.com/office/drawing/2010/main" val="0"/>
              </a:ext>
            </a:extLst>
          </a:blip>
          <a:srcRect l="2500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467361" y="303530"/>
            <a:ext cx="1355725" cy="1004889"/>
            <a:chOff x="467361" y="303530"/>
            <a:chExt cx="1355725" cy="1004889"/>
          </a:xfrm>
        </p:grpSpPr>
        <p:pic>
          <p:nvPicPr>
            <p:cNvPr id="214"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249" y="632144"/>
              <a:ext cx="111283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7361" y="303530"/>
              <a:ext cx="10080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3" descr="E:\丫头\png\小人\卡通类素材\Nipic_8062398_2013032614240107930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939" y="2043749"/>
            <a:ext cx="4216227" cy="50580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丫头\png\对话框\d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0801" y="800101"/>
            <a:ext cx="9601200" cy="5736968"/>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6">
            <a:extLst>
              <a:ext uri="{FF2B5EF4-FFF2-40B4-BE49-F238E27FC236}">
                <a16:creationId xmlns:a16="http://schemas.microsoft.com/office/drawing/2014/main" id="{EFF49952-3759-3FE0-3E72-16C99502C278}"/>
              </a:ext>
            </a:extLst>
          </p:cNvPr>
          <p:cNvSpPr txBox="1">
            <a:spLocks noChangeArrowheads="1"/>
          </p:cNvSpPr>
          <p:nvPr/>
        </p:nvSpPr>
        <p:spPr bwMode="auto">
          <a:xfrm>
            <a:off x="4210049" y="1952625"/>
            <a:ext cx="61436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ctr"/>
            <a:r>
              <a:rPr lang="vi-VN" altLang="zh-C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Tìm từ ngữ miêu tả bầu trời xanh – mái nhà chung của muôn vật trong bài thơ Một mái nhà chung? </a:t>
            </a:r>
            <a:endParaRPr kumimoji="0" lang="zh-CN" alt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文本框 6">
            <a:extLst>
              <a:ext uri="{FF2B5EF4-FFF2-40B4-BE49-F238E27FC236}">
                <a16:creationId xmlns:a16="http://schemas.microsoft.com/office/drawing/2014/main" id="{4C5FA294-3EE3-5E19-1C55-B337648B118C}"/>
              </a:ext>
            </a:extLst>
          </p:cNvPr>
          <p:cNvSpPr txBox="1">
            <a:spLocks noChangeArrowheads="1"/>
          </p:cNvSpPr>
          <p:nvPr/>
        </p:nvSpPr>
        <p:spPr bwMode="auto">
          <a:xfrm>
            <a:off x="4171949" y="3657600"/>
            <a:ext cx="614362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lvl="0" indent="-457200" algn="just">
              <a:buFont typeface="Arial" panose="020B0604020202020204" pitchFamily="34" charset="0"/>
              <a:buChar char="•"/>
            </a:pP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 từ ngữ: xanh, xanh đến vô cùng, rực rỡ, bảy sắc cầu vồng.</a:t>
            </a:r>
            <a:endParaRPr kumimoji="0" lang="zh-CN" alt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831191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gtEl>
                                        <p:attrNameLst>
                                          <p:attrName>ppt_y</p:attrName>
                                        </p:attrNameLst>
                                      </p:cBhvr>
                                      <p:tavLst>
                                        <p:tav tm="0">
                                          <p:val>
                                            <p:strVal val="#ppt_y"/>
                                          </p:val>
                                        </p:tav>
                                        <p:tav tm="100000">
                                          <p:val>
                                            <p:strVal val="#ppt_y"/>
                                          </p:val>
                                        </p:tav>
                                      </p:tavLst>
                                    </p:anim>
                                    <p:anim calcmode="lin" valueType="num">
                                      <p:cBhvr>
                                        <p:cTn id="18"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3"/>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grpSp>
        <p:nvGrpSpPr>
          <p:cNvPr id="7" name="组合 4">
            <a:extLst>
              <a:ext uri="{FF2B5EF4-FFF2-40B4-BE49-F238E27FC236}">
                <a16:creationId xmlns:a16="http://schemas.microsoft.com/office/drawing/2014/main" id="{79545F11-4713-7D3B-2E44-744E9E7E5F21}"/>
              </a:ext>
            </a:extLst>
          </p:cNvPr>
          <p:cNvGrpSpPr/>
          <p:nvPr/>
        </p:nvGrpSpPr>
        <p:grpSpPr>
          <a:xfrm>
            <a:off x="471252" y="616759"/>
            <a:ext cx="11027906" cy="1828875"/>
            <a:chOff x="866078" y="1339848"/>
            <a:chExt cx="8270930" cy="1371656"/>
          </a:xfrm>
        </p:grpSpPr>
        <p:pic>
          <p:nvPicPr>
            <p:cNvPr id="8" name="Picture 2" descr="F:\1-原创素材\1_mm1102\PPT\PPT_014\materaials\pageimg_g20h.png">
              <a:extLst>
                <a:ext uri="{FF2B5EF4-FFF2-40B4-BE49-F238E27FC236}">
                  <a16:creationId xmlns:a16="http://schemas.microsoft.com/office/drawing/2014/main" id="{6DFB995F-9ED5-61C0-249E-AF0DC77F2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078" y="1339848"/>
              <a:ext cx="1400457" cy="1371656"/>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11" name="TextBox 4">
              <a:extLst>
                <a:ext uri="{FF2B5EF4-FFF2-40B4-BE49-F238E27FC236}">
                  <a16:creationId xmlns:a16="http://schemas.microsoft.com/office/drawing/2014/main" id="{A8B9E305-04EA-3502-0E94-DCB903A25B37}"/>
                </a:ext>
              </a:extLst>
            </p:cNvPr>
            <p:cNvSpPr txBox="1"/>
            <p:nvPr/>
          </p:nvSpPr>
          <p:spPr>
            <a:xfrm>
              <a:off x="885237" y="1633741"/>
              <a:ext cx="1298833" cy="60747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5</a:t>
              </a:r>
            </a:p>
          </p:txBody>
        </p:sp>
        <p:sp>
          <p:nvSpPr>
            <p:cNvPr id="12" name="矩形 7">
              <a:extLst>
                <a:ext uri="{FF2B5EF4-FFF2-40B4-BE49-F238E27FC236}">
                  <a16:creationId xmlns:a16="http://schemas.microsoft.com/office/drawing/2014/main" id="{57A19AAD-D91D-FC43-CA8C-9823F8444E9C}"/>
                </a:ext>
              </a:extLst>
            </p:cNvPr>
            <p:cNvSpPr/>
            <p:nvPr/>
          </p:nvSpPr>
          <p:spPr>
            <a:xfrm>
              <a:off x="2332409" y="1620630"/>
              <a:ext cx="6804599" cy="90024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muốn nói điều gì với những người bạn cùng chung sống dưới mái nhà chung?</a:t>
              </a:r>
              <a:endParaRPr kumimoji="0" lang="zh-CN" altLang="en-US" sz="3600" b="0" i="0" u="none" strike="noStrike" kern="1200" cap="none" spc="0" normalizeH="0" baseline="0" noProof="0" dirty="0">
                <a:ln>
                  <a:noFill/>
                </a:ln>
                <a:solidFill>
                  <a:srgbClr val="F5750B"/>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6" name="TextBox 15">
            <a:extLst>
              <a:ext uri="{FF2B5EF4-FFF2-40B4-BE49-F238E27FC236}">
                <a16:creationId xmlns:a16="http://schemas.microsoft.com/office/drawing/2014/main" id="{D36AAD98-08C0-B68F-03F4-8AD4D9F02FB0}"/>
              </a:ext>
            </a:extLst>
          </p:cNvPr>
          <p:cNvSpPr txBox="1"/>
          <p:nvPr/>
        </p:nvSpPr>
        <p:spPr>
          <a:xfrm>
            <a:off x="2066924" y="2520041"/>
            <a:ext cx="9095509" cy="1350113"/>
          </a:xfrm>
          <a:prstGeom prst="rect">
            <a:avLst/>
          </a:prstGeom>
          <a:noFill/>
        </p:spPr>
        <p:txBody>
          <a:bodyPr wrap="square">
            <a:spAutoFit/>
          </a:bodyPr>
          <a:lstStyle/>
          <a:p>
            <a:pPr lvl="0" algn="just">
              <a:lnSpc>
                <a:spcPct val="120000"/>
              </a:lnSpc>
              <a:spcAft>
                <a:spcPts val="800"/>
              </a:spcAft>
            </a:pP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Hãy chung tay bảo vệ bầu trời vì bầu trời là mái nhà chung che chở và bảo vệ muôn loài.</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2342984"/>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08BAF91-9FAB-505D-1A23-B50ABF0C0D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9ED42FC2-D6C9-2817-F7AD-71173AF777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0">
            <a:extLst>
              <a:ext uri="{FF2B5EF4-FFF2-40B4-BE49-F238E27FC236}">
                <a16:creationId xmlns:a16="http://schemas.microsoft.com/office/drawing/2014/main" id="{C3EF278A-EBEE-85BC-6B09-E5EA0EE701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group of balloons&#10;&#10;Description automatically generated with low confidence">
            <a:extLst>
              <a:ext uri="{FF2B5EF4-FFF2-40B4-BE49-F238E27FC236}">
                <a16:creationId xmlns:a16="http://schemas.microsoft.com/office/drawing/2014/main" id="{A11FB2BF-A9ED-94CA-35C6-C7C4068E0067}"/>
              </a:ext>
            </a:extLst>
          </p:cNvPr>
          <p:cNvPicPr>
            <a:picLocks noChangeAspect="1"/>
          </p:cNvPicPr>
          <p:nvPr/>
        </p:nvPicPr>
        <p:blipFill rotWithShape="1">
          <a:blip r:embed="rId5">
            <a:extLst>
              <a:ext uri="{28A0092B-C50C-407E-A947-70E740481C1C}">
                <a14:useLocalDpi xmlns:a14="http://schemas.microsoft.com/office/drawing/2010/main" val="0"/>
              </a:ext>
            </a:extLst>
          </a:blip>
          <a:srcRect b="8701"/>
          <a:stretch/>
        </p:blipFill>
        <p:spPr>
          <a:xfrm>
            <a:off x="3345386" y="-207043"/>
            <a:ext cx="5022152" cy="2053475"/>
          </a:xfrm>
          <a:prstGeom prst="rect">
            <a:avLst/>
          </a:prstGeom>
        </p:spPr>
      </p:pic>
      <p:pic>
        <p:nvPicPr>
          <p:cNvPr id="6" name="Picture 4" descr="900+ Notion ý tưởng | hình ảnh, váy áo quince, inspired outfits">
            <a:extLst>
              <a:ext uri="{FF2B5EF4-FFF2-40B4-BE49-F238E27FC236}">
                <a16:creationId xmlns:a16="http://schemas.microsoft.com/office/drawing/2014/main" id="{CE00806E-121B-52EB-0129-43083DE062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717" y="5007024"/>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900+ Notion ý tưởng | hình ảnh, váy áo quince, inspired outfits">
            <a:extLst>
              <a:ext uri="{FF2B5EF4-FFF2-40B4-BE49-F238E27FC236}">
                <a16:creationId xmlns:a16="http://schemas.microsoft.com/office/drawing/2014/main" id="{CF095E7B-AE85-6551-171F-6F9B9C575C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80563" y="5007024"/>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4C18E46-3B6B-A3F7-133B-BEE7B64F3BD2}"/>
              </a:ext>
            </a:extLst>
          </p:cNvPr>
          <p:cNvPicPr>
            <a:picLocks noChangeAspect="1"/>
          </p:cNvPicPr>
          <p:nvPr/>
        </p:nvPicPr>
        <p:blipFill>
          <a:blip r:embed="rId7"/>
          <a:stretch>
            <a:fillRect/>
          </a:stretch>
        </p:blipFill>
        <p:spPr>
          <a:xfrm>
            <a:off x="4342586" y="780952"/>
            <a:ext cx="3027752" cy="818943"/>
          </a:xfrm>
          <a:prstGeom prst="rect">
            <a:avLst/>
          </a:prstGeom>
        </p:spPr>
      </p:pic>
      <p:pic>
        <p:nvPicPr>
          <p:cNvPr id="9" name="Picture 8">
            <a:extLst>
              <a:ext uri="{FF2B5EF4-FFF2-40B4-BE49-F238E27FC236}">
                <a16:creationId xmlns:a16="http://schemas.microsoft.com/office/drawing/2014/main" id="{4783F495-5D87-C005-3A0E-D9D4EDC834F8}"/>
              </a:ext>
            </a:extLst>
          </p:cNvPr>
          <p:cNvPicPr>
            <a:picLocks noChangeAspect="1"/>
          </p:cNvPicPr>
          <p:nvPr/>
        </p:nvPicPr>
        <p:blipFill rotWithShape="1">
          <a:blip r:embed="rId8"/>
          <a:srcRect l="5550" t="14271" r="4322" b="13684"/>
          <a:stretch/>
        </p:blipFill>
        <p:spPr>
          <a:xfrm>
            <a:off x="289254" y="1359424"/>
            <a:ext cx="11610666" cy="5227680"/>
          </a:xfrm>
          <a:prstGeom prst="rect">
            <a:avLst/>
          </a:prstGeom>
          <a:effectLst>
            <a:outerShdw blurRad="63500" sx="102000" sy="102000" algn="ctr" rotWithShape="0">
              <a:prstClr val="black">
                <a:alpha val="40000"/>
              </a:prstClr>
            </a:outerShdw>
          </a:effectLst>
        </p:spPr>
      </p:pic>
      <p:sp>
        <p:nvSpPr>
          <p:cNvPr id="10" name="Rectangle 9">
            <a:extLst>
              <a:ext uri="{FF2B5EF4-FFF2-40B4-BE49-F238E27FC236}">
                <a16:creationId xmlns:a16="http://schemas.microsoft.com/office/drawing/2014/main" id="{307DCAED-4301-2EB1-AB5B-B831C2B7E4F7}"/>
              </a:ext>
            </a:extLst>
          </p:cNvPr>
          <p:cNvSpPr/>
          <p:nvPr/>
        </p:nvSpPr>
        <p:spPr>
          <a:xfrm>
            <a:off x="1600200" y="2893429"/>
            <a:ext cx="9067799" cy="2554545"/>
          </a:xfrm>
          <a:prstGeom prst="rect">
            <a:avLst/>
          </a:prstGeom>
        </p:spPr>
        <p:txBody>
          <a:bodyPr wrap="square">
            <a:spAutoFit/>
          </a:bodyPr>
          <a:lstStyle/>
          <a:p>
            <a:pPr lvl="0" algn="just"/>
            <a:r>
              <a:rPr lang="vi-VN" sz="4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 thơ nói về những mái nhà của các sự vật. Mọi vật đều có mái nhà riêng nhưng đều chung sống dưới bầu trời. Vì thế hãy bảo vệ và giữ gìn mái nhà chung đó. </a:t>
            </a:r>
          </a:p>
        </p:txBody>
      </p:sp>
    </p:spTree>
    <p:extLst>
      <p:ext uri="{BB962C8B-B14F-4D97-AF65-F5344CB8AC3E}">
        <p14:creationId xmlns:p14="http://schemas.microsoft.com/office/powerpoint/2010/main" val="1104464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4"/>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pic>
        <p:nvPicPr>
          <p:cNvPr id="5" name="PA_图片 1">
            <a:extLst>
              <a:ext uri="{FF2B5EF4-FFF2-40B4-BE49-F238E27FC236}">
                <a16:creationId xmlns:a16="http://schemas.microsoft.com/office/drawing/2014/main" id="{7016E67B-8CF8-DBA6-207A-569C36F85836}"/>
              </a:ext>
            </a:extLst>
          </p:cNvPr>
          <p:cNvPicPr>
            <a:picLocks noChangeAspect="1"/>
          </p:cNvPicPr>
          <p:nvPr>
            <p:custDataLst>
              <p:tags r:id="rId1"/>
            </p:custDataLst>
          </p:nvPr>
        </p:nvPicPr>
        <p:blipFill rotWithShape="1">
          <a:blip r:embed="rId5">
            <a:extLst>
              <a:ext uri="{28A0092B-C50C-407E-A947-70E740481C1C}">
                <a14:useLocalDpi xmlns:a14="http://schemas.microsoft.com/office/drawing/2010/main" val="0"/>
              </a:ext>
            </a:extLst>
          </a:blip>
          <a:srcRect t="48571" r="54581" b="17381"/>
          <a:stretch>
            <a:fillRect/>
          </a:stretch>
        </p:blipFill>
        <p:spPr>
          <a:xfrm>
            <a:off x="4116369" y="297739"/>
            <a:ext cx="6956504" cy="5862471"/>
          </a:xfrm>
          <a:prstGeom prst="rect">
            <a:avLst/>
          </a:prstGeom>
        </p:spPr>
      </p:pic>
      <p:sp>
        <p:nvSpPr>
          <p:cNvPr id="6" name="TextBox 5">
            <a:extLst>
              <a:ext uri="{FF2B5EF4-FFF2-40B4-BE49-F238E27FC236}">
                <a16:creationId xmlns:a16="http://schemas.microsoft.com/office/drawing/2014/main" id="{66A5DE22-8BE3-7666-44D5-07475F752931}"/>
              </a:ext>
            </a:extLst>
          </p:cNvPr>
          <p:cNvSpPr txBox="1"/>
          <p:nvPr/>
        </p:nvSpPr>
        <p:spPr>
          <a:xfrm>
            <a:off x="4571422" y="2074813"/>
            <a:ext cx="5735784" cy="1754326"/>
          </a:xfrm>
          <a:prstGeom prst="rect">
            <a:avLst/>
          </a:prstGeom>
          <a:noFill/>
        </p:spPr>
        <p:txBody>
          <a:bodyPr wrap="square" rtlCol="0">
            <a:spAutoFit/>
          </a:bodyPr>
          <a:lstStyle/>
          <a:p>
            <a:pPr algn="ctr"/>
            <a:r>
              <a:rPr lang="vi-VN" sz="5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Học thuộc lòng 4 khổ thơ em thích.   </a:t>
            </a:r>
          </a:p>
        </p:txBody>
      </p:sp>
      <p:pic>
        <p:nvPicPr>
          <p:cNvPr id="9" name="Picture 3" descr="E:\丫头\png\小人\卡通类素材\Nipic_8062398_20130326142401079309.png">
            <a:extLst>
              <a:ext uri="{FF2B5EF4-FFF2-40B4-BE49-F238E27FC236}">
                <a16:creationId xmlns:a16="http://schemas.microsoft.com/office/drawing/2014/main" id="{A4CD66E9-38FA-D837-FA1E-1B66F10CFA2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9964" y="1491299"/>
            <a:ext cx="4216227" cy="5058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359024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5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5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65000">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barn(inVertical)">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barn(inVertical)">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3">
            <a:extLst>
              <a:ext uri="{28A0092B-C50C-407E-A947-70E740481C1C}">
                <a14:useLocalDpi xmlns:a14="http://schemas.microsoft.com/office/drawing/2010/main" val="0"/>
              </a:ext>
            </a:extLst>
          </a:blip>
          <a:srcRect l="2500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467361" y="303530"/>
            <a:ext cx="1355725" cy="1004889"/>
            <a:chOff x="467361" y="303530"/>
            <a:chExt cx="1355725" cy="1004889"/>
          </a:xfrm>
        </p:grpSpPr>
        <p:pic>
          <p:nvPicPr>
            <p:cNvPr id="214"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249" y="632144"/>
              <a:ext cx="111283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7361" y="303530"/>
              <a:ext cx="10080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3" descr="E:\丫头\png\小人\卡通类素材\Nipic_8062398_2013032614240107930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939" y="2043749"/>
            <a:ext cx="4216227" cy="50580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丫头\png\对话框\d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70819" y="1525693"/>
            <a:ext cx="9021181" cy="50113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2FFD468-B6A3-F070-9154-3007C8975130}"/>
              </a:ext>
            </a:extLst>
          </p:cNvPr>
          <p:cNvPicPr>
            <a:picLocks noChangeAspect="1"/>
          </p:cNvPicPr>
          <p:nvPr/>
        </p:nvPicPr>
        <p:blipFill>
          <a:blip r:embed="rId8"/>
          <a:stretch>
            <a:fillRect/>
          </a:stretch>
        </p:blipFill>
        <p:spPr>
          <a:xfrm>
            <a:off x="4784727" y="3159952"/>
            <a:ext cx="5803895" cy="1414395"/>
          </a:xfrm>
          <a:prstGeom prst="rect">
            <a:avLst/>
          </a:prstGeom>
        </p:spPr>
      </p:pic>
    </p:spTree>
    <p:extLst>
      <p:ext uri="{BB962C8B-B14F-4D97-AF65-F5344CB8AC3E}">
        <p14:creationId xmlns:p14="http://schemas.microsoft.com/office/powerpoint/2010/main" val="2280800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3">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4"/>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pic>
        <p:nvPicPr>
          <p:cNvPr id="25" name="图片 24" descr="图片包含 风筝, 伞, 装饰品, 飞行&#10;&#10;描述已自动生成">
            <a:extLst>
              <a:ext uri="{FF2B5EF4-FFF2-40B4-BE49-F238E27FC236}">
                <a16:creationId xmlns:a16="http://schemas.microsoft.com/office/drawing/2014/main" id="{F1D25DB1-43E4-4ECC-8D83-1B128F2891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568" b="30514"/>
          <a:stretch/>
        </p:blipFill>
        <p:spPr>
          <a:xfrm>
            <a:off x="10205277" y="-82520"/>
            <a:ext cx="1895226" cy="1924420"/>
          </a:xfrm>
          <a:prstGeom prst="rect">
            <a:avLst/>
          </a:prstGeom>
        </p:spPr>
      </p:pic>
      <p:sp>
        <p:nvSpPr>
          <p:cNvPr id="2" name="TextBox 1">
            <a:extLst>
              <a:ext uri="{FF2B5EF4-FFF2-40B4-BE49-F238E27FC236}">
                <a16:creationId xmlns:a16="http://schemas.microsoft.com/office/drawing/2014/main" id="{41910A4E-5F65-AD14-0DBA-DE7F605882A9}"/>
              </a:ext>
            </a:extLst>
          </p:cNvPr>
          <p:cNvSpPr txBox="1"/>
          <p:nvPr/>
        </p:nvSpPr>
        <p:spPr>
          <a:xfrm>
            <a:off x="620008" y="409514"/>
            <a:ext cx="1089980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 name="TextBox 3">
            <a:extLst>
              <a:ext uri="{FF2B5EF4-FFF2-40B4-BE49-F238E27FC236}">
                <a16:creationId xmlns:a16="http://schemas.microsoft.com/office/drawing/2014/main" id="{00695C4B-7714-F246-832E-E3D5A1259101}"/>
              </a:ext>
            </a:extLst>
          </p:cNvPr>
          <p:cNvSpPr txBox="1"/>
          <p:nvPr/>
        </p:nvSpPr>
        <p:spPr>
          <a:xfrm>
            <a:off x="1162933" y="1238189"/>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Lợp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nghìn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lá</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Sóng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rập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TextBox 4">
            <a:extLst>
              <a:ext uri="{FF2B5EF4-FFF2-40B4-BE49-F238E27FC236}">
                <a16:creationId xmlns:a16="http://schemas.microsoft.com/office/drawing/2014/main" id="{6A1D43C5-0816-734A-76FA-F27032542FE7}"/>
              </a:ext>
            </a:extLst>
          </p:cNvPr>
          <p:cNvSpPr txBox="1"/>
          <p:nvPr/>
        </p:nvSpPr>
        <p:spPr>
          <a:xfrm>
            <a:off x="1191508" y="296221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dím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ốc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vo</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B8556F52-BF4D-BD41-5C0D-47AC3318B0EB}"/>
              </a:ext>
            </a:extLst>
          </p:cNvPr>
          <p:cNvSpPr txBox="1"/>
          <p:nvPr/>
        </p:nvSpPr>
        <p:spPr>
          <a:xfrm>
            <a:off x="4106158" y="119056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Nghiêng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giàn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lợp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9" name="TextBox 8">
            <a:extLst>
              <a:ext uri="{FF2B5EF4-FFF2-40B4-BE49-F238E27FC236}">
                <a16:creationId xmlns:a16="http://schemas.microsoft.com/office/drawing/2014/main" id="{46715B67-0563-43B1-5879-B5715AAD6758}"/>
              </a:ext>
            </a:extLst>
          </p:cNvPr>
          <p:cNvSpPr txBox="1"/>
          <p:nvPr/>
        </p:nvSpPr>
        <p:spPr>
          <a:xfrm>
            <a:off x="7735183" y="1209614"/>
            <a:ext cx="3561467"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ơi, ngước mắt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Ngước mắt lên trông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ơi, hãy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Hát câu cuối cùng: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mái nhà chung...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 Hải)</a:t>
            </a:r>
          </a:p>
        </p:txBody>
      </p:sp>
      <p:pic>
        <p:nvPicPr>
          <p:cNvPr id="30" name="Picture 29">
            <a:extLst>
              <a:ext uri="{FF2B5EF4-FFF2-40B4-BE49-F238E27FC236}">
                <a16:creationId xmlns:a16="http://schemas.microsoft.com/office/drawing/2014/main" id="{616A33F9-49B8-64D7-D4D0-41FE13DB8D99}"/>
              </a:ext>
            </a:extLst>
          </p:cNvPr>
          <p:cNvPicPr>
            <a:picLocks noChangeAspect="1"/>
          </p:cNvPicPr>
          <p:nvPr/>
        </p:nvPicPr>
        <p:blipFill>
          <a:blip r:embed="rId6"/>
          <a:stretch>
            <a:fillRect/>
          </a:stretch>
        </p:blipFill>
        <p:spPr>
          <a:xfrm>
            <a:off x="7419975" y="4105426"/>
            <a:ext cx="4936601" cy="2921954"/>
          </a:xfrm>
          <a:prstGeom prst="rect">
            <a:avLst/>
          </a:prstGeom>
          <a:ln>
            <a:noFill/>
          </a:ln>
          <a:effectLst>
            <a:softEdge rad="112500"/>
          </a:effectLst>
        </p:spPr>
      </p:pic>
      <p:sp>
        <p:nvSpPr>
          <p:cNvPr id="31" name="TextBox 30">
            <a:extLst>
              <a:ext uri="{FF2B5EF4-FFF2-40B4-BE49-F238E27FC236}">
                <a16:creationId xmlns:a16="http://schemas.microsoft.com/office/drawing/2014/main" id="{039EF042-3DD2-0613-CCD5-DC741361EA72}"/>
              </a:ext>
            </a:extLst>
          </p:cNvPr>
          <p:cNvSpPr txBox="1"/>
          <p:nvPr/>
        </p:nvSpPr>
        <p:spPr>
          <a:xfrm>
            <a:off x="4182358" y="2886014"/>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vô</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32" name="TextBox 31">
            <a:extLst>
              <a:ext uri="{FF2B5EF4-FFF2-40B4-BE49-F238E27FC236}">
                <a16:creationId xmlns:a16="http://schemas.microsoft.com/office/drawing/2014/main" id="{82F6F985-1D14-CC90-52CF-E5D3986BD3A4}"/>
              </a:ext>
            </a:extLst>
          </p:cNvPr>
          <p:cNvSpPr txBox="1"/>
          <p:nvPr/>
        </p:nvSpPr>
        <p:spPr>
          <a:xfrm>
            <a:off x="4220458" y="4590989"/>
            <a:ext cx="356146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chung</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Rực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rỡ</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vòm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Bảy</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cầu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vồng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89647028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val="0"/>
              </a:ext>
            </a:extLst>
          </a:blip>
          <a:srcRect l="2500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7225" y="165356"/>
            <a:ext cx="11939819" cy="6858000"/>
          </a:xfrm>
          <a:prstGeom prst="rect">
            <a:avLst/>
          </a:prstGeom>
        </p:spPr>
      </p:pic>
      <p:pic>
        <p:nvPicPr>
          <p:cNvPr id="3078" name="图片 2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7212" y="349250"/>
            <a:ext cx="15763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800" y="3203322"/>
            <a:ext cx="3820034" cy="3820034"/>
          </a:xfrm>
          <a:prstGeom prst="rect">
            <a:avLst/>
          </a:prstGeom>
        </p:spPr>
      </p:pic>
      <p:pic>
        <p:nvPicPr>
          <p:cNvPr id="19" name="Picture 39" descr="卡通儿童">
            <a:extLst>
              <a:ext uri="{FF2B5EF4-FFF2-40B4-BE49-F238E27FC236}">
                <a16:creationId xmlns:a16="http://schemas.microsoft.com/office/drawing/2014/main" id="{47B5B06D-AF80-887A-7C4D-03D9463767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0433" y="4970081"/>
            <a:ext cx="5203704" cy="2001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D1DADE6-64DC-44DE-9E18-57FF76E66190}"/>
              </a:ext>
            </a:extLst>
          </p:cNvPr>
          <p:cNvPicPr>
            <a:picLocks noChangeAspect="1"/>
          </p:cNvPicPr>
          <p:nvPr/>
        </p:nvPicPr>
        <p:blipFill>
          <a:blip r:embed="rId8"/>
          <a:stretch>
            <a:fillRect/>
          </a:stretch>
        </p:blipFill>
        <p:spPr>
          <a:xfrm>
            <a:off x="2769229" y="1510843"/>
            <a:ext cx="5986791" cy="335918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1E23D-2F43-6A41-8185-39D066D2CBC9}"/>
              </a:ext>
            </a:extLst>
          </p:cNvPr>
          <p:cNvSpPr txBox="1">
            <a:spLocks/>
          </p:cNvSpPr>
          <p:nvPr/>
        </p:nvSpPr>
        <p:spPr>
          <a:xfrm>
            <a:off x="3120886" y="687746"/>
            <a:ext cx="8278956"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3"/>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4" name="TextBox 3">
            <a:extLst>
              <a:ext uri="{FF2B5EF4-FFF2-40B4-BE49-F238E27FC236}">
                <a16:creationId xmlns:a16="http://schemas.microsoft.com/office/drawing/2014/main" id="{0F149B1C-0A95-CDF7-F58B-0575781413AF}"/>
              </a:ext>
            </a:extLst>
          </p:cNvPr>
          <p:cNvSpPr txBox="1"/>
          <p:nvPr/>
        </p:nvSpPr>
        <p:spPr>
          <a:xfrm>
            <a:off x="4124739" y="2007095"/>
            <a:ext cx="7941365" cy="34778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2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2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2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2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40723507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l="781"/>
          <a:stretch/>
        </p:blipFill>
        <p:spPr>
          <a:xfrm>
            <a:off x="0" y="-6350"/>
            <a:ext cx="12192000" cy="686435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1666" t="-1" r="10937" b="-2029"/>
          <a:stretch/>
        </p:blipFill>
        <p:spPr>
          <a:xfrm>
            <a:off x="1453889" y="774783"/>
            <a:ext cx="8912165" cy="5594631"/>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l="68542"/>
          <a:stretch/>
        </p:blipFill>
        <p:spPr>
          <a:xfrm>
            <a:off x="8215169" y="838200"/>
            <a:ext cx="3976831" cy="6019800"/>
          </a:xfrm>
          <a:custGeom>
            <a:avLst/>
            <a:gdLst>
              <a:gd name="connsiteX0" fmla="*/ 0 w 3976831"/>
              <a:gd name="connsiteY0" fmla="*/ 0 h 6019800"/>
              <a:gd name="connsiteX1" fmla="*/ 579204 w 3976831"/>
              <a:gd name="connsiteY1" fmla="*/ 0 h 6019800"/>
              <a:gd name="connsiteX2" fmla="*/ 474613 w 3976831"/>
              <a:gd name="connsiteY2" fmla="*/ 143429 h 6019800"/>
              <a:gd name="connsiteX3" fmla="*/ 204931 w 3976831"/>
              <a:gd name="connsiteY3" fmla="*/ 1225550 h 6019800"/>
              <a:gd name="connsiteX4" fmla="*/ 1125681 w 3976831"/>
              <a:gd name="connsiteY4" fmla="*/ 2755900 h 6019800"/>
              <a:gd name="connsiteX5" fmla="*/ 2046431 w 3976831"/>
              <a:gd name="connsiteY5" fmla="*/ 1225550 h 6019800"/>
              <a:gd name="connsiteX6" fmla="*/ 1776750 w 3976831"/>
              <a:gd name="connsiteY6" fmla="*/ 143429 h 6019800"/>
              <a:gd name="connsiteX7" fmla="*/ 1672158 w 3976831"/>
              <a:gd name="connsiteY7" fmla="*/ 0 h 6019800"/>
              <a:gd name="connsiteX8" fmla="*/ 3976831 w 3976831"/>
              <a:gd name="connsiteY8" fmla="*/ 0 h 6019800"/>
              <a:gd name="connsiteX9" fmla="*/ 3976831 w 3976831"/>
              <a:gd name="connsiteY9" fmla="*/ 6019800 h 6019800"/>
              <a:gd name="connsiteX10" fmla="*/ 0 w 3976831"/>
              <a:gd name="connsiteY10" fmla="*/ 6019800 h 601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76831" h="6019800">
                <a:moveTo>
                  <a:pt x="0" y="0"/>
                </a:moveTo>
                <a:lnTo>
                  <a:pt x="579204" y="0"/>
                </a:lnTo>
                <a:lnTo>
                  <a:pt x="474613" y="143429"/>
                </a:lnTo>
                <a:cubicBezTo>
                  <a:pt x="307990" y="420368"/>
                  <a:pt x="204931" y="802956"/>
                  <a:pt x="204931" y="1225550"/>
                </a:cubicBezTo>
                <a:cubicBezTo>
                  <a:pt x="204931" y="2070739"/>
                  <a:pt x="617165" y="2755900"/>
                  <a:pt x="1125681" y="2755900"/>
                </a:cubicBezTo>
                <a:cubicBezTo>
                  <a:pt x="1634197" y="2755900"/>
                  <a:pt x="2046431" y="2070739"/>
                  <a:pt x="2046431" y="1225550"/>
                </a:cubicBezTo>
                <a:cubicBezTo>
                  <a:pt x="2046431" y="802956"/>
                  <a:pt x="1943372" y="420368"/>
                  <a:pt x="1776750" y="143429"/>
                </a:cubicBezTo>
                <a:lnTo>
                  <a:pt x="1672158" y="0"/>
                </a:lnTo>
                <a:lnTo>
                  <a:pt x="3976831" y="0"/>
                </a:lnTo>
                <a:lnTo>
                  <a:pt x="3976831" y="6019800"/>
                </a:lnTo>
                <a:lnTo>
                  <a:pt x="0" y="6019800"/>
                </a:lnTo>
                <a:close/>
              </a:path>
            </a:pathLst>
          </a:custGeom>
        </p:spPr>
      </p:pic>
      <p:pic>
        <p:nvPicPr>
          <p:cNvPr id="15" name="图片 14"/>
          <p:cNvPicPr>
            <a:picLocks noChangeAspect="1"/>
          </p:cNvPicPr>
          <p:nvPr/>
        </p:nvPicPr>
        <p:blipFill rotWithShape="1">
          <a:blip r:embed="rId4" cstate="print">
            <a:extLst>
              <a:ext uri="{28A0092B-C50C-407E-A947-70E740481C1C}">
                <a14:useLocalDpi xmlns:a14="http://schemas.microsoft.com/office/drawing/2010/main" val="0"/>
              </a:ext>
            </a:extLst>
          </a:blip>
          <a:srcRect l="70163" r="15270" b="54219"/>
          <a:stretch/>
        </p:blipFill>
        <p:spPr>
          <a:xfrm>
            <a:off x="8994802" y="-381000"/>
            <a:ext cx="1841500" cy="2755900"/>
          </a:xfrm>
          <a:custGeom>
            <a:avLst/>
            <a:gdLst>
              <a:gd name="connsiteX0" fmla="*/ 374273 w 1841500"/>
              <a:gd name="connsiteY0" fmla="*/ 0 h 2755900"/>
              <a:gd name="connsiteX1" fmla="*/ 1467228 w 1841500"/>
              <a:gd name="connsiteY1" fmla="*/ 0 h 2755900"/>
              <a:gd name="connsiteX2" fmla="*/ 1571819 w 1841500"/>
              <a:gd name="connsiteY2" fmla="*/ 143429 h 2755900"/>
              <a:gd name="connsiteX3" fmla="*/ 1841500 w 1841500"/>
              <a:gd name="connsiteY3" fmla="*/ 1225550 h 2755900"/>
              <a:gd name="connsiteX4" fmla="*/ 920750 w 1841500"/>
              <a:gd name="connsiteY4" fmla="*/ 2755900 h 2755900"/>
              <a:gd name="connsiteX5" fmla="*/ 0 w 1841500"/>
              <a:gd name="connsiteY5" fmla="*/ 1225550 h 2755900"/>
              <a:gd name="connsiteX6" fmla="*/ 269682 w 1841500"/>
              <a:gd name="connsiteY6" fmla="*/ 143429 h 27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1500" h="2755900">
                <a:moveTo>
                  <a:pt x="374273" y="0"/>
                </a:moveTo>
                <a:lnTo>
                  <a:pt x="1467228" y="0"/>
                </a:lnTo>
                <a:lnTo>
                  <a:pt x="1571819" y="143429"/>
                </a:lnTo>
                <a:cubicBezTo>
                  <a:pt x="1738442" y="420368"/>
                  <a:pt x="1841500" y="802956"/>
                  <a:pt x="1841500" y="1225550"/>
                </a:cubicBezTo>
                <a:cubicBezTo>
                  <a:pt x="1841500" y="2070739"/>
                  <a:pt x="1429266" y="2755900"/>
                  <a:pt x="920750" y="2755900"/>
                </a:cubicBezTo>
                <a:cubicBezTo>
                  <a:pt x="412234" y="2755900"/>
                  <a:pt x="0" y="2070739"/>
                  <a:pt x="0" y="1225550"/>
                </a:cubicBezTo>
                <a:cubicBezTo>
                  <a:pt x="0" y="802956"/>
                  <a:pt x="103059" y="420368"/>
                  <a:pt x="269682" y="143429"/>
                </a:cubicBezTo>
                <a:close/>
              </a:path>
            </a:pathLst>
          </a:cu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6055" r="73021"/>
          <a:stretch/>
        </p:blipFill>
        <p:spPr>
          <a:xfrm flipH="1">
            <a:off x="334523" y="264453"/>
            <a:ext cx="3289300" cy="2551325"/>
          </a:xfrm>
          <a:prstGeom prst="rect">
            <a:avLst/>
          </a:prstGeom>
        </p:spPr>
      </p:pic>
      <p:pic>
        <p:nvPicPr>
          <p:cNvPr id="23" name="图片 22"/>
          <p:cNvPicPr>
            <a:picLocks noChangeAspect="1"/>
          </p:cNvPicPr>
          <p:nvPr/>
        </p:nvPicPr>
        <p:blipFill rotWithShape="1">
          <a:blip r:embed="rId5" cstate="print">
            <a:extLst>
              <a:ext uri="{28A0092B-C50C-407E-A947-70E740481C1C}">
                <a14:useLocalDpi xmlns:a14="http://schemas.microsoft.com/office/drawing/2010/main" val="0"/>
              </a:ext>
            </a:extLst>
          </a:blip>
          <a:srcRect l="48519" t="56476" r="39211"/>
          <a:stretch/>
        </p:blipFill>
        <p:spPr>
          <a:xfrm flipH="1">
            <a:off x="731514" y="2486060"/>
            <a:ext cx="2601621" cy="4394640"/>
          </a:xfrm>
          <a:prstGeom prst="rect">
            <a:avLst/>
          </a:prstGeom>
        </p:spPr>
      </p:pic>
      <p:pic>
        <p:nvPicPr>
          <p:cNvPr id="24" name="图片 23"/>
          <p:cNvPicPr>
            <a:picLocks noChangeAspect="1"/>
          </p:cNvPicPr>
          <p:nvPr/>
        </p:nvPicPr>
        <p:blipFill rotWithShape="1">
          <a:blip r:embed="rId5" cstate="print">
            <a:extLst>
              <a:ext uri="{28A0092B-C50C-407E-A947-70E740481C1C}">
                <a14:useLocalDpi xmlns:a14="http://schemas.microsoft.com/office/drawing/2010/main" val="0"/>
              </a:ext>
            </a:extLst>
          </a:blip>
          <a:srcRect l="35273" t="56476" r="51025"/>
          <a:stretch/>
        </p:blipFill>
        <p:spPr>
          <a:xfrm flipH="1">
            <a:off x="7976194" y="2379543"/>
            <a:ext cx="3005421" cy="4545918"/>
          </a:xfrm>
          <a:prstGeom prst="rect">
            <a:avLst/>
          </a:prstGeom>
        </p:spPr>
      </p:pic>
      <p:pic>
        <p:nvPicPr>
          <p:cNvPr id="2" name="Picture 1">
            <a:extLst>
              <a:ext uri="{FF2B5EF4-FFF2-40B4-BE49-F238E27FC236}">
                <a16:creationId xmlns:a16="http://schemas.microsoft.com/office/drawing/2014/main" id="{18D3B91C-B51D-C190-AB66-F482CBB70B89}"/>
              </a:ext>
            </a:extLst>
          </p:cNvPr>
          <p:cNvPicPr>
            <a:picLocks noChangeAspect="1"/>
          </p:cNvPicPr>
          <p:nvPr/>
        </p:nvPicPr>
        <p:blipFill>
          <a:blip r:embed="rId6"/>
          <a:stretch>
            <a:fillRect/>
          </a:stretch>
        </p:blipFill>
        <p:spPr>
          <a:xfrm>
            <a:off x="2653347" y="1532165"/>
            <a:ext cx="6169687" cy="4230991"/>
          </a:xfrm>
          <a:prstGeom prst="rect">
            <a:avLst/>
          </a:prstGeom>
        </p:spPr>
      </p:pic>
    </p:spTree>
    <p:extLst>
      <p:ext uri="{BB962C8B-B14F-4D97-AF65-F5344CB8AC3E}">
        <p14:creationId xmlns:p14="http://schemas.microsoft.com/office/powerpoint/2010/main" val="82172356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par>
                                <p:cTn id="17" presetID="14" presetClass="entr" presetSubtype="1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par>
                                <p:cTn id="20" presetID="14" presetClass="entr" presetSubtype="1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randombar(horizontal)">
                                      <p:cBhvr>
                                        <p:cTn id="22" dur="500"/>
                                        <p:tgtEl>
                                          <p:spTgt spid="23"/>
                                        </p:tgtEl>
                                      </p:cBhvr>
                                    </p:animEffect>
                                  </p:childTnLst>
                                </p:cTn>
                              </p:par>
                              <p:par>
                                <p:cTn id="23" presetID="14" presetClass="entr" presetSubtype="1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C8DA76F-9E55-46CB-A2D3-19475A025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C37B909A-C6B7-4712-B062-A65E2F4AD2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94712"/>
            <a:ext cx="4833257" cy="6763288"/>
          </a:xfrm>
          <a:prstGeom prst="rect">
            <a:avLst/>
          </a:prstGeom>
        </p:spPr>
      </p:pic>
      <p:pic>
        <p:nvPicPr>
          <p:cNvPr id="7" name="图片 6">
            <a:extLst>
              <a:ext uri="{FF2B5EF4-FFF2-40B4-BE49-F238E27FC236}">
                <a16:creationId xmlns:a16="http://schemas.microsoft.com/office/drawing/2014/main" id="{B9686592-6C52-4A48-B857-7AF92E8EFE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06664">
            <a:off x="9724174" y="-8027"/>
            <a:ext cx="2057479" cy="2057479"/>
          </a:xfrm>
          <a:prstGeom prst="rect">
            <a:avLst/>
          </a:prstGeom>
        </p:spPr>
      </p:pic>
      <p:pic>
        <p:nvPicPr>
          <p:cNvPr id="51" name="Picture 50">
            <a:hlinkClick r:id="rId6" action="ppaction://hlinksldjump"/>
            <a:extLst>
              <a:ext uri="{FF2B5EF4-FFF2-40B4-BE49-F238E27FC236}">
                <a16:creationId xmlns:a16="http://schemas.microsoft.com/office/drawing/2014/main" id="{EFA444E2-8327-4DF4-96DA-148C5A0254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4186" y="3429000"/>
            <a:ext cx="3371380" cy="3377477"/>
          </a:xfrm>
          <a:prstGeom prst="rect">
            <a:avLst/>
          </a:prstGeom>
        </p:spPr>
      </p:pic>
      <p:pic>
        <p:nvPicPr>
          <p:cNvPr id="53" name="Picture 52">
            <a:hlinkClick r:id="rId8" action="ppaction://hlinksldjump"/>
            <a:extLst>
              <a:ext uri="{FF2B5EF4-FFF2-40B4-BE49-F238E27FC236}">
                <a16:creationId xmlns:a16="http://schemas.microsoft.com/office/drawing/2014/main" id="{E0DC1242-AADD-4A10-B039-F9C56C8E6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80678" y="3947761"/>
            <a:ext cx="2444708" cy="2450804"/>
          </a:xfrm>
          <a:prstGeom prst="rect">
            <a:avLst/>
          </a:prstGeom>
        </p:spPr>
      </p:pic>
      <p:pic>
        <p:nvPicPr>
          <p:cNvPr id="55" name="Picture 54">
            <a:hlinkClick r:id="rId10" action="ppaction://hlinksldjump"/>
            <a:extLst>
              <a:ext uri="{FF2B5EF4-FFF2-40B4-BE49-F238E27FC236}">
                <a16:creationId xmlns:a16="http://schemas.microsoft.com/office/drawing/2014/main" id="{EA98C30B-570F-4696-BE3A-804FA3E0664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64031" y="3484425"/>
            <a:ext cx="3371380" cy="3377477"/>
          </a:xfrm>
          <a:prstGeom prst="rect">
            <a:avLst/>
          </a:prstGeom>
        </p:spPr>
      </p:pic>
      <p:pic>
        <p:nvPicPr>
          <p:cNvPr id="10" name="Picture 4" descr="卡通箭頭繪製箭頭箭頭創意箭頭矢量和png | How to draw hands, Hand drawn arrows, Arrow drawing">
            <a:hlinkClick r:id="rId12" action="ppaction://hlinksldjump"/>
            <a:extLst>
              <a:ext uri="{FF2B5EF4-FFF2-40B4-BE49-F238E27FC236}">
                <a16:creationId xmlns:a16="http://schemas.microsoft.com/office/drawing/2014/main" id="{5E2DA6A4-21E0-44C1-86DF-CAD4869AF13F}"/>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21426705">
            <a:off x="10559657" y="5254452"/>
            <a:ext cx="2102146" cy="210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78AC670-015C-458F-B954-E7052377160B}"/>
              </a:ext>
            </a:extLst>
          </p:cNvPr>
          <p:cNvPicPr>
            <a:picLocks noChangeAspect="1"/>
          </p:cNvPicPr>
          <p:nvPr/>
        </p:nvPicPr>
        <p:blipFill>
          <a:blip r:embed="rId15"/>
          <a:stretch>
            <a:fillRect/>
          </a:stretch>
        </p:blipFill>
        <p:spPr>
          <a:xfrm>
            <a:off x="1387698" y="291321"/>
            <a:ext cx="6578154" cy="3322608"/>
          </a:xfrm>
          <a:prstGeom prst="rect">
            <a:avLst/>
          </a:prstGeom>
        </p:spPr>
      </p:pic>
    </p:spTree>
    <p:extLst>
      <p:ext uri="{BB962C8B-B14F-4D97-AF65-F5344CB8AC3E}">
        <p14:creationId xmlns:p14="http://schemas.microsoft.com/office/powerpoint/2010/main" val="2721974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down)">
                                      <p:cBhvr>
                                        <p:cTn id="7" dur="580">
                                          <p:stCondLst>
                                            <p:cond delay="0"/>
                                          </p:stCondLst>
                                        </p:cTn>
                                        <p:tgtEl>
                                          <p:spTgt spid="51"/>
                                        </p:tgtEl>
                                      </p:cBhvr>
                                    </p:animEffect>
                                    <p:anim calcmode="lin" valueType="num">
                                      <p:cBhvr>
                                        <p:cTn id="8"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13" dur="26">
                                          <p:stCondLst>
                                            <p:cond delay="650"/>
                                          </p:stCondLst>
                                        </p:cTn>
                                        <p:tgtEl>
                                          <p:spTgt spid="51"/>
                                        </p:tgtEl>
                                      </p:cBhvr>
                                      <p:to x="100000" y="60000"/>
                                    </p:animScale>
                                    <p:animScale>
                                      <p:cBhvr>
                                        <p:cTn id="14" dur="166" decel="50000">
                                          <p:stCondLst>
                                            <p:cond delay="676"/>
                                          </p:stCondLst>
                                        </p:cTn>
                                        <p:tgtEl>
                                          <p:spTgt spid="51"/>
                                        </p:tgtEl>
                                      </p:cBhvr>
                                      <p:to x="100000" y="100000"/>
                                    </p:animScale>
                                    <p:animScale>
                                      <p:cBhvr>
                                        <p:cTn id="15" dur="26">
                                          <p:stCondLst>
                                            <p:cond delay="1312"/>
                                          </p:stCondLst>
                                        </p:cTn>
                                        <p:tgtEl>
                                          <p:spTgt spid="51"/>
                                        </p:tgtEl>
                                      </p:cBhvr>
                                      <p:to x="100000" y="80000"/>
                                    </p:animScale>
                                    <p:animScale>
                                      <p:cBhvr>
                                        <p:cTn id="16" dur="166" decel="50000">
                                          <p:stCondLst>
                                            <p:cond delay="1338"/>
                                          </p:stCondLst>
                                        </p:cTn>
                                        <p:tgtEl>
                                          <p:spTgt spid="51"/>
                                        </p:tgtEl>
                                      </p:cBhvr>
                                      <p:to x="100000" y="100000"/>
                                    </p:animScale>
                                    <p:animScale>
                                      <p:cBhvr>
                                        <p:cTn id="17" dur="26">
                                          <p:stCondLst>
                                            <p:cond delay="1642"/>
                                          </p:stCondLst>
                                        </p:cTn>
                                        <p:tgtEl>
                                          <p:spTgt spid="51"/>
                                        </p:tgtEl>
                                      </p:cBhvr>
                                      <p:to x="100000" y="90000"/>
                                    </p:animScale>
                                    <p:animScale>
                                      <p:cBhvr>
                                        <p:cTn id="18" dur="166" decel="50000">
                                          <p:stCondLst>
                                            <p:cond delay="1668"/>
                                          </p:stCondLst>
                                        </p:cTn>
                                        <p:tgtEl>
                                          <p:spTgt spid="51"/>
                                        </p:tgtEl>
                                      </p:cBhvr>
                                      <p:to x="100000" y="100000"/>
                                    </p:animScale>
                                    <p:animScale>
                                      <p:cBhvr>
                                        <p:cTn id="19" dur="26">
                                          <p:stCondLst>
                                            <p:cond delay="1808"/>
                                          </p:stCondLst>
                                        </p:cTn>
                                        <p:tgtEl>
                                          <p:spTgt spid="51"/>
                                        </p:tgtEl>
                                      </p:cBhvr>
                                      <p:to x="100000" y="95000"/>
                                    </p:animScale>
                                    <p:animScale>
                                      <p:cBhvr>
                                        <p:cTn id="20" dur="166" decel="50000">
                                          <p:stCondLst>
                                            <p:cond delay="1834"/>
                                          </p:stCondLst>
                                        </p:cTn>
                                        <p:tgtEl>
                                          <p:spTgt spid="5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down)">
                                      <p:cBhvr>
                                        <p:cTn id="23" dur="580">
                                          <p:stCondLst>
                                            <p:cond delay="0"/>
                                          </p:stCondLst>
                                        </p:cTn>
                                        <p:tgtEl>
                                          <p:spTgt spid="53"/>
                                        </p:tgtEl>
                                      </p:cBhvr>
                                    </p:animEffect>
                                    <p:anim calcmode="lin" valueType="num">
                                      <p:cBhvr>
                                        <p:cTn id="24"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29" dur="26">
                                          <p:stCondLst>
                                            <p:cond delay="650"/>
                                          </p:stCondLst>
                                        </p:cTn>
                                        <p:tgtEl>
                                          <p:spTgt spid="53"/>
                                        </p:tgtEl>
                                      </p:cBhvr>
                                      <p:to x="100000" y="60000"/>
                                    </p:animScale>
                                    <p:animScale>
                                      <p:cBhvr>
                                        <p:cTn id="30" dur="166" decel="50000">
                                          <p:stCondLst>
                                            <p:cond delay="676"/>
                                          </p:stCondLst>
                                        </p:cTn>
                                        <p:tgtEl>
                                          <p:spTgt spid="53"/>
                                        </p:tgtEl>
                                      </p:cBhvr>
                                      <p:to x="100000" y="100000"/>
                                    </p:animScale>
                                    <p:animScale>
                                      <p:cBhvr>
                                        <p:cTn id="31" dur="26">
                                          <p:stCondLst>
                                            <p:cond delay="1312"/>
                                          </p:stCondLst>
                                        </p:cTn>
                                        <p:tgtEl>
                                          <p:spTgt spid="53"/>
                                        </p:tgtEl>
                                      </p:cBhvr>
                                      <p:to x="100000" y="80000"/>
                                    </p:animScale>
                                    <p:animScale>
                                      <p:cBhvr>
                                        <p:cTn id="32" dur="166" decel="50000">
                                          <p:stCondLst>
                                            <p:cond delay="1338"/>
                                          </p:stCondLst>
                                        </p:cTn>
                                        <p:tgtEl>
                                          <p:spTgt spid="53"/>
                                        </p:tgtEl>
                                      </p:cBhvr>
                                      <p:to x="100000" y="100000"/>
                                    </p:animScale>
                                    <p:animScale>
                                      <p:cBhvr>
                                        <p:cTn id="33" dur="26">
                                          <p:stCondLst>
                                            <p:cond delay="1642"/>
                                          </p:stCondLst>
                                        </p:cTn>
                                        <p:tgtEl>
                                          <p:spTgt spid="53"/>
                                        </p:tgtEl>
                                      </p:cBhvr>
                                      <p:to x="100000" y="90000"/>
                                    </p:animScale>
                                    <p:animScale>
                                      <p:cBhvr>
                                        <p:cTn id="34" dur="166" decel="50000">
                                          <p:stCondLst>
                                            <p:cond delay="1668"/>
                                          </p:stCondLst>
                                        </p:cTn>
                                        <p:tgtEl>
                                          <p:spTgt spid="53"/>
                                        </p:tgtEl>
                                      </p:cBhvr>
                                      <p:to x="100000" y="100000"/>
                                    </p:animScale>
                                    <p:animScale>
                                      <p:cBhvr>
                                        <p:cTn id="35" dur="26">
                                          <p:stCondLst>
                                            <p:cond delay="1808"/>
                                          </p:stCondLst>
                                        </p:cTn>
                                        <p:tgtEl>
                                          <p:spTgt spid="53"/>
                                        </p:tgtEl>
                                      </p:cBhvr>
                                      <p:to x="100000" y="95000"/>
                                    </p:animScale>
                                    <p:animScale>
                                      <p:cBhvr>
                                        <p:cTn id="36" dur="166" decel="50000">
                                          <p:stCondLst>
                                            <p:cond delay="1834"/>
                                          </p:stCondLst>
                                        </p:cTn>
                                        <p:tgtEl>
                                          <p:spTgt spid="53"/>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wipe(down)">
                                      <p:cBhvr>
                                        <p:cTn id="39" dur="580">
                                          <p:stCondLst>
                                            <p:cond delay="0"/>
                                          </p:stCondLst>
                                        </p:cTn>
                                        <p:tgtEl>
                                          <p:spTgt spid="55"/>
                                        </p:tgtEl>
                                      </p:cBhvr>
                                    </p:animEffect>
                                    <p:anim calcmode="lin" valueType="num">
                                      <p:cBhvr>
                                        <p:cTn id="40"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45" dur="26">
                                          <p:stCondLst>
                                            <p:cond delay="650"/>
                                          </p:stCondLst>
                                        </p:cTn>
                                        <p:tgtEl>
                                          <p:spTgt spid="55"/>
                                        </p:tgtEl>
                                      </p:cBhvr>
                                      <p:to x="100000" y="60000"/>
                                    </p:animScale>
                                    <p:animScale>
                                      <p:cBhvr>
                                        <p:cTn id="46" dur="166" decel="50000">
                                          <p:stCondLst>
                                            <p:cond delay="676"/>
                                          </p:stCondLst>
                                        </p:cTn>
                                        <p:tgtEl>
                                          <p:spTgt spid="55"/>
                                        </p:tgtEl>
                                      </p:cBhvr>
                                      <p:to x="100000" y="100000"/>
                                    </p:animScale>
                                    <p:animScale>
                                      <p:cBhvr>
                                        <p:cTn id="47" dur="26">
                                          <p:stCondLst>
                                            <p:cond delay="1312"/>
                                          </p:stCondLst>
                                        </p:cTn>
                                        <p:tgtEl>
                                          <p:spTgt spid="55"/>
                                        </p:tgtEl>
                                      </p:cBhvr>
                                      <p:to x="100000" y="80000"/>
                                    </p:animScale>
                                    <p:animScale>
                                      <p:cBhvr>
                                        <p:cTn id="48" dur="166" decel="50000">
                                          <p:stCondLst>
                                            <p:cond delay="1338"/>
                                          </p:stCondLst>
                                        </p:cTn>
                                        <p:tgtEl>
                                          <p:spTgt spid="55"/>
                                        </p:tgtEl>
                                      </p:cBhvr>
                                      <p:to x="100000" y="100000"/>
                                    </p:animScale>
                                    <p:animScale>
                                      <p:cBhvr>
                                        <p:cTn id="49" dur="26">
                                          <p:stCondLst>
                                            <p:cond delay="1642"/>
                                          </p:stCondLst>
                                        </p:cTn>
                                        <p:tgtEl>
                                          <p:spTgt spid="55"/>
                                        </p:tgtEl>
                                      </p:cBhvr>
                                      <p:to x="100000" y="90000"/>
                                    </p:animScale>
                                    <p:animScale>
                                      <p:cBhvr>
                                        <p:cTn id="50" dur="166" decel="50000">
                                          <p:stCondLst>
                                            <p:cond delay="1668"/>
                                          </p:stCondLst>
                                        </p:cTn>
                                        <p:tgtEl>
                                          <p:spTgt spid="55"/>
                                        </p:tgtEl>
                                      </p:cBhvr>
                                      <p:to x="100000" y="100000"/>
                                    </p:animScale>
                                    <p:animScale>
                                      <p:cBhvr>
                                        <p:cTn id="51" dur="26">
                                          <p:stCondLst>
                                            <p:cond delay="1808"/>
                                          </p:stCondLst>
                                        </p:cTn>
                                        <p:tgtEl>
                                          <p:spTgt spid="55"/>
                                        </p:tgtEl>
                                      </p:cBhvr>
                                      <p:to x="100000" y="95000"/>
                                    </p:animScale>
                                    <p:animScale>
                                      <p:cBhvr>
                                        <p:cTn id="52" dur="166" decel="50000">
                                          <p:stCondLst>
                                            <p:cond delay="1834"/>
                                          </p:stCondLst>
                                        </p:cTn>
                                        <p:tgtEl>
                                          <p:spTgt spid="5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51"/>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51"/>
                                        </p:tgtEl>
                                      </p:cBhvr>
                                    </p:animEffect>
                                    <p:set>
                                      <p:cBhvr>
                                        <p:cTn id="58"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59" restart="whenNotActive" fill="hold" evtFilter="cancelBubble" nodeType="interactiveSeq">
                <p:stCondLst>
                  <p:cond evt="onClick" delay="0">
                    <p:tgtEl>
                      <p:spTgt spid="53"/>
                    </p:tgtEl>
                  </p:cond>
                </p:stCondLst>
                <p:endSync evt="end" delay="0">
                  <p:rtn val="all"/>
                </p:endSync>
                <p:childTnLst>
                  <p:par>
                    <p:cTn id="60" fill="hold">
                      <p:stCondLst>
                        <p:cond delay="0"/>
                      </p:stCondLst>
                      <p:childTnLst>
                        <p:par>
                          <p:cTn id="61" fill="hold">
                            <p:stCondLst>
                              <p:cond delay="0"/>
                            </p:stCondLst>
                            <p:childTnLst>
                              <p:par>
                                <p:cTn id="62" presetID="10" presetClass="exit" presetSubtype="0" fill="hold" nodeType="clickEffect">
                                  <p:stCondLst>
                                    <p:cond delay="0"/>
                                  </p:stCondLst>
                                  <p:childTnLst>
                                    <p:animEffect transition="out" filter="fade">
                                      <p:cBhvr>
                                        <p:cTn id="63" dur="500"/>
                                        <p:tgtEl>
                                          <p:spTgt spid="53"/>
                                        </p:tgtEl>
                                      </p:cBhvr>
                                    </p:animEffect>
                                    <p:set>
                                      <p:cBhvr>
                                        <p:cTn id="64"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65" restart="whenNotActive" fill="hold" evtFilter="cancelBubble" nodeType="interactiveSeq">
                <p:stCondLst>
                  <p:cond evt="onClick" delay="0">
                    <p:tgtEl>
                      <p:spTgt spid="55"/>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55"/>
                                        </p:tgtEl>
                                      </p:cBhvr>
                                    </p:animEffect>
                                    <p:set>
                                      <p:cBhvr>
                                        <p:cTn id="70"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CD6668D-F837-4866-9183-AF93ED739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图片 38">
            <a:extLst>
              <a:ext uri="{FF2B5EF4-FFF2-40B4-BE49-F238E27FC236}">
                <a16:creationId xmlns:a16="http://schemas.microsoft.com/office/drawing/2014/main" id="{8C77FC92-37C5-4643-8B59-7C474A1476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id="{BA90DFEF-03C7-432B-BF51-7648D10E6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id="{B2B6F7BF-14AE-496B-8C0C-C5DA48CF7F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pic>
        <p:nvPicPr>
          <p:cNvPr id="10" name="Picture 9">
            <a:extLst>
              <a:ext uri="{FF2B5EF4-FFF2-40B4-BE49-F238E27FC236}">
                <a16:creationId xmlns:a16="http://schemas.microsoft.com/office/drawing/2014/main" id="{3EFAF27A-DC08-4B67-8380-896C3D55FF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1625" y="-508427"/>
            <a:ext cx="3371380" cy="3377477"/>
          </a:xfrm>
          <a:prstGeom prst="rect">
            <a:avLst/>
          </a:prstGeom>
        </p:spPr>
      </p:pic>
      <p:sp>
        <p:nvSpPr>
          <p:cNvPr id="12" name="TextBox 11">
            <a:extLst>
              <a:ext uri="{FF2B5EF4-FFF2-40B4-BE49-F238E27FC236}">
                <a16:creationId xmlns:a16="http://schemas.microsoft.com/office/drawing/2014/main" id="{5745CD6D-8C2B-473E-B984-E6F771C98436}"/>
              </a:ext>
            </a:extLst>
          </p:cNvPr>
          <p:cNvSpPr txBox="1"/>
          <p:nvPr/>
        </p:nvSpPr>
        <p:spPr>
          <a:xfrm>
            <a:off x="1896225" y="1219543"/>
            <a:ext cx="9248732" cy="646331"/>
          </a:xfrm>
          <a:prstGeom prst="rect">
            <a:avLst/>
          </a:prstGeom>
          <a:noFill/>
        </p:spPr>
        <p:txBody>
          <a:bodyPr wrap="square">
            <a:spAutoFit/>
          </a:bodyPr>
          <a:lstStyle/>
          <a:p>
            <a:pPr lvl="0" algn="ctr"/>
            <a:r>
              <a:rPr lang="en-US" sz="3600" b="1" dirty="0" err="1">
                <a:solidFill>
                  <a:srgbClr val="0070C0"/>
                </a:solidFill>
                <a:latin typeface="Calibri" panose="020F0502020204030204" pitchFamily="34" charset="0"/>
                <a:cs typeface="Calibri" panose="020F0502020204030204" pitchFamily="34" charset="0"/>
              </a:rPr>
              <a:t>Bác</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sĩ</a:t>
            </a:r>
            <a:r>
              <a:rPr lang="en-US" sz="3600" b="1" dirty="0">
                <a:solidFill>
                  <a:srgbClr val="0070C0"/>
                </a:solidFill>
                <a:latin typeface="Calibri" panose="020F0502020204030204" pitchFamily="34" charset="0"/>
                <a:cs typeface="Calibri" panose="020F0502020204030204" pitchFamily="34" charset="0"/>
              </a:rPr>
              <a:t> Y-</a:t>
            </a:r>
            <a:r>
              <a:rPr lang="en-US" sz="3600" b="1" dirty="0" err="1">
                <a:solidFill>
                  <a:srgbClr val="0070C0"/>
                </a:solidFill>
                <a:latin typeface="Calibri" panose="020F0502020204030204" pitchFamily="34" charset="0"/>
                <a:cs typeface="Calibri" panose="020F0502020204030204" pitchFamily="34" charset="0"/>
              </a:rPr>
              <a:t>éc</a:t>
            </a:r>
            <a:r>
              <a:rPr lang="en-US" sz="3600" b="1" dirty="0">
                <a:solidFill>
                  <a:srgbClr val="0070C0"/>
                </a:solidFill>
                <a:latin typeface="Calibri" panose="020F0502020204030204" pitchFamily="34" charset="0"/>
                <a:cs typeface="Calibri" panose="020F0502020204030204" pitchFamily="34" charset="0"/>
              </a:rPr>
              <a:t>-</a:t>
            </a:r>
            <a:r>
              <a:rPr lang="en-US" sz="3600" b="1" dirty="0" err="1">
                <a:solidFill>
                  <a:srgbClr val="0070C0"/>
                </a:solidFill>
                <a:latin typeface="Calibri" panose="020F0502020204030204" pitchFamily="34" charset="0"/>
                <a:cs typeface="Calibri" panose="020F0502020204030204" pitchFamily="34" charset="0"/>
              </a:rPr>
              <a:t>xanh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là</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người</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nước</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nào</a:t>
            </a:r>
            <a:r>
              <a:rPr lang="en-US" sz="3600" b="1" dirty="0">
                <a:solidFill>
                  <a:srgbClr val="0070C0"/>
                </a:solidFill>
                <a:latin typeface="Calibri" panose="020F0502020204030204" pitchFamily="34" charset="0"/>
                <a:cs typeface="Calibri" panose="020F0502020204030204" pitchFamily="34" charset="0"/>
              </a:rPr>
              <a:t>?</a:t>
            </a:r>
            <a:endPar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
        <p:nvSpPr>
          <p:cNvPr id="13" name="Text Box 3">
            <a:extLst>
              <a:ext uri="{FF2B5EF4-FFF2-40B4-BE49-F238E27FC236}">
                <a16:creationId xmlns:a16="http://schemas.microsoft.com/office/drawing/2014/main" id="{C0D4174D-1B51-484C-8290-955AB1D67C16}"/>
              </a:ext>
            </a:extLst>
          </p:cNvPr>
          <p:cNvSpPr txBox="1">
            <a:spLocks noChangeArrowheads="1"/>
          </p:cNvSpPr>
          <p:nvPr/>
        </p:nvSpPr>
        <p:spPr bwMode="auto">
          <a:xfrm>
            <a:off x="4970961" y="2271973"/>
            <a:ext cx="2174118"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 </a:t>
            </a:r>
            <a:r>
              <a:rPr kumimoji="0" lang="vi-VN"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Ấn Độ.</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 </a:t>
            </a:r>
            <a:r>
              <a:rPr kumimoji="0" lang="vi-VN"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Nga.</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 </a:t>
            </a:r>
            <a:r>
              <a:rPr lang="en-US" altLang="en-US" sz="3200" dirty="0" err="1">
                <a:solidFill>
                  <a:prstClr val="black"/>
                </a:solidFill>
                <a:cs typeface="Calibri" panose="020F0502020204030204" pitchFamily="34" charset="0"/>
              </a:rPr>
              <a:t>Pháp</a:t>
            </a:r>
            <a:endParaRPr kumimoji="0" lang="vi-VN"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vi-VN"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 Thụy Sĩ.</a:t>
            </a:r>
            <a:endParaRPr kumimoji="0" lang="en-US"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4" name="图片 40">
            <a:extLst>
              <a:ext uri="{FF2B5EF4-FFF2-40B4-BE49-F238E27FC236}">
                <a16:creationId xmlns:a16="http://schemas.microsoft.com/office/drawing/2014/main" id="{90F54694-3C1D-45D5-A66D-E553BCF11A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51134" y="3635272"/>
            <a:ext cx="958029" cy="958029"/>
          </a:xfrm>
          <a:prstGeom prst="rect">
            <a:avLst/>
          </a:prstGeom>
        </p:spPr>
      </p:pic>
      <p:pic>
        <p:nvPicPr>
          <p:cNvPr id="3076" name="Picture 4" descr="卡通箭頭繪製箭頭箭頭創意箭頭矢量和png | How to draw hands, Hand drawn arrows, Arrow drawing">
            <a:hlinkClick r:id="rId8" action="ppaction://hlinksldjump"/>
            <a:extLst>
              <a:ext uri="{FF2B5EF4-FFF2-40B4-BE49-F238E27FC236}">
                <a16:creationId xmlns:a16="http://schemas.microsoft.com/office/drawing/2014/main" id="{BD05438D-D57F-4960-BDB5-F92553083AB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03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subTnLst>
                                    <p:audio>
                                      <p:cMediaNode>
                                        <p:cTn display="0" masterRel="sameClick">
                                          <p:stCondLst>
                                            <p:cond evt="begin" delay="0">
                                              <p:tn val="19"/>
                                            </p:cond>
                                          </p:stCondLst>
                                          <p:endCondLst>
                                            <p:cond evt="onStopAudio" delay="0">
                                              <p:tgtEl>
                                                <p:sldTgt/>
                                              </p:tgtEl>
                                            </p:cond>
                                          </p:endCondLst>
                                        </p:cTn>
                                        <p:tgtEl>
                                          <p:sndTgt r:embed="rId2" name="applause.wav"/>
                                        </p:tgtEl>
                                      </p:cMediaNode>
                                    </p:audio>
                                  </p:sub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14"/>
                                        </p:tgtEl>
                                        <p:attrNameLst>
                                          <p:attrName>r</p:attrName>
                                        </p:attrNameLst>
                                      </p:cBhvr>
                                    </p:animRot>
                                    <p:animRot by="-240000">
                                      <p:cBhvr>
                                        <p:cTn id="25" dur="200" fill="hold">
                                          <p:stCondLst>
                                            <p:cond delay="200"/>
                                          </p:stCondLst>
                                        </p:cTn>
                                        <p:tgtEl>
                                          <p:spTgt spid="14"/>
                                        </p:tgtEl>
                                        <p:attrNameLst>
                                          <p:attrName>r</p:attrName>
                                        </p:attrNameLst>
                                      </p:cBhvr>
                                    </p:animRot>
                                    <p:animRot by="240000">
                                      <p:cBhvr>
                                        <p:cTn id="26" dur="200" fill="hold">
                                          <p:stCondLst>
                                            <p:cond delay="400"/>
                                          </p:stCondLst>
                                        </p:cTn>
                                        <p:tgtEl>
                                          <p:spTgt spid="14"/>
                                        </p:tgtEl>
                                        <p:attrNameLst>
                                          <p:attrName>r</p:attrName>
                                        </p:attrNameLst>
                                      </p:cBhvr>
                                    </p:animRot>
                                    <p:animRot by="-240000">
                                      <p:cBhvr>
                                        <p:cTn id="27" dur="200" fill="hold">
                                          <p:stCondLst>
                                            <p:cond delay="600"/>
                                          </p:stCondLst>
                                        </p:cTn>
                                        <p:tgtEl>
                                          <p:spTgt spid="14"/>
                                        </p:tgtEl>
                                        <p:attrNameLst>
                                          <p:attrName>r</p:attrName>
                                        </p:attrNameLst>
                                      </p:cBhvr>
                                    </p:animRot>
                                    <p:animRot by="120000">
                                      <p:cBhvr>
                                        <p:cTn id="28" dur="200" fill="hold">
                                          <p:stCondLst>
                                            <p:cond delay="800"/>
                                          </p:stCondLst>
                                        </p:cTn>
                                        <p:tgtEl>
                                          <p:spTgt spid="14"/>
                                        </p:tgtEl>
                                        <p:attrNameLst>
                                          <p:attrName>r</p:attrName>
                                        </p:attrNameLst>
                                      </p:cBhvr>
                                    </p:animRot>
                                  </p:childTnLst>
                                  <p:subTnLst>
                                    <p:audio>
                                      <p:cMediaNode>
                                        <p:cTn display="0" masterRel="sameClick">
                                          <p:stCondLst>
                                            <p:cond evt="begin" delay="0">
                                              <p:tn val="2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CD6668D-F837-4866-9183-AF93ED739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图片 38">
            <a:extLst>
              <a:ext uri="{FF2B5EF4-FFF2-40B4-BE49-F238E27FC236}">
                <a16:creationId xmlns:a16="http://schemas.microsoft.com/office/drawing/2014/main" id="{8C77FC92-37C5-4643-8B59-7C474A1476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id="{BA90DFEF-03C7-432B-BF51-7648D10E6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id="{B2B6F7BF-14AE-496B-8C0C-C5DA48CF7F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sp>
        <p:nvSpPr>
          <p:cNvPr id="12" name="TextBox 11">
            <a:extLst>
              <a:ext uri="{FF2B5EF4-FFF2-40B4-BE49-F238E27FC236}">
                <a16:creationId xmlns:a16="http://schemas.microsoft.com/office/drawing/2014/main" id="{5745CD6D-8C2B-473E-B984-E6F771C98436}"/>
              </a:ext>
            </a:extLst>
          </p:cNvPr>
          <p:cNvSpPr txBox="1"/>
          <p:nvPr/>
        </p:nvSpPr>
        <p:spPr>
          <a:xfrm>
            <a:off x="1668114" y="1096479"/>
            <a:ext cx="9248732" cy="646331"/>
          </a:xfrm>
          <a:prstGeom prst="rect">
            <a:avLst/>
          </a:prstGeom>
          <a:noFill/>
        </p:spPr>
        <p:txBody>
          <a:bodyPr wrap="square">
            <a:spAutoFit/>
          </a:bodyPr>
          <a:lstStyle/>
          <a:p>
            <a:pPr lvl="0"/>
            <a:r>
              <a:rPr lang="vi-VN" sz="3600" b="1" dirty="0">
                <a:solidFill>
                  <a:srgbClr val="0070C0"/>
                </a:solidFill>
                <a:latin typeface="Calibri" panose="020F0502020204030204" pitchFamily="34" charset="0"/>
                <a:cs typeface="Calibri" panose="020F0502020204030204" pitchFamily="34" charset="0"/>
              </a:rPr>
              <a:t>Vì sao bà khách ao ước gặp </a:t>
            </a:r>
            <a:r>
              <a:rPr lang="en-US" sz="3600" b="1" dirty="0" err="1">
                <a:solidFill>
                  <a:srgbClr val="0070C0"/>
                </a:solidFill>
                <a:latin typeface="Calibri" panose="020F0502020204030204" pitchFamily="34" charset="0"/>
                <a:cs typeface="Calibri" panose="020F0502020204030204" pitchFamily="34" charset="0"/>
              </a:rPr>
              <a:t>bác</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sỹ</a:t>
            </a:r>
            <a:r>
              <a:rPr lang="en-US" sz="3600" b="1" dirty="0">
                <a:solidFill>
                  <a:srgbClr val="0070C0"/>
                </a:solidFill>
                <a:latin typeface="Calibri" panose="020F0502020204030204" pitchFamily="34" charset="0"/>
                <a:cs typeface="Calibri" panose="020F0502020204030204" pitchFamily="34" charset="0"/>
              </a:rPr>
              <a:t> Y-</a:t>
            </a:r>
            <a:r>
              <a:rPr lang="en-US" sz="3600" b="1" dirty="0" err="1">
                <a:solidFill>
                  <a:srgbClr val="0070C0"/>
                </a:solidFill>
                <a:latin typeface="Calibri" panose="020F0502020204030204" pitchFamily="34" charset="0"/>
                <a:cs typeface="Calibri" panose="020F0502020204030204" pitchFamily="34" charset="0"/>
              </a:rPr>
              <a:t>éc</a:t>
            </a:r>
            <a:r>
              <a:rPr lang="en-US" sz="3600" b="1" dirty="0">
                <a:solidFill>
                  <a:srgbClr val="0070C0"/>
                </a:solidFill>
                <a:latin typeface="Calibri" panose="020F0502020204030204" pitchFamily="34" charset="0"/>
                <a:cs typeface="Calibri" panose="020F0502020204030204" pitchFamily="34" charset="0"/>
              </a:rPr>
              <a:t>-</a:t>
            </a:r>
            <a:r>
              <a:rPr lang="en-US" sz="3600" b="1" dirty="0" err="1">
                <a:solidFill>
                  <a:srgbClr val="0070C0"/>
                </a:solidFill>
                <a:latin typeface="Calibri" panose="020F0502020204030204" pitchFamily="34" charset="0"/>
                <a:cs typeface="Calibri" panose="020F0502020204030204" pitchFamily="34" charset="0"/>
              </a:rPr>
              <a:t>xanh</a:t>
            </a:r>
            <a:r>
              <a:rPr lang="vi-VN" sz="3600" b="1" dirty="0">
                <a:solidFill>
                  <a:srgbClr val="0070C0"/>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
        <p:nvSpPr>
          <p:cNvPr id="11" name="Text Box 3">
            <a:extLst>
              <a:ext uri="{FF2B5EF4-FFF2-40B4-BE49-F238E27FC236}">
                <a16:creationId xmlns:a16="http://schemas.microsoft.com/office/drawing/2014/main" id="{2E4FD11F-B474-43BD-B7FD-EE9CF466D4B8}"/>
              </a:ext>
            </a:extLst>
          </p:cNvPr>
          <p:cNvSpPr txBox="1">
            <a:spLocks noChangeArrowheads="1"/>
          </p:cNvSpPr>
          <p:nvPr/>
        </p:nvSpPr>
        <p:spPr bwMode="auto">
          <a:xfrm>
            <a:off x="1124584" y="2337672"/>
            <a:ext cx="1013714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cs typeface="Calibri" panose="020F0502020204030204" pitchFamily="34" charset="0"/>
              </a:rPr>
              <a:t>A. </a:t>
            </a:r>
            <a:r>
              <a:rPr kumimoji="0" lang="en-US" altLang="en-US" sz="3200" b="0" i="0" u="none" strike="noStrike" kern="1200" cap="none" spc="0" normalizeH="0" baseline="0" noProof="0" dirty="0" err="1">
                <a:ln>
                  <a:noFill/>
                </a:ln>
                <a:solidFill>
                  <a:prstClr val="black"/>
                </a:solidFill>
                <a:effectLst/>
                <a:uLnTx/>
                <a:uFillTx/>
                <a:cs typeface="Calibri" panose="020F0502020204030204" pitchFamily="34" charset="0"/>
              </a:rPr>
              <a:t>Vì</a:t>
            </a:r>
            <a:r>
              <a:rPr kumimoji="0" lang="en-US" altLang="en-US" sz="3200" b="0" i="0" u="none" strike="noStrike" kern="1200" cap="none" spc="0" normalizeH="0" noProof="0" dirty="0">
                <a:ln>
                  <a:noFill/>
                </a:ln>
                <a:solidFill>
                  <a:prstClr val="black"/>
                </a:solidFill>
                <a:effectLst/>
                <a:uLnTx/>
                <a:uFillTx/>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cs typeface="Calibri" panose="020F0502020204030204" pitchFamily="34" charset="0"/>
              </a:rPr>
              <a:t>ngưỡng</a:t>
            </a:r>
            <a:r>
              <a:rPr kumimoji="0" lang="en-US" altLang="en-US" sz="3200" b="0" i="0" u="none" strike="noStrike" kern="1200" cap="none" spc="0" normalizeH="0" noProof="0" dirty="0">
                <a:ln>
                  <a:noFill/>
                </a:ln>
                <a:solidFill>
                  <a:prstClr val="black"/>
                </a:solidFill>
                <a:effectLst/>
                <a:uLnTx/>
                <a:uFillTx/>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cs typeface="Calibri" panose="020F0502020204030204" pitchFamily="34" charset="0"/>
              </a:rPr>
              <a:t>mộ</a:t>
            </a:r>
            <a:r>
              <a:rPr kumimoji="0" lang="en-US" altLang="en-US" sz="3200" b="0" i="0" u="none" strike="noStrike" kern="1200" cap="none" spc="0" normalizeH="0" noProof="0" dirty="0">
                <a:ln>
                  <a:noFill/>
                </a:ln>
                <a:solidFill>
                  <a:prstClr val="black"/>
                </a:solidFill>
                <a:effectLst/>
                <a:uLnTx/>
                <a:uFillTx/>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cs typeface="Calibri" panose="020F0502020204030204" pitchFamily="34" charset="0"/>
              </a:rPr>
              <a:t>ông</a:t>
            </a:r>
            <a:endParaRPr kumimoji="0" lang="en-US" altLang="en-US" sz="3200" b="0" i="0" u="none" strike="noStrike" kern="1200" cap="none" spc="0" normalizeH="0" baseline="0" noProof="0" dirty="0">
              <a:ln>
                <a:noFill/>
              </a:ln>
              <a:solidFill>
                <a:prstClr val="black"/>
              </a:solidFill>
              <a:effectLst/>
              <a:uLnTx/>
              <a:uFillTx/>
              <a:cs typeface="Calibri" panose="020F0502020204030204" pitchFamily="34" charset="0"/>
            </a:endParaRPr>
          </a:p>
          <a:p>
            <a:pPr algn="just"/>
            <a:r>
              <a:rPr kumimoji="0" lang="en-US" altLang="en-US" sz="3200" b="0" i="0" u="none" strike="noStrike" kern="1200" cap="none" spc="0" normalizeH="0" baseline="0" noProof="0" dirty="0">
                <a:ln>
                  <a:noFill/>
                </a:ln>
                <a:solidFill>
                  <a:prstClr val="black"/>
                </a:solidFill>
                <a:effectLst/>
                <a:uLnTx/>
                <a:uFillTx/>
                <a:cs typeface="Calibri" panose="020F0502020204030204" pitchFamily="34" charset="0"/>
              </a:rPr>
              <a:t>B. </a:t>
            </a:r>
            <a:r>
              <a:rPr lang="nl-NL" altLang="en-US" sz="3200" noProof="0" dirty="0"/>
              <a:t>V</a:t>
            </a:r>
            <a:r>
              <a:rPr lang="nl-NL" sz="3200" dirty="0"/>
              <a:t>ì tò mò muốn biêt điều gì khiến ông chọn cuộc sống nơi góc biển chân trời này để nghiên cứu những bệnh nhiệt đới.</a:t>
            </a:r>
            <a:endParaRPr kumimoji="0" lang="en-US" altLang="en-US" sz="3200" b="0" i="0" u="none" strike="noStrike" kern="1200" cap="none" spc="0" normalizeH="0" baseline="0" noProof="0" dirty="0">
              <a:ln>
                <a:noFill/>
              </a:ln>
              <a:solidFill>
                <a:prstClr val="black"/>
              </a:solidFill>
              <a:effectLst/>
              <a:uLnTx/>
              <a:uFillTx/>
              <a:cs typeface="Calibri" panose="020F0502020204030204" pitchFamily="34" charset="0"/>
            </a:endParaRP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cs typeface="Calibri" panose="020F0502020204030204" pitchFamily="34" charset="0"/>
              </a:rPr>
              <a:t>C. </a:t>
            </a:r>
            <a:r>
              <a:rPr kumimoji="0" lang="en-US" altLang="en-US" sz="3200" b="0" i="0" u="none" strike="noStrike" kern="1200" cap="none" spc="0" normalizeH="0" baseline="0" noProof="0" dirty="0" err="1">
                <a:ln>
                  <a:noFill/>
                </a:ln>
                <a:solidFill>
                  <a:prstClr val="black"/>
                </a:solidFill>
                <a:effectLst/>
                <a:uLnTx/>
                <a:uFillTx/>
                <a:cs typeface="Calibri" panose="020F0502020204030204" pitchFamily="34" charset="0"/>
              </a:rPr>
              <a:t>Cả</a:t>
            </a:r>
            <a:r>
              <a:rPr kumimoji="0" lang="en-US" altLang="en-US" sz="3200" b="0" i="0" u="none" strike="noStrike" kern="1200" cap="none" spc="0" normalizeH="0" noProof="0" dirty="0">
                <a:ln>
                  <a:noFill/>
                </a:ln>
                <a:solidFill>
                  <a:prstClr val="black"/>
                </a:solidFill>
                <a:effectLst/>
                <a:uLnTx/>
                <a:uFillTx/>
                <a:cs typeface="Calibri" panose="020F0502020204030204" pitchFamily="34" charset="0"/>
              </a:rPr>
              <a:t> 2 </a:t>
            </a:r>
            <a:r>
              <a:rPr kumimoji="0" lang="en-US" altLang="en-US" sz="3200" b="0" i="0" u="none" strike="noStrike" kern="1200" cap="none" spc="0" normalizeH="0" noProof="0" dirty="0" err="1">
                <a:ln>
                  <a:noFill/>
                </a:ln>
                <a:solidFill>
                  <a:prstClr val="black"/>
                </a:solidFill>
                <a:effectLst/>
                <a:uLnTx/>
                <a:uFillTx/>
                <a:cs typeface="Calibri" panose="020F0502020204030204" pitchFamily="34" charset="0"/>
              </a:rPr>
              <a:t>đáp</a:t>
            </a:r>
            <a:r>
              <a:rPr kumimoji="0" lang="en-US" altLang="en-US" sz="3200" b="0" i="0" u="none" strike="noStrike" kern="1200" cap="none" spc="0" normalizeH="0" noProof="0" dirty="0">
                <a:ln>
                  <a:noFill/>
                </a:ln>
                <a:solidFill>
                  <a:prstClr val="black"/>
                </a:solidFill>
                <a:effectLst/>
                <a:uLnTx/>
                <a:uFillTx/>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cs typeface="Calibri" panose="020F0502020204030204" pitchFamily="34" charset="0"/>
              </a:rPr>
              <a:t>án</a:t>
            </a:r>
            <a:r>
              <a:rPr kumimoji="0" lang="en-US" altLang="en-US" sz="3200" b="0" i="0" u="none" strike="noStrike" kern="1200" cap="none" spc="0" normalizeH="0" noProof="0" dirty="0">
                <a:ln>
                  <a:noFill/>
                </a:ln>
                <a:solidFill>
                  <a:prstClr val="black"/>
                </a:solidFill>
                <a:effectLst/>
                <a:uLnTx/>
                <a:uFillTx/>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cs typeface="Calibri" panose="020F0502020204030204" pitchFamily="34" charset="0"/>
              </a:rPr>
              <a:t>trên</a:t>
            </a:r>
            <a:r>
              <a:rPr kumimoji="0" lang="en-US" altLang="en-US" sz="3200" b="0" i="0" u="none" strike="noStrike" kern="1200" cap="none" spc="0" normalizeH="0" noProof="0" dirty="0">
                <a:ln>
                  <a:noFill/>
                </a:ln>
                <a:solidFill>
                  <a:prstClr val="black"/>
                </a:solidFill>
                <a:effectLst/>
                <a:uLnTx/>
                <a:uFillTx/>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cs typeface="Calibri" panose="020F0502020204030204" pitchFamily="34" charset="0"/>
              </a:rPr>
              <a:t>đều</a:t>
            </a:r>
            <a:r>
              <a:rPr kumimoji="0" lang="en-US" altLang="en-US" sz="3200" b="0" i="0" u="none" strike="noStrike" kern="1200" cap="none" spc="0" normalizeH="0" noProof="0" dirty="0">
                <a:ln>
                  <a:noFill/>
                </a:ln>
                <a:solidFill>
                  <a:prstClr val="black"/>
                </a:solidFill>
                <a:effectLst/>
                <a:uLnTx/>
                <a:uFillTx/>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cs typeface="Calibri" panose="020F0502020204030204" pitchFamily="34" charset="0"/>
              </a:rPr>
              <a:t>đúng</a:t>
            </a:r>
            <a:endParaRPr kumimoji="0" lang="vi-VN" altLang="en-US" sz="3200" b="0" i="0" u="none" strike="noStrike" kern="1200" cap="none" spc="0" normalizeH="0" baseline="0" noProof="0" dirty="0">
              <a:ln>
                <a:noFill/>
              </a:ln>
              <a:solidFill>
                <a:prstClr val="black"/>
              </a:solidFill>
              <a:effectLst/>
              <a:uLnTx/>
              <a:uFillTx/>
              <a:cs typeface="Calibri" panose="020F0502020204030204" pitchFamily="34" charset="0"/>
            </a:endParaRPr>
          </a:p>
        </p:txBody>
      </p:sp>
      <p:pic>
        <p:nvPicPr>
          <p:cNvPr id="13" name="Picture 12">
            <a:extLst>
              <a:ext uri="{FF2B5EF4-FFF2-40B4-BE49-F238E27FC236}">
                <a16:creationId xmlns:a16="http://schemas.microsoft.com/office/drawing/2014/main" id="{7A67F985-116C-4A4D-8226-B2EF1705BB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0897" y="-76200"/>
            <a:ext cx="2444708" cy="2450804"/>
          </a:xfrm>
          <a:prstGeom prst="rect">
            <a:avLst/>
          </a:prstGeom>
        </p:spPr>
      </p:pic>
      <p:pic>
        <p:nvPicPr>
          <p:cNvPr id="15" name="图片 40">
            <a:extLst>
              <a:ext uri="{FF2B5EF4-FFF2-40B4-BE49-F238E27FC236}">
                <a16:creationId xmlns:a16="http://schemas.microsoft.com/office/drawing/2014/main" id="{41DA2B6E-8D37-4727-8F42-89C0030253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907" y="3905365"/>
            <a:ext cx="958029" cy="958029"/>
          </a:xfrm>
          <a:prstGeom prst="rect">
            <a:avLst/>
          </a:prstGeom>
        </p:spPr>
      </p:pic>
      <p:pic>
        <p:nvPicPr>
          <p:cNvPr id="16" name="Picture 4" descr="卡通箭頭繪製箭頭箭頭創意箭頭矢量和png | How to draw hands, Hand drawn arrows, Arrow drawing">
            <a:hlinkClick r:id="rId8" action="ppaction://hlinksldjump"/>
            <a:extLst>
              <a:ext uri="{FF2B5EF4-FFF2-40B4-BE49-F238E27FC236}">
                <a16:creationId xmlns:a16="http://schemas.microsoft.com/office/drawing/2014/main" id="{F7445915-B2D8-4B0B-9458-2AA52C90367B}"/>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152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subTnLst>
                                    <p:audio>
                                      <p:cMediaNode>
                                        <p:cTn display="0" masterRel="sameClick">
                                          <p:stCondLst>
                                            <p:cond evt="begin" delay="0">
                                              <p:tn val="19"/>
                                            </p:cond>
                                          </p:stCondLst>
                                          <p:endCondLst>
                                            <p:cond evt="onStopAudio" delay="0">
                                              <p:tgtEl>
                                                <p:sldTgt/>
                                              </p:tgtEl>
                                            </p:cond>
                                          </p:endCondLst>
                                        </p:cTn>
                                        <p:tgtEl>
                                          <p:sndTgt r:embed="rId2" name="applause.wav"/>
                                        </p:tgtEl>
                                      </p:cMediaNode>
                                    </p:audio>
                                  </p:sub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15"/>
                                        </p:tgtEl>
                                        <p:attrNameLst>
                                          <p:attrName>r</p:attrName>
                                        </p:attrNameLst>
                                      </p:cBhvr>
                                    </p:animRot>
                                    <p:animRot by="-240000">
                                      <p:cBhvr>
                                        <p:cTn id="25" dur="200" fill="hold">
                                          <p:stCondLst>
                                            <p:cond delay="200"/>
                                          </p:stCondLst>
                                        </p:cTn>
                                        <p:tgtEl>
                                          <p:spTgt spid="15"/>
                                        </p:tgtEl>
                                        <p:attrNameLst>
                                          <p:attrName>r</p:attrName>
                                        </p:attrNameLst>
                                      </p:cBhvr>
                                    </p:animRot>
                                    <p:animRot by="240000">
                                      <p:cBhvr>
                                        <p:cTn id="26" dur="200" fill="hold">
                                          <p:stCondLst>
                                            <p:cond delay="400"/>
                                          </p:stCondLst>
                                        </p:cTn>
                                        <p:tgtEl>
                                          <p:spTgt spid="15"/>
                                        </p:tgtEl>
                                        <p:attrNameLst>
                                          <p:attrName>r</p:attrName>
                                        </p:attrNameLst>
                                      </p:cBhvr>
                                    </p:animRot>
                                    <p:animRot by="-240000">
                                      <p:cBhvr>
                                        <p:cTn id="27" dur="200" fill="hold">
                                          <p:stCondLst>
                                            <p:cond delay="600"/>
                                          </p:stCondLst>
                                        </p:cTn>
                                        <p:tgtEl>
                                          <p:spTgt spid="15"/>
                                        </p:tgtEl>
                                        <p:attrNameLst>
                                          <p:attrName>r</p:attrName>
                                        </p:attrNameLst>
                                      </p:cBhvr>
                                    </p:animRot>
                                    <p:animRot by="120000">
                                      <p:cBhvr>
                                        <p:cTn id="28"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CD6668D-F837-4866-9183-AF93ED739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5" name="Rectangle: Rounded Corners 4">
            <a:extLst>
              <a:ext uri="{FF2B5EF4-FFF2-40B4-BE49-F238E27FC236}">
                <a16:creationId xmlns:a16="http://schemas.microsoft.com/office/drawing/2014/main" id="{E8B2BAC9-7103-49C5-8B6F-97B6B223219A}"/>
              </a:ext>
            </a:extLst>
          </p:cNvPr>
          <p:cNvSpPr/>
          <p:nvPr/>
        </p:nvSpPr>
        <p:spPr>
          <a:xfrm>
            <a:off x="412002" y="419100"/>
            <a:ext cx="11335497" cy="5943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图片 38">
            <a:extLst>
              <a:ext uri="{FF2B5EF4-FFF2-40B4-BE49-F238E27FC236}">
                <a16:creationId xmlns:a16="http://schemas.microsoft.com/office/drawing/2014/main" id="{8C77FC92-37C5-4643-8B59-7C474A1476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3600">
            <a:off x="10334037" y="25042"/>
            <a:ext cx="1621841" cy="1621841"/>
          </a:xfrm>
          <a:prstGeom prst="rect">
            <a:avLst/>
          </a:prstGeom>
        </p:spPr>
      </p:pic>
      <p:pic>
        <p:nvPicPr>
          <p:cNvPr id="8" name="图片 39">
            <a:extLst>
              <a:ext uri="{FF2B5EF4-FFF2-40B4-BE49-F238E27FC236}">
                <a16:creationId xmlns:a16="http://schemas.microsoft.com/office/drawing/2014/main" id="{BA90DFEF-03C7-432B-BF51-7648D10E6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2371" y="2581437"/>
            <a:ext cx="1316394" cy="1316394"/>
          </a:xfrm>
          <a:prstGeom prst="rect">
            <a:avLst/>
          </a:prstGeom>
        </p:spPr>
      </p:pic>
      <p:pic>
        <p:nvPicPr>
          <p:cNvPr id="9" name="图片 40">
            <a:extLst>
              <a:ext uri="{FF2B5EF4-FFF2-40B4-BE49-F238E27FC236}">
                <a16:creationId xmlns:a16="http://schemas.microsoft.com/office/drawing/2014/main" id="{B2B6F7BF-14AE-496B-8C0C-C5DA48CF7F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1554" y="1491787"/>
            <a:ext cx="958029" cy="958029"/>
          </a:xfrm>
          <a:prstGeom prst="rect">
            <a:avLst/>
          </a:prstGeom>
        </p:spPr>
      </p:pic>
      <p:sp>
        <p:nvSpPr>
          <p:cNvPr id="12" name="TextBox 11">
            <a:extLst>
              <a:ext uri="{FF2B5EF4-FFF2-40B4-BE49-F238E27FC236}">
                <a16:creationId xmlns:a16="http://schemas.microsoft.com/office/drawing/2014/main" id="{5745CD6D-8C2B-473E-B984-E6F771C98436}"/>
              </a:ext>
            </a:extLst>
          </p:cNvPr>
          <p:cNvSpPr txBox="1"/>
          <p:nvPr/>
        </p:nvSpPr>
        <p:spPr>
          <a:xfrm>
            <a:off x="1228275" y="853523"/>
            <a:ext cx="10300462" cy="646331"/>
          </a:xfrm>
          <a:prstGeom prst="rect">
            <a:avLst/>
          </a:prstGeom>
          <a:noFill/>
        </p:spPr>
        <p:txBody>
          <a:bodyPr wrap="square">
            <a:spAutoFit/>
          </a:bodyPr>
          <a:lstStyle/>
          <a:p>
            <a:pPr lvl="0" algn="ctr"/>
            <a:r>
              <a:rPr lang="en-US" sz="3600" b="1" dirty="0" err="1">
                <a:solidFill>
                  <a:srgbClr val="0070C0"/>
                </a:solidFill>
                <a:latin typeface="Calibri" panose="020F0502020204030204" pitchFamily="34" charset="0"/>
                <a:cs typeface="Calibri" panose="020F0502020204030204" pitchFamily="34" charset="0"/>
              </a:rPr>
              <a:t>Bệnh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nhiệt</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đới</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là</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bênh</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gì</a:t>
            </a:r>
            <a:r>
              <a:rPr lang="en-US" sz="3600" b="1" dirty="0">
                <a:solidFill>
                  <a:srgbClr val="0070C0"/>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
        <p:nvSpPr>
          <p:cNvPr id="11" name="Text Box 3">
            <a:extLst>
              <a:ext uri="{FF2B5EF4-FFF2-40B4-BE49-F238E27FC236}">
                <a16:creationId xmlns:a16="http://schemas.microsoft.com/office/drawing/2014/main" id="{2E4FD11F-B474-43BD-B7FD-EE9CF466D4B8}"/>
              </a:ext>
            </a:extLst>
          </p:cNvPr>
          <p:cNvSpPr txBox="1">
            <a:spLocks noChangeArrowheads="1"/>
          </p:cNvSpPr>
          <p:nvPr/>
        </p:nvSpPr>
        <p:spPr bwMode="auto">
          <a:xfrm>
            <a:off x="2324734" y="2061447"/>
            <a:ext cx="1013714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514350" marR="0" lvl="0" indent="-514350" algn="l" defTabSz="914400" rtl="0" eaLnBrk="1" fontAlgn="auto" latinLnBrk="0" hangingPunct="1">
              <a:lnSpc>
                <a:spcPct val="100000"/>
              </a:lnSpc>
              <a:spcBef>
                <a:spcPct val="50000"/>
              </a:spcBef>
              <a:spcAft>
                <a:spcPts val="0"/>
              </a:spcAft>
              <a:buClrTx/>
              <a:buSzTx/>
              <a:buFontTx/>
              <a:buAutoNum type="alphaUcPeriod"/>
              <a:tabLst/>
              <a:defRPr/>
            </a:pPr>
            <a:r>
              <a:rPr kumimoji="0" lang="en-US" alt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Bệnh</a:t>
            </a:r>
            <a:r>
              <a:rPr kumimoji="0" lang="en-US" altLang="en-US" sz="32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xảy</a:t>
            </a:r>
            <a:r>
              <a:rPr kumimoji="0" lang="en-US" altLang="en-US" sz="32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ra</a:t>
            </a:r>
            <a:r>
              <a:rPr kumimoji="0" lang="en-US" altLang="en-US" sz="32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ở </a:t>
            </a:r>
            <a:r>
              <a:rPr kumimoji="0" lang="en-US" altLang="en-US" sz="32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vùng</a:t>
            </a:r>
            <a:r>
              <a:rPr kumimoji="0" lang="en-US" altLang="en-US" sz="32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khí</a:t>
            </a:r>
            <a:r>
              <a:rPr kumimoji="0" lang="en-US" altLang="en-US" sz="32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hậu</a:t>
            </a:r>
            <a:r>
              <a:rPr kumimoji="0" lang="en-US" altLang="en-US" sz="32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nóng</a:t>
            </a:r>
            <a:r>
              <a:rPr kumimoji="0" lang="en-US" altLang="en-US" sz="32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altLang="en-US" sz="32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ẩm</a:t>
            </a:r>
            <a:endParaRPr kumimoji="0" lang="vi-VN"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14350" lvl="0" indent="-514350" eaLnBrk="1" hangingPunct="1">
              <a:spcBef>
                <a:spcPct val="50000"/>
              </a:spcBef>
              <a:buFontTx/>
              <a:buAutoNum type="alphaUcPeriod"/>
              <a:defRPr/>
            </a:pPr>
            <a:r>
              <a:rPr lang="en-US" altLang="en-US" sz="3200" dirty="0" err="1">
                <a:solidFill>
                  <a:prstClr val="black"/>
                </a:solidFill>
                <a:cs typeface="Calibri" panose="020F0502020204030204" pitchFamily="34" charset="0"/>
              </a:rPr>
              <a:t>Bệnh</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xảy</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ra</a:t>
            </a:r>
            <a:r>
              <a:rPr lang="en-US" altLang="en-US" sz="3200" dirty="0">
                <a:solidFill>
                  <a:prstClr val="black"/>
                </a:solidFill>
                <a:cs typeface="Calibri" panose="020F0502020204030204" pitchFamily="34" charset="0"/>
              </a:rPr>
              <a:t> ở </a:t>
            </a:r>
            <a:r>
              <a:rPr lang="en-US" altLang="en-US" sz="3200" dirty="0" err="1">
                <a:solidFill>
                  <a:prstClr val="black"/>
                </a:solidFill>
                <a:cs typeface="Calibri" panose="020F0502020204030204" pitchFamily="34" charset="0"/>
              </a:rPr>
              <a:t>vùng</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khí</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hậu</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lạnh</a:t>
            </a:r>
            <a:endParaRPr lang="vi-VN" altLang="en-US" sz="3200" dirty="0">
              <a:solidFill>
                <a:prstClr val="black"/>
              </a:solidFill>
              <a:cs typeface="Calibri" panose="020F0502020204030204" pitchFamily="34" charset="0"/>
            </a:endParaRPr>
          </a:p>
          <a:p>
            <a:pPr eaLnBrk="1" hangingPunct="1">
              <a:spcBef>
                <a:spcPct val="50000"/>
              </a:spcBef>
            </a:pPr>
            <a:r>
              <a:rPr kumimoji="0" lang="en-US" alt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 </a:t>
            </a:r>
            <a:r>
              <a:rPr lang="en-US" altLang="en-US" sz="3200" dirty="0" err="1">
                <a:solidFill>
                  <a:prstClr val="black"/>
                </a:solidFill>
                <a:cs typeface="Calibri" panose="020F0502020204030204" pitchFamily="34" charset="0"/>
              </a:rPr>
              <a:t>Bệnh</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xảy</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ra</a:t>
            </a:r>
            <a:r>
              <a:rPr lang="en-US" altLang="en-US" sz="3200" dirty="0">
                <a:solidFill>
                  <a:prstClr val="black"/>
                </a:solidFill>
                <a:cs typeface="Calibri" panose="020F0502020204030204" pitchFamily="34" charset="0"/>
              </a:rPr>
              <a:t> ở </a:t>
            </a:r>
            <a:r>
              <a:rPr lang="en-US" altLang="en-US" sz="3200" dirty="0" err="1">
                <a:solidFill>
                  <a:prstClr val="black"/>
                </a:solidFill>
                <a:cs typeface="Calibri" panose="020F0502020204030204" pitchFamily="34" charset="0"/>
              </a:rPr>
              <a:t>vùng</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khí</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hậu</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khô</a:t>
            </a:r>
            <a:r>
              <a:rPr lang="en-US" altLang="en-US" sz="3200" dirty="0">
                <a:solidFill>
                  <a:prstClr val="black"/>
                </a:solidFill>
                <a:cs typeface="Calibri" panose="020F0502020204030204" pitchFamily="34" charset="0"/>
              </a:rPr>
              <a:t> </a:t>
            </a:r>
            <a:r>
              <a:rPr lang="en-US" altLang="en-US" sz="3200" dirty="0" err="1">
                <a:solidFill>
                  <a:prstClr val="black"/>
                </a:solidFill>
                <a:cs typeface="Calibri" panose="020F0502020204030204" pitchFamily="34" charset="0"/>
              </a:rPr>
              <a:t>hạn</a:t>
            </a:r>
            <a:endParaRPr lang="vi-VN" altLang="en-US" sz="3200" dirty="0">
              <a:solidFill>
                <a:prstClr val="black"/>
              </a:solidFill>
              <a:cs typeface="Calibri" panose="020F0502020204030204" pitchFamily="34" charset="0"/>
            </a:endParaRPr>
          </a:p>
        </p:txBody>
      </p:sp>
      <p:pic>
        <p:nvPicPr>
          <p:cNvPr id="15" name="图片 40">
            <a:extLst>
              <a:ext uri="{FF2B5EF4-FFF2-40B4-BE49-F238E27FC236}">
                <a16:creationId xmlns:a16="http://schemas.microsoft.com/office/drawing/2014/main" id="{114E5BDE-3CA8-4800-8D32-6862C087E0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4532" y="2000365"/>
            <a:ext cx="958029" cy="958029"/>
          </a:xfrm>
          <a:prstGeom prst="rect">
            <a:avLst/>
          </a:prstGeom>
        </p:spPr>
      </p:pic>
      <p:pic>
        <p:nvPicPr>
          <p:cNvPr id="16" name="Picture 15">
            <a:extLst>
              <a:ext uri="{FF2B5EF4-FFF2-40B4-BE49-F238E27FC236}">
                <a16:creationId xmlns:a16="http://schemas.microsoft.com/office/drawing/2014/main" id="{6C357BBF-01E9-4EBF-BBF7-2322D03134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0927" y="-544206"/>
            <a:ext cx="3371380" cy="3377477"/>
          </a:xfrm>
          <a:prstGeom prst="rect">
            <a:avLst/>
          </a:prstGeom>
        </p:spPr>
      </p:pic>
      <p:pic>
        <p:nvPicPr>
          <p:cNvPr id="17" name="Picture 4" descr="卡通箭頭繪製箭頭箭頭創意箭頭矢量和png | How to draw hands, Hand drawn arrows, Arrow drawing">
            <a:hlinkClick r:id="rId8" action="ppaction://hlinksldjump"/>
            <a:extLst>
              <a:ext uri="{FF2B5EF4-FFF2-40B4-BE49-F238E27FC236}">
                <a16:creationId xmlns:a16="http://schemas.microsoft.com/office/drawing/2014/main" id="{14110BEF-77C0-418C-A1A8-9ADDA660CDF8}"/>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1250" b="73125" l="15156" r="72500">
                        <a14:foregroundMark x1="27344" y1="42031" x2="38750" y2="42969"/>
                      </a14:backgroundRemoval>
                    </a14:imgEffect>
                  </a14:imgLayer>
                </a14:imgProps>
              </a:ext>
              <a:ext uri="{28A0092B-C50C-407E-A947-70E740481C1C}">
                <a14:useLocalDpi xmlns:a14="http://schemas.microsoft.com/office/drawing/2010/main" val="0"/>
              </a:ext>
            </a:extLst>
          </a:blip>
          <a:srcRect/>
          <a:stretch>
            <a:fillRect/>
          </a:stretch>
        </p:blipFill>
        <p:spPr bwMode="auto">
          <a:xfrm rot="173295" flipH="1">
            <a:off x="-385670" y="5212654"/>
            <a:ext cx="2102146" cy="210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9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subTnLst>
                                    <p:audio>
                                      <p:cMediaNode>
                                        <p:cTn display="0" masterRel="sameClick">
                                          <p:stCondLst>
                                            <p:cond evt="begin" delay="0">
                                              <p:tn val="19"/>
                                            </p:cond>
                                          </p:stCondLst>
                                          <p:endCondLst>
                                            <p:cond evt="onStopAudio" delay="0">
                                              <p:tgtEl>
                                                <p:sldTgt/>
                                              </p:tgtEl>
                                            </p:cond>
                                          </p:endCondLst>
                                        </p:cTn>
                                        <p:tgtEl>
                                          <p:sndTgt r:embed="rId2" name="applause.wav"/>
                                        </p:tgtEl>
                                      </p:cMediaNode>
                                    </p:audio>
                                  </p:sub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15"/>
                                        </p:tgtEl>
                                        <p:attrNameLst>
                                          <p:attrName>r</p:attrName>
                                        </p:attrNameLst>
                                      </p:cBhvr>
                                    </p:animRot>
                                    <p:animRot by="-240000">
                                      <p:cBhvr>
                                        <p:cTn id="25" dur="200" fill="hold">
                                          <p:stCondLst>
                                            <p:cond delay="200"/>
                                          </p:stCondLst>
                                        </p:cTn>
                                        <p:tgtEl>
                                          <p:spTgt spid="15"/>
                                        </p:tgtEl>
                                        <p:attrNameLst>
                                          <p:attrName>r</p:attrName>
                                        </p:attrNameLst>
                                      </p:cBhvr>
                                    </p:animRot>
                                    <p:animRot by="240000">
                                      <p:cBhvr>
                                        <p:cTn id="26" dur="200" fill="hold">
                                          <p:stCondLst>
                                            <p:cond delay="400"/>
                                          </p:stCondLst>
                                        </p:cTn>
                                        <p:tgtEl>
                                          <p:spTgt spid="15"/>
                                        </p:tgtEl>
                                        <p:attrNameLst>
                                          <p:attrName>r</p:attrName>
                                        </p:attrNameLst>
                                      </p:cBhvr>
                                    </p:animRot>
                                    <p:animRot by="-240000">
                                      <p:cBhvr>
                                        <p:cTn id="27" dur="200" fill="hold">
                                          <p:stCondLst>
                                            <p:cond delay="600"/>
                                          </p:stCondLst>
                                        </p:cTn>
                                        <p:tgtEl>
                                          <p:spTgt spid="15"/>
                                        </p:tgtEl>
                                        <p:attrNameLst>
                                          <p:attrName>r</p:attrName>
                                        </p:attrNameLst>
                                      </p:cBhvr>
                                    </p:animRot>
                                    <p:animRot by="120000">
                                      <p:cBhvr>
                                        <p:cTn id="28"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图片 211"/>
          <p:cNvPicPr>
            <a:picLocks noChangeAspect="1"/>
          </p:cNvPicPr>
          <p:nvPr/>
        </p:nvPicPr>
        <p:blipFill>
          <a:blip r:embed="rId3">
            <a:extLst>
              <a:ext uri="{28A0092B-C50C-407E-A947-70E740481C1C}">
                <a14:useLocalDpi xmlns:a14="http://schemas.microsoft.com/office/drawing/2010/main" val="0"/>
              </a:ext>
            </a:extLst>
          </a:blip>
          <a:srcRect l="2500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467361" y="303530"/>
            <a:ext cx="1355725" cy="1004889"/>
            <a:chOff x="467361" y="303530"/>
            <a:chExt cx="1355725" cy="1004889"/>
          </a:xfrm>
        </p:grpSpPr>
        <p:pic>
          <p:nvPicPr>
            <p:cNvPr id="214"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249" y="632144"/>
              <a:ext cx="111283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7361" y="303530"/>
              <a:ext cx="10080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3" descr="E:\丫头\png\小人\卡通类素材\Nipic_8062398_2013032614240107930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940563"/>
            <a:ext cx="4396195" cy="5273915"/>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7">
            <a:extLst>
              <a:ext uri="{FF2B5EF4-FFF2-40B4-BE49-F238E27FC236}">
                <a16:creationId xmlns:a16="http://schemas.microsoft.com/office/drawing/2014/main" id="{79153B22-83CC-0D5D-B216-A1EDBDA7D227}"/>
              </a:ext>
            </a:extLst>
          </p:cNvPr>
          <p:cNvSpPr/>
          <p:nvPr/>
        </p:nvSpPr>
        <p:spPr>
          <a:xfrm>
            <a:off x="4156909" y="2258657"/>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0589578-9B29-F993-CF07-A3CF7EF09CB8}"/>
              </a:ext>
            </a:extLst>
          </p:cNvPr>
          <p:cNvPicPr>
            <a:picLocks noChangeAspect="1"/>
          </p:cNvPicPr>
          <p:nvPr/>
        </p:nvPicPr>
        <p:blipFill>
          <a:blip r:embed="rId7"/>
          <a:stretch>
            <a:fillRect/>
          </a:stretch>
        </p:blipFill>
        <p:spPr>
          <a:xfrm>
            <a:off x="2922758" y="2479036"/>
            <a:ext cx="8858256" cy="1511939"/>
          </a:xfrm>
          <a:prstGeom prst="rect">
            <a:avLst/>
          </a:prstGeom>
        </p:spPr>
      </p:pic>
    </p:spTree>
    <p:extLst>
      <p:ext uri="{BB962C8B-B14F-4D97-AF65-F5344CB8AC3E}">
        <p14:creationId xmlns:p14="http://schemas.microsoft.com/office/powerpoint/2010/main" val="3094736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3">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4"/>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pic>
        <p:nvPicPr>
          <p:cNvPr id="25" name="图片 24" descr="图片包含 风筝, 伞, 装饰品, 飞行&#10;&#10;描述已自动生成">
            <a:extLst>
              <a:ext uri="{FF2B5EF4-FFF2-40B4-BE49-F238E27FC236}">
                <a16:creationId xmlns:a16="http://schemas.microsoft.com/office/drawing/2014/main" id="{F1D25DB1-43E4-4ECC-8D83-1B128F2891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568" b="30514"/>
          <a:stretch/>
        </p:blipFill>
        <p:spPr>
          <a:xfrm>
            <a:off x="10205277" y="-82520"/>
            <a:ext cx="1895226" cy="1924420"/>
          </a:xfrm>
          <a:prstGeom prst="rect">
            <a:avLst/>
          </a:prstGeom>
        </p:spPr>
      </p:pic>
      <p:sp>
        <p:nvSpPr>
          <p:cNvPr id="2" name="TextBox 1">
            <a:extLst>
              <a:ext uri="{FF2B5EF4-FFF2-40B4-BE49-F238E27FC236}">
                <a16:creationId xmlns:a16="http://schemas.microsoft.com/office/drawing/2014/main" id="{41910A4E-5F65-AD14-0DBA-DE7F605882A9}"/>
              </a:ext>
            </a:extLst>
          </p:cNvPr>
          <p:cNvSpPr txBox="1"/>
          <p:nvPr/>
        </p:nvSpPr>
        <p:spPr>
          <a:xfrm>
            <a:off x="620008" y="409514"/>
            <a:ext cx="10899800" cy="830997"/>
          </a:xfrm>
          <a:prstGeom prst="rect">
            <a:avLst/>
          </a:prstGeom>
          <a:noFill/>
        </p:spPr>
        <p:txBody>
          <a:bodyPr wrap="square">
            <a:spAutoFit/>
          </a:bodyPr>
          <a:lstStyle/>
          <a:p>
            <a:pPr algn="ctr" latinLnBrk="0"/>
            <a:r>
              <a:rPr lang="en-US" sz="24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MỘT MÁI NHÀ CHUNG</a:t>
            </a:r>
          </a:p>
          <a:p>
            <a:pPr algn="ctr" latinLnBrk="0"/>
            <a:r>
              <a:rPr lang="en-US" sz="24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2400" b="1"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Trích</a:t>
            </a:r>
            <a:r>
              <a:rPr lang="en-US" sz="24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4" name="TextBox 3">
            <a:extLst>
              <a:ext uri="{FF2B5EF4-FFF2-40B4-BE49-F238E27FC236}">
                <a16:creationId xmlns:a16="http://schemas.microsoft.com/office/drawing/2014/main" id="{00695C4B-7714-F246-832E-E3D5A1259101}"/>
              </a:ext>
            </a:extLst>
          </p:cNvPr>
          <p:cNvSpPr txBox="1"/>
          <p:nvPr/>
        </p:nvSpPr>
        <p:spPr>
          <a:xfrm>
            <a:off x="1162933" y="1238189"/>
            <a:ext cx="3561467" cy="1569660"/>
          </a:xfrm>
          <a:prstGeom prst="rect">
            <a:avLst/>
          </a:prstGeom>
          <a:noFill/>
        </p:spPr>
        <p:txBody>
          <a:bodyPr wrap="square">
            <a:spAutoFit/>
          </a:bodyPr>
          <a:lstStyle/>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Mái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Lợp</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nghìn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lá</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biếc</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Mái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Sóng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xanh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rập</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rình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TextBox 4">
            <a:extLst>
              <a:ext uri="{FF2B5EF4-FFF2-40B4-BE49-F238E27FC236}">
                <a16:creationId xmlns:a16="http://schemas.microsoft.com/office/drawing/2014/main" id="{6A1D43C5-0816-734A-76FA-F27032542FE7}"/>
              </a:ext>
            </a:extLst>
          </p:cNvPr>
          <p:cNvSpPr txBox="1"/>
          <p:nvPr/>
        </p:nvSpPr>
        <p:spPr>
          <a:xfrm>
            <a:off x="1191508" y="2962214"/>
            <a:ext cx="3561467" cy="1569660"/>
          </a:xfrm>
          <a:prstGeom prst="rect">
            <a:avLst/>
          </a:prstGeom>
          <a:noFill/>
        </p:spPr>
        <p:txBody>
          <a:bodyPr wrap="square">
            <a:spAutoFit/>
          </a:bodyPr>
          <a:lstStyle/>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Mái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dím</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Sâu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lòng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đất</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Mái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ốc</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Tròn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vo</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bên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mình</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B8556F52-BF4D-BD41-5C0D-47AC3318B0EB}"/>
              </a:ext>
            </a:extLst>
          </p:cNvPr>
          <p:cNvSpPr txBox="1"/>
          <p:nvPr/>
        </p:nvSpPr>
        <p:spPr>
          <a:xfrm>
            <a:off x="4106158" y="1190564"/>
            <a:ext cx="3561467" cy="1569660"/>
          </a:xfrm>
          <a:prstGeom prst="rect">
            <a:avLst/>
          </a:prstGeom>
          <a:noFill/>
        </p:spPr>
        <p:txBody>
          <a:bodyPr wrap="square">
            <a:spAutoFit/>
          </a:bodyPr>
          <a:lstStyle/>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Mái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Nghiêng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giàn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gấc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đỏ</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Mái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latinLnBrk="0"/>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giấy</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lợp</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hồng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9" name="TextBox 8">
            <a:extLst>
              <a:ext uri="{FF2B5EF4-FFF2-40B4-BE49-F238E27FC236}">
                <a16:creationId xmlns:a16="http://schemas.microsoft.com/office/drawing/2014/main" id="{46715B67-0563-43B1-5879-B5715AAD6758}"/>
              </a:ext>
            </a:extLst>
          </p:cNvPr>
          <p:cNvSpPr txBox="1"/>
          <p:nvPr/>
        </p:nvSpPr>
        <p:spPr>
          <a:xfrm>
            <a:off x="7735183" y="1209614"/>
            <a:ext cx="3561467" cy="2677656"/>
          </a:xfrm>
          <a:prstGeom prst="rect">
            <a:avLst/>
          </a:prstGeom>
          <a:noFill/>
        </p:spPr>
        <p:txBody>
          <a:bodyPr wrap="square">
            <a:spAutoFit/>
          </a:bodyPr>
          <a:lstStyle/>
          <a:p>
            <a:pPr algn="just" latinLnBrk="0"/>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 ơi, ngước mắt</a:t>
            </a:r>
          </a:p>
          <a:p>
            <a:pPr algn="just" latinLnBrk="0"/>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Ngước mắt lên trông</a:t>
            </a:r>
          </a:p>
          <a:p>
            <a:pPr algn="just" latinLnBrk="0"/>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 ơi, hãy hát</a:t>
            </a:r>
          </a:p>
          <a:p>
            <a:pPr algn="just" latinLnBrk="0"/>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Hát câu cuối cùng:</a:t>
            </a:r>
          </a:p>
          <a:p>
            <a:pPr algn="just" latinLnBrk="0"/>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 mái nhà chung</a:t>
            </a:r>
          </a:p>
          <a:p>
            <a:pPr algn="just" latinLnBrk="0"/>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 mái nhà chung... </a:t>
            </a:r>
          </a:p>
          <a:p>
            <a:pPr algn="r" latinLnBrk="0"/>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(Định Hải)</a:t>
            </a:r>
          </a:p>
        </p:txBody>
      </p:sp>
      <p:pic>
        <p:nvPicPr>
          <p:cNvPr id="30" name="Picture 29">
            <a:extLst>
              <a:ext uri="{FF2B5EF4-FFF2-40B4-BE49-F238E27FC236}">
                <a16:creationId xmlns:a16="http://schemas.microsoft.com/office/drawing/2014/main" id="{616A33F9-49B8-64D7-D4D0-41FE13DB8D99}"/>
              </a:ext>
            </a:extLst>
          </p:cNvPr>
          <p:cNvPicPr>
            <a:picLocks noChangeAspect="1"/>
          </p:cNvPicPr>
          <p:nvPr/>
        </p:nvPicPr>
        <p:blipFill>
          <a:blip r:embed="rId6"/>
          <a:stretch>
            <a:fillRect/>
          </a:stretch>
        </p:blipFill>
        <p:spPr>
          <a:xfrm>
            <a:off x="7419975" y="4105426"/>
            <a:ext cx="4936601" cy="2921954"/>
          </a:xfrm>
          <a:prstGeom prst="rect">
            <a:avLst/>
          </a:prstGeom>
          <a:ln>
            <a:noFill/>
          </a:ln>
          <a:effectLst>
            <a:softEdge rad="112500"/>
          </a:effectLst>
        </p:spPr>
      </p:pic>
      <p:sp>
        <p:nvSpPr>
          <p:cNvPr id="31" name="TextBox 30">
            <a:extLst>
              <a:ext uri="{FF2B5EF4-FFF2-40B4-BE49-F238E27FC236}">
                <a16:creationId xmlns:a16="http://schemas.microsoft.com/office/drawing/2014/main" id="{039EF042-3DD2-0613-CCD5-DC741361EA72}"/>
              </a:ext>
            </a:extLst>
          </p:cNvPr>
          <p:cNvSpPr txBox="1"/>
          <p:nvPr/>
        </p:nvSpPr>
        <p:spPr>
          <a:xfrm>
            <a:off x="4182358" y="2886014"/>
            <a:ext cx="3561467" cy="1569660"/>
          </a:xfrm>
          <a:prstGeom prst="rect">
            <a:avLst/>
          </a:prstGeom>
          <a:noFill/>
        </p:spPr>
        <p:txBody>
          <a:bodyPr wrap="square">
            <a:spAutoFit/>
          </a:bodyPr>
          <a:lstStyle/>
          <a:p>
            <a:pPr algn="just"/>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Mọi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mái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nhà</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riêng</a:t>
            </a:r>
            <a:endPar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mái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nhà</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chung</a:t>
            </a:r>
            <a:endPar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Là</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bầu</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xanh</a:t>
            </a:r>
            <a:endPar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Xanh</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đến</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vô</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cùng</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32" name="TextBox 31">
            <a:extLst>
              <a:ext uri="{FF2B5EF4-FFF2-40B4-BE49-F238E27FC236}">
                <a16:creationId xmlns:a16="http://schemas.microsoft.com/office/drawing/2014/main" id="{82F6F985-1D14-CC90-52CF-E5D3986BD3A4}"/>
              </a:ext>
            </a:extLst>
          </p:cNvPr>
          <p:cNvSpPr txBox="1"/>
          <p:nvPr/>
        </p:nvSpPr>
        <p:spPr>
          <a:xfrm>
            <a:off x="4220458" y="4590989"/>
            <a:ext cx="3561467" cy="1569660"/>
          </a:xfrm>
          <a:prstGeom prst="rect">
            <a:avLst/>
          </a:prstGeom>
          <a:noFill/>
        </p:spPr>
        <p:txBody>
          <a:bodyPr wrap="square">
            <a:spAutoFit/>
          </a:bodyPr>
          <a:lstStyle/>
          <a:p>
            <a:pPr algn="just"/>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Mọi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mái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nhà</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riêng</a:t>
            </a:r>
            <a:endPar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mái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nhà</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chung</a:t>
            </a:r>
            <a:endPar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Rực</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rỡ</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vòm</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cao</a:t>
            </a:r>
            <a:endPar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Bảy</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sắc</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cầu</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vồng</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8913369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ageCurlDoub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1000"/>
                                        <p:tgtEl>
                                          <p:spTgt spid="30"/>
                                        </p:tgtEl>
                                      </p:cBhvr>
                                    </p:animEffect>
                                    <p:anim calcmode="lin" valueType="num">
                                      <p:cBhvr>
                                        <p:cTn id="43" dur="1000" fill="hold"/>
                                        <p:tgtEl>
                                          <p:spTgt spid="30"/>
                                        </p:tgtEl>
                                        <p:attrNameLst>
                                          <p:attrName>ppt_x</p:attrName>
                                        </p:attrNameLst>
                                      </p:cBhvr>
                                      <p:tavLst>
                                        <p:tav tm="0">
                                          <p:val>
                                            <p:strVal val="#ppt_x"/>
                                          </p:val>
                                        </p:tav>
                                        <p:tav tm="100000">
                                          <p:val>
                                            <p:strVal val="#ppt_x"/>
                                          </p:val>
                                        </p:tav>
                                      </p:tavLst>
                                    </p:anim>
                                    <p:anim calcmode="lin" valueType="num">
                                      <p:cBhvr>
                                        <p:cTn id="44" dur="1000" fill="hold"/>
                                        <p:tgtEl>
                                          <p:spTgt spid="3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1000"/>
                                        <p:tgtEl>
                                          <p:spTgt spid="31"/>
                                        </p:tgtEl>
                                      </p:cBhvr>
                                    </p:animEffect>
                                    <p:anim calcmode="lin" valueType="num">
                                      <p:cBhvr>
                                        <p:cTn id="48" dur="1000" fill="hold"/>
                                        <p:tgtEl>
                                          <p:spTgt spid="31"/>
                                        </p:tgtEl>
                                        <p:attrNameLst>
                                          <p:attrName>ppt_x</p:attrName>
                                        </p:attrNameLst>
                                      </p:cBhvr>
                                      <p:tavLst>
                                        <p:tav tm="0">
                                          <p:val>
                                            <p:strVal val="#ppt_x"/>
                                          </p:val>
                                        </p:tav>
                                        <p:tav tm="100000">
                                          <p:val>
                                            <p:strVal val="#ppt_x"/>
                                          </p:val>
                                        </p:tav>
                                      </p:tavLst>
                                    </p:anim>
                                    <p:anim calcmode="lin" valueType="num">
                                      <p:cBhvr>
                                        <p:cTn id="49" dur="1000" fill="hold"/>
                                        <p:tgtEl>
                                          <p:spTgt spid="3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1000"/>
                                        <p:tgtEl>
                                          <p:spTgt spid="32"/>
                                        </p:tgtEl>
                                      </p:cBhvr>
                                    </p:animEffect>
                                    <p:anim calcmode="lin" valueType="num">
                                      <p:cBhvr>
                                        <p:cTn id="53" dur="1000" fill="hold"/>
                                        <p:tgtEl>
                                          <p:spTgt spid="32"/>
                                        </p:tgtEl>
                                        <p:attrNameLst>
                                          <p:attrName>ppt_x</p:attrName>
                                        </p:attrNameLst>
                                      </p:cBhvr>
                                      <p:tavLst>
                                        <p:tav tm="0">
                                          <p:val>
                                            <p:strVal val="#ppt_x"/>
                                          </p:val>
                                        </p:tav>
                                        <p:tav tm="100000">
                                          <p:val>
                                            <p:strVal val="#ppt_x"/>
                                          </p:val>
                                        </p:tav>
                                      </p:tavLst>
                                    </p:anim>
                                    <p:anim calcmode="lin" valueType="num">
                                      <p:cBhvr>
                                        <p:cTn id="5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9" grpId="0"/>
      <p:bldP spid="31" grpId="0"/>
      <p:bldP spid="32"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自定义 102">
      <a:dk1>
        <a:sysClr val="windowText" lastClr="000000"/>
      </a:dk1>
      <a:lt1>
        <a:sysClr val="window" lastClr="FFFFFF"/>
      </a:lt1>
      <a:dk2>
        <a:srgbClr val="44546A"/>
      </a:dk2>
      <a:lt2>
        <a:srgbClr val="E7E6E6"/>
      </a:lt2>
      <a:accent1>
        <a:srgbClr val="FF854D"/>
      </a:accent1>
      <a:accent2>
        <a:srgbClr val="FF854D"/>
      </a:accent2>
      <a:accent3>
        <a:srgbClr val="FF854D"/>
      </a:accent3>
      <a:accent4>
        <a:srgbClr val="FF854D"/>
      </a:accent4>
      <a:accent5>
        <a:srgbClr val="FF854D"/>
      </a:accent5>
      <a:accent6>
        <a:srgbClr val="FF854D"/>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marL="0" marR="0" indent="0" algn="ctr"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5nlu3zs">
      <a:majorFont>
        <a:latin typeface="字魂27号-布丁体"/>
        <a:ea typeface="字魂27号-布丁体"/>
        <a:cs typeface=""/>
      </a:majorFont>
      <a:minorFont>
        <a:latin typeface="字魂27号-布丁体"/>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自定义 102">
      <a:dk1>
        <a:sysClr val="windowText" lastClr="000000"/>
      </a:dk1>
      <a:lt1>
        <a:sysClr val="window" lastClr="FFFFFF"/>
      </a:lt1>
      <a:dk2>
        <a:srgbClr val="44546A"/>
      </a:dk2>
      <a:lt2>
        <a:srgbClr val="E7E6E6"/>
      </a:lt2>
      <a:accent1>
        <a:srgbClr val="FF854D"/>
      </a:accent1>
      <a:accent2>
        <a:srgbClr val="FF854D"/>
      </a:accent2>
      <a:accent3>
        <a:srgbClr val="FF854D"/>
      </a:accent3>
      <a:accent4>
        <a:srgbClr val="FF854D"/>
      </a:accent4>
      <a:accent5>
        <a:srgbClr val="FF854D"/>
      </a:accent5>
      <a:accent6>
        <a:srgbClr val="FF854D"/>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marL="0" marR="0" indent="0" algn="ctr"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436</TotalTime>
  <Words>1359</Words>
  <Application>Microsoft Office PowerPoint</Application>
  <PresentationFormat>Widescreen</PresentationFormat>
  <Paragraphs>236</Paragraphs>
  <Slides>29</Slides>
  <Notes>11</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29</vt:i4>
      </vt:variant>
    </vt:vector>
  </HeadingPairs>
  <TitlesOfParts>
    <vt:vector size="45" baseType="lpstr">
      <vt:lpstr>等线</vt:lpstr>
      <vt:lpstr>等线</vt:lpstr>
      <vt:lpstr>等线 Light</vt:lpstr>
      <vt:lpstr>Odibee Sans</vt:lpstr>
      <vt:lpstr>字魂27号-布丁体</vt:lpstr>
      <vt:lpstr>庞门正道标题体</vt:lpstr>
      <vt:lpstr>Arial</vt:lpstr>
      <vt:lpstr>Arial-Rounded</vt:lpstr>
      <vt:lpstr>Calibri</vt:lpstr>
      <vt:lpstr>Calibri Light</vt:lpstr>
      <vt:lpstr>Times New Roman</vt:lpstr>
      <vt:lpstr>Office 主题</vt:lpstr>
      <vt:lpstr>3_Office 主题​​</vt:lpstr>
      <vt:lpstr>1_Office 主题</vt:lpstr>
      <vt:lpstr>4_Office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 Hương;0354473852</dc:creator>
  <cp:lastModifiedBy>Thao Tran</cp:lastModifiedBy>
  <cp:revision>29</cp:revision>
  <dcterms:created xsi:type="dcterms:W3CDTF">2017-09-13T07:21:00Z</dcterms:created>
  <dcterms:modified xsi:type="dcterms:W3CDTF">2023-02-04T14:20:15Z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