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audio1.wav" ContentType="audio/wav"/>
  <Override PartName="/ppt/media/audio2.wav" ContentType="audio/wav"/>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4" r:id="rId9"/>
    <p:sldId id="266" r:id="rId10"/>
    <p:sldId id="267" r:id="rId11"/>
    <p:sldId id="268" r:id="rId12"/>
    <p:sldId id="270" r:id="rId13"/>
    <p:sldId id="271" r:id="rId14"/>
    <p:sldId id="272" r:id="rId15"/>
    <p:sldId id="273" r:id="rId16"/>
    <p:sldId id="274" r:id="rId17"/>
    <p:sldId id="275" r:id="rId18"/>
    <p:sldId id="291" r:id="rId19"/>
    <p:sldId id="277" r:id="rId20"/>
    <p:sldId id="290" r:id="rId21"/>
    <p:sldId id="292" r:id="rId22"/>
    <p:sldId id="294" r:id="rId23"/>
    <p:sldId id="293" r:id="rId24"/>
    <p:sldId id="295" r:id="rId25"/>
    <p:sldId id="283" r:id="rId26"/>
    <p:sldId id="284" r:id="rId27"/>
    <p:sldId id="285"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p:cViewPr varScale="1">
        <p:scale>
          <a:sx n="67" d="100"/>
          <a:sy n="67" d="100"/>
        </p:scale>
        <p:origin x="1284" y="4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DE154A-2389-4E91-BFEF-570708726CB2}" type="datetimeFigureOut">
              <a:rPr lang="en-US" smtClean="0">
                <a:solidFill>
                  <a:prstClr val="black">
                    <a:tint val="75000"/>
                  </a:prstClr>
                </a:solidFill>
              </a:rPr>
              <a:pPr/>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B432C2-B9E0-4B01-BB1A-6DC45965135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58086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DE154A-2389-4E91-BFEF-570708726CB2}" type="datetimeFigureOut">
              <a:rPr lang="en-US" smtClean="0">
                <a:solidFill>
                  <a:prstClr val="black">
                    <a:tint val="75000"/>
                  </a:prstClr>
                </a:solidFill>
              </a:rPr>
              <a:pPr/>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B432C2-B9E0-4B01-BB1A-6DC45965135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44936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DE154A-2389-4E91-BFEF-570708726CB2}" type="datetimeFigureOut">
              <a:rPr lang="en-US" smtClean="0">
                <a:solidFill>
                  <a:prstClr val="black">
                    <a:tint val="75000"/>
                  </a:prstClr>
                </a:solidFill>
              </a:rPr>
              <a:pPr/>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B432C2-B9E0-4B01-BB1A-6DC45965135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04608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DE154A-2389-4E91-BFEF-570708726CB2}" type="datetimeFigureOut">
              <a:rPr lang="en-US" smtClean="0">
                <a:solidFill>
                  <a:prstClr val="black">
                    <a:tint val="75000"/>
                  </a:prstClr>
                </a:solidFill>
              </a:rPr>
              <a:pPr/>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B432C2-B9E0-4B01-BB1A-6DC45965135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82353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DE154A-2389-4E91-BFEF-570708726CB2}" type="datetimeFigureOut">
              <a:rPr lang="en-US" smtClean="0">
                <a:solidFill>
                  <a:prstClr val="black">
                    <a:tint val="75000"/>
                  </a:prstClr>
                </a:solidFill>
              </a:rPr>
              <a:pPr/>
              <a:t>7/24/2023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DB432C2-B9E0-4B01-BB1A-6DC45965135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99272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DE154A-2389-4E91-BFEF-570708726CB2}" type="datetimeFigureOut">
              <a:rPr lang="en-US" smtClean="0">
                <a:solidFill>
                  <a:prstClr val="black">
                    <a:tint val="75000"/>
                  </a:prstClr>
                </a:solidFill>
              </a:rPr>
              <a:pPr/>
              <a:t>7/24/2023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DB432C2-B9E0-4B01-BB1A-6DC45965135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7685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DE154A-2389-4E91-BFEF-570708726CB2}" type="datetimeFigureOut">
              <a:rPr lang="en-US" smtClean="0">
                <a:solidFill>
                  <a:prstClr val="black">
                    <a:tint val="75000"/>
                  </a:prstClr>
                </a:solidFill>
              </a:rPr>
              <a:pPr/>
              <a:t>7/24/2023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DB432C2-B9E0-4B01-BB1A-6DC45965135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41789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DE154A-2389-4E91-BFEF-570708726CB2}" type="datetimeFigureOut">
              <a:rPr lang="en-US" smtClean="0">
                <a:solidFill>
                  <a:prstClr val="black">
                    <a:tint val="75000"/>
                  </a:prstClr>
                </a:solidFill>
              </a:rPr>
              <a:pPr/>
              <a:t>7/24/2023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DB432C2-B9E0-4B01-BB1A-6DC45965135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07751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DE154A-2389-4E91-BFEF-570708726CB2}" type="datetimeFigureOut">
              <a:rPr lang="en-US" smtClean="0">
                <a:solidFill>
                  <a:prstClr val="black">
                    <a:tint val="75000"/>
                  </a:prstClr>
                </a:solidFill>
              </a:rPr>
              <a:pPr/>
              <a:t>7/24/2023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DB432C2-B9E0-4B01-BB1A-6DC45965135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06830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DE154A-2389-4E91-BFEF-570708726CB2}" type="datetimeFigureOut">
              <a:rPr lang="en-US" smtClean="0">
                <a:solidFill>
                  <a:prstClr val="black">
                    <a:tint val="75000"/>
                  </a:prstClr>
                </a:solidFill>
              </a:rPr>
              <a:pPr/>
              <a:t>7/24/2023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DB432C2-B9E0-4B01-BB1A-6DC45965135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54815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DE154A-2389-4E91-BFEF-570708726CB2}" type="datetimeFigureOut">
              <a:rPr lang="en-US" smtClean="0">
                <a:solidFill>
                  <a:prstClr val="black">
                    <a:tint val="75000"/>
                  </a:prstClr>
                </a:solidFill>
              </a:rPr>
              <a:pPr/>
              <a:t>7/24/2023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DB432C2-B9E0-4B01-BB1A-6DC45965135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12894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DE154A-2389-4E91-BFEF-570708726CB2}" type="datetimeFigureOut">
              <a:rPr lang="en-US" smtClean="0">
                <a:solidFill>
                  <a:prstClr val="black">
                    <a:tint val="75000"/>
                  </a:prstClr>
                </a:solidFill>
              </a:rPr>
              <a:pPr/>
              <a:t>7/24/2023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B432C2-B9E0-4B01-BB1A-6DC45965135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994347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audio" Target="../media/audio2.wav"/><Relationship Id="rId1" Type="http://schemas.openxmlformats.org/officeDocument/2006/relationships/slideLayout" Target="../slideLayouts/slideLayout7.xml"/><Relationship Id="rId4" Type="http://schemas.openxmlformats.org/officeDocument/2006/relationships/slide" Target="slide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4.xml"/><Relationship Id="rId1" Type="http://schemas.openxmlformats.org/officeDocument/2006/relationships/slideLayout" Target="../slideLayouts/slideLayout1.xml"/><Relationship Id="rId6" Type="http://schemas.openxmlformats.org/officeDocument/2006/relationships/slide" Target="slide6.xml"/><Relationship Id="rId5" Type="http://schemas.openxmlformats.org/officeDocument/2006/relationships/image" Target="../media/image4.gif"/><Relationship Id="rId4" Type="http://schemas.openxmlformats.org/officeDocument/2006/relationships/slide" Target="slide5.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image" Target="../media/image6.gif"/><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5.gif"/><Relationship Id="rId5" Type="http://schemas.openxmlformats.org/officeDocument/2006/relationships/slide" Target="slide2.xml"/><Relationship Id="rId4" Type="http://schemas.openxmlformats.org/officeDocument/2006/relationships/audio" Target="../media/audio1.wav"/></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audio" Target="../media/audio2.wav"/><Relationship Id="rId1" Type="http://schemas.openxmlformats.org/officeDocument/2006/relationships/slideLayout" Target="../slideLayouts/slideLayout1.xml"/><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audio" Target="../media/audio2.wav"/><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11.gif"/><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10.gif"/><Relationship Id="rId5" Type="http://schemas.openxmlformats.org/officeDocument/2006/relationships/image" Target="../media/image9.gif"/><Relationship Id="rId4" Type="http://schemas.openxmlformats.org/officeDocument/2006/relationships/image" Target="../media/image8.gif"/><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Hình nền làm slide\hinh nen powerpoint don gian tinh te dep nha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109787"/>
            <a:ext cx="7924800" cy="467201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7" name="Picture 3" descr="E:\Hình nền làm slide\0bd8bc265b5f360983f7d66e5d39d6a9.png"/>
          <p:cNvPicPr>
            <a:picLocks noChangeAspect="1" noChangeArrowheads="1"/>
          </p:cNvPicPr>
          <p:nvPr/>
        </p:nvPicPr>
        <p:blipFill rotWithShape="1">
          <a:blip r:embed="rId3">
            <a:extLst>
              <a:ext uri="{28A0092B-C50C-407E-A947-70E740481C1C}">
                <a14:useLocalDpi xmlns:a14="http://schemas.microsoft.com/office/drawing/2010/main" val="0"/>
              </a:ext>
            </a:extLst>
          </a:blip>
          <a:srcRect l="25253" t="32523" r="24531" b="10038"/>
          <a:stretch/>
        </p:blipFill>
        <p:spPr bwMode="auto">
          <a:xfrm>
            <a:off x="1440873" y="3776663"/>
            <a:ext cx="4821382" cy="310211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E:\Hình nền làm slide\0008 (2).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676400"/>
            <a:ext cx="2590800" cy="259080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p:cNvSpPr txBox="1">
            <a:spLocks/>
          </p:cNvSpPr>
          <p:nvPr/>
        </p:nvSpPr>
        <p:spPr>
          <a:xfrm>
            <a:off x="-152400" y="434975"/>
            <a:ext cx="8915400" cy="14700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a:ln>
                  <a:solidFill>
                    <a:prstClr val="black"/>
                  </a:solidFill>
                </a:ln>
                <a:solidFill>
                  <a:srgbClr val="0000FF"/>
                </a:solidFill>
                <a:effectLst>
                  <a:reflection blurRad="6350" stA="60000" endA="900" endPos="58000" dir="5400000" sy="-100000" algn="bl" rotWithShape="0"/>
                </a:effectLst>
                <a:latin typeface="Arial" pitchFamily="34" charset="0"/>
                <a:cs typeface="Arial" pitchFamily="34" charset="0"/>
              </a:rPr>
              <a:t>CHÀO MỪNG THẦY CÔ VÀ CÁC EM ĐẾN VỚI TIẾT HỌC HÔM NAY</a:t>
            </a:r>
          </a:p>
        </p:txBody>
      </p:sp>
    </p:spTree>
    <p:extLst>
      <p:ext uri="{BB962C8B-B14F-4D97-AF65-F5344CB8AC3E}">
        <p14:creationId xmlns:p14="http://schemas.microsoft.com/office/powerpoint/2010/main" val="51396204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6" name="AutoShape 7"/>
          <p:cNvSpPr>
            <a:spLocks noChangeArrowheads="1"/>
          </p:cNvSpPr>
          <p:nvPr/>
        </p:nvSpPr>
        <p:spPr bwMode="auto">
          <a:xfrm>
            <a:off x="1752600" y="1001713"/>
            <a:ext cx="7391400" cy="2122487"/>
          </a:xfrm>
          <a:prstGeom prst="cloudCallout">
            <a:avLst>
              <a:gd name="adj1" fmla="val -50356"/>
              <a:gd name="adj2" fmla="val 154736"/>
            </a:avLst>
          </a:prstGeom>
          <a:ln>
            <a:headEnd/>
            <a:tailEnd/>
          </a:ln>
        </p:spPr>
        <p:style>
          <a:lnRef idx="2">
            <a:schemeClr val="accent1"/>
          </a:lnRef>
          <a:fillRef idx="1">
            <a:schemeClr val="lt1"/>
          </a:fillRef>
          <a:effectRef idx="0">
            <a:schemeClr val="accent1"/>
          </a:effectRef>
          <a:fontRef idx="minor">
            <a:schemeClr val="dk1"/>
          </a:fontRef>
        </p:style>
        <p:txBody>
          <a:bodyPr/>
          <a:lstStyle/>
          <a:p>
            <a:pPr algn="ctr"/>
            <a:r>
              <a:rPr lang="pt-BR" sz="3600" dirty="0">
                <a:solidFill>
                  <a:srgbClr val="C00000"/>
                </a:solidFill>
                <a:latin typeface="Times New Roman" pitchFamily="18" charset="0"/>
                <a:cs typeface="Times New Roman" pitchFamily="18" charset="0"/>
              </a:rPr>
              <a:t>Vì sao chúng ta phải hiếu thảo với ông bà cha mẹ?</a:t>
            </a:r>
            <a:endParaRPr lang="en-US" sz="3600" dirty="0">
              <a:solidFill>
                <a:srgbClr val="C00000"/>
              </a:solidFill>
              <a:latin typeface="Times New Roman" pitchFamily="18" charset="0"/>
              <a:cs typeface="Times New Roman" pitchFamily="18" charset="0"/>
            </a:endParaRPr>
          </a:p>
        </p:txBody>
      </p:sp>
      <p:pic>
        <p:nvPicPr>
          <p:cNvPr id="7" name="Picture 11" descr="ag00317_">
            <a:hlinkClick r:id="" action="ppaction://noaction"/>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44513" y="3352800"/>
            <a:ext cx="2655887"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33473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subTnLst>
                                    <p:audio>
                                      <p:cMediaNode vol="100000">
                                        <p:cTn display="0" masterRel="sameClick">
                                          <p:stCondLst>
                                            <p:cond evt="begin" delay="0">
                                              <p:tn val="5"/>
                                            </p:cond>
                                          </p:stCondLst>
                                          <p:endCondLst>
                                            <p:cond evt="onStopAudio" delay="0">
                                              <p:tgtEl>
                                                <p:sldTgt/>
                                              </p:tgtEl>
                                            </p:cond>
                                          </p:endCondLst>
                                        </p:cTn>
                                        <p:tgtEl>
                                          <p:sndTgt r:embed="rId2" name="chimes.wav"/>
                                        </p:tgtEl>
                                      </p:cMediaNode>
                                    </p:audio>
                                  </p:sub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3437402" y="801469"/>
            <a:ext cx="204810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spcBef>
                <a:spcPct val="50000"/>
              </a:spcBef>
            </a:pPr>
            <a:r>
              <a:rPr lang="fr-LU" sz="3600" b="1" u="sng" dirty="0" err="1">
                <a:solidFill>
                  <a:srgbClr val="FF0000"/>
                </a:solidFill>
                <a:latin typeface="Times New Roman" pitchFamily="18" charset="0"/>
                <a:cs typeface="Times New Roman" pitchFamily="18" charset="0"/>
              </a:rPr>
              <a:t>Ghi</a:t>
            </a:r>
            <a:r>
              <a:rPr lang="fr-LU" sz="3600" b="1" u="sng" dirty="0">
                <a:solidFill>
                  <a:srgbClr val="FF0000"/>
                </a:solidFill>
                <a:latin typeface="Times New Roman" pitchFamily="18" charset="0"/>
                <a:cs typeface="Times New Roman" pitchFamily="18" charset="0"/>
              </a:rPr>
              <a:t> </a:t>
            </a:r>
            <a:r>
              <a:rPr lang="fr-LU" sz="3600" b="1" u="sng" dirty="0" err="1">
                <a:solidFill>
                  <a:srgbClr val="FF0000"/>
                </a:solidFill>
                <a:latin typeface="Times New Roman" pitchFamily="18" charset="0"/>
                <a:cs typeface="Times New Roman" pitchFamily="18" charset="0"/>
              </a:rPr>
              <a:t>nhớ</a:t>
            </a:r>
            <a:endParaRPr lang="fr-LU" sz="3600" b="1" u="sng" dirty="0">
              <a:solidFill>
                <a:srgbClr val="FF0000"/>
              </a:solidFill>
              <a:latin typeface="Times New Roman" pitchFamily="18" charset="0"/>
              <a:cs typeface="Times New Roman" pitchFamily="18" charset="0"/>
            </a:endParaRPr>
          </a:p>
        </p:txBody>
      </p:sp>
      <p:sp>
        <p:nvSpPr>
          <p:cNvPr id="5" name="Rectangle 4"/>
          <p:cNvSpPr>
            <a:spLocks noChangeArrowheads="1"/>
          </p:cNvSpPr>
          <p:nvPr/>
        </p:nvSpPr>
        <p:spPr bwMode="auto">
          <a:xfrm>
            <a:off x="693313" y="1905000"/>
            <a:ext cx="7993487" cy="138499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just" eaLnBrk="1" hangingPunct="1"/>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Ông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bà</a:t>
            </a:r>
            <a:r>
              <a:rPr lang="en-US" sz="2800" dirty="0">
                <a:solidFill>
                  <a:srgbClr val="002060"/>
                </a:solidFill>
                <a:latin typeface="Times New Roman" pitchFamily="18" charset="0"/>
                <a:cs typeface="Times New Roman" pitchFamily="18" charset="0"/>
              </a:rPr>
              <a:t> cha </a:t>
            </a:r>
            <a:r>
              <a:rPr lang="en-US" sz="2800" dirty="0" err="1">
                <a:solidFill>
                  <a:srgbClr val="002060"/>
                </a:solidFill>
                <a:latin typeface="Times New Roman" pitchFamily="18" charset="0"/>
                <a:cs typeface="Times New Roman" pitchFamily="18" charset="0"/>
              </a:rPr>
              <a:t>mẹ</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là</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nhưng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người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đã</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sinh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thành</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nuôi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dưỡng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chúng</a:t>
            </a:r>
            <a:r>
              <a:rPr lang="en-US" sz="2800" dirty="0">
                <a:solidFill>
                  <a:srgbClr val="002060"/>
                </a:solidFill>
                <a:latin typeface="Times New Roman" pitchFamily="18" charset="0"/>
                <a:cs typeface="Times New Roman" pitchFamily="18" charset="0"/>
              </a:rPr>
              <a:t> ta </a:t>
            </a:r>
            <a:r>
              <a:rPr lang="en-US" sz="2800" dirty="0" err="1">
                <a:solidFill>
                  <a:srgbClr val="002060"/>
                </a:solidFill>
                <a:latin typeface="Times New Roman" pitchFamily="18" charset="0"/>
                <a:cs typeface="Times New Roman" pitchFamily="18" charset="0"/>
              </a:rPr>
              <a:t>nên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người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Vì</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vậy</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chúng</a:t>
            </a:r>
            <a:r>
              <a:rPr lang="en-US" sz="2800" dirty="0">
                <a:solidFill>
                  <a:srgbClr val="002060"/>
                </a:solidFill>
                <a:latin typeface="Times New Roman" pitchFamily="18" charset="0"/>
                <a:cs typeface="Times New Roman" pitchFamily="18" charset="0"/>
              </a:rPr>
              <a:t> ta </a:t>
            </a:r>
            <a:r>
              <a:rPr lang="en-US" sz="2800" dirty="0" err="1">
                <a:solidFill>
                  <a:srgbClr val="002060"/>
                </a:solidFill>
                <a:latin typeface="Times New Roman" pitchFamily="18" charset="0"/>
                <a:cs typeface="Times New Roman" pitchFamily="18" charset="0"/>
              </a:rPr>
              <a:t>phải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hiếu</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thảo</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với</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ông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bà</a:t>
            </a:r>
            <a:r>
              <a:rPr lang="en-US" sz="2800" dirty="0">
                <a:solidFill>
                  <a:srgbClr val="002060"/>
                </a:solidFill>
                <a:latin typeface="Times New Roman" pitchFamily="18" charset="0"/>
                <a:cs typeface="Times New Roman" pitchFamily="18" charset="0"/>
              </a:rPr>
              <a:t>, cha </a:t>
            </a:r>
            <a:r>
              <a:rPr lang="en-US" sz="2800" dirty="0" err="1">
                <a:solidFill>
                  <a:srgbClr val="002060"/>
                </a:solidFill>
                <a:latin typeface="Times New Roman" pitchFamily="18" charset="0"/>
                <a:cs typeface="Times New Roman" pitchFamily="18" charset="0"/>
              </a:rPr>
              <a:t>mẹ</a:t>
            </a:r>
            <a:r>
              <a:rPr lang="en-US" sz="2800" dirty="0">
                <a:solidFill>
                  <a:srgbClr val="002060"/>
                </a:solidFill>
                <a:latin typeface="Times New Roman" pitchFamily="18" charset="0"/>
                <a:cs typeface="Times New Roman" pitchFamily="18" charset="0"/>
              </a:rPr>
              <a:t>.</a:t>
            </a:r>
          </a:p>
        </p:txBody>
      </p:sp>
      <p:sp>
        <p:nvSpPr>
          <p:cNvPr id="6" name="Rectangle 5"/>
          <p:cNvSpPr>
            <a:spLocks noChangeArrowheads="1"/>
          </p:cNvSpPr>
          <p:nvPr/>
        </p:nvSpPr>
        <p:spPr bwMode="auto">
          <a:xfrm>
            <a:off x="1275007" y="3468231"/>
            <a:ext cx="6768588" cy="2246769"/>
          </a:xfrm>
          <a:prstGeom prst="rect">
            <a:avLst/>
          </a:prstGeom>
          <a:solidFill>
            <a:schemeClr val="bg1"/>
          </a:solidFill>
          <a:ln w="9525">
            <a:solidFill>
              <a:schemeClr val="bg1"/>
            </a:solidFill>
            <a:miter lim="800000"/>
            <a:headEnd/>
            <a:tailEnd/>
          </a:ln>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Công</a:t>
            </a:r>
            <a:r>
              <a:rPr lang="en-US" sz="2800" b="1" dirty="0">
                <a:solidFill>
                  <a:srgbClr val="C00000"/>
                </a:solidFill>
                <a:latin typeface="Times New Roman" pitchFamily="18" charset="0"/>
                <a:cs typeface="Times New Roman" pitchFamily="18" charset="0"/>
              </a:rPr>
              <a:t> cha </a:t>
            </a:r>
            <a:r>
              <a:rPr lang="en-US" sz="2800" b="1" dirty="0" err="1">
                <a:solidFill>
                  <a:srgbClr val="C00000"/>
                </a:solidFill>
                <a:latin typeface="Times New Roman" pitchFamily="18" charset="0"/>
                <a:cs typeface="Times New Roman" pitchFamily="18" charset="0"/>
              </a:rPr>
              <a:t>như</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núi</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Thái</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Sơn</a:t>
            </a:r>
            <a:endParaRPr lang="en-US" sz="2800" b="1" dirty="0">
              <a:solidFill>
                <a:srgbClr val="C00000"/>
              </a:solidFill>
              <a:latin typeface="Times New Roman" pitchFamily="18" charset="0"/>
              <a:cs typeface="Times New Roman" pitchFamily="18" charset="0"/>
            </a:endParaRPr>
          </a:p>
          <a:p>
            <a:pPr eaLnBrk="1" hangingPunct="1"/>
            <a:r>
              <a:rPr lang="en-US" sz="2800" b="1" dirty="0" err="1">
                <a:solidFill>
                  <a:srgbClr val="C00000"/>
                </a:solidFill>
                <a:latin typeface="Times New Roman" pitchFamily="18" charset="0"/>
                <a:cs typeface="Times New Roman" pitchFamily="18" charset="0"/>
              </a:rPr>
              <a:t>Nghĩa</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mẹ</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như</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nước</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trong</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nguồn</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chảy</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ra</a:t>
            </a:r>
            <a:r>
              <a:rPr lang="en-US" sz="2800" b="1" dirty="0">
                <a:solidFill>
                  <a:srgbClr val="C00000"/>
                </a:solidFill>
                <a:latin typeface="Times New Roman" pitchFamily="18" charset="0"/>
                <a:cs typeface="Times New Roman" pitchFamily="18" charset="0"/>
              </a:rPr>
              <a:t> . </a:t>
            </a:r>
          </a:p>
          <a:p>
            <a:pPr eaLnBrk="1" hangingPunct="1"/>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Một</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lòng</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thờ</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mẹ</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kính</a:t>
            </a:r>
            <a:r>
              <a:rPr lang="en-US" sz="2800" b="1" dirty="0">
                <a:solidFill>
                  <a:srgbClr val="C00000"/>
                </a:solidFill>
                <a:latin typeface="Times New Roman" pitchFamily="18" charset="0"/>
                <a:cs typeface="Times New Roman" pitchFamily="18" charset="0"/>
              </a:rPr>
              <a:t> cha</a:t>
            </a:r>
          </a:p>
          <a:p>
            <a:pPr eaLnBrk="1" hangingPunct="1"/>
            <a:r>
              <a:rPr lang="en-US" sz="2800" b="1" dirty="0">
                <a:solidFill>
                  <a:srgbClr val="C00000"/>
                </a:solidFill>
                <a:latin typeface="Times New Roman" pitchFamily="18" charset="0"/>
                <a:cs typeface="Times New Roman" pitchFamily="18" charset="0"/>
              </a:rPr>
              <a:t>Cho </a:t>
            </a:r>
            <a:r>
              <a:rPr lang="en-US" sz="2800" b="1" dirty="0" err="1">
                <a:solidFill>
                  <a:srgbClr val="C00000"/>
                </a:solidFill>
                <a:latin typeface="Times New Roman" pitchFamily="18" charset="0"/>
                <a:cs typeface="Times New Roman" pitchFamily="18" charset="0"/>
              </a:rPr>
              <a:t>tròn</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chữ</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hiếu</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mới</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là</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đạo</a:t>
            </a:r>
            <a:r>
              <a:rPr lang="en-US" sz="2800" b="1" dirty="0">
                <a:solidFill>
                  <a:srgbClr val="C00000"/>
                </a:solidFill>
                <a:latin typeface="Times New Roman" pitchFamily="18" charset="0"/>
                <a:cs typeface="Times New Roman" pitchFamily="18" charset="0"/>
              </a:rPr>
              <a:t> con.</a:t>
            </a:r>
          </a:p>
          <a:p>
            <a:pPr eaLnBrk="1" hangingPunct="1"/>
            <a:r>
              <a:rPr lang="en-US" sz="2800" b="1" dirty="0">
                <a:solidFill>
                  <a:srgbClr val="C00000"/>
                </a:solidFill>
                <a:latin typeface="Times New Roman" pitchFamily="18" charset="0"/>
                <a:cs typeface="Times New Roman" pitchFamily="18" charset="0"/>
              </a:rPr>
              <a:t>                                                          Ca </a:t>
            </a:r>
            <a:r>
              <a:rPr lang="en-US" sz="2800" b="1" dirty="0" err="1">
                <a:solidFill>
                  <a:srgbClr val="C00000"/>
                </a:solidFill>
                <a:latin typeface="Times New Roman" pitchFamily="18" charset="0"/>
                <a:cs typeface="Times New Roman" pitchFamily="18" charset="0"/>
              </a:rPr>
              <a:t>dao</a:t>
            </a:r>
            <a:r>
              <a:rPr lang="en-US" sz="2800" b="1" dirty="0">
                <a:solidFill>
                  <a:srgbClr val="C00000"/>
                </a:solidFill>
                <a:latin typeface="Times New Roman" pitchFamily="18" charset="0"/>
                <a:cs typeface="Times New Roman" pitchFamily="18" charset="0"/>
              </a:rPr>
              <a:t>.</a:t>
            </a:r>
          </a:p>
        </p:txBody>
      </p:sp>
    </p:spTree>
    <p:extLst>
      <p:ext uri="{BB962C8B-B14F-4D97-AF65-F5344CB8AC3E}">
        <p14:creationId xmlns:p14="http://schemas.microsoft.com/office/powerpoint/2010/main" val="19777909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409700"/>
            <a:ext cx="8229600" cy="723900"/>
          </a:xfrm>
        </p:spPr>
        <p:txBody>
          <a:bodyPr>
            <a:noAutofit/>
          </a:bodyPr>
          <a:lstStyle/>
          <a:p>
            <a:r>
              <a:rPr lang="en-US" sz="3400" b="1" dirty="0">
                <a:solidFill>
                  <a:srgbClr val="0070C0"/>
                </a:solidFill>
                <a:effectLst/>
                <a:latin typeface="Times New Roman" pitchFamily="18" charset="0"/>
                <a:cs typeface="Times New Roman" pitchFamily="18" charset="0"/>
              </a:rPr>
              <a:t>BÀI TẬP 1</a:t>
            </a:r>
            <a:br>
              <a:rPr lang="en-US" sz="3400" b="1" dirty="0">
                <a:solidFill>
                  <a:srgbClr val="0070C0"/>
                </a:solidFill>
                <a:effectLst/>
                <a:latin typeface="Times New Roman" pitchFamily="18" charset="0"/>
                <a:cs typeface="Times New Roman" pitchFamily="18" charset="0"/>
              </a:rPr>
            </a:br>
            <a:endParaRPr lang="en-US" sz="3400" b="1" dirty="0">
              <a:solidFill>
                <a:srgbClr val="0070C0"/>
              </a:solidFill>
              <a:effectLst/>
              <a:latin typeface="Times New Roman" pitchFamily="18" charset="0"/>
              <a:cs typeface="Times New Roman" pitchFamily="18" charset="0"/>
            </a:endParaRPr>
          </a:p>
        </p:txBody>
      </p:sp>
      <p:sp>
        <p:nvSpPr>
          <p:cNvPr id="5" name="Oval 4"/>
          <p:cNvSpPr/>
          <p:nvPr/>
        </p:nvSpPr>
        <p:spPr>
          <a:xfrm>
            <a:off x="2209800" y="2057400"/>
            <a:ext cx="4724400" cy="83820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200" b="1" dirty="0" err="1">
                <a:solidFill>
                  <a:srgbClr val="FF0000"/>
                </a:solidFill>
                <a:latin typeface="Times New Roman" pitchFamily="18" charset="0"/>
                <a:cs typeface="Times New Roman" pitchFamily="18" charset="0"/>
              </a:rPr>
              <a:t>Thảo</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luận</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nhóm</a:t>
            </a:r>
            <a:endParaRPr lang="en-US" sz="3200" b="1" dirty="0">
              <a:solidFill>
                <a:srgbClr val="FF0000"/>
              </a:solidFill>
              <a:latin typeface="Times New Roman" pitchFamily="18" charset="0"/>
              <a:cs typeface="Times New Roman" pitchFamily="18" charset="0"/>
            </a:endParaRPr>
          </a:p>
        </p:txBody>
      </p:sp>
      <p:sp>
        <p:nvSpPr>
          <p:cNvPr id="8" name="Rectangle 7"/>
          <p:cNvSpPr/>
          <p:nvPr/>
        </p:nvSpPr>
        <p:spPr>
          <a:xfrm>
            <a:off x="1143000" y="3271897"/>
            <a:ext cx="6400800" cy="1569660"/>
          </a:xfrm>
          <a:prstGeom prst="rect">
            <a:avLst/>
          </a:prstGeom>
        </p:spPr>
        <p:txBody>
          <a:bodyPr wrap="square">
            <a:spAutoFit/>
          </a:bodyPr>
          <a:lstStyle/>
          <a:p>
            <a:pPr algn="just"/>
            <a:r>
              <a:rPr lang="en-US" altLang="vi-VN" sz="3200" b="1" dirty="0" err="1">
                <a:solidFill>
                  <a:srgbClr val="0000FF"/>
                </a:solidFill>
                <a:latin typeface="Times New Roman" pitchFamily="18" charset="0"/>
                <a:cs typeface="Times New Roman" pitchFamily="18" charset="0"/>
              </a:rPr>
              <a:t>Cách</a:t>
            </a:r>
            <a:r>
              <a:rPr lang="en-US" altLang="vi-VN" sz="3200" b="1" dirty="0">
                <a:solidFill>
                  <a:srgbClr val="0000FF"/>
                </a:solidFill>
                <a:latin typeface="Times New Roman" pitchFamily="18" charset="0"/>
                <a:cs typeface="Times New Roman" pitchFamily="18" charset="0"/>
              </a:rPr>
              <a:t> </a:t>
            </a:r>
            <a:r>
              <a:rPr lang="en-US" altLang="vi-VN" sz="3200" b="1" dirty="0" err="1">
                <a:solidFill>
                  <a:srgbClr val="0000FF"/>
                </a:solidFill>
                <a:latin typeface="Times New Roman" pitchFamily="18" charset="0"/>
                <a:cs typeface="Times New Roman" pitchFamily="18" charset="0"/>
              </a:rPr>
              <a:t>ứng</a:t>
            </a:r>
            <a:r>
              <a:rPr lang="en-US" altLang="vi-VN" sz="3200" b="1" dirty="0">
                <a:solidFill>
                  <a:srgbClr val="0000FF"/>
                </a:solidFill>
                <a:latin typeface="Times New Roman" pitchFamily="18" charset="0"/>
                <a:cs typeface="Times New Roman" pitchFamily="18" charset="0"/>
              </a:rPr>
              <a:t> </a:t>
            </a:r>
            <a:r>
              <a:rPr lang="en-US" altLang="vi-VN" sz="3200" b="1" dirty="0" err="1">
                <a:solidFill>
                  <a:srgbClr val="0000FF"/>
                </a:solidFill>
                <a:latin typeface="Times New Roman" pitchFamily="18" charset="0"/>
                <a:cs typeface="Times New Roman" pitchFamily="18" charset="0"/>
              </a:rPr>
              <a:t>xử</a:t>
            </a:r>
            <a:r>
              <a:rPr lang="en-US" altLang="vi-VN" sz="3200" b="1" dirty="0">
                <a:solidFill>
                  <a:srgbClr val="0000FF"/>
                </a:solidFill>
                <a:latin typeface="Times New Roman" pitchFamily="18" charset="0"/>
                <a:cs typeface="Times New Roman" pitchFamily="18" charset="0"/>
              </a:rPr>
              <a:t> </a:t>
            </a:r>
            <a:r>
              <a:rPr lang="en-US" altLang="vi-VN" sz="3200" b="1" dirty="0" err="1">
                <a:solidFill>
                  <a:srgbClr val="0000FF"/>
                </a:solidFill>
                <a:latin typeface="Times New Roman" pitchFamily="18" charset="0"/>
                <a:cs typeface="Times New Roman" pitchFamily="18" charset="0"/>
              </a:rPr>
              <a:t>của</a:t>
            </a:r>
            <a:r>
              <a:rPr lang="en-US" altLang="vi-VN" sz="3200" b="1" dirty="0">
                <a:solidFill>
                  <a:srgbClr val="0000FF"/>
                </a:solidFill>
                <a:latin typeface="Times New Roman" pitchFamily="18" charset="0"/>
                <a:cs typeface="Times New Roman" pitchFamily="18" charset="0"/>
              </a:rPr>
              <a:t> </a:t>
            </a:r>
            <a:r>
              <a:rPr lang="en-US" altLang="vi-VN" sz="3200" b="1" dirty="0" err="1">
                <a:solidFill>
                  <a:srgbClr val="0000FF"/>
                </a:solidFill>
                <a:latin typeface="Times New Roman" pitchFamily="18" charset="0"/>
                <a:cs typeface="Times New Roman" pitchFamily="18" charset="0"/>
              </a:rPr>
              <a:t>các</a:t>
            </a:r>
            <a:r>
              <a:rPr lang="en-US" altLang="vi-VN" sz="3200" b="1" dirty="0">
                <a:solidFill>
                  <a:srgbClr val="0000FF"/>
                </a:solidFill>
                <a:latin typeface="Times New Roman" pitchFamily="18" charset="0"/>
                <a:cs typeface="Times New Roman" pitchFamily="18" charset="0"/>
              </a:rPr>
              <a:t> </a:t>
            </a:r>
            <a:r>
              <a:rPr lang="en-US" altLang="vi-VN" sz="3200" b="1" dirty="0" err="1">
                <a:solidFill>
                  <a:srgbClr val="0000FF"/>
                </a:solidFill>
                <a:latin typeface="Times New Roman" pitchFamily="18" charset="0"/>
                <a:cs typeface="Times New Roman" pitchFamily="18" charset="0"/>
              </a:rPr>
              <a:t>bạn</a:t>
            </a:r>
            <a:r>
              <a:rPr lang="en-US" altLang="vi-VN" sz="3200" b="1" dirty="0">
                <a:solidFill>
                  <a:srgbClr val="0000FF"/>
                </a:solidFill>
                <a:latin typeface="Times New Roman" pitchFamily="18" charset="0"/>
                <a:cs typeface="Times New Roman" pitchFamily="18" charset="0"/>
              </a:rPr>
              <a:t> </a:t>
            </a:r>
            <a:r>
              <a:rPr lang="en-US" altLang="vi-VN" sz="3200" b="1" dirty="0" err="1">
                <a:solidFill>
                  <a:srgbClr val="0000FF"/>
                </a:solidFill>
                <a:latin typeface="Times New Roman" pitchFamily="18" charset="0"/>
                <a:cs typeface="Times New Roman" pitchFamily="18" charset="0"/>
              </a:rPr>
              <a:t>trong</a:t>
            </a:r>
            <a:r>
              <a:rPr lang="en-US" altLang="vi-VN" sz="3200" b="1" dirty="0">
                <a:solidFill>
                  <a:srgbClr val="0000FF"/>
                </a:solidFill>
                <a:latin typeface="Times New Roman" pitchFamily="18" charset="0"/>
                <a:cs typeface="Times New Roman" pitchFamily="18" charset="0"/>
              </a:rPr>
              <a:t> </a:t>
            </a:r>
            <a:r>
              <a:rPr lang="en-US" altLang="vi-VN" sz="3200" b="1" dirty="0" err="1">
                <a:solidFill>
                  <a:srgbClr val="0000FF"/>
                </a:solidFill>
                <a:latin typeface="Times New Roman" pitchFamily="18" charset="0"/>
                <a:cs typeface="Times New Roman" pitchFamily="18" charset="0"/>
              </a:rPr>
              <a:t>những</a:t>
            </a:r>
            <a:r>
              <a:rPr lang="en-US" altLang="vi-VN" sz="3200" b="1" dirty="0">
                <a:solidFill>
                  <a:srgbClr val="0000FF"/>
                </a:solidFill>
                <a:latin typeface="Times New Roman" pitchFamily="18" charset="0"/>
                <a:cs typeface="Times New Roman" pitchFamily="18" charset="0"/>
              </a:rPr>
              <a:t> </a:t>
            </a:r>
            <a:r>
              <a:rPr lang="en-US" altLang="vi-VN" sz="3200" b="1" dirty="0" err="1">
                <a:solidFill>
                  <a:srgbClr val="0000FF"/>
                </a:solidFill>
                <a:latin typeface="Times New Roman" pitchFamily="18" charset="0"/>
                <a:cs typeface="Times New Roman" pitchFamily="18" charset="0"/>
              </a:rPr>
              <a:t>tình</a:t>
            </a:r>
            <a:r>
              <a:rPr lang="en-US" altLang="vi-VN" sz="3200" b="1" dirty="0">
                <a:solidFill>
                  <a:srgbClr val="0000FF"/>
                </a:solidFill>
                <a:latin typeface="Times New Roman" pitchFamily="18" charset="0"/>
                <a:cs typeface="Times New Roman" pitchFamily="18" charset="0"/>
              </a:rPr>
              <a:t> </a:t>
            </a:r>
            <a:r>
              <a:rPr lang="en-US" altLang="vi-VN" sz="3200" b="1" dirty="0" err="1">
                <a:solidFill>
                  <a:srgbClr val="0000FF"/>
                </a:solidFill>
                <a:latin typeface="Times New Roman" pitchFamily="18" charset="0"/>
                <a:cs typeface="Times New Roman" pitchFamily="18" charset="0"/>
              </a:rPr>
              <a:t>huống</a:t>
            </a:r>
            <a:r>
              <a:rPr lang="en-US" altLang="vi-VN" sz="3200" b="1" dirty="0">
                <a:solidFill>
                  <a:srgbClr val="0000FF"/>
                </a:solidFill>
                <a:latin typeface="Times New Roman" pitchFamily="18" charset="0"/>
                <a:cs typeface="Times New Roman" pitchFamily="18" charset="0"/>
              </a:rPr>
              <a:t> </a:t>
            </a:r>
            <a:r>
              <a:rPr lang="en-US" altLang="vi-VN" sz="3200" b="1" dirty="0" err="1">
                <a:solidFill>
                  <a:srgbClr val="0000FF"/>
                </a:solidFill>
                <a:latin typeface="Times New Roman" pitchFamily="18" charset="0"/>
                <a:cs typeface="Times New Roman" pitchFamily="18" charset="0"/>
              </a:rPr>
              <a:t>dưới</a:t>
            </a:r>
            <a:r>
              <a:rPr lang="en-US" altLang="vi-VN" sz="3200" b="1" dirty="0">
                <a:solidFill>
                  <a:srgbClr val="0000FF"/>
                </a:solidFill>
                <a:latin typeface="Times New Roman" pitchFamily="18" charset="0"/>
                <a:cs typeface="Times New Roman" pitchFamily="18" charset="0"/>
              </a:rPr>
              <a:t> </a:t>
            </a:r>
            <a:r>
              <a:rPr lang="en-US" altLang="vi-VN" sz="3200" b="1" dirty="0" err="1">
                <a:solidFill>
                  <a:srgbClr val="0000FF"/>
                </a:solidFill>
                <a:latin typeface="Times New Roman" pitchFamily="18" charset="0"/>
                <a:cs typeface="Times New Roman" pitchFamily="18" charset="0"/>
              </a:rPr>
              <a:t>đây</a:t>
            </a:r>
            <a:r>
              <a:rPr lang="en-US" altLang="vi-VN" sz="3200" b="1" dirty="0">
                <a:solidFill>
                  <a:srgbClr val="0000FF"/>
                </a:solidFill>
                <a:latin typeface="Times New Roman" pitchFamily="18" charset="0"/>
                <a:cs typeface="Times New Roman" pitchFamily="18" charset="0"/>
              </a:rPr>
              <a:t> </a:t>
            </a:r>
            <a:r>
              <a:rPr lang="en-US" altLang="vi-VN" sz="3200" b="1" dirty="0" err="1">
                <a:solidFill>
                  <a:srgbClr val="0000FF"/>
                </a:solidFill>
                <a:latin typeface="Times New Roman" pitchFamily="18" charset="0"/>
                <a:cs typeface="Times New Roman" pitchFamily="18" charset="0"/>
              </a:rPr>
              <a:t>là</a:t>
            </a:r>
            <a:r>
              <a:rPr lang="en-US" altLang="vi-VN" sz="3200" b="1" dirty="0">
                <a:solidFill>
                  <a:srgbClr val="0000FF"/>
                </a:solidFill>
                <a:latin typeface="Times New Roman" pitchFamily="18" charset="0"/>
                <a:cs typeface="Times New Roman" pitchFamily="18" charset="0"/>
              </a:rPr>
              <a:t> </a:t>
            </a:r>
            <a:r>
              <a:rPr lang="en-US" altLang="vi-VN" sz="3200" b="1" dirty="0" err="1">
                <a:solidFill>
                  <a:srgbClr val="0000FF"/>
                </a:solidFill>
                <a:latin typeface="Times New Roman" pitchFamily="18" charset="0"/>
                <a:cs typeface="Times New Roman" pitchFamily="18" charset="0"/>
              </a:rPr>
              <a:t>đúng</a:t>
            </a:r>
            <a:r>
              <a:rPr lang="en-US" altLang="vi-VN" sz="3200" b="1" dirty="0">
                <a:solidFill>
                  <a:srgbClr val="0000FF"/>
                </a:solidFill>
                <a:latin typeface="Times New Roman" pitchFamily="18" charset="0"/>
                <a:cs typeface="Times New Roman" pitchFamily="18" charset="0"/>
              </a:rPr>
              <a:t> hay </a:t>
            </a:r>
            <a:r>
              <a:rPr lang="en-US" altLang="vi-VN" sz="3200" b="1" dirty="0" err="1">
                <a:solidFill>
                  <a:srgbClr val="0000FF"/>
                </a:solidFill>
                <a:latin typeface="Times New Roman" pitchFamily="18" charset="0"/>
                <a:cs typeface="Times New Roman" pitchFamily="18" charset="0"/>
              </a:rPr>
              <a:t>sai</a:t>
            </a:r>
            <a:r>
              <a:rPr lang="en-US" altLang="vi-VN" sz="3200" b="1" dirty="0">
                <a:solidFill>
                  <a:srgbClr val="0000FF"/>
                </a:solidFill>
                <a:latin typeface="Times New Roman" pitchFamily="18" charset="0"/>
                <a:cs typeface="Times New Roman" pitchFamily="18" charset="0"/>
              </a:rPr>
              <a:t>? </a:t>
            </a:r>
            <a:r>
              <a:rPr lang="en-US" altLang="vi-VN" sz="3200" b="1" dirty="0" err="1">
                <a:solidFill>
                  <a:srgbClr val="0000FF"/>
                </a:solidFill>
                <a:latin typeface="Times New Roman" pitchFamily="18" charset="0"/>
                <a:cs typeface="Times New Roman" pitchFamily="18" charset="0"/>
              </a:rPr>
              <a:t>Vì</a:t>
            </a:r>
            <a:r>
              <a:rPr lang="en-US" altLang="vi-VN" sz="3200" b="1" dirty="0">
                <a:solidFill>
                  <a:srgbClr val="0000FF"/>
                </a:solidFill>
                <a:latin typeface="Times New Roman" pitchFamily="18" charset="0"/>
                <a:cs typeface="Times New Roman" pitchFamily="18" charset="0"/>
              </a:rPr>
              <a:t> </a:t>
            </a:r>
            <a:r>
              <a:rPr lang="en-US" altLang="vi-VN" sz="3200" b="1" dirty="0" err="1">
                <a:solidFill>
                  <a:srgbClr val="0000FF"/>
                </a:solidFill>
                <a:latin typeface="Times New Roman" pitchFamily="18" charset="0"/>
                <a:cs typeface="Times New Roman" pitchFamily="18" charset="0"/>
              </a:rPr>
              <a:t>sao</a:t>
            </a:r>
            <a:r>
              <a:rPr lang="en-US" altLang="vi-VN" sz="3200" b="1" dirty="0">
                <a:solidFill>
                  <a:srgbClr val="0000FF"/>
                </a:solidFill>
                <a:latin typeface="Times New Roman" pitchFamily="18" charset="0"/>
                <a:cs typeface="Times New Roman" pitchFamily="18" charset="0"/>
              </a:rPr>
              <a:t>?</a:t>
            </a:r>
          </a:p>
        </p:txBody>
      </p:sp>
    </p:spTree>
    <p:extLst>
      <p:ext uri="{BB962C8B-B14F-4D97-AF65-F5344CB8AC3E}">
        <p14:creationId xmlns:p14="http://schemas.microsoft.com/office/powerpoint/2010/main" val="396521541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189150" y="1454886"/>
            <a:ext cx="7040450" cy="2219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b="1"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b="1"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b="1"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b="1"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a:lstStyle>
          <a:p>
            <a:pPr algn="just">
              <a:lnSpc>
                <a:spcPct val="150000"/>
              </a:lnSpc>
            </a:pPr>
            <a:r>
              <a:rPr lang="en-US" sz="3200" b="0" dirty="0">
                <a:solidFill>
                  <a:srgbClr val="FF3300"/>
                </a:solidFill>
                <a:latin typeface="Times New Roman" pitchFamily="18" charset="0"/>
                <a:cs typeface="Times New Roman" pitchFamily="18" charset="0"/>
              </a:rPr>
              <a:t>a.</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Mẹ</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mệt</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bố</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đi</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làm</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mãi</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chưa</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về</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Sinh</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vùng</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vằng</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bực</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bội</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vì</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chẳng</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có</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ai</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đưa</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Sinh</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đến</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nhà</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bạn</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sinh</a:t>
            </a:r>
            <a:r>
              <a:rPr lang="en-US" sz="3200" b="0" dirty="0">
                <a:solidFill>
                  <a:srgbClr val="0000FF"/>
                </a:solidFill>
                <a:latin typeface="Times New Roman" pitchFamily="18" charset="0"/>
                <a:cs typeface="Times New Roman" pitchFamily="18" charset="0"/>
              </a:rPr>
              <a:t> </a:t>
            </a:r>
            <a:r>
              <a:rPr lang="en-US" sz="3200" b="0" dirty="0" err="1">
                <a:solidFill>
                  <a:srgbClr val="0000FF"/>
                </a:solidFill>
                <a:latin typeface="Times New Roman" pitchFamily="18" charset="0"/>
                <a:cs typeface="Times New Roman" pitchFamily="18" charset="0"/>
              </a:rPr>
              <a:t>nhật</a:t>
            </a:r>
            <a:r>
              <a:rPr lang="en-US" sz="3200" b="0" dirty="0">
                <a:solidFill>
                  <a:srgbClr val="0000FF"/>
                </a:solidFill>
                <a:latin typeface="Times New Roman" pitchFamily="18" charset="0"/>
                <a:cs typeface="Times New Roman" pitchFamily="18" charset="0"/>
              </a:rPr>
              <a:t>.</a:t>
            </a:r>
          </a:p>
        </p:txBody>
      </p:sp>
    </p:spTree>
    <p:extLst>
      <p:ext uri="{BB962C8B-B14F-4D97-AF65-F5344CB8AC3E}">
        <p14:creationId xmlns:p14="http://schemas.microsoft.com/office/powerpoint/2010/main" val="9547359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1443097"/>
            <a:ext cx="7848600" cy="2958502"/>
          </a:xfrm>
          <a:prstGeom prst="rect">
            <a:avLst/>
          </a:prstGeom>
        </p:spPr>
        <p:txBody>
          <a:bodyPr wrap="square">
            <a:spAutoFit/>
          </a:bodyPr>
          <a:lstStyle/>
          <a:p>
            <a:pPr algn="just">
              <a:lnSpc>
                <a:spcPct val="150000"/>
              </a:lnSpc>
            </a:pPr>
            <a:r>
              <a:rPr lang="en-US" sz="3200" dirty="0">
                <a:solidFill>
                  <a:srgbClr val="FF3300"/>
                </a:solidFill>
                <a:latin typeface="Times New Roman" pitchFamily="18" charset="0"/>
                <a:cs typeface="Times New Roman" pitchFamily="18" charset="0"/>
              </a:rPr>
              <a:t>b.</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Hôm</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nào</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đi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làm</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về</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mẹ</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cũng</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thấy</a:t>
            </a:r>
            <a:r>
              <a:rPr lang="en-US" sz="3200" dirty="0">
                <a:solidFill>
                  <a:srgbClr val="0000FF"/>
                </a:solidFill>
                <a:latin typeface="Times New Roman" pitchFamily="18" charset="0"/>
                <a:cs typeface="Times New Roman" pitchFamily="18" charset="0"/>
              </a:rPr>
              <a:t> Loan </a:t>
            </a:r>
            <a:r>
              <a:rPr lang="en-US" sz="3200" dirty="0" err="1">
                <a:solidFill>
                  <a:srgbClr val="0000FF"/>
                </a:solidFill>
                <a:latin typeface="Times New Roman" pitchFamily="18" charset="0"/>
                <a:cs typeface="Times New Roman" pitchFamily="18" charset="0"/>
              </a:rPr>
              <a:t>đã</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chuẩn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bị</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sẵn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chậu</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nước</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khăn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mặt</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để</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mẹ</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rửa</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cho</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mát.Loan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còn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nhanh</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nhảu</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giúp</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mẹ</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mang</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túi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vào</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nhà</a:t>
            </a:r>
            <a:r>
              <a:rPr lang="en-US" sz="3200" dirty="0">
                <a:solidFill>
                  <a:srgbClr val="0000FF"/>
                </a:solidFill>
                <a:latin typeface="Times New Roman" pitchFamily="18" charset="0"/>
                <a:cs typeface="Times New Roman" pitchFamily="18" charset="0"/>
              </a:rPr>
              <a:t>.</a:t>
            </a:r>
          </a:p>
        </p:txBody>
      </p:sp>
    </p:spTree>
    <p:extLst>
      <p:ext uri="{BB962C8B-B14F-4D97-AF65-F5344CB8AC3E}">
        <p14:creationId xmlns:p14="http://schemas.microsoft.com/office/powerpoint/2010/main" val="21747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2057400"/>
            <a:ext cx="8229600" cy="2308324"/>
          </a:xfrm>
          <a:prstGeom prst="rect">
            <a:avLst/>
          </a:prstGeom>
        </p:spPr>
        <p:txBody>
          <a:bodyPr wrap="square">
            <a:spAutoFit/>
          </a:bodyPr>
          <a:lstStyle/>
          <a:p>
            <a:pPr algn="just">
              <a:lnSpc>
                <a:spcPct val="150000"/>
              </a:lnSpc>
            </a:pPr>
            <a:r>
              <a:rPr lang="en-US" sz="3200" dirty="0">
                <a:solidFill>
                  <a:srgbClr val="FF3300"/>
                </a:solidFill>
                <a:latin typeface="Times New Roman" pitchFamily="18" charset="0"/>
                <a:cs typeface="Times New Roman" pitchFamily="18" charset="0"/>
              </a:rPr>
              <a:t>c.</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Bố</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Hoàng</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vừa</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đi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làm</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về</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rất</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mệt</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Hoàng</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chạy</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ra</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tận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cửa</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đón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và</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hỏi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ngay</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Bố</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có</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nhớ</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mua</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truyện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tranh</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cho</a:t>
            </a:r>
            <a:r>
              <a:rPr lang="en-US" sz="3200" dirty="0">
                <a:solidFill>
                  <a:srgbClr val="0000FF"/>
                </a:solidFill>
                <a:latin typeface="Times New Roman" pitchFamily="18" charset="0"/>
                <a:cs typeface="Times New Roman" pitchFamily="18" charset="0"/>
              </a:rPr>
              <a:t> con </a:t>
            </a:r>
            <a:r>
              <a:rPr lang="en-US" sz="3200" dirty="0" err="1">
                <a:solidFill>
                  <a:srgbClr val="0000FF"/>
                </a:solidFill>
                <a:latin typeface="Times New Roman" pitchFamily="18" charset="0"/>
                <a:cs typeface="Times New Roman" pitchFamily="18" charset="0"/>
              </a:rPr>
              <a:t>không</a:t>
            </a:r>
            <a:r>
              <a:rPr lang="en-US" sz="3200" dirty="0">
                <a:solidFill>
                  <a:srgbClr val="0000FF"/>
                </a:solidFill>
                <a:latin typeface="Times New Roman" pitchFamily="18" charset="0"/>
                <a:cs typeface="Times New Roman" pitchFamily="18" charset="0"/>
              </a:rPr>
              <a:t>?”.</a:t>
            </a:r>
          </a:p>
        </p:txBody>
      </p:sp>
    </p:spTree>
    <p:extLst>
      <p:ext uri="{BB962C8B-B14F-4D97-AF65-F5344CB8AC3E}">
        <p14:creationId xmlns:p14="http://schemas.microsoft.com/office/powerpoint/2010/main" val="18492099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1524000"/>
            <a:ext cx="8305800" cy="3046988"/>
          </a:xfrm>
          <a:prstGeom prst="rect">
            <a:avLst/>
          </a:prstGeom>
        </p:spPr>
        <p:txBody>
          <a:bodyPr wrap="square">
            <a:spAutoFit/>
          </a:bodyPr>
          <a:lstStyle/>
          <a:p>
            <a:pPr algn="just">
              <a:lnSpc>
                <a:spcPct val="150000"/>
              </a:lnSpc>
            </a:pPr>
            <a:r>
              <a:rPr lang="en-US" sz="3200" dirty="0">
                <a:solidFill>
                  <a:srgbClr val="FF3300"/>
                </a:solidFill>
                <a:latin typeface="Times New Roman" pitchFamily="18" charset="0"/>
                <a:cs typeface="Times New Roman" pitchFamily="18" charset="0"/>
              </a:rPr>
              <a:t>d.</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Ông</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nội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của</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Hoài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rất</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thích</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chơi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cây</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cảnh</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Hoài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đến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nhà</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bạn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mượn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sách</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thấy</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ngoài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vườn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nhà</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bạn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có</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khóm</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hoa</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lạ</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liền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xin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bạn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một</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nhánh</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mang</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về</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cho</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ông</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trồng</a:t>
            </a:r>
            <a:r>
              <a:rPr lang="en-US" sz="3200" dirty="0">
                <a:solidFill>
                  <a:srgbClr val="0000FF"/>
                </a:solidFill>
                <a:latin typeface="Times New Roman" pitchFamily="18" charset="0"/>
                <a:cs typeface="Times New Roman" pitchFamily="18" charset="0"/>
              </a:rPr>
              <a:t>.</a:t>
            </a:r>
          </a:p>
        </p:txBody>
      </p:sp>
    </p:spTree>
    <p:extLst>
      <p:ext uri="{BB962C8B-B14F-4D97-AF65-F5344CB8AC3E}">
        <p14:creationId xmlns:p14="http://schemas.microsoft.com/office/powerpoint/2010/main" val="39163369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1600200"/>
            <a:ext cx="8001000" cy="3046988"/>
          </a:xfrm>
          <a:prstGeom prst="rect">
            <a:avLst/>
          </a:prstGeom>
        </p:spPr>
        <p:txBody>
          <a:bodyPr wrap="square">
            <a:spAutoFit/>
          </a:bodyPr>
          <a:lstStyle/>
          <a:p>
            <a:pPr algn="just">
              <a:lnSpc>
                <a:spcPct val="150000"/>
              </a:lnSpc>
            </a:pPr>
            <a:r>
              <a:rPr lang="en-US" sz="3200" dirty="0">
                <a:solidFill>
                  <a:srgbClr val="FF3300"/>
                </a:solidFill>
                <a:latin typeface="Times New Roman" pitchFamily="18" charset="0"/>
                <a:cs typeface="Times New Roman" pitchFamily="18" charset="0"/>
              </a:rPr>
              <a:t>đ.</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Sau</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giờ</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học</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nhóm</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Nhâm</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và</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bạn</a:t>
            </a:r>
            <a:r>
              <a:rPr lang="en-US" sz="3200" dirty="0">
                <a:solidFill>
                  <a:srgbClr val="0000FF"/>
                </a:solidFill>
                <a:latin typeface="Times New Roman" pitchFamily="18" charset="0"/>
                <a:cs typeface="Times New Roman" pitchFamily="18" charset="0"/>
              </a:rPr>
              <a:t> Minh </a:t>
            </a:r>
            <a:r>
              <a:rPr lang="en-US" sz="3200" dirty="0" err="1">
                <a:solidFill>
                  <a:srgbClr val="0000FF"/>
                </a:solidFill>
                <a:latin typeface="Times New Roman" pitchFamily="18" charset="0"/>
                <a:cs typeface="Times New Roman" pitchFamily="18" charset="0"/>
              </a:rPr>
              <a:t>đang</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đùa</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với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nhau</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Chợt</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nghe</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tiếng</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bà</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ngoại</a:t>
            </a:r>
            <a:r>
              <a:rPr lang="en-US" sz="3200" dirty="0">
                <a:solidFill>
                  <a:srgbClr val="0000FF"/>
                </a:solidFill>
                <a:latin typeface="Times New Roman" pitchFamily="18" charset="0"/>
                <a:cs typeface="Times New Roman" pitchFamily="18" charset="0"/>
              </a:rPr>
              <a:t> ho ở </a:t>
            </a:r>
            <a:r>
              <a:rPr lang="en-US" sz="3200" dirty="0" err="1">
                <a:solidFill>
                  <a:srgbClr val="0000FF"/>
                </a:solidFill>
                <a:latin typeface="Times New Roman" pitchFamily="18" charset="0"/>
                <a:cs typeface="Times New Roman" pitchFamily="18" charset="0"/>
              </a:rPr>
              <a:t>phòng</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bên</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Nhâm</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vội</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chạy</a:t>
            </a:r>
            <a:r>
              <a:rPr lang="en-US" sz="3200" dirty="0">
                <a:solidFill>
                  <a:srgbClr val="0000FF"/>
                </a:solidFill>
                <a:latin typeface="Times New Roman" pitchFamily="18" charset="0"/>
                <a:cs typeface="Times New Roman" pitchFamily="18" charset="0"/>
              </a:rPr>
              <a:t> sang </a:t>
            </a:r>
            <a:r>
              <a:rPr lang="en-US" sz="3200" dirty="0" err="1">
                <a:solidFill>
                  <a:srgbClr val="0000FF"/>
                </a:solidFill>
                <a:latin typeface="Times New Roman" pitchFamily="18" charset="0"/>
                <a:cs typeface="Times New Roman" pitchFamily="18" charset="0"/>
              </a:rPr>
              <a:t>vuốt</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ngực</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cho</a:t>
            </a:r>
            <a:r>
              <a:rPr lang="en-US" sz="3200" dirty="0">
                <a:solidFill>
                  <a:srgbClr val="0000FF"/>
                </a:solidFill>
                <a:latin typeface="Times New Roman" pitchFamily="18" charset="0"/>
                <a:cs typeface="Times New Roman" pitchFamily="18" charset="0"/>
              </a:rPr>
              <a:t> </a:t>
            </a:r>
            <a:r>
              <a:rPr lang="en-US" sz="3200" dirty="0" err="1">
                <a:solidFill>
                  <a:srgbClr val="0000FF"/>
                </a:solidFill>
                <a:latin typeface="Times New Roman" pitchFamily="18" charset="0"/>
                <a:cs typeface="Times New Roman" pitchFamily="18" charset="0"/>
              </a:rPr>
              <a:t>bà</a:t>
            </a:r>
            <a:r>
              <a:rPr lang="en-US" sz="3200" dirty="0">
                <a:solidFill>
                  <a:srgbClr val="0000FF"/>
                </a:solidFill>
                <a:latin typeface="Times New Roman" pitchFamily="18" charset="0"/>
                <a:cs typeface="Times New Roman" pitchFamily="18" charset="0"/>
              </a:rPr>
              <a:t>.</a:t>
            </a:r>
          </a:p>
        </p:txBody>
      </p:sp>
    </p:spTree>
    <p:extLst>
      <p:ext uri="{BB962C8B-B14F-4D97-AF65-F5344CB8AC3E}">
        <p14:creationId xmlns:p14="http://schemas.microsoft.com/office/powerpoint/2010/main" val="22070401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7"/>
          <p:cNvSpPr>
            <a:spLocks noChangeArrowheads="1"/>
          </p:cNvSpPr>
          <p:nvPr/>
        </p:nvSpPr>
        <p:spPr bwMode="auto">
          <a:xfrm>
            <a:off x="1752600" y="1001713"/>
            <a:ext cx="7391400" cy="2122487"/>
          </a:xfrm>
          <a:prstGeom prst="cloudCallout">
            <a:avLst>
              <a:gd name="adj1" fmla="val -50356"/>
              <a:gd name="adj2" fmla="val 154736"/>
            </a:avLst>
          </a:prstGeom>
          <a:ln>
            <a:headEnd/>
            <a:tailEnd/>
          </a:ln>
        </p:spPr>
        <p:style>
          <a:lnRef idx="2">
            <a:schemeClr val="accent1"/>
          </a:lnRef>
          <a:fillRef idx="1">
            <a:schemeClr val="lt1"/>
          </a:fillRef>
          <a:effectRef idx="0">
            <a:schemeClr val="accent1"/>
          </a:effectRef>
          <a:fontRef idx="minor">
            <a:schemeClr val="dk1"/>
          </a:fontRef>
        </p:style>
        <p:txBody>
          <a:bodyPr/>
          <a:lstStyle/>
          <a:p>
            <a:pPr algn="ctr"/>
            <a:r>
              <a:rPr lang="pt-BR" sz="3600" dirty="0">
                <a:solidFill>
                  <a:srgbClr val="C00000"/>
                </a:solidFill>
                <a:latin typeface="Times New Roman" pitchFamily="18" charset="0"/>
                <a:cs typeface="Times New Roman" pitchFamily="18" charset="0"/>
              </a:rPr>
              <a:t>Qua bài tập 1, chúng ta cần học tập cách ứng xử của  các bạn nào?</a:t>
            </a:r>
          </a:p>
        </p:txBody>
      </p:sp>
      <p:pic>
        <p:nvPicPr>
          <p:cNvPr id="5" name="Picture 11" descr="ag00317_">
            <a:hlinkClick r:id="" action="ppaction://noaction"/>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44513" y="3352800"/>
            <a:ext cx="2655887"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Left Arrow 5">
            <a:hlinkClick r:id="rId4" action="ppaction://hlinksldjump"/>
          </p:cNvPr>
          <p:cNvSpPr/>
          <p:nvPr/>
        </p:nvSpPr>
        <p:spPr>
          <a:xfrm>
            <a:off x="8458200" y="5867400"/>
            <a:ext cx="533400" cy="381000"/>
          </a:xfrm>
          <a:prstGeom prst="leftArrow">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p>
        </p:txBody>
      </p:sp>
    </p:spTree>
    <p:extLst>
      <p:ext uri="{BB962C8B-B14F-4D97-AF65-F5344CB8AC3E}">
        <p14:creationId xmlns:p14="http://schemas.microsoft.com/office/powerpoint/2010/main" val="7851944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subTnLst>
                                    <p:audio>
                                      <p:cMediaNode vol="100000">
                                        <p:cTn display="0" masterRel="sameClick">
                                          <p:stCondLst>
                                            <p:cond evt="begin" delay="0">
                                              <p:tn val="5"/>
                                            </p:cond>
                                          </p:stCondLst>
                                          <p:endCondLst>
                                            <p:cond evt="onStopAudio" delay="0">
                                              <p:tgtEl>
                                                <p:sldTgt/>
                                              </p:tgtEl>
                                            </p:cond>
                                          </p:endCondLst>
                                        </p:cTn>
                                        <p:tgtEl>
                                          <p:sndTgt r:embed="rId2" name="chimes.wav"/>
                                        </p:tgtEl>
                                      </p:cMediaNode>
                                    </p:audio>
                                  </p:sub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81000" y="106740"/>
            <a:ext cx="8305800" cy="1569660"/>
          </a:xfrm>
          <a:prstGeom prst="rect">
            <a:avLst/>
          </a:prstGeom>
        </p:spPr>
        <p:txBody>
          <a:bodyPr wrap="square">
            <a:spAutoFit/>
          </a:bodyPr>
          <a:lstStyle/>
          <a:p>
            <a:pPr lvl="0" algn="just">
              <a:lnSpc>
                <a:spcPct val="150000"/>
              </a:lnSpc>
            </a:pPr>
            <a:r>
              <a:rPr lang="en-US" sz="3200" dirty="0">
                <a:solidFill>
                  <a:srgbClr val="002060"/>
                </a:solidFill>
                <a:latin typeface="Times New Roman" pitchFamily="18" charset="0"/>
                <a:cs typeface="Times New Roman" pitchFamily="18" charset="0"/>
              </a:rPr>
              <a:t>        Theo </a:t>
            </a:r>
            <a:r>
              <a:rPr lang="en-US" sz="3200" dirty="0" err="1">
                <a:solidFill>
                  <a:srgbClr val="002060"/>
                </a:solidFill>
                <a:latin typeface="Times New Roman" pitchFamily="18" charset="0"/>
                <a:cs typeface="Times New Roman" pitchFamily="18" charset="0"/>
              </a:rPr>
              <a:t>em</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chúng</a:t>
            </a:r>
            <a:r>
              <a:rPr lang="en-US" sz="3200" dirty="0">
                <a:solidFill>
                  <a:srgbClr val="002060"/>
                </a:solidFill>
                <a:latin typeface="Times New Roman" pitchFamily="18" charset="0"/>
                <a:cs typeface="Times New Roman" pitchFamily="18" charset="0"/>
              </a:rPr>
              <a:t> ta </a:t>
            </a:r>
            <a:r>
              <a:rPr lang="en-US" sz="3200" dirty="0" err="1">
                <a:solidFill>
                  <a:srgbClr val="002060"/>
                </a:solidFill>
                <a:latin typeface="Times New Roman" pitchFamily="18" charset="0"/>
                <a:cs typeface="Times New Roman" pitchFamily="18" charset="0"/>
              </a:rPr>
              <a:t>cần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làm</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gì</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để</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thể</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hiện</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lòng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hiếu</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thảo</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với</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ông</a:t>
            </a:r>
            <a:r>
              <a:rPr lang="en-US" sz="3200" dirty="0">
                <a:solidFill>
                  <a:srgbClr val="002060"/>
                </a:solidFill>
                <a:latin typeface="Times New Roman" pitchFamily="18" charset="0"/>
                <a:cs typeface="Times New Roman" pitchFamily="18" charset="0"/>
              </a:rPr>
              <a:t> </a:t>
            </a:r>
            <a:r>
              <a:rPr lang="en-US" sz="3200" dirty="0" err="1">
                <a:solidFill>
                  <a:srgbClr val="002060"/>
                </a:solidFill>
                <a:latin typeface="Times New Roman" pitchFamily="18" charset="0"/>
                <a:cs typeface="Times New Roman" pitchFamily="18" charset="0"/>
              </a:rPr>
              <a:t>bà</a:t>
            </a:r>
            <a:r>
              <a:rPr lang="en-US" sz="3200" dirty="0">
                <a:solidFill>
                  <a:srgbClr val="002060"/>
                </a:solidFill>
                <a:latin typeface="Times New Roman" pitchFamily="18" charset="0"/>
                <a:cs typeface="Times New Roman" pitchFamily="18" charset="0"/>
              </a:rPr>
              <a:t>, cha </a:t>
            </a:r>
            <a:r>
              <a:rPr lang="en-US" sz="3200" dirty="0" err="1">
                <a:solidFill>
                  <a:srgbClr val="002060"/>
                </a:solidFill>
                <a:latin typeface="Times New Roman" pitchFamily="18" charset="0"/>
                <a:cs typeface="Times New Roman" pitchFamily="18" charset="0"/>
              </a:rPr>
              <a:t>mẹ</a:t>
            </a:r>
            <a:r>
              <a:rPr lang="en-US" sz="3200" dirty="0">
                <a:solidFill>
                  <a:srgbClr val="002060"/>
                </a:solidFill>
                <a:latin typeface="Times New Roman" pitchFamily="18" charset="0"/>
                <a:cs typeface="Times New Roman" pitchFamily="18" charset="0"/>
              </a:rPr>
              <a: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5550" y="2209800"/>
            <a:ext cx="4272897" cy="2845750"/>
          </a:xfrm>
          <a:prstGeom prst="rect">
            <a:avLst/>
          </a:prstGeom>
        </p:spPr>
      </p:pic>
      <p:sp>
        <p:nvSpPr>
          <p:cNvPr id="4" name="Text Box 23"/>
          <p:cNvSpPr txBox="1">
            <a:spLocks noChangeArrowheads="1"/>
          </p:cNvSpPr>
          <p:nvPr/>
        </p:nvSpPr>
        <p:spPr bwMode="auto">
          <a:xfrm>
            <a:off x="228600" y="1649852"/>
            <a:ext cx="84582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lnSpc>
                <a:spcPct val="150000"/>
              </a:lnSpc>
              <a:spcBef>
                <a:spcPct val="50000"/>
              </a:spcBef>
            </a:pPr>
            <a:r>
              <a:rPr lang="en-US" sz="3200" i="1" dirty="0">
                <a:solidFill>
                  <a:srgbClr val="C00000"/>
                </a:solidFill>
                <a:latin typeface="Times New Roman" panose="02020603050405020304" pitchFamily="18" charset="0"/>
                <a:cs typeface="Times New Roman" panose="02020603050405020304" pitchFamily="18" charset="0"/>
              </a:rPr>
              <a:t>	</a:t>
            </a:r>
            <a:r>
              <a:rPr lang="vi-VN" sz="3200" i="1" dirty="0">
                <a:solidFill>
                  <a:srgbClr val="C00000"/>
                </a:solidFill>
                <a:latin typeface="Times New Roman" panose="02020603050405020304" pitchFamily="18" charset="0"/>
                <a:cs typeface="Times New Roman" panose="02020603050405020304" pitchFamily="18" charset="0"/>
              </a:rPr>
              <a:t>Hiếu thảo với ông bà, cha mẹ là phải biết vâng lời, chăm chỉ học tập, tham gia làm những công việc trong gia đ</a:t>
            </a:r>
            <a:r>
              <a:rPr lang="en-US" sz="3200" i="1" dirty="0">
                <a:solidFill>
                  <a:srgbClr val="C00000"/>
                </a:solidFill>
                <a:latin typeface="Times New Roman" panose="02020603050405020304" pitchFamily="18" charset="0"/>
                <a:cs typeface="Times New Roman" panose="02020603050405020304" pitchFamily="18" charset="0"/>
              </a:rPr>
              <a:t>ì</a:t>
            </a:r>
            <a:r>
              <a:rPr lang="vi-VN" sz="3200" i="1" dirty="0">
                <a:solidFill>
                  <a:srgbClr val="C00000"/>
                </a:solidFill>
                <a:latin typeface="Times New Roman" panose="02020603050405020304" pitchFamily="18" charset="0"/>
                <a:cs typeface="Times New Roman" panose="02020603050405020304" pitchFamily="18" charset="0"/>
              </a:rPr>
              <a:t>nh tùy theo khả năng, biết yêu thưương và chia sẻ buồn vui, khó nhọc của ông bà, cha mẹ và biết quan tâm tới sở thích của ông bà, cha mẹ.</a:t>
            </a:r>
          </a:p>
        </p:txBody>
      </p:sp>
    </p:spTree>
    <p:extLst>
      <p:ext uri="{BB962C8B-B14F-4D97-AF65-F5344CB8AC3E}">
        <p14:creationId xmlns:p14="http://schemas.microsoft.com/office/powerpoint/2010/main" val="261095764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nodeType="clickEffect">
                                  <p:stCondLst>
                                    <p:cond delay="0"/>
                                  </p:stCondLst>
                                  <p:childTnLst>
                                    <p:anim calcmode="lin" valueType="num">
                                      <p:cBhvr additive="base">
                                        <p:cTn id="15" dur="500"/>
                                        <p:tgtEl>
                                          <p:spTgt spid="2"/>
                                        </p:tgtEl>
                                        <p:attrNameLst>
                                          <p:attrName>ppt_x</p:attrName>
                                        </p:attrNameLst>
                                      </p:cBhvr>
                                      <p:tavLst>
                                        <p:tav tm="0">
                                          <p:val>
                                            <p:strVal val="ppt_x"/>
                                          </p:val>
                                        </p:tav>
                                        <p:tav tm="100000">
                                          <p:val>
                                            <p:strVal val="ppt_x"/>
                                          </p:val>
                                        </p:tav>
                                      </p:tavLst>
                                    </p:anim>
                                    <p:anim calcmode="lin" valueType="num">
                                      <p:cBhvr additive="base">
                                        <p:cTn id="16" dur="500"/>
                                        <p:tgtEl>
                                          <p:spTgt spid="2"/>
                                        </p:tgtEl>
                                        <p:attrNameLst>
                                          <p:attrName>ppt_y</p:attrName>
                                        </p:attrNameLst>
                                      </p:cBhvr>
                                      <p:tavLst>
                                        <p:tav tm="0">
                                          <p:val>
                                            <p:strVal val="ppt_y"/>
                                          </p:val>
                                        </p:tav>
                                        <p:tav tm="100000">
                                          <p:val>
                                            <p:strVal val="1+ppt_h/2"/>
                                          </p:val>
                                        </p:tav>
                                      </p:tavLst>
                                    </p:anim>
                                    <p:set>
                                      <p:cBhvr>
                                        <p:cTn id="17" dur="1" fill="hold">
                                          <p:stCondLst>
                                            <p:cond delay="499"/>
                                          </p:stCondLst>
                                        </p:cTn>
                                        <p:tgtEl>
                                          <p:spTgt spid="2"/>
                                        </p:tgtEl>
                                        <p:attrNameLst>
                                          <p:attrName>style.visibility</p:attrName>
                                        </p:attrNameLst>
                                      </p:cBhvr>
                                      <p:to>
                                        <p:strVal val="hidden"/>
                                      </p:to>
                                    </p:set>
                                  </p:childTnLst>
                                </p:cTn>
                              </p:par>
                            </p:childTnLst>
                          </p:cTn>
                        </p:par>
                        <p:par>
                          <p:cTn id="18" fill="hold">
                            <p:stCondLst>
                              <p:cond delay="500"/>
                            </p:stCondLst>
                            <p:childTnLst>
                              <p:par>
                                <p:cTn id="19" presetID="16" presetClass="entr" presetSubtype="21"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133600" y="152400"/>
            <a:ext cx="5410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pitchFamily="18" charset="0"/>
              </a:defRPr>
            </a:lvl1pPr>
            <a:lvl2pPr marL="742950" indent="-285750" eaLnBrk="0" hangingPunct="0">
              <a:defRPr sz="2800">
                <a:solidFill>
                  <a:schemeClr val="tx1"/>
                </a:solidFill>
                <a:latin typeface="Times New Roman" pitchFamily="18" charset="0"/>
              </a:defRPr>
            </a:lvl2pPr>
            <a:lvl3pPr marL="1143000" indent="-228600" eaLnBrk="0" hangingPunct="0">
              <a:defRPr sz="2800">
                <a:solidFill>
                  <a:schemeClr val="tx1"/>
                </a:solidFill>
                <a:latin typeface="Times New Roman" pitchFamily="18" charset="0"/>
              </a:defRPr>
            </a:lvl3pPr>
            <a:lvl4pPr marL="1600200" indent="-228600" eaLnBrk="0" hangingPunct="0">
              <a:defRPr sz="2800">
                <a:solidFill>
                  <a:schemeClr val="tx1"/>
                </a:solidFill>
                <a:latin typeface="Times New Roman" pitchFamily="18" charset="0"/>
              </a:defRPr>
            </a:lvl4pPr>
            <a:lvl5pPr marL="2057400" indent="-228600" eaLnBrk="0" hangingPunct="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pPr algn="ctr" eaLnBrk="1" hangingPunct="1"/>
            <a:r>
              <a:rPr lang="en-US" altLang="en-US" sz="3600" b="1">
                <a:solidFill>
                  <a:srgbClr val="0070C0"/>
                </a:solidFill>
              </a:rPr>
              <a:t>Ô SỐ MAY MẮN</a:t>
            </a:r>
          </a:p>
        </p:txBody>
      </p:sp>
      <p:sp>
        <p:nvSpPr>
          <p:cNvPr id="5" name="Rectangle 4">
            <a:hlinkClick r:id="rId2" action="ppaction://hlinksldjump"/>
          </p:cNvPr>
          <p:cNvSpPr/>
          <p:nvPr/>
        </p:nvSpPr>
        <p:spPr>
          <a:xfrm>
            <a:off x="4267200" y="1681162"/>
            <a:ext cx="1447800" cy="1295400"/>
          </a:xfrm>
          <a:prstGeom prst="rect">
            <a:avLst/>
          </a:prstGeom>
          <a:ln>
            <a:solidFill>
              <a:srgbClr val="0070C0"/>
            </a:solidFill>
          </a:ln>
        </p:spPr>
        <p:style>
          <a:lnRef idx="2">
            <a:schemeClr val="accent2"/>
          </a:lnRef>
          <a:fillRef idx="1">
            <a:schemeClr val="lt1"/>
          </a:fillRef>
          <a:effectRef idx="0">
            <a:schemeClr val="accent2"/>
          </a:effectRef>
          <a:fontRef idx="minor">
            <a:schemeClr val="dk1"/>
          </a:fontRef>
        </p:style>
        <p:txBody>
          <a:bodyPr anchor="ctr"/>
          <a:lstStyle/>
          <a:p>
            <a:pPr algn="ctr">
              <a:defRPr/>
            </a:pPr>
            <a:r>
              <a:rPr lang="en-US" sz="3600" b="1" dirty="0">
                <a:solidFill>
                  <a:srgbClr val="FF0000"/>
                </a:solidFill>
                <a:latin typeface="Times New Roman" panose="02020603050405020304" pitchFamily="18" charset="0"/>
                <a:cs typeface="Times New Roman" panose="02020603050405020304" pitchFamily="18" charset="0"/>
              </a:rPr>
              <a:t>2</a:t>
            </a:r>
          </a:p>
        </p:txBody>
      </p:sp>
      <p:sp>
        <p:nvSpPr>
          <p:cNvPr id="11" name="Rectangle 10">
            <a:hlinkClick r:id="rId3" action="ppaction://hlinksldjump"/>
          </p:cNvPr>
          <p:cNvSpPr/>
          <p:nvPr/>
        </p:nvSpPr>
        <p:spPr>
          <a:xfrm>
            <a:off x="2286000" y="1681162"/>
            <a:ext cx="1447800" cy="1295400"/>
          </a:xfrm>
          <a:prstGeom prst="rect">
            <a:avLst/>
          </a:prstGeom>
          <a:ln>
            <a:solidFill>
              <a:srgbClr val="0070C0"/>
            </a:solidFill>
          </a:ln>
        </p:spPr>
        <p:style>
          <a:lnRef idx="2">
            <a:schemeClr val="accent2"/>
          </a:lnRef>
          <a:fillRef idx="1">
            <a:schemeClr val="lt1"/>
          </a:fillRef>
          <a:effectRef idx="0">
            <a:schemeClr val="accent2"/>
          </a:effectRef>
          <a:fontRef idx="minor">
            <a:schemeClr val="dk1"/>
          </a:fontRef>
        </p:style>
        <p:txBody>
          <a:bodyPr anchor="ctr"/>
          <a:lstStyle/>
          <a:p>
            <a:pPr algn="ctr">
              <a:defRPr/>
            </a:pPr>
            <a:r>
              <a:rPr lang="en-US" sz="3600" b="1">
                <a:solidFill>
                  <a:srgbClr val="FF0000"/>
                </a:solidFill>
                <a:latin typeface="Times New Roman" panose="02020603050405020304" pitchFamily="18" charset="0"/>
                <a:cs typeface="Times New Roman" panose="02020603050405020304" pitchFamily="18" charset="0"/>
              </a:rPr>
              <a:t>1</a:t>
            </a:r>
          </a:p>
        </p:txBody>
      </p:sp>
      <p:sp>
        <p:nvSpPr>
          <p:cNvPr id="14" name="Rectangle 13">
            <a:hlinkClick r:id="rId4" action="ppaction://hlinksldjump"/>
          </p:cNvPr>
          <p:cNvSpPr/>
          <p:nvPr/>
        </p:nvSpPr>
        <p:spPr>
          <a:xfrm>
            <a:off x="6324600" y="1681162"/>
            <a:ext cx="1447800" cy="1295400"/>
          </a:xfrm>
          <a:prstGeom prst="rect">
            <a:avLst/>
          </a:prstGeom>
          <a:ln>
            <a:solidFill>
              <a:srgbClr val="0070C0"/>
            </a:solidFill>
          </a:ln>
        </p:spPr>
        <p:style>
          <a:lnRef idx="2">
            <a:schemeClr val="accent2"/>
          </a:lnRef>
          <a:fillRef idx="1">
            <a:schemeClr val="lt1"/>
          </a:fillRef>
          <a:effectRef idx="0">
            <a:schemeClr val="accent2"/>
          </a:effectRef>
          <a:fontRef idx="minor">
            <a:schemeClr val="dk1"/>
          </a:fontRef>
        </p:style>
        <p:txBody>
          <a:bodyPr anchor="ctr"/>
          <a:lstStyle/>
          <a:p>
            <a:pPr algn="ctr">
              <a:defRPr/>
            </a:pPr>
            <a:r>
              <a:rPr lang="en-US" sz="3600" b="1" dirty="0">
                <a:solidFill>
                  <a:srgbClr val="FF0000"/>
                </a:solidFill>
                <a:latin typeface="Times New Roman" panose="02020603050405020304" pitchFamily="18" charset="0"/>
                <a:cs typeface="Times New Roman" panose="02020603050405020304" pitchFamily="18" charset="0"/>
              </a:rPr>
              <a:t>3</a:t>
            </a:r>
          </a:p>
        </p:txBody>
      </p:sp>
      <p:pic>
        <p:nvPicPr>
          <p:cNvPr id="16" name="Picture 11" descr="ag00317_">
            <a:hlinkClick r:id="" action="ppaction://noaction"/>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15913" y="3352800"/>
            <a:ext cx="2655887"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ight Arrow 2">
            <a:hlinkClick r:id="rId6" action="ppaction://hlinksldjump"/>
          </p:cNvPr>
          <p:cNvSpPr/>
          <p:nvPr/>
        </p:nvSpPr>
        <p:spPr>
          <a:xfrm>
            <a:off x="315913" y="6100763"/>
            <a:ext cx="381000" cy="304800"/>
          </a:xfrm>
          <a:prstGeom prst="rightArrow">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p>
        </p:txBody>
      </p:sp>
      <p:sp>
        <p:nvSpPr>
          <p:cNvPr id="4" name="TextBox 3"/>
          <p:cNvSpPr txBox="1"/>
          <p:nvPr/>
        </p:nvSpPr>
        <p:spPr>
          <a:xfrm>
            <a:off x="2590800" y="3711476"/>
            <a:ext cx="6019800" cy="2308324"/>
          </a:xfrm>
          <a:prstGeom prst="rect">
            <a:avLst/>
          </a:prstGeom>
          <a:noFill/>
        </p:spPr>
        <p:txBody>
          <a:bodyPr wrap="square" rtlCol="0">
            <a:spAutoFit/>
          </a:bodyPr>
          <a:lstStyle/>
          <a:p>
            <a:pPr algn="ctr"/>
            <a:r>
              <a:rPr lang="en-US" sz="2400" dirty="0" err="1">
                <a:solidFill>
                  <a:srgbClr val="C00000"/>
                </a:solidFill>
                <a:latin typeface="Times New Roman" pitchFamily="18" charset="0"/>
                <a:cs typeface="Times New Roman" pitchFamily="18" charset="0"/>
              </a:rPr>
              <a:t>Luật</a:t>
            </a:r>
            <a:r>
              <a:rPr lang="en-US" sz="2400" dirty="0">
                <a:solidFill>
                  <a:srgbClr val="C00000"/>
                </a:solidFill>
                <a:latin typeface="Times New Roman" pitchFamily="18" charset="0"/>
                <a:cs typeface="Times New Roman" pitchFamily="18" charset="0"/>
              </a:rPr>
              <a:t> </a:t>
            </a:r>
            <a:r>
              <a:rPr lang="en-US" sz="2400" dirty="0" err="1">
                <a:solidFill>
                  <a:srgbClr val="C00000"/>
                </a:solidFill>
                <a:latin typeface="Times New Roman" pitchFamily="18" charset="0"/>
                <a:cs typeface="Times New Roman" pitchFamily="18" charset="0"/>
              </a:rPr>
              <a:t>chơi</a:t>
            </a:r>
            <a:r>
              <a:rPr lang="en-US" sz="2400" dirty="0">
                <a:solidFill>
                  <a:srgbClr val="C00000"/>
                </a:solidFill>
                <a:latin typeface="Times New Roman" pitchFamily="18" charset="0"/>
                <a:cs typeface="Times New Roman" pitchFamily="18" charset="0"/>
              </a:rPr>
              <a:t>: </a:t>
            </a:r>
          </a:p>
          <a:p>
            <a:pPr algn="just"/>
            <a:r>
              <a:rPr lang="en-US" sz="2400" dirty="0" err="1">
                <a:solidFill>
                  <a:srgbClr val="002060"/>
                </a:solidFill>
                <a:latin typeface="Times New Roman" pitchFamily="18" charset="0"/>
                <a:cs typeface="Times New Roman" pitchFamily="18" charset="0"/>
              </a:rPr>
              <a:t>Có</a:t>
            </a:r>
            <a:r>
              <a:rPr lang="en-US" sz="2400" dirty="0">
                <a:solidFill>
                  <a:srgbClr val="002060"/>
                </a:solidFill>
                <a:latin typeface="Times New Roman" pitchFamily="18" charset="0"/>
                <a:cs typeface="Times New Roman" pitchFamily="18" charset="0"/>
              </a:rPr>
              <a:t> 3 ô  </a:t>
            </a:r>
            <a:r>
              <a:rPr lang="en-US" sz="2400" dirty="0" err="1">
                <a:solidFill>
                  <a:srgbClr val="002060"/>
                </a:solidFill>
                <a:latin typeface="Times New Roman" pitchFamily="18" charset="0"/>
                <a:cs typeface="Times New Roman" pitchFamily="18" charset="0"/>
              </a:rPr>
              <a:t>số</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trong</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đó</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có</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một</a:t>
            </a:r>
            <a:r>
              <a:rPr lang="en-US" sz="2400" dirty="0">
                <a:solidFill>
                  <a:srgbClr val="002060"/>
                </a:solidFill>
                <a:latin typeface="Times New Roman" pitchFamily="18" charset="0"/>
                <a:cs typeface="Times New Roman" pitchFamily="18" charset="0"/>
              </a:rPr>
              <a:t> ô </a:t>
            </a:r>
            <a:r>
              <a:rPr lang="en-US" sz="2400" dirty="0" err="1">
                <a:solidFill>
                  <a:srgbClr val="002060"/>
                </a:solidFill>
                <a:latin typeface="Times New Roman" pitchFamily="18" charset="0"/>
                <a:cs typeface="Times New Roman" pitchFamily="18" charset="0"/>
              </a:rPr>
              <a:t>số</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là</a:t>
            </a:r>
            <a:r>
              <a:rPr lang="en-US" sz="2400" dirty="0">
                <a:solidFill>
                  <a:srgbClr val="002060"/>
                </a:solidFill>
                <a:latin typeface="Times New Roman" pitchFamily="18" charset="0"/>
                <a:cs typeface="Times New Roman" pitchFamily="18" charset="0"/>
              </a:rPr>
              <a:t> ô </a:t>
            </a:r>
            <a:r>
              <a:rPr lang="en-US" sz="2400" dirty="0" err="1">
                <a:solidFill>
                  <a:srgbClr val="002060"/>
                </a:solidFill>
                <a:latin typeface="Times New Roman" pitchFamily="18" charset="0"/>
                <a:cs typeface="Times New Roman" pitchFamily="18" charset="0"/>
              </a:rPr>
              <a:t>số</a:t>
            </a:r>
            <a:r>
              <a:rPr lang="en-US" sz="2400" dirty="0">
                <a:solidFill>
                  <a:srgbClr val="002060"/>
                </a:solidFill>
                <a:latin typeface="Times New Roman" pitchFamily="18" charset="0"/>
                <a:cs typeface="Times New Roman" pitchFamily="18" charset="0"/>
              </a:rPr>
              <a:t> may </a:t>
            </a:r>
            <a:r>
              <a:rPr lang="en-US" sz="2400" dirty="0" err="1">
                <a:solidFill>
                  <a:srgbClr val="002060"/>
                </a:solidFill>
                <a:latin typeface="Times New Roman" pitchFamily="18" charset="0"/>
                <a:cs typeface="Times New Roman" pitchFamily="18" charset="0"/>
              </a:rPr>
              <a:t>mắn</a:t>
            </a:r>
            <a:r>
              <a:rPr lang="en-US" sz="2400" dirty="0">
                <a:solidFill>
                  <a:srgbClr val="002060"/>
                </a:solidFill>
                <a:latin typeface="Times New Roman" pitchFamily="18" charset="0"/>
                <a:cs typeface="Times New Roman" pitchFamily="18" charset="0"/>
              </a:rPr>
              <a:t>. Ai </a:t>
            </a:r>
            <a:r>
              <a:rPr lang="en-US" sz="2400" dirty="0" err="1">
                <a:solidFill>
                  <a:srgbClr val="002060"/>
                </a:solidFill>
                <a:latin typeface="Times New Roman" pitchFamily="18" charset="0"/>
                <a:cs typeface="Times New Roman" pitchFamily="18" charset="0"/>
              </a:rPr>
              <a:t>chọn</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được</a:t>
            </a:r>
            <a:r>
              <a:rPr lang="en-US" sz="2400" dirty="0">
                <a:solidFill>
                  <a:srgbClr val="002060"/>
                </a:solidFill>
                <a:latin typeface="Times New Roman" pitchFamily="18" charset="0"/>
                <a:cs typeface="Times New Roman" pitchFamily="18" charset="0"/>
              </a:rPr>
              <a:t> ô </a:t>
            </a:r>
            <a:r>
              <a:rPr lang="en-US" sz="2400" dirty="0" err="1">
                <a:solidFill>
                  <a:srgbClr val="002060"/>
                </a:solidFill>
                <a:latin typeface="Times New Roman" pitchFamily="18" charset="0"/>
                <a:cs typeface="Times New Roman" pitchFamily="18" charset="0"/>
              </a:rPr>
              <a:t>số</a:t>
            </a:r>
            <a:r>
              <a:rPr lang="en-US" sz="2400" dirty="0">
                <a:solidFill>
                  <a:srgbClr val="002060"/>
                </a:solidFill>
                <a:latin typeface="Times New Roman" pitchFamily="18" charset="0"/>
                <a:cs typeface="Times New Roman" pitchFamily="18" charset="0"/>
              </a:rPr>
              <a:t> may </a:t>
            </a:r>
            <a:r>
              <a:rPr lang="en-US" sz="2400" dirty="0" err="1">
                <a:solidFill>
                  <a:srgbClr val="002060"/>
                </a:solidFill>
                <a:latin typeface="Times New Roman" pitchFamily="18" charset="0"/>
                <a:cs typeface="Times New Roman" pitchFamily="18" charset="0"/>
              </a:rPr>
              <a:t>mắn</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sẽ</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được</a:t>
            </a:r>
            <a:r>
              <a:rPr lang="en-US" sz="2400" dirty="0">
                <a:solidFill>
                  <a:srgbClr val="002060"/>
                </a:solidFill>
                <a:latin typeface="Times New Roman" pitchFamily="18" charset="0"/>
                <a:cs typeface="Times New Roman" pitchFamily="18" charset="0"/>
              </a:rPr>
              <a:t> 1 </a:t>
            </a:r>
            <a:r>
              <a:rPr lang="en-US" sz="2400" dirty="0" err="1">
                <a:solidFill>
                  <a:srgbClr val="002060"/>
                </a:solidFill>
                <a:latin typeface="Times New Roman" pitchFamily="18" charset="0"/>
                <a:cs typeface="Times New Roman" pitchFamily="18" charset="0"/>
              </a:rPr>
              <a:t>phần</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quà</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ai</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chọn</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vào</a:t>
            </a:r>
            <a:r>
              <a:rPr lang="en-US" sz="2400" dirty="0">
                <a:solidFill>
                  <a:srgbClr val="002060"/>
                </a:solidFill>
                <a:latin typeface="Times New Roman" pitchFamily="18" charset="0"/>
                <a:cs typeface="Times New Roman" pitchFamily="18" charset="0"/>
              </a:rPr>
              <a:t> ô </a:t>
            </a:r>
            <a:r>
              <a:rPr lang="en-US" sz="2400" dirty="0" err="1">
                <a:solidFill>
                  <a:srgbClr val="002060"/>
                </a:solidFill>
                <a:latin typeface="Times New Roman" pitchFamily="18" charset="0"/>
                <a:cs typeface="Times New Roman" pitchFamily="18" charset="0"/>
              </a:rPr>
              <a:t>số</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không</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phải</a:t>
            </a:r>
            <a:r>
              <a:rPr lang="en-US" sz="2400" dirty="0">
                <a:solidFill>
                  <a:srgbClr val="002060"/>
                </a:solidFill>
                <a:latin typeface="Times New Roman" pitchFamily="18" charset="0"/>
                <a:cs typeface="Times New Roman" pitchFamily="18" charset="0"/>
              </a:rPr>
              <a:t> ô </a:t>
            </a:r>
            <a:r>
              <a:rPr lang="en-US" sz="2400" dirty="0" err="1">
                <a:solidFill>
                  <a:srgbClr val="002060"/>
                </a:solidFill>
                <a:latin typeface="Times New Roman" pitchFamily="18" charset="0"/>
                <a:cs typeface="Times New Roman" pitchFamily="18" charset="0"/>
              </a:rPr>
              <a:t>số</a:t>
            </a:r>
            <a:r>
              <a:rPr lang="en-US" sz="2400" dirty="0">
                <a:solidFill>
                  <a:srgbClr val="002060"/>
                </a:solidFill>
                <a:latin typeface="Times New Roman" pitchFamily="18" charset="0"/>
                <a:cs typeface="Times New Roman" pitchFamily="18" charset="0"/>
              </a:rPr>
              <a:t> may </a:t>
            </a:r>
            <a:r>
              <a:rPr lang="en-US" sz="2400" dirty="0" err="1">
                <a:solidFill>
                  <a:srgbClr val="002060"/>
                </a:solidFill>
                <a:latin typeface="Times New Roman" pitchFamily="18" charset="0"/>
                <a:cs typeface="Times New Roman" pitchFamily="18" charset="0"/>
              </a:rPr>
              <a:t>mắn</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sẽ</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thực</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hiện</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yêu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cầu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trong</a:t>
            </a:r>
            <a:r>
              <a:rPr lang="en-US" sz="2400" dirty="0">
                <a:solidFill>
                  <a:srgbClr val="002060"/>
                </a:solidFill>
                <a:latin typeface="Times New Roman" pitchFamily="18" charset="0"/>
                <a:cs typeface="Times New Roman" pitchFamily="18" charset="0"/>
              </a:rPr>
              <a:t> ô </a:t>
            </a:r>
            <a:r>
              <a:rPr lang="en-US" sz="2400" dirty="0" err="1">
                <a:solidFill>
                  <a:srgbClr val="002060"/>
                </a:solidFill>
                <a:latin typeface="Times New Roman" pitchFamily="18" charset="0"/>
                <a:cs typeface="Times New Roman" pitchFamily="18" charset="0"/>
              </a:rPr>
              <a:t>số</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đó</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Chọn</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được</a:t>
            </a:r>
            <a:r>
              <a:rPr lang="en-US" sz="2400" dirty="0">
                <a:solidFill>
                  <a:srgbClr val="002060"/>
                </a:solidFill>
                <a:latin typeface="Times New Roman" pitchFamily="18" charset="0"/>
                <a:cs typeface="Times New Roman" pitchFamily="18" charset="0"/>
              </a:rPr>
              <a:t> ô </a:t>
            </a:r>
            <a:r>
              <a:rPr lang="en-US" sz="2400" dirty="0" err="1">
                <a:solidFill>
                  <a:srgbClr val="002060"/>
                </a:solidFill>
                <a:latin typeface="Times New Roman" pitchFamily="18" charset="0"/>
                <a:cs typeface="Times New Roman" pitchFamily="18" charset="0"/>
              </a:rPr>
              <a:t>số</a:t>
            </a:r>
            <a:r>
              <a:rPr lang="en-US" sz="2400" dirty="0">
                <a:solidFill>
                  <a:srgbClr val="002060"/>
                </a:solidFill>
                <a:latin typeface="Times New Roman" pitchFamily="18" charset="0"/>
                <a:cs typeface="Times New Roman" pitchFamily="18" charset="0"/>
              </a:rPr>
              <a:t> may </a:t>
            </a:r>
            <a:r>
              <a:rPr lang="en-US" sz="2400" dirty="0" err="1">
                <a:solidFill>
                  <a:srgbClr val="002060"/>
                </a:solidFill>
                <a:latin typeface="Times New Roman" pitchFamily="18" charset="0"/>
                <a:cs typeface="Times New Roman" pitchFamily="18" charset="0"/>
              </a:rPr>
              <a:t>mắn</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thì</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trò</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chơi</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kết</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thúc</a:t>
            </a:r>
            <a:r>
              <a:rPr lang="en-US" sz="2400" dirty="0">
                <a:solidFill>
                  <a:srgbClr val="002060"/>
                </a:solidFill>
                <a:latin typeface="Times New Roman" pitchFamily="18" charset="0"/>
                <a:cs typeface="Times New Roman" pitchFamily="18" charset="0"/>
              </a:rPr>
              <a:t>.</a:t>
            </a:r>
          </a:p>
        </p:txBody>
      </p:sp>
    </p:spTree>
    <p:extLst>
      <p:ext uri="{BB962C8B-B14F-4D97-AF65-F5344CB8AC3E}">
        <p14:creationId xmlns:p14="http://schemas.microsoft.com/office/powerpoint/2010/main" val="2096885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2" presetClass="entr" presetSubtype="4"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nodeType="afterGroup">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barn(inVertical)">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arn(inVertical)">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xit" presetSubtype="21" fill="hold" grpId="1" nodeType="clickEffect">
                                  <p:stCondLst>
                                    <p:cond delay="0"/>
                                  </p:stCondLst>
                                  <p:childTnLst>
                                    <p:animEffect transition="out" filter="barn(inVertical)">
                                      <p:cBhvr>
                                        <p:cTn id="34" dur="500"/>
                                        <p:tgtEl>
                                          <p:spTgt spid="4"/>
                                        </p:tgtEl>
                                      </p:cBhvr>
                                    </p:animEffect>
                                    <p:set>
                                      <p:cBhvr>
                                        <p:cTn id="35"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5"/>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2" presetClass="exit" presetSubtype="4" fill="hold" grpId="1" nodeType="clickEffect">
                                  <p:stCondLst>
                                    <p:cond delay="0"/>
                                  </p:stCondLst>
                                  <p:childTnLst>
                                    <p:anim calcmode="lin" valueType="num">
                                      <p:cBhvr additive="base">
                                        <p:cTn id="40" dur="500"/>
                                        <p:tgtEl>
                                          <p:spTgt spid="5"/>
                                        </p:tgtEl>
                                        <p:attrNameLst>
                                          <p:attrName>ppt_x</p:attrName>
                                        </p:attrNameLst>
                                      </p:cBhvr>
                                      <p:tavLst>
                                        <p:tav tm="0">
                                          <p:val>
                                            <p:strVal val="ppt_x"/>
                                          </p:val>
                                        </p:tav>
                                        <p:tav tm="100000">
                                          <p:val>
                                            <p:strVal val="ppt_x"/>
                                          </p:val>
                                        </p:tav>
                                      </p:tavLst>
                                    </p:anim>
                                    <p:anim calcmode="lin" valueType="num">
                                      <p:cBhvr additive="base">
                                        <p:cTn id="41" dur="500"/>
                                        <p:tgtEl>
                                          <p:spTgt spid="5"/>
                                        </p:tgtEl>
                                        <p:attrNameLst>
                                          <p:attrName>ppt_y</p:attrName>
                                        </p:attrNameLst>
                                      </p:cBhvr>
                                      <p:tavLst>
                                        <p:tav tm="0">
                                          <p:val>
                                            <p:strVal val="ppt_y"/>
                                          </p:val>
                                        </p:tav>
                                        <p:tav tm="100000">
                                          <p:val>
                                            <p:strVal val="1+ppt_h/2"/>
                                          </p:val>
                                        </p:tav>
                                      </p:tavLst>
                                    </p:anim>
                                    <p:set>
                                      <p:cBhvr>
                                        <p:cTn id="42"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43" restart="whenNotActive" fill="hold" evtFilter="cancelBubble" nodeType="interactiveSeq">
                <p:stCondLst>
                  <p:cond evt="onClick" delay="0">
                    <p:tgtEl>
                      <p:spTgt spid="11"/>
                    </p:tgtEl>
                  </p:cond>
                </p:stCondLst>
                <p:endSync evt="end" delay="0">
                  <p:rtn val="all"/>
                </p:endSync>
                <p:childTnLst>
                  <p:par>
                    <p:cTn id="44" fill="hold" nodeType="clickPar">
                      <p:stCondLst>
                        <p:cond delay="0"/>
                      </p:stCondLst>
                      <p:childTnLst>
                        <p:par>
                          <p:cTn id="45" fill="hold" nodeType="withGroup">
                            <p:stCondLst>
                              <p:cond delay="0"/>
                            </p:stCondLst>
                            <p:childTnLst>
                              <p:par>
                                <p:cTn id="46" presetID="6" presetClass="exit" presetSubtype="32" fill="hold" grpId="1" nodeType="clickEffect">
                                  <p:stCondLst>
                                    <p:cond delay="0"/>
                                  </p:stCondLst>
                                  <p:childTnLst>
                                    <p:animEffect transition="out" filter="circle(out)">
                                      <p:cBhvr>
                                        <p:cTn id="47" dur="2000"/>
                                        <p:tgtEl>
                                          <p:spTgt spid="11"/>
                                        </p:tgtEl>
                                      </p:cBhvr>
                                    </p:animEffect>
                                    <p:set>
                                      <p:cBhvr>
                                        <p:cTn id="48" dur="1" fill="hold">
                                          <p:stCondLst>
                                            <p:cond delay="19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49" restart="whenNotActive" fill="hold" evtFilter="cancelBubble" nodeType="interactiveSeq">
                <p:stCondLst>
                  <p:cond evt="onClick" delay="0">
                    <p:tgtEl>
                      <p:spTgt spid="14"/>
                    </p:tgtEl>
                  </p:cond>
                </p:stCondLst>
                <p:endSync evt="end" delay="0">
                  <p:rtn val="all"/>
                </p:endSync>
                <p:childTnLst>
                  <p:par>
                    <p:cTn id="50" fill="hold" nodeType="clickPar">
                      <p:stCondLst>
                        <p:cond delay="0"/>
                      </p:stCondLst>
                      <p:childTnLst>
                        <p:par>
                          <p:cTn id="51" fill="hold" nodeType="withGroup">
                            <p:stCondLst>
                              <p:cond delay="0"/>
                            </p:stCondLst>
                            <p:childTnLst>
                              <p:par>
                                <p:cTn id="52" presetID="2" presetClass="exit" presetSubtype="4" fill="hold" grpId="1" nodeType="clickEffect">
                                  <p:stCondLst>
                                    <p:cond delay="0"/>
                                  </p:stCondLst>
                                  <p:childTnLst>
                                    <p:anim calcmode="lin" valueType="num">
                                      <p:cBhvr additive="base">
                                        <p:cTn id="53" dur="500"/>
                                        <p:tgtEl>
                                          <p:spTgt spid="14"/>
                                        </p:tgtEl>
                                        <p:attrNameLst>
                                          <p:attrName>ppt_x</p:attrName>
                                        </p:attrNameLst>
                                      </p:cBhvr>
                                      <p:tavLst>
                                        <p:tav tm="0">
                                          <p:val>
                                            <p:strVal val="ppt_x"/>
                                          </p:val>
                                        </p:tav>
                                        <p:tav tm="100000">
                                          <p:val>
                                            <p:strVal val="ppt_x"/>
                                          </p:val>
                                        </p:tav>
                                      </p:tavLst>
                                    </p:anim>
                                    <p:anim calcmode="lin" valueType="num">
                                      <p:cBhvr additive="base">
                                        <p:cTn id="54" dur="500"/>
                                        <p:tgtEl>
                                          <p:spTgt spid="14"/>
                                        </p:tgtEl>
                                        <p:attrNameLst>
                                          <p:attrName>ppt_y</p:attrName>
                                        </p:attrNameLst>
                                      </p:cBhvr>
                                      <p:tavLst>
                                        <p:tav tm="0">
                                          <p:val>
                                            <p:strVal val="ppt_y"/>
                                          </p:val>
                                        </p:tav>
                                        <p:tav tm="100000">
                                          <p:val>
                                            <p:strVal val="1+ppt_h/2"/>
                                          </p:val>
                                        </p:tav>
                                      </p:tavLst>
                                    </p:anim>
                                    <p:set>
                                      <p:cBhvr>
                                        <p:cTn id="55"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2" grpId="0"/>
      <p:bldP spid="5" grpId="0" animBg="1"/>
      <p:bldP spid="5" grpId="1" animBg="1"/>
      <p:bldP spid="11" grpId="0" animBg="1"/>
      <p:bldP spid="11" grpId="1" animBg="1"/>
      <p:bldP spid="14" grpId="0" animBg="1"/>
      <p:bldP spid="14" grpId="1" animBg="1"/>
      <p:bldP spid="4" grpId="0"/>
      <p:bldP spid="4"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247729" y="417493"/>
            <a:ext cx="889627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50000"/>
              </a:spcBef>
            </a:pPr>
            <a:r>
              <a:rPr lang="en-US" sz="2800" i="1" dirty="0">
                <a:solidFill>
                  <a:srgbClr val="C00000"/>
                </a:solidFill>
                <a:latin typeface="Times New Roman" pitchFamily="18" charset="0"/>
                <a:cs typeface="Times New Roman" pitchFamily="18" charset="0"/>
              </a:rPr>
              <a:t> </a:t>
            </a:r>
            <a:r>
              <a:rPr lang="en-US" sz="2800" b="1" u="sng" dirty="0" err="1">
                <a:solidFill>
                  <a:srgbClr val="C00000"/>
                </a:solidFill>
                <a:latin typeface="Times New Roman" pitchFamily="18" charset="0"/>
                <a:cs typeface="Times New Roman" pitchFamily="18" charset="0"/>
              </a:rPr>
              <a:t>Bài</a:t>
            </a:r>
            <a:r>
              <a:rPr lang="en-US" sz="2800" b="1" u="sng" dirty="0">
                <a:solidFill>
                  <a:srgbClr val="C00000"/>
                </a:solidFill>
                <a:latin typeface="Times New Roman" pitchFamily="18" charset="0"/>
                <a:cs typeface="Times New Roman" pitchFamily="18" charset="0"/>
              </a:rPr>
              <a:t> </a:t>
            </a:r>
            <a:r>
              <a:rPr lang="en-US" sz="2800" b="1" u="sng" dirty="0" err="1">
                <a:solidFill>
                  <a:srgbClr val="C00000"/>
                </a:solidFill>
                <a:latin typeface="Times New Roman" pitchFamily="18" charset="0"/>
                <a:cs typeface="Times New Roman" pitchFamily="18" charset="0"/>
              </a:rPr>
              <a:t>tập</a:t>
            </a:r>
            <a:r>
              <a:rPr lang="en-US" sz="2800" b="1" u="sng" dirty="0">
                <a:solidFill>
                  <a:srgbClr val="C00000"/>
                </a:solidFill>
                <a:latin typeface="Times New Roman" pitchFamily="18" charset="0"/>
                <a:cs typeface="Times New Roman" pitchFamily="18" charset="0"/>
              </a:rPr>
              <a:t> 2:</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Em</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hãy</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quan</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sát</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mỗi</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tranh</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dưới</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đây</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và</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nhận</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xét</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về</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việc</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làm</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của</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bạn</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nhỏ</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của</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trong</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tranh</a:t>
            </a:r>
            <a:r>
              <a:rPr lang="en-US" sz="2800" b="1" dirty="0">
                <a:solidFill>
                  <a:srgbClr val="C00000"/>
                </a:solidFill>
                <a:latin typeface="Times New Roman" pitchFamily="18" charset="0"/>
                <a:cs typeface="Times New Roman" pitchFamily="18" charset="0"/>
              </a:rPr>
              <a:t>.</a:t>
            </a:r>
          </a:p>
        </p:txBody>
      </p:sp>
      <p:pic>
        <p:nvPicPr>
          <p:cNvPr id="3" name="Picture 2" descr="C:\Users\Welcome\Desktop\ánh dao duc\WP_20161125_11_03_33_Pr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7728" y="1878687"/>
            <a:ext cx="4019472" cy="3814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C:\Users\Welcome\Desktop\ánh dao duc\WP_20161125_11_03_21_Pr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19989" y="1891750"/>
            <a:ext cx="4143011" cy="3801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295400" y="5801380"/>
            <a:ext cx="1569102" cy="523220"/>
          </a:xfrm>
          <a:prstGeom prst="rect">
            <a:avLst/>
          </a:prstGeom>
          <a:noFill/>
        </p:spPr>
        <p:txBody>
          <a:bodyPr wrap="square" rtlCol="0">
            <a:spAutoFit/>
          </a:bodyPr>
          <a:lstStyle/>
          <a:p>
            <a:r>
              <a:rPr lang="vi-VN" sz="2800" b="1" dirty="0">
                <a:solidFill>
                  <a:schemeClr val="accent1">
                    <a:lumMod val="75000"/>
                  </a:schemeClr>
                </a:solidFill>
                <a:latin typeface="Times New Roman" pitchFamily="18" charset="0"/>
                <a:cs typeface="Times New Roman" pitchFamily="18" charset="0"/>
              </a:rPr>
              <a:t>Tranh 1</a:t>
            </a:r>
            <a:endParaRPr lang="en-US" sz="2800" b="1" dirty="0">
              <a:solidFill>
                <a:schemeClr val="accent1">
                  <a:lumMod val="75000"/>
                </a:schemeClr>
              </a:solidFill>
              <a:latin typeface="Times New Roman" pitchFamily="18" charset="0"/>
              <a:cs typeface="Times New Roman" pitchFamily="18" charset="0"/>
            </a:endParaRPr>
          </a:p>
        </p:txBody>
      </p:sp>
      <p:sp>
        <p:nvSpPr>
          <p:cNvPr id="6" name="TextBox 5"/>
          <p:cNvSpPr txBox="1"/>
          <p:nvPr/>
        </p:nvSpPr>
        <p:spPr>
          <a:xfrm>
            <a:off x="6096000" y="5801380"/>
            <a:ext cx="1905000" cy="523220"/>
          </a:xfrm>
          <a:prstGeom prst="rect">
            <a:avLst/>
          </a:prstGeom>
          <a:noFill/>
        </p:spPr>
        <p:txBody>
          <a:bodyPr wrap="square" rtlCol="0">
            <a:spAutoFit/>
          </a:bodyPr>
          <a:lstStyle/>
          <a:p>
            <a:r>
              <a:rPr lang="vi-VN" sz="2800" b="1" dirty="0">
                <a:solidFill>
                  <a:schemeClr val="accent1">
                    <a:lumMod val="75000"/>
                  </a:schemeClr>
                </a:solidFill>
                <a:latin typeface="Times New Roman" pitchFamily="18" charset="0"/>
                <a:cs typeface="Times New Roman" pitchFamily="18" charset="0"/>
              </a:rPr>
              <a:t>Tranh 2</a:t>
            </a:r>
            <a:endParaRPr lang="en-US" sz="2800" b="1" dirty="0">
              <a:solidFill>
                <a:schemeClr val="accent1">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5683010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80">
                                          <p:stCondLst>
                                            <p:cond delay="0"/>
                                          </p:stCondLst>
                                        </p:cTn>
                                        <p:tgtEl>
                                          <p:spTgt spid="5"/>
                                        </p:tgtEl>
                                      </p:cBhvr>
                                    </p:animEffect>
                                    <p:anim calcmode="lin" valueType="num">
                                      <p:cBhvr>
                                        <p:cTn id="29"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4" dur="26">
                                          <p:stCondLst>
                                            <p:cond delay="650"/>
                                          </p:stCondLst>
                                        </p:cTn>
                                        <p:tgtEl>
                                          <p:spTgt spid="5"/>
                                        </p:tgtEl>
                                      </p:cBhvr>
                                      <p:to x="100000" y="60000"/>
                                    </p:animScale>
                                    <p:animScale>
                                      <p:cBhvr>
                                        <p:cTn id="35" dur="166" decel="50000">
                                          <p:stCondLst>
                                            <p:cond delay="676"/>
                                          </p:stCondLst>
                                        </p:cTn>
                                        <p:tgtEl>
                                          <p:spTgt spid="5"/>
                                        </p:tgtEl>
                                      </p:cBhvr>
                                      <p:to x="100000" y="100000"/>
                                    </p:animScale>
                                    <p:animScale>
                                      <p:cBhvr>
                                        <p:cTn id="36" dur="26">
                                          <p:stCondLst>
                                            <p:cond delay="1312"/>
                                          </p:stCondLst>
                                        </p:cTn>
                                        <p:tgtEl>
                                          <p:spTgt spid="5"/>
                                        </p:tgtEl>
                                      </p:cBhvr>
                                      <p:to x="100000" y="80000"/>
                                    </p:animScale>
                                    <p:animScale>
                                      <p:cBhvr>
                                        <p:cTn id="37" dur="166" decel="50000">
                                          <p:stCondLst>
                                            <p:cond delay="1338"/>
                                          </p:stCondLst>
                                        </p:cTn>
                                        <p:tgtEl>
                                          <p:spTgt spid="5"/>
                                        </p:tgtEl>
                                      </p:cBhvr>
                                      <p:to x="100000" y="100000"/>
                                    </p:animScale>
                                    <p:animScale>
                                      <p:cBhvr>
                                        <p:cTn id="38" dur="26">
                                          <p:stCondLst>
                                            <p:cond delay="1642"/>
                                          </p:stCondLst>
                                        </p:cTn>
                                        <p:tgtEl>
                                          <p:spTgt spid="5"/>
                                        </p:tgtEl>
                                      </p:cBhvr>
                                      <p:to x="100000" y="90000"/>
                                    </p:animScale>
                                    <p:animScale>
                                      <p:cBhvr>
                                        <p:cTn id="39" dur="166" decel="50000">
                                          <p:stCondLst>
                                            <p:cond delay="1668"/>
                                          </p:stCondLst>
                                        </p:cTn>
                                        <p:tgtEl>
                                          <p:spTgt spid="5"/>
                                        </p:tgtEl>
                                      </p:cBhvr>
                                      <p:to x="100000" y="100000"/>
                                    </p:animScale>
                                    <p:animScale>
                                      <p:cBhvr>
                                        <p:cTn id="40" dur="26">
                                          <p:stCondLst>
                                            <p:cond delay="1808"/>
                                          </p:stCondLst>
                                        </p:cTn>
                                        <p:tgtEl>
                                          <p:spTgt spid="5"/>
                                        </p:tgtEl>
                                      </p:cBhvr>
                                      <p:to x="100000" y="95000"/>
                                    </p:animScale>
                                    <p:animScale>
                                      <p:cBhvr>
                                        <p:cTn id="41" dur="166" decel="50000">
                                          <p:stCondLst>
                                            <p:cond delay="1834"/>
                                          </p:stCondLst>
                                        </p:cTn>
                                        <p:tgtEl>
                                          <p:spTgt spid="5"/>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6" presetClass="entr" presetSubtype="0"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wipe(down)">
                                      <p:cBhvr>
                                        <p:cTn id="46" dur="580">
                                          <p:stCondLst>
                                            <p:cond delay="0"/>
                                          </p:stCondLst>
                                        </p:cTn>
                                        <p:tgtEl>
                                          <p:spTgt spid="6"/>
                                        </p:tgtEl>
                                      </p:cBhvr>
                                    </p:animEffect>
                                    <p:anim calcmode="lin" valueType="num">
                                      <p:cBhvr>
                                        <p:cTn id="47"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52" dur="26">
                                          <p:stCondLst>
                                            <p:cond delay="650"/>
                                          </p:stCondLst>
                                        </p:cTn>
                                        <p:tgtEl>
                                          <p:spTgt spid="6"/>
                                        </p:tgtEl>
                                      </p:cBhvr>
                                      <p:to x="100000" y="60000"/>
                                    </p:animScale>
                                    <p:animScale>
                                      <p:cBhvr>
                                        <p:cTn id="53" dur="166" decel="50000">
                                          <p:stCondLst>
                                            <p:cond delay="676"/>
                                          </p:stCondLst>
                                        </p:cTn>
                                        <p:tgtEl>
                                          <p:spTgt spid="6"/>
                                        </p:tgtEl>
                                      </p:cBhvr>
                                      <p:to x="100000" y="100000"/>
                                    </p:animScale>
                                    <p:animScale>
                                      <p:cBhvr>
                                        <p:cTn id="54" dur="26">
                                          <p:stCondLst>
                                            <p:cond delay="1312"/>
                                          </p:stCondLst>
                                        </p:cTn>
                                        <p:tgtEl>
                                          <p:spTgt spid="6"/>
                                        </p:tgtEl>
                                      </p:cBhvr>
                                      <p:to x="100000" y="80000"/>
                                    </p:animScale>
                                    <p:animScale>
                                      <p:cBhvr>
                                        <p:cTn id="55" dur="166" decel="50000">
                                          <p:stCondLst>
                                            <p:cond delay="1338"/>
                                          </p:stCondLst>
                                        </p:cTn>
                                        <p:tgtEl>
                                          <p:spTgt spid="6"/>
                                        </p:tgtEl>
                                      </p:cBhvr>
                                      <p:to x="100000" y="100000"/>
                                    </p:animScale>
                                    <p:animScale>
                                      <p:cBhvr>
                                        <p:cTn id="56" dur="26">
                                          <p:stCondLst>
                                            <p:cond delay="1642"/>
                                          </p:stCondLst>
                                        </p:cTn>
                                        <p:tgtEl>
                                          <p:spTgt spid="6"/>
                                        </p:tgtEl>
                                      </p:cBhvr>
                                      <p:to x="100000" y="90000"/>
                                    </p:animScale>
                                    <p:animScale>
                                      <p:cBhvr>
                                        <p:cTn id="57" dur="166" decel="50000">
                                          <p:stCondLst>
                                            <p:cond delay="1668"/>
                                          </p:stCondLst>
                                        </p:cTn>
                                        <p:tgtEl>
                                          <p:spTgt spid="6"/>
                                        </p:tgtEl>
                                      </p:cBhvr>
                                      <p:to x="100000" y="100000"/>
                                    </p:animScale>
                                    <p:animScale>
                                      <p:cBhvr>
                                        <p:cTn id="58" dur="26">
                                          <p:stCondLst>
                                            <p:cond delay="1808"/>
                                          </p:stCondLst>
                                        </p:cTn>
                                        <p:tgtEl>
                                          <p:spTgt spid="6"/>
                                        </p:tgtEl>
                                      </p:cBhvr>
                                      <p:to x="100000" y="95000"/>
                                    </p:animScale>
                                    <p:animScale>
                                      <p:cBhvr>
                                        <p:cTn id="59"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152400"/>
            <a:ext cx="8229600" cy="7239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400" b="1" dirty="0">
                <a:solidFill>
                  <a:srgbClr val="0070C0"/>
                </a:solidFill>
                <a:latin typeface="Times New Roman" pitchFamily="18" charset="0"/>
                <a:cs typeface="Times New Roman" pitchFamily="18" charset="0"/>
              </a:rPr>
              <a:t>BÀI TẬP 2</a:t>
            </a:r>
            <a:br>
              <a:rPr lang="en-US" sz="3400" b="1" dirty="0">
                <a:solidFill>
                  <a:srgbClr val="0070C0"/>
                </a:solidFill>
                <a:latin typeface="Times New Roman" pitchFamily="18" charset="0"/>
                <a:cs typeface="Times New Roman" pitchFamily="18" charset="0"/>
              </a:rPr>
            </a:br>
            <a:endParaRPr lang="en-US" sz="3400" b="1" dirty="0">
              <a:solidFill>
                <a:srgbClr val="0070C0"/>
              </a:solidFill>
              <a:latin typeface="Times New Roman" pitchFamily="18" charset="0"/>
              <a:cs typeface="Times New Roman" pitchFamily="18" charset="0"/>
            </a:endParaRPr>
          </a:p>
        </p:txBody>
      </p:sp>
      <p:sp>
        <p:nvSpPr>
          <p:cNvPr id="3" name="Oval 2"/>
          <p:cNvSpPr/>
          <p:nvPr/>
        </p:nvSpPr>
        <p:spPr>
          <a:xfrm>
            <a:off x="2209800" y="800100"/>
            <a:ext cx="4724400" cy="83820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3200" b="1" dirty="0" err="1">
                <a:solidFill>
                  <a:srgbClr val="FF0000"/>
                </a:solidFill>
                <a:latin typeface="Times New Roman" pitchFamily="18" charset="0"/>
                <a:cs typeface="Times New Roman" pitchFamily="18" charset="0"/>
              </a:rPr>
              <a:t>Thảo</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luận</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nhóm</a:t>
            </a:r>
            <a:endParaRPr lang="en-US" sz="3200" b="1" dirty="0">
              <a:solidFill>
                <a:srgbClr val="FF0000"/>
              </a:solidFill>
              <a:latin typeface="Times New Roman" pitchFamily="18" charset="0"/>
              <a:cs typeface="Times New Roman" pitchFamily="18" charset="0"/>
            </a:endParaRPr>
          </a:p>
        </p:txBody>
      </p:sp>
      <p:sp>
        <p:nvSpPr>
          <p:cNvPr id="4" name="Rectangle 3"/>
          <p:cNvSpPr/>
          <p:nvPr/>
        </p:nvSpPr>
        <p:spPr>
          <a:xfrm>
            <a:off x="228600" y="1752600"/>
            <a:ext cx="8686800" cy="954107"/>
          </a:xfrm>
          <a:prstGeom prst="rect">
            <a:avLst/>
          </a:prstGeom>
        </p:spPr>
        <p:txBody>
          <a:bodyPr wrap="square">
            <a:spAutoFit/>
          </a:bodyPr>
          <a:lstStyle/>
          <a:p>
            <a:pPr algn="just"/>
            <a:r>
              <a:rPr lang="en-US" altLang="vi-VN" sz="2800" dirty="0">
                <a:solidFill>
                  <a:srgbClr val="0000FF"/>
                </a:solidFill>
                <a:latin typeface="Times New Roman" pitchFamily="18" charset="0"/>
                <a:cs typeface="Times New Roman" pitchFamily="18" charset="0"/>
              </a:rPr>
              <a:t>1. </a:t>
            </a:r>
            <a:r>
              <a:rPr lang="en-US" altLang="vi-VN" sz="2800" dirty="0" err="1">
                <a:solidFill>
                  <a:srgbClr val="0000FF"/>
                </a:solidFill>
                <a:latin typeface="Times New Roman" pitchFamily="18" charset="0"/>
                <a:cs typeface="Times New Roman" pitchFamily="18" charset="0"/>
              </a:rPr>
              <a:t>Tranh</a:t>
            </a:r>
            <a:r>
              <a:rPr lang="en-US" altLang="vi-VN" sz="2800" dirty="0">
                <a:solidFill>
                  <a:srgbClr val="0000FF"/>
                </a:solidFill>
                <a:latin typeface="Times New Roman" pitchFamily="18" charset="0"/>
                <a:cs typeface="Times New Roman" pitchFamily="18" charset="0"/>
              </a:rPr>
              <a:t> </a:t>
            </a:r>
            <a:r>
              <a:rPr lang="en-US" altLang="vi-VN" sz="2800" dirty="0" err="1">
                <a:solidFill>
                  <a:srgbClr val="0000FF"/>
                </a:solidFill>
                <a:latin typeface="Times New Roman" pitchFamily="18" charset="0"/>
                <a:cs typeface="Times New Roman" pitchFamily="18" charset="0"/>
              </a:rPr>
              <a:t>vẽ</a:t>
            </a:r>
            <a:r>
              <a:rPr lang="en-US" altLang="vi-VN" sz="2800" dirty="0">
                <a:solidFill>
                  <a:srgbClr val="0000FF"/>
                </a:solidFill>
                <a:latin typeface="Times New Roman" pitchFamily="18" charset="0"/>
                <a:cs typeface="Times New Roman" pitchFamily="18" charset="0"/>
              </a:rPr>
              <a:t> </a:t>
            </a:r>
            <a:r>
              <a:rPr lang="en-US" altLang="vi-VN" sz="2800" dirty="0" err="1">
                <a:solidFill>
                  <a:srgbClr val="0000FF"/>
                </a:solidFill>
                <a:latin typeface="Times New Roman" pitchFamily="18" charset="0"/>
                <a:cs typeface="Times New Roman" pitchFamily="18" charset="0"/>
              </a:rPr>
              <a:t>gì</a:t>
            </a:r>
            <a:r>
              <a:rPr lang="en-US" altLang="vi-VN" sz="2800" dirty="0">
                <a:solidFill>
                  <a:srgbClr val="0000FF"/>
                </a:solidFill>
                <a:latin typeface="Times New Roman" pitchFamily="18" charset="0"/>
                <a:cs typeface="Times New Roman" pitchFamily="18" charset="0"/>
              </a:rPr>
              <a:t>?</a:t>
            </a:r>
          </a:p>
          <a:p>
            <a:pPr algn="just"/>
            <a:r>
              <a:rPr lang="en-US" altLang="vi-VN" sz="2800" dirty="0">
                <a:solidFill>
                  <a:srgbClr val="0000FF"/>
                </a:solidFill>
                <a:latin typeface="Times New Roman" pitchFamily="18" charset="0"/>
                <a:cs typeface="Times New Roman" pitchFamily="18" charset="0"/>
              </a:rPr>
              <a:t>2. </a:t>
            </a:r>
            <a:r>
              <a:rPr lang="en-US" altLang="vi-VN" sz="2800" dirty="0" err="1">
                <a:solidFill>
                  <a:srgbClr val="0000FF"/>
                </a:solidFill>
                <a:latin typeface="Times New Roman" pitchFamily="18" charset="0"/>
                <a:cs typeface="Times New Roman" pitchFamily="18" charset="0"/>
              </a:rPr>
              <a:t>Em</a:t>
            </a:r>
            <a:r>
              <a:rPr lang="en-US" altLang="vi-VN" sz="2800" dirty="0">
                <a:solidFill>
                  <a:srgbClr val="0000FF"/>
                </a:solidFill>
                <a:latin typeface="Times New Roman" pitchFamily="18" charset="0"/>
                <a:cs typeface="Times New Roman" pitchFamily="18" charset="0"/>
              </a:rPr>
              <a:t> </a:t>
            </a:r>
            <a:r>
              <a:rPr lang="en-US" altLang="vi-VN" sz="2800" dirty="0" err="1">
                <a:solidFill>
                  <a:srgbClr val="0000FF"/>
                </a:solidFill>
                <a:latin typeface="Times New Roman" pitchFamily="18" charset="0"/>
                <a:cs typeface="Times New Roman" pitchFamily="18" charset="0"/>
              </a:rPr>
              <a:t>có</a:t>
            </a:r>
            <a:r>
              <a:rPr lang="en-US" altLang="vi-VN" sz="2800" dirty="0">
                <a:solidFill>
                  <a:srgbClr val="0000FF"/>
                </a:solidFill>
                <a:latin typeface="Times New Roman" pitchFamily="18" charset="0"/>
                <a:cs typeface="Times New Roman" pitchFamily="18" charset="0"/>
              </a:rPr>
              <a:t> </a:t>
            </a:r>
            <a:r>
              <a:rPr lang="en-US" altLang="vi-VN" sz="2800" dirty="0" err="1">
                <a:solidFill>
                  <a:srgbClr val="0000FF"/>
                </a:solidFill>
                <a:latin typeface="Times New Roman" pitchFamily="18" charset="0"/>
                <a:cs typeface="Times New Roman" pitchFamily="18" charset="0"/>
              </a:rPr>
              <a:t>nhận</a:t>
            </a:r>
            <a:r>
              <a:rPr lang="en-US" altLang="vi-VN" sz="2800" dirty="0">
                <a:solidFill>
                  <a:srgbClr val="0000FF"/>
                </a:solidFill>
                <a:latin typeface="Times New Roman" pitchFamily="18" charset="0"/>
                <a:cs typeface="Times New Roman" pitchFamily="18" charset="0"/>
              </a:rPr>
              <a:t> </a:t>
            </a:r>
            <a:r>
              <a:rPr lang="en-US" altLang="vi-VN" sz="2800" dirty="0" err="1">
                <a:solidFill>
                  <a:srgbClr val="0000FF"/>
                </a:solidFill>
                <a:latin typeface="Times New Roman" pitchFamily="18" charset="0"/>
                <a:cs typeface="Times New Roman" pitchFamily="18" charset="0"/>
              </a:rPr>
              <a:t>xét</a:t>
            </a:r>
            <a:r>
              <a:rPr lang="en-US" altLang="vi-VN" sz="2800" dirty="0">
                <a:solidFill>
                  <a:srgbClr val="0000FF"/>
                </a:solidFill>
                <a:latin typeface="Times New Roman" pitchFamily="18" charset="0"/>
                <a:cs typeface="Times New Roman" pitchFamily="18" charset="0"/>
              </a:rPr>
              <a:t> </a:t>
            </a:r>
            <a:r>
              <a:rPr lang="en-US" altLang="vi-VN" sz="2800" dirty="0" err="1">
                <a:solidFill>
                  <a:srgbClr val="0000FF"/>
                </a:solidFill>
                <a:latin typeface="Times New Roman" pitchFamily="18" charset="0"/>
                <a:cs typeface="Times New Roman" pitchFamily="18" charset="0"/>
              </a:rPr>
              <a:t>gì</a:t>
            </a:r>
            <a:r>
              <a:rPr lang="en-US" altLang="vi-VN" sz="2800" dirty="0">
                <a:solidFill>
                  <a:srgbClr val="0000FF"/>
                </a:solidFill>
                <a:latin typeface="Times New Roman" pitchFamily="18" charset="0"/>
                <a:cs typeface="Times New Roman" pitchFamily="18" charset="0"/>
              </a:rPr>
              <a:t> </a:t>
            </a:r>
            <a:r>
              <a:rPr lang="en-US" altLang="vi-VN" sz="2800" dirty="0" err="1">
                <a:solidFill>
                  <a:srgbClr val="0000FF"/>
                </a:solidFill>
                <a:latin typeface="Times New Roman" pitchFamily="18" charset="0"/>
                <a:cs typeface="Times New Roman" pitchFamily="18" charset="0"/>
              </a:rPr>
              <a:t>về</a:t>
            </a:r>
            <a:r>
              <a:rPr lang="en-US" altLang="vi-VN" sz="2800" dirty="0">
                <a:solidFill>
                  <a:srgbClr val="0000FF"/>
                </a:solidFill>
                <a:latin typeface="Times New Roman" pitchFamily="18" charset="0"/>
                <a:cs typeface="Times New Roman" pitchFamily="18" charset="0"/>
              </a:rPr>
              <a:t> </a:t>
            </a:r>
            <a:r>
              <a:rPr lang="en-US" altLang="vi-VN" sz="2800" dirty="0" err="1">
                <a:solidFill>
                  <a:srgbClr val="0000FF"/>
                </a:solidFill>
                <a:latin typeface="Times New Roman" pitchFamily="18" charset="0"/>
                <a:cs typeface="Times New Roman" pitchFamily="18" charset="0"/>
              </a:rPr>
              <a:t>việc</a:t>
            </a:r>
            <a:r>
              <a:rPr lang="en-US" altLang="vi-VN" sz="2800" dirty="0">
                <a:solidFill>
                  <a:srgbClr val="0000FF"/>
                </a:solidFill>
                <a:latin typeface="Times New Roman" pitchFamily="18" charset="0"/>
                <a:cs typeface="Times New Roman" pitchFamily="18" charset="0"/>
              </a:rPr>
              <a:t> </a:t>
            </a:r>
            <a:r>
              <a:rPr lang="en-US" altLang="vi-VN" sz="2800" dirty="0" err="1">
                <a:solidFill>
                  <a:srgbClr val="0000FF"/>
                </a:solidFill>
                <a:latin typeface="Times New Roman" pitchFamily="18" charset="0"/>
                <a:cs typeface="Times New Roman" pitchFamily="18" charset="0"/>
              </a:rPr>
              <a:t>làm</a:t>
            </a:r>
            <a:r>
              <a:rPr lang="en-US" altLang="vi-VN" sz="2800" dirty="0">
                <a:solidFill>
                  <a:srgbClr val="0000FF"/>
                </a:solidFill>
                <a:latin typeface="Times New Roman" pitchFamily="18" charset="0"/>
                <a:cs typeface="Times New Roman" pitchFamily="18" charset="0"/>
              </a:rPr>
              <a:t> </a:t>
            </a:r>
            <a:r>
              <a:rPr lang="en-US" altLang="vi-VN" sz="2800" dirty="0" err="1">
                <a:solidFill>
                  <a:srgbClr val="0000FF"/>
                </a:solidFill>
                <a:latin typeface="Times New Roman" pitchFamily="18" charset="0"/>
                <a:cs typeface="Times New Roman" pitchFamily="18" charset="0"/>
              </a:rPr>
              <a:t>của</a:t>
            </a:r>
            <a:r>
              <a:rPr lang="en-US" altLang="vi-VN" sz="2800" dirty="0">
                <a:solidFill>
                  <a:srgbClr val="0000FF"/>
                </a:solidFill>
                <a:latin typeface="Times New Roman" pitchFamily="18" charset="0"/>
                <a:cs typeface="Times New Roman" pitchFamily="18" charset="0"/>
              </a:rPr>
              <a:t> </a:t>
            </a:r>
            <a:r>
              <a:rPr lang="en-US" altLang="vi-VN" sz="2800" dirty="0" err="1">
                <a:solidFill>
                  <a:srgbClr val="0000FF"/>
                </a:solidFill>
                <a:latin typeface="Times New Roman" pitchFamily="18" charset="0"/>
                <a:cs typeface="Times New Roman" pitchFamily="18" charset="0"/>
              </a:rPr>
              <a:t>bạn</a:t>
            </a:r>
            <a:r>
              <a:rPr lang="en-US" altLang="vi-VN" sz="2800" dirty="0">
                <a:solidFill>
                  <a:srgbClr val="0000FF"/>
                </a:solidFill>
                <a:latin typeface="Times New Roman" pitchFamily="18" charset="0"/>
                <a:cs typeface="Times New Roman" pitchFamily="18" charset="0"/>
              </a:rPr>
              <a:t> </a:t>
            </a:r>
            <a:r>
              <a:rPr lang="en-US" altLang="vi-VN" sz="2800" dirty="0" err="1">
                <a:solidFill>
                  <a:srgbClr val="0000FF"/>
                </a:solidFill>
                <a:latin typeface="Times New Roman" pitchFamily="18" charset="0"/>
                <a:cs typeface="Times New Roman" pitchFamily="18" charset="0"/>
              </a:rPr>
              <a:t>trong</a:t>
            </a:r>
            <a:r>
              <a:rPr lang="en-US" altLang="vi-VN" sz="2800" dirty="0">
                <a:solidFill>
                  <a:srgbClr val="0000FF"/>
                </a:solidFill>
                <a:latin typeface="Times New Roman" pitchFamily="18" charset="0"/>
                <a:cs typeface="Times New Roman" pitchFamily="18" charset="0"/>
              </a:rPr>
              <a:t> </a:t>
            </a:r>
            <a:r>
              <a:rPr lang="en-US" altLang="vi-VN" sz="2800" dirty="0" err="1">
                <a:solidFill>
                  <a:srgbClr val="0000FF"/>
                </a:solidFill>
                <a:latin typeface="Times New Roman" pitchFamily="18" charset="0"/>
                <a:cs typeface="Times New Roman" pitchFamily="18" charset="0"/>
              </a:rPr>
              <a:t>tranh</a:t>
            </a:r>
            <a:r>
              <a:rPr lang="en-US" altLang="vi-VN" sz="2800" dirty="0">
                <a:solidFill>
                  <a:srgbClr val="0000FF"/>
                </a:solidFill>
                <a:latin typeface="Times New Roman" pitchFamily="18" charset="0"/>
                <a:cs typeface="Times New Roman" pitchFamily="18" charset="0"/>
              </a:rPr>
              <a:t>? </a:t>
            </a:r>
          </a:p>
        </p:txBody>
      </p:sp>
      <p:pic>
        <p:nvPicPr>
          <p:cNvPr id="5" name="Picture 4" descr="C:\Users\Welcome\Desktop\ánh dao duc\WP_20161125_11_03_33_Pr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7585" y="3048000"/>
            <a:ext cx="3034815" cy="2879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C:\Users\Welcome\Desktop\ánh dao duc\WP_20161125_11_03_21_Pr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2159" y="3048000"/>
            <a:ext cx="3138841" cy="2879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1295400" y="5953780"/>
            <a:ext cx="1569102" cy="523220"/>
          </a:xfrm>
          <a:prstGeom prst="rect">
            <a:avLst/>
          </a:prstGeom>
          <a:noFill/>
        </p:spPr>
        <p:txBody>
          <a:bodyPr wrap="square" rtlCol="0">
            <a:spAutoFit/>
          </a:bodyPr>
          <a:lstStyle/>
          <a:p>
            <a:r>
              <a:rPr lang="vi-VN" sz="2800" b="1" dirty="0">
                <a:solidFill>
                  <a:schemeClr val="accent1">
                    <a:lumMod val="75000"/>
                  </a:schemeClr>
                </a:solidFill>
                <a:latin typeface="Times New Roman" pitchFamily="18" charset="0"/>
                <a:cs typeface="Times New Roman" pitchFamily="18" charset="0"/>
              </a:rPr>
              <a:t>Tranh 1</a:t>
            </a:r>
            <a:endParaRPr lang="en-US" sz="2800" b="1" dirty="0">
              <a:solidFill>
                <a:schemeClr val="accent1">
                  <a:lumMod val="75000"/>
                </a:schemeClr>
              </a:solidFill>
              <a:latin typeface="Times New Roman" pitchFamily="18" charset="0"/>
              <a:cs typeface="Times New Roman" pitchFamily="18" charset="0"/>
            </a:endParaRPr>
          </a:p>
        </p:txBody>
      </p:sp>
      <p:sp>
        <p:nvSpPr>
          <p:cNvPr id="8" name="TextBox 7"/>
          <p:cNvSpPr txBox="1"/>
          <p:nvPr/>
        </p:nvSpPr>
        <p:spPr>
          <a:xfrm>
            <a:off x="6096000" y="5953780"/>
            <a:ext cx="1905000" cy="523220"/>
          </a:xfrm>
          <a:prstGeom prst="rect">
            <a:avLst/>
          </a:prstGeom>
          <a:noFill/>
        </p:spPr>
        <p:txBody>
          <a:bodyPr wrap="square" rtlCol="0">
            <a:spAutoFit/>
          </a:bodyPr>
          <a:lstStyle/>
          <a:p>
            <a:r>
              <a:rPr lang="vi-VN" sz="2800" b="1" dirty="0">
                <a:solidFill>
                  <a:schemeClr val="accent1">
                    <a:lumMod val="75000"/>
                  </a:schemeClr>
                </a:solidFill>
                <a:latin typeface="Times New Roman" pitchFamily="18" charset="0"/>
                <a:cs typeface="Times New Roman" pitchFamily="18" charset="0"/>
              </a:rPr>
              <a:t>Tranh 2</a:t>
            </a:r>
            <a:endParaRPr lang="en-US" sz="2800" b="1" dirty="0">
              <a:solidFill>
                <a:schemeClr val="accent1">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0544962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p:cTn id="34" dur="500" fill="hold"/>
                                        <p:tgtEl>
                                          <p:spTgt spid="6"/>
                                        </p:tgtEl>
                                        <p:attrNameLst>
                                          <p:attrName>ppt_w</p:attrName>
                                        </p:attrNameLst>
                                      </p:cBhvr>
                                      <p:tavLst>
                                        <p:tav tm="0">
                                          <p:val>
                                            <p:fltVal val="0"/>
                                          </p:val>
                                        </p:tav>
                                        <p:tav tm="100000">
                                          <p:val>
                                            <p:strVal val="#ppt_w"/>
                                          </p:val>
                                        </p:tav>
                                      </p:tavLst>
                                    </p:anim>
                                    <p:anim calcmode="lin" valueType="num">
                                      <p:cBhvr>
                                        <p:cTn id="35" dur="500" fill="hold"/>
                                        <p:tgtEl>
                                          <p:spTgt spid="6"/>
                                        </p:tgtEl>
                                        <p:attrNameLst>
                                          <p:attrName>ppt_h</p:attrName>
                                        </p:attrNameLst>
                                      </p:cBhvr>
                                      <p:tavLst>
                                        <p:tav tm="0">
                                          <p:val>
                                            <p:fltVal val="0"/>
                                          </p:val>
                                        </p:tav>
                                        <p:tav tm="100000">
                                          <p:val>
                                            <p:strVal val="#ppt_h"/>
                                          </p:val>
                                        </p:tav>
                                      </p:tavLst>
                                    </p:anim>
                                    <p:animEffect transition="in" filter="fade">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down)">
                                      <p:cBhvr>
                                        <p:cTn id="41" dur="580">
                                          <p:stCondLst>
                                            <p:cond delay="0"/>
                                          </p:stCondLst>
                                        </p:cTn>
                                        <p:tgtEl>
                                          <p:spTgt spid="7"/>
                                        </p:tgtEl>
                                      </p:cBhvr>
                                    </p:animEffect>
                                    <p:anim calcmode="lin" valueType="num">
                                      <p:cBhvr>
                                        <p:cTn id="42"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7" dur="26">
                                          <p:stCondLst>
                                            <p:cond delay="650"/>
                                          </p:stCondLst>
                                        </p:cTn>
                                        <p:tgtEl>
                                          <p:spTgt spid="7"/>
                                        </p:tgtEl>
                                      </p:cBhvr>
                                      <p:to x="100000" y="60000"/>
                                    </p:animScale>
                                    <p:animScale>
                                      <p:cBhvr>
                                        <p:cTn id="48" dur="166" decel="50000">
                                          <p:stCondLst>
                                            <p:cond delay="676"/>
                                          </p:stCondLst>
                                        </p:cTn>
                                        <p:tgtEl>
                                          <p:spTgt spid="7"/>
                                        </p:tgtEl>
                                      </p:cBhvr>
                                      <p:to x="100000" y="100000"/>
                                    </p:animScale>
                                    <p:animScale>
                                      <p:cBhvr>
                                        <p:cTn id="49" dur="26">
                                          <p:stCondLst>
                                            <p:cond delay="1312"/>
                                          </p:stCondLst>
                                        </p:cTn>
                                        <p:tgtEl>
                                          <p:spTgt spid="7"/>
                                        </p:tgtEl>
                                      </p:cBhvr>
                                      <p:to x="100000" y="80000"/>
                                    </p:animScale>
                                    <p:animScale>
                                      <p:cBhvr>
                                        <p:cTn id="50" dur="166" decel="50000">
                                          <p:stCondLst>
                                            <p:cond delay="1338"/>
                                          </p:stCondLst>
                                        </p:cTn>
                                        <p:tgtEl>
                                          <p:spTgt spid="7"/>
                                        </p:tgtEl>
                                      </p:cBhvr>
                                      <p:to x="100000" y="100000"/>
                                    </p:animScale>
                                    <p:animScale>
                                      <p:cBhvr>
                                        <p:cTn id="51" dur="26">
                                          <p:stCondLst>
                                            <p:cond delay="1642"/>
                                          </p:stCondLst>
                                        </p:cTn>
                                        <p:tgtEl>
                                          <p:spTgt spid="7"/>
                                        </p:tgtEl>
                                      </p:cBhvr>
                                      <p:to x="100000" y="90000"/>
                                    </p:animScale>
                                    <p:animScale>
                                      <p:cBhvr>
                                        <p:cTn id="52" dur="166" decel="50000">
                                          <p:stCondLst>
                                            <p:cond delay="1668"/>
                                          </p:stCondLst>
                                        </p:cTn>
                                        <p:tgtEl>
                                          <p:spTgt spid="7"/>
                                        </p:tgtEl>
                                      </p:cBhvr>
                                      <p:to x="100000" y="100000"/>
                                    </p:animScale>
                                    <p:animScale>
                                      <p:cBhvr>
                                        <p:cTn id="53" dur="26">
                                          <p:stCondLst>
                                            <p:cond delay="1808"/>
                                          </p:stCondLst>
                                        </p:cTn>
                                        <p:tgtEl>
                                          <p:spTgt spid="7"/>
                                        </p:tgtEl>
                                      </p:cBhvr>
                                      <p:to x="100000" y="95000"/>
                                    </p:animScale>
                                    <p:animScale>
                                      <p:cBhvr>
                                        <p:cTn id="54" dur="166" decel="50000">
                                          <p:stCondLst>
                                            <p:cond delay="1834"/>
                                          </p:stCondLst>
                                        </p:cTn>
                                        <p:tgtEl>
                                          <p:spTgt spid="7"/>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26" presetClass="entr" presetSubtype="0" fill="hold" grpId="0" nodeType="click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wipe(down)">
                                      <p:cBhvr>
                                        <p:cTn id="59" dur="580">
                                          <p:stCondLst>
                                            <p:cond delay="0"/>
                                          </p:stCondLst>
                                        </p:cTn>
                                        <p:tgtEl>
                                          <p:spTgt spid="8"/>
                                        </p:tgtEl>
                                      </p:cBhvr>
                                    </p:animEffect>
                                    <p:anim calcmode="lin" valueType="num">
                                      <p:cBhvr>
                                        <p:cTn id="6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65" dur="26">
                                          <p:stCondLst>
                                            <p:cond delay="650"/>
                                          </p:stCondLst>
                                        </p:cTn>
                                        <p:tgtEl>
                                          <p:spTgt spid="8"/>
                                        </p:tgtEl>
                                      </p:cBhvr>
                                      <p:to x="100000" y="60000"/>
                                    </p:animScale>
                                    <p:animScale>
                                      <p:cBhvr>
                                        <p:cTn id="66" dur="166" decel="50000">
                                          <p:stCondLst>
                                            <p:cond delay="676"/>
                                          </p:stCondLst>
                                        </p:cTn>
                                        <p:tgtEl>
                                          <p:spTgt spid="8"/>
                                        </p:tgtEl>
                                      </p:cBhvr>
                                      <p:to x="100000" y="100000"/>
                                    </p:animScale>
                                    <p:animScale>
                                      <p:cBhvr>
                                        <p:cTn id="67" dur="26">
                                          <p:stCondLst>
                                            <p:cond delay="1312"/>
                                          </p:stCondLst>
                                        </p:cTn>
                                        <p:tgtEl>
                                          <p:spTgt spid="8"/>
                                        </p:tgtEl>
                                      </p:cBhvr>
                                      <p:to x="100000" y="80000"/>
                                    </p:animScale>
                                    <p:animScale>
                                      <p:cBhvr>
                                        <p:cTn id="68" dur="166" decel="50000">
                                          <p:stCondLst>
                                            <p:cond delay="1338"/>
                                          </p:stCondLst>
                                        </p:cTn>
                                        <p:tgtEl>
                                          <p:spTgt spid="8"/>
                                        </p:tgtEl>
                                      </p:cBhvr>
                                      <p:to x="100000" y="100000"/>
                                    </p:animScale>
                                    <p:animScale>
                                      <p:cBhvr>
                                        <p:cTn id="69" dur="26">
                                          <p:stCondLst>
                                            <p:cond delay="1642"/>
                                          </p:stCondLst>
                                        </p:cTn>
                                        <p:tgtEl>
                                          <p:spTgt spid="8"/>
                                        </p:tgtEl>
                                      </p:cBhvr>
                                      <p:to x="100000" y="90000"/>
                                    </p:animScale>
                                    <p:animScale>
                                      <p:cBhvr>
                                        <p:cTn id="70" dur="166" decel="50000">
                                          <p:stCondLst>
                                            <p:cond delay="1668"/>
                                          </p:stCondLst>
                                        </p:cTn>
                                        <p:tgtEl>
                                          <p:spTgt spid="8"/>
                                        </p:tgtEl>
                                      </p:cBhvr>
                                      <p:to x="100000" y="100000"/>
                                    </p:animScale>
                                    <p:animScale>
                                      <p:cBhvr>
                                        <p:cTn id="71" dur="26">
                                          <p:stCondLst>
                                            <p:cond delay="1808"/>
                                          </p:stCondLst>
                                        </p:cTn>
                                        <p:tgtEl>
                                          <p:spTgt spid="8"/>
                                        </p:tgtEl>
                                      </p:cBhvr>
                                      <p:to x="100000" y="95000"/>
                                    </p:animScale>
                                    <p:animScale>
                                      <p:cBhvr>
                                        <p:cTn id="72"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7"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Welcome\Desktop\ánh dao duc\WP_20161125_11_03_33_Pr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1" y="0"/>
            <a:ext cx="8534400" cy="5927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657600" y="5953780"/>
            <a:ext cx="1905000" cy="523220"/>
          </a:xfrm>
          <a:prstGeom prst="rect">
            <a:avLst/>
          </a:prstGeom>
          <a:noFill/>
        </p:spPr>
        <p:txBody>
          <a:bodyPr wrap="square" rtlCol="0">
            <a:spAutoFit/>
          </a:bodyPr>
          <a:lstStyle/>
          <a:p>
            <a:r>
              <a:rPr lang="vi-VN" sz="2800" b="1" dirty="0">
                <a:solidFill>
                  <a:schemeClr val="accent1">
                    <a:lumMod val="75000"/>
                  </a:schemeClr>
                </a:solidFill>
                <a:latin typeface="Times New Roman" pitchFamily="18" charset="0"/>
                <a:cs typeface="Times New Roman" pitchFamily="18" charset="0"/>
              </a:rPr>
              <a:t>Tranh </a:t>
            </a:r>
            <a:r>
              <a:rPr lang="en-US" sz="2800" b="1" dirty="0">
                <a:solidFill>
                  <a:schemeClr val="accent1">
                    <a:lumMod val="75000"/>
                  </a:schemeClr>
                </a:solidFill>
                <a:latin typeface="Times New Roman" pitchFamily="18" charset="0"/>
                <a:cs typeface="Times New Roman" pitchFamily="18" charset="0"/>
              </a:rPr>
              <a:t>1</a:t>
            </a:r>
          </a:p>
        </p:txBody>
      </p:sp>
    </p:spTree>
    <p:extLst>
      <p:ext uri="{BB962C8B-B14F-4D97-AF65-F5344CB8AC3E}">
        <p14:creationId xmlns:p14="http://schemas.microsoft.com/office/powerpoint/2010/main" val="13296346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80">
                                          <p:stCondLst>
                                            <p:cond delay="0"/>
                                          </p:stCondLst>
                                        </p:cTn>
                                        <p:tgtEl>
                                          <p:spTgt spid="3"/>
                                        </p:tgtEl>
                                      </p:cBhvr>
                                    </p:animEffect>
                                    <p:anim calcmode="lin" valueType="num">
                                      <p:cBhvr>
                                        <p:cTn id="1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gtEl>
                                      </p:cBhvr>
                                      <p:to x="100000" y="60000"/>
                                    </p:animScale>
                                    <p:animScale>
                                      <p:cBhvr>
                                        <p:cTn id="21" dur="166" decel="50000">
                                          <p:stCondLst>
                                            <p:cond delay="676"/>
                                          </p:stCondLst>
                                        </p:cTn>
                                        <p:tgtEl>
                                          <p:spTgt spid="3"/>
                                        </p:tgtEl>
                                      </p:cBhvr>
                                      <p:to x="100000" y="100000"/>
                                    </p:animScale>
                                    <p:animScale>
                                      <p:cBhvr>
                                        <p:cTn id="22" dur="26">
                                          <p:stCondLst>
                                            <p:cond delay="1312"/>
                                          </p:stCondLst>
                                        </p:cTn>
                                        <p:tgtEl>
                                          <p:spTgt spid="3"/>
                                        </p:tgtEl>
                                      </p:cBhvr>
                                      <p:to x="100000" y="80000"/>
                                    </p:animScale>
                                    <p:animScale>
                                      <p:cBhvr>
                                        <p:cTn id="23" dur="166" decel="50000">
                                          <p:stCondLst>
                                            <p:cond delay="1338"/>
                                          </p:stCondLst>
                                        </p:cTn>
                                        <p:tgtEl>
                                          <p:spTgt spid="3"/>
                                        </p:tgtEl>
                                      </p:cBhvr>
                                      <p:to x="100000" y="100000"/>
                                    </p:animScale>
                                    <p:animScale>
                                      <p:cBhvr>
                                        <p:cTn id="24" dur="26">
                                          <p:stCondLst>
                                            <p:cond delay="1642"/>
                                          </p:stCondLst>
                                        </p:cTn>
                                        <p:tgtEl>
                                          <p:spTgt spid="3"/>
                                        </p:tgtEl>
                                      </p:cBhvr>
                                      <p:to x="100000" y="90000"/>
                                    </p:animScale>
                                    <p:animScale>
                                      <p:cBhvr>
                                        <p:cTn id="25" dur="166" decel="50000">
                                          <p:stCondLst>
                                            <p:cond delay="1668"/>
                                          </p:stCondLst>
                                        </p:cTn>
                                        <p:tgtEl>
                                          <p:spTgt spid="3"/>
                                        </p:tgtEl>
                                      </p:cBhvr>
                                      <p:to x="100000" y="100000"/>
                                    </p:animScale>
                                    <p:animScale>
                                      <p:cBhvr>
                                        <p:cTn id="26" dur="26">
                                          <p:stCondLst>
                                            <p:cond delay="1808"/>
                                          </p:stCondLst>
                                        </p:cTn>
                                        <p:tgtEl>
                                          <p:spTgt spid="3"/>
                                        </p:tgtEl>
                                      </p:cBhvr>
                                      <p:to x="100000" y="95000"/>
                                    </p:animScale>
                                    <p:animScale>
                                      <p:cBhvr>
                                        <p:cTn id="27"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DELL Latitude E6520\Pictures\dao du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81000"/>
            <a:ext cx="8761233" cy="5181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505200" y="5738873"/>
            <a:ext cx="1569102" cy="523220"/>
          </a:xfrm>
          <a:prstGeom prst="rect">
            <a:avLst/>
          </a:prstGeom>
          <a:noFill/>
        </p:spPr>
        <p:txBody>
          <a:bodyPr wrap="square" rtlCol="0">
            <a:spAutoFit/>
          </a:bodyPr>
          <a:lstStyle/>
          <a:p>
            <a:r>
              <a:rPr lang="vi-VN" sz="2800" b="1" dirty="0">
                <a:solidFill>
                  <a:schemeClr val="accent1">
                    <a:lumMod val="75000"/>
                  </a:schemeClr>
                </a:solidFill>
                <a:latin typeface="Times New Roman" pitchFamily="18" charset="0"/>
                <a:cs typeface="Times New Roman" pitchFamily="18" charset="0"/>
              </a:rPr>
              <a:t>Tranh </a:t>
            </a:r>
            <a:r>
              <a:rPr lang="en-US" sz="2800" b="1" dirty="0">
                <a:solidFill>
                  <a:schemeClr val="accent1">
                    <a:lumMod val="75000"/>
                  </a:schemeClr>
                </a:solidFill>
                <a:latin typeface="Times New Roman" pitchFamily="18" charset="0"/>
                <a:cs typeface="Times New Roman" pitchFamily="18" charset="0"/>
              </a:rPr>
              <a:t>2</a:t>
            </a:r>
          </a:p>
        </p:txBody>
      </p:sp>
    </p:spTree>
    <p:extLst>
      <p:ext uri="{BB962C8B-B14F-4D97-AF65-F5344CB8AC3E}">
        <p14:creationId xmlns:p14="http://schemas.microsoft.com/office/powerpoint/2010/main" val="33127605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ết quả hình ảnh cho cậu bé 10 tuổi bán bánh xè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28600"/>
            <a:ext cx="3892550" cy="296807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cdnmedia.baotintuc.vn/2017/11/21/22/17/co-cu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0604" y="2667000"/>
            <a:ext cx="4209995" cy="2975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18949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57400"/>
            <a:ext cx="8229600" cy="1447800"/>
          </a:xfrm>
        </p:spPr>
        <p:txBody>
          <a:bodyPr>
            <a:noAutofit/>
          </a:bodyPr>
          <a:lstStyle/>
          <a:p>
            <a:br>
              <a:rPr lang="en-US" sz="7000" b="1" dirty="0">
                <a:solidFill>
                  <a:srgbClr val="002060"/>
                </a:solidFill>
                <a:latin typeface="Arial" pitchFamily="34" charset="0"/>
                <a:cs typeface="Arial" pitchFamily="34" charset="0"/>
              </a:rPr>
            </a:br>
            <a:r>
              <a:rPr lang="en-US" sz="7000" b="1" dirty="0">
                <a:solidFill>
                  <a:srgbClr val="002060"/>
                </a:solidFill>
                <a:latin typeface="Arial" pitchFamily="34" charset="0"/>
                <a:cs typeface="Arial" pitchFamily="34" charset="0"/>
              </a:rPr>
              <a:t>AI NHANH NHẤT?</a:t>
            </a:r>
          </a:p>
        </p:txBody>
      </p:sp>
      <p:sp>
        <p:nvSpPr>
          <p:cNvPr id="5" name="TextBox 4"/>
          <p:cNvSpPr txBox="1"/>
          <p:nvPr/>
        </p:nvSpPr>
        <p:spPr>
          <a:xfrm>
            <a:off x="2057400" y="1726049"/>
            <a:ext cx="5257800" cy="1169551"/>
          </a:xfrm>
          <a:prstGeom prst="rect">
            <a:avLst/>
          </a:prstGeom>
          <a:noFill/>
        </p:spPr>
        <p:txBody>
          <a:bodyPr wrap="square" rtlCol="0">
            <a:spAutoFit/>
            <a:scene3d>
              <a:camera prst="perspectiveContrastingRightFacing"/>
              <a:lightRig rig="soft" dir="tl">
                <a:rot lat="0" lon="0" rev="0"/>
              </a:lightRig>
            </a:scene3d>
            <a:sp3d contourW="25400" prstMaterial="matte">
              <a:bevelT w="25400" h="55880" prst="artDeco"/>
              <a:contourClr>
                <a:schemeClr val="accent2">
                  <a:tint val="20000"/>
                </a:schemeClr>
              </a:contourClr>
            </a:sp3d>
          </a:bodyPr>
          <a:lstStyle/>
          <a:p>
            <a:r>
              <a:rPr lang="en-US" sz="7000"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Arial" pitchFamily="34" charset="0"/>
                <a:cs typeface="Arial" pitchFamily="34" charset="0"/>
              </a:rPr>
              <a:t>TRÒ CHƠI</a:t>
            </a:r>
            <a:endParaRPr lang="en-US" b="1" spc="50"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Arial" pitchFamily="34" charset="0"/>
              <a:cs typeface="Arial" pitchFamily="34" charset="0"/>
            </a:endParaRPr>
          </a:p>
        </p:txBody>
      </p:sp>
      <p:pic>
        <p:nvPicPr>
          <p:cNvPr id="1026" name="Picture 2" descr="E:\Hình nền làm slide\school_boy_reading_book_ha.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524002" y="4114800"/>
            <a:ext cx="1694689" cy="26479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E:\Hình nền làm slide\hinh-nen-anh-nen-tho-con-de-thuong.6898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4121727"/>
            <a:ext cx="2362200"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70045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down)">
                                      <p:cBhvr>
                                        <p:cTn id="24" dur="580">
                                          <p:stCondLst>
                                            <p:cond delay="0"/>
                                          </p:stCondLst>
                                        </p:cTn>
                                        <p:tgtEl>
                                          <p:spTgt spid="2"/>
                                        </p:tgtEl>
                                      </p:cBhvr>
                                    </p:animEffect>
                                    <p:anim calcmode="lin" valueType="num">
                                      <p:cBhvr>
                                        <p:cTn id="25"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30" dur="26">
                                          <p:stCondLst>
                                            <p:cond delay="650"/>
                                          </p:stCondLst>
                                        </p:cTn>
                                        <p:tgtEl>
                                          <p:spTgt spid="2"/>
                                        </p:tgtEl>
                                      </p:cBhvr>
                                      <p:to x="100000" y="60000"/>
                                    </p:animScale>
                                    <p:animScale>
                                      <p:cBhvr>
                                        <p:cTn id="31" dur="166" decel="50000">
                                          <p:stCondLst>
                                            <p:cond delay="676"/>
                                          </p:stCondLst>
                                        </p:cTn>
                                        <p:tgtEl>
                                          <p:spTgt spid="2"/>
                                        </p:tgtEl>
                                      </p:cBhvr>
                                      <p:to x="100000" y="100000"/>
                                    </p:animScale>
                                    <p:animScale>
                                      <p:cBhvr>
                                        <p:cTn id="32" dur="26">
                                          <p:stCondLst>
                                            <p:cond delay="1312"/>
                                          </p:stCondLst>
                                        </p:cTn>
                                        <p:tgtEl>
                                          <p:spTgt spid="2"/>
                                        </p:tgtEl>
                                      </p:cBhvr>
                                      <p:to x="100000" y="80000"/>
                                    </p:animScale>
                                    <p:animScale>
                                      <p:cBhvr>
                                        <p:cTn id="33" dur="166" decel="50000">
                                          <p:stCondLst>
                                            <p:cond delay="1338"/>
                                          </p:stCondLst>
                                        </p:cTn>
                                        <p:tgtEl>
                                          <p:spTgt spid="2"/>
                                        </p:tgtEl>
                                      </p:cBhvr>
                                      <p:to x="100000" y="100000"/>
                                    </p:animScale>
                                    <p:animScale>
                                      <p:cBhvr>
                                        <p:cTn id="34" dur="26">
                                          <p:stCondLst>
                                            <p:cond delay="1642"/>
                                          </p:stCondLst>
                                        </p:cTn>
                                        <p:tgtEl>
                                          <p:spTgt spid="2"/>
                                        </p:tgtEl>
                                      </p:cBhvr>
                                      <p:to x="100000" y="90000"/>
                                    </p:animScale>
                                    <p:animScale>
                                      <p:cBhvr>
                                        <p:cTn id="35" dur="166" decel="50000">
                                          <p:stCondLst>
                                            <p:cond delay="1668"/>
                                          </p:stCondLst>
                                        </p:cTn>
                                        <p:tgtEl>
                                          <p:spTgt spid="2"/>
                                        </p:tgtEl>
                                      </p:cBhvr>
                                      <p:to x="100000" y="100000"/>
                                    </p:animScale>
                                    <p:animScale>
                                      <p:cBhvr>
                                        <p:cTn id="36" dur="26">
                                          <p:stCondLst>
                                            <p:cond delay="1808"/>
                                          </p:stCondLst>
                                        </p:cTn>
                                        <p:tgtEl>
                                          <p:spTgt spid="2"/>
                                        </p:tgtEl>
                                      </p:cBhvr>
                                      <p:to x="100000" y="95000"/>
                                    </p:animScale>
                                    <p:animScale>
                                      <p:cBhvr>
                                        <p:cTn id="37"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1295400" y="1524000"/>
            <a:ext cx="6705600" cy="914400"/>
            <a:chOff x="1676400" y="1524000"/>
            <a:chExt cx="6705600" cy="914400"/>
          </a:xfrm>
        </p:grpSpPr>
        <p:sp>
          <p:nvSpPr>
            <p:cNvPr id="4" name="Title 1"/>
            <p:cNvSpPr txBox="1">
              <a:spLocks/>
            </p:cNvSpPr>
            <p:nvPr/>
          </p:nvSpPr>
          <p:spPr>
            <a:xfrm>
              <a:off x="1676400" y="1524000"/>
              <a:ext cx="6705600" cy="914400"/>
            </a:xfrm>
            <a:prstGeom prst="rect">
              <a:avLst/>
            </a:prstGeom>
          </p:spPr>
          <p:style>
            <a:lnRef idx="0">
              <a:schemeClr val="accent5"/>
            </a:lnRef>
            <a:fillRef idx="1002">
              <a:schemeClr val="dk2"/>
            </a:fillRef>
            <a:effectRef idx="3">
              <a:schemeClr val="accent5"/>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a:latin typeface="Arial" pitchFamily="34" charset="0"/>
                  <a:cs typeface="Arial" pitchFamily="34" charset="0"/>
                </a:rPr>
                <a:t>Quan tâm tới Ông bà, Cha mẹ</a:t>
              </a:r>
            </a:p>
          </p:txBody>
        </p:sp>
        <p:sp>
          <p:nvSpPr>
            <p:cNvPr id="8" name="Rounded Rectangle 7"/>
            <p:cNvSpPr/>
            <p:nvPr/>
          </p:nvSpPr>
          <p:spPr>
            <a:xfrm>
              <a:off x="1855763" y="1752600"/>
              <a:ext cx="457200" cy="5334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a:solidFill>
                    <a:schemeClr val="tx1"/>
                  </a:solidFill>
                  <a:latin typeface="Arial" pitchFamily="34" charset="0"/>
                  <a:cs typeface="Arial" pitchFamily="34" charset="0"/>
                </a:rPr>
                <a:t>A</a:t>
              </a:r>
            </a:p>
          </p:txBody>
        </p:sp>
      </p:grpSp>
      <p:sp>
        <p:nvSpPr>
          <p:cNvPr id="2" name="Title 1"/>
          <p:cNvSpPr>
            <a:spLocks noGrp="1"/>
          </p:cNvSpPr>
          <p:nvPr>
            <p:ph type="title"/>
          </p:nvPr>
        </p:nvSpPr>
        <p:spPr>
          <a:xfrm>
            <a:off x="533400" y="304800"/>
            <a:ext cx="8229600" cy="1143000"/>
          </a:xfrm>
        </p:spPr>
        <p:style>
          <a:lnRef idx="0">
            <a:schemeClr val="accent3"/>
          </a:lnRef>
          <a:fillRef idx="3">
            <a:schemeClr val="accent3"/>
          </a:fillRef>
          <a:effectRef idx="3">
            <a:schemeClr val="accent3"/>
          </a:effectRef>
          <a:fontRef idx="minor">
            <a:schemeClr val="lt1"/>
          </a:fontRef>
        </p:style>
        <p:txBody>
          <a:bodyPr>
            <a:normAutofit/>
          </a:bodyPr>
          <a:lstStyle/>
          <a:p>
            <a:r>
              <a:rPr lang="en-US" sz="2800" b="1">
                <a:latin typeface="Arial" pitchFamily="34" charset="0"/>
                <a:cs typeface="Arial" pitchFamily="34" charset="0"/>
              </a:rPr>
              <a:t>Thế nào là hiếu thảo với Ông bà, Cha mẹ?</a:t>
            </a:r>
          </a:p>
        </p:txBody>
      </p:sp>
      <p:grpSp>
        <p:nvGrpSpPr>
          <p:cNvPr id="12" name="Group 11"/>
          <p:cNvGrpSpPr/>
          <p:nvPr/>
        </p:nvGrpSpPr>
        <p:grpSpPr>
          <a:xfrm>
            <a:off x="1295400" y="2514600"/>
            <a:ext cx="6705600" cy="762000"/>
            <a:chOff x="1676400" y="2514600"/>
            <a:chExt cx="6705600" cy="762000"/>
          </a:xfrm>
        </p:grpSpPr>
        <p:sp>
          <p:nvSpPr>
            <p:cNvPr id="5" name="Title 1"/>
            <p:cNvSpPr txBox="1">
              <a:spLocks/>
            </p:cNvSpPr>
            <p:nvPr/>
          </p:nvSpPr>
          <p:spPr>
            <a:xfrm>
              <a:off x="1676400" y="2514600"/>
              <a:ext cx="6705600" cy="762000"/>
            </a:xfrm>
            <a:prstGeom prst="rect">
              <a:avLst/>
            </a:prstGeom>
          </p:spPr>
          <p:style>
            <a:lnRef idx="0">
              <a:schemeClr val="accent5"/>
            </a:lnRef>
            <a:fillRef idx="1002">
              <a:schemeClr val="dk2"/>
            </a:fillRef>
            <a:effectRef idx="3">
              <a:schemeClr val="accent5"/>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a:latin typeface="Arial" pitchFamily="34" charset="0"/>
                  <a:cs typeface="Arial" pitchFamily="34" charset="0"/>
                </a:rPr>
                <a:t>Nghe lời  Ông bà, Cha mẹ</a:t>
              </a:r>
            </a:p>
          </p:txBody>
        </p:sp>
        <p:sp>
          <p:nvSpPr>
            <p:cNvPr id="9" name="Rounded Rectangle 8"/>
            <p:cNvSpPr/>
            <p:nvPr/>
          </p:nvSpPr>
          <p:spPr>
            <a:xfrm>
              <a:off x="1863969" y="2590800"/>
              <a:ext cx="457200" cy="5334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a:solidFill>
                    <a:schemeClr val="tx1"/>
                  </a:solidFill>
                  <a:latin typeface="Arial" pitchFamily="34" charset="0"/>
                  <a:cs typeface="Arial" pitchFamily="34" charset="0"/>
                </a:rPr>
                <a:t>B</a:t>
              </a:r>
            </a:p>
          </p:txBody>
        </p:sp>
      </p:grpSp>
      <p:grpSp>
        <p:nvGrpSpPr>
          <p:cNvPr id="13" name="Group 12"/>
          <p:cNvGrpSpPr/>
          <p:nvPr/>
        </p:nvGrpSpPr>
        <p:grpSpPr>
          <a:xfrm>
            <a:off x="1295400" y="3352800"/>
            <a:ext cx="6705600" cy="817098"/>
            <a:chOff x="1676400" y="3429000"/>
            <a:chExt cx="6705600" cy="817098"/>
          </a:xfrm>
        </p:grpSpPr>
        <p:sp>
          <p:nvSpPr>
            <p:cNvPr id="6" name="Title 1"/>
            <p:cNvSpPr txBox="1">
              <a:spLocks/>
            </p:cNvSpPr>
            <p:nvPr/>
          </p:nvSpPr>
          <p:spPr>
            <a:xfrm>
              <a:off x="1676400" y="3429000"/>
              <a:ext cx="6705600" cy="817098"/>
            </a:xfrm>
            <a:prstGeom prst="rect">
              <a:avLst/>
            </a:prstGeom>
          </p:spPr>
          <p:style>
            <a:lnRef idx="0">
              <a:scrgbClr r="0" g="0" b="0"/>
            </a:lnRef>
            <a:fillRef idx="1002">
              <a:schemeClr val="dk2"/>
            </a:fillRef>
            <a:effectRef idx="0">
              <a:scrgbClr r="0" g="0" b="0"/>
            </a:effectRef>
            <a:fontRef idx="major"/>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a:latin typeface="Arial" pitchFamily="34" charset="0"/>
                  <a:cs typeface="Arial" pitchFamily="34" charset="0"/>
                </a:rPr>
                <a:t>Giúp đỡ Ông bà, Cha mẹ</a:t>
              </a:r>
            </a:p>
          </p:txBody>
        </p:sp>
        <p:sp>
          <p:nvSpPr>
            <p:cNvPr id="10" name="Rounded Rectangle 9"/>
            <p:cNvSpPr/>
            <p:nvPr/>
          </p:nvSpPr>
          <p:spPr>
            <a:xfrm>
              <a:off x="1863969" y="3581400"/>
              <a:ext cx="457200" cy="5334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a:solidFill>
                    <a:schemeClr val="tx1"/>
                  </a:solidFill>
                  <a:latin typeface="Arial" pitchFamily="34" charset="0"/>
                  <a:cs typeface="Arial" pitchFamily="34" charset="0"/>
                </a:rPr>
                <a:t>C</a:t>
              </a:r>
            </a:p>
          </p:txBody>
        </p:sp>
      </p:grpSp>
      <p:grpSp>
        <p:nvGrpSpPr>
          <p:cNvPr id="18" name="Group 17"/>
          <p:cNvGrpSpPr/>
          <p:nvPr/>
        </p:nvGrpSpPr>
        <p:grpSpPr>
          <a:xfrm>
            <a:off x="1295400" y="4212102"/>
            <a:ext cx="6705600" cy="817098"/>
            <a:chOff x="1676400" y="3429000"/>
            <a:chExt cx="6705600" cy="817098"/>
          </a:xfrm>
        </p:grpSpPr>
        <p:sp>
          <p:nvSpPr>
            <p:cNvPr id="19" name="Title 1"/>
            <p:cNvSpPr txBox="1">
              <a:spLocks/>
            </p:cNvSpPr>
            <p:nvPr/>
          </p:nvSpPr>
          <p:spPr>
            <a:xfrm>
              <a:off x="1676400" y="3429000"/>
              <a:ext cx="6705600" cy="817098"/>
            </a:xfrm>
            <a:prstGeom prst="rect">
              <a:avLst/>
            </a:prstGeom>
          </p:spPr>
          <p:style>
            <a:lnRef idx="0">
              <a:scrgbClr r="0" g="0" b="0"/>
            </a:lnRef>
            <a:fillRef idx="1002">
              <a:schemeClr val="dk2"/>
            </a:fillRef>
            <a:effectRef idx="0">
              <a:scrgbClr r="0" g="0" b="0"/>
            </a:effectRef>
            <a:fontRef idx="major"/>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a:latin typeface="Arial" pitchFamily="34" charset="0"/>
                  <a:cs typeface="Arial" pitchFamily="34" charset="0"/>
                </a:rPr>
                <a:t>Tất cả đều đúng</a:t>
              </a:r>
            </a:p>
          </p:txBody>
        </p:sp>
        <p:sp>
          <p:nvSpPr>
            <p:cNvPr id="23" name="Rounded Rectangle 22"/>
            <p:cNvSpPr/>
            <p:nvPr/>
          </p:nvSpPr>
          <p:spPr>
            <a:xfrm>
              <a:off x="1863969" y="3581400"/>
              <a:ext cx="457200" cy="5334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a:solidFill>
                    <a:schemeClr val="tx1"/>
                  </a:solidFill>
                  <a:latin typeface="Arial" pitchFamily="34" charset="0"/>
                  <a:cs typeface="Arial" pitchFamily="34" charset="0"/>
                </a:rPr>
                <a:t>D</a:t>
              </a:r>
            </a:p>
          </p:txBody>
        </p:sp>
      </p:grpSp>
      <p:grpSp>
        <p:nvGrpSpPr>
          <p:cNvPr id="24" name="Group 23"/>
          <p:cNvGrpSpPr/>
          <p:nvPr/>
        </p:nvGrpSpPr>
        <p:grpSpPr>
          <a:xfrm>
            <a:off x="1295400" y="4212102"/>
            <a:ext cx="6705600" cy="817098"/>
            <a:chOff x="1676400" y="3429000"/>
            <a:chExt cx="6705600" cy="817098"/>
          </a:xfrm>
        </p:grpSpPr>
        <p:sp>
          <p:nvSpPr>
            <p:cNvPr id="25" name="Title 1"/>
            <p:cNvSpPr txBox="1">
              <a:spLocks/>
            </p:cNvSpPr>
            <p:nvPr/>
          </p:nvSpPr>
          <p:spPr>
            <a:xfrm>
              <a:off x="1676400" y="3429000"/>
              <a:ext cx="6705600" cy="817098"/>
            </a:xfrm>
            <a:prstGeom prst="rect">
              <a:avLst/>
            </a:prstGeom>
            <a:solidFill>
              <a:srgbClr val="C00000"/>
            </a:solidFill>
          </p:spPr>
          <p:style>
            <a:lnRef idx="0">
              <a:scrgbClr r="0" g="0" b="0"/>
            </a:lnRef>
            <a:fillRef idx="1002">
              <a:schemeClr val="dk2"/>
            </a:fillRef>
            <a:effectRef idx="0">
              <a:scrgbClr r="0" g="0" b="0"/>
            </a:effectRef>
            <a:fontRef idx="major"/>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err="1">
                  <a:latin typeface="Arial" pitchFamily="34" charset="0"/>
                  <a:cs typeface="Arial" pitchFamily="34" charset="0"/>
                </a:rPr>
                <a:t>Tất</a:t>
              </a:r>
              <a:r>
                <a:rPr lang="en-US" sz="2800" b="1" dirty="0">
                  <a:latin typeface="Arial" pitchFamily="34" charset="0"/>
                  <a:cs typeface="Arial" pitchFamily="34" charset="0"/>
                </a:rPr>
                <a:t> </a:t>
              </a:r>
              <a:r>
                <a:rPr lang="en-US" sz="2800" b="1" dirty="0" err="1">
                  <a:latin typeface="Arial" pitchFamily="34" charset="0"/>
                  <a:cs typeface="Arial" pitchFamily="34" charset="0"/>
                </a:rPr>
                <a:t>cả</a:t>
              </a:r>
              <a:r>
                <a:rPr lang="en-US" sz="2800" b="1" dirty="0">
                  <a:latin typeface="Arial" pitchFamily="34" charset="0"/>
                  <a:cs typeface="Arial" pitchFamily="34" charset="0"/>
                </a:rPr>
                <a:t> </a:t>
              </a:r>
              <a:r>
                <a:rPr lang="en-US" sz="2800" b="1" dirty="0" err="1">
                  <a:latin typeface="Arial" pitchFamily="34" charset="0"/>
                  <a:cs typeface="Arial" pitchFamily="34" charset="0"/>
                </a:rPr>
                <a:t>đều</a:t>
              </a:r>
              <a:r>
                <a:rPr lang="en-US" sz="2800" b="1" dirty="0">
                  <a:latin typeface="Arial" pitchFamily="34" charset="0"/>
                  <a:cs typeface="Arial" pitchFamily="34" charset="0"/>
                </a:rPr>
                <a:t> </a:t>
              </a:r>
              <a:r>
                <a:rPr lang="en-US" sz="2800" b="1" dirty="0" err="1">
                  <a:latin typeface="Arial" pitchFamily="34" charset="0"/>
                  <a:cs typeface="Arial" pitchFamily="34" charset="0"/>
                </a:rPr>
                <a:t>đúng</a:t>
              </a:r>
              <a:endParaRPr lang="en-US" sz="2800" b="1" dirty="0">
                <a:latin typeface="Arial" pitchFamily="34" charset="0"/>
                <a:cs typeface="Arial" pitchFamily="34" charset="0"/>
              </a:endParaRPr>
            </a:p>
          </p:txBody>
        </p:sp>
        <p:sp>
          <p:nvSpPr>
            <p:cNvPr id="26" name="Rounded Rectangle 25"/>
            <p:cNvSpPr/>
            <p:nvPr/>
          </p:nvSpPr>
          <p:spPr>
            <a:xfrm>
              <a:off x="1863969" y="3581400"/>
              <a:ext cx="457200" cy="5334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a:solidFill>
                    <a:schemeClr val="tx1"/>
                  </a:solidFill>
                  <a:latin typeface="Arial" pitchFamily="34" charset="0"/>
                  <a:cs typeface="Arial" pitchFamily="34" charset="0"/>
                </a:rPr>
                <a:t>D</a:t>
              </a:r>
            </a:p>
          </p:txBody>
        </p:sp>
      </p:grpSp>
    </p:spTree>
    <p:extLst>
      <p:ext uri="{BB962C8B-B14F-4D97-AF65-F5344CB8AC3E}">
        <p14:creationId xmlns:p14="http://schemas.microsoft.com/office/powerpoint/2010/main" val="369078857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anim calcmode="lin" valueType="num">
                                      <p:cBhvr>
                                        <p:cTn id="8" dur="750" fill="hold"/>
                                        <p:tgtEl>
                                          <p:spTgt spid="2"/>
                                        </p:tgtEl>
                                        <p:attrNameLst>
                                          <p:attrName>ppt_x</p:attrName>
                                        </p:attrNameLst>
                                      </p:cBhvr>
                                      <p:tavLst>
                                        <p:tav tm="0">
                                          <p:val>
                                            <p:strVal val="#ppt_x"/>
                                          </p:val>
                                        </p:tav>
                                        <p:tav tm="100000">
                                          <p:val>
                                            <p:strVal val="#ppt_x"/>
                                          </p:val>
                                        </p:tav>
                                      </p:tavLst>
                                    </p:anim>
                                    <p:anim calcmode="lin" valueType="num">
                                      <p:cBhvr>
                                        <p:cTn id="9" dur="75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42"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750"/>
                                        <p:tgtEl>
                                          <p:spTgt spid="11"/>
                                        </p:tgtEl>
                                      </p:cBhvr>
                                    </p:animEffect>
                                    <p:anim calcmode="lin" valueType="num">
                                      <p:cBhvr>
                                        <p:cTn id="14" dur="750" fill="hold"/>
                                        <p:tgtEl>
                                          <p:spTgt spid="11"/>
                                        </p:tgtEl>
                                        <p:attrNameLst>
                                          <p:attrName>ppt_x</p:attrName>
                                        </p:attrNameLst>
                                      </p:cBhvr>
                                      <p:tavLst>
                                        <p:tav tm="0">
                                          <p:val>
                                            <p:strVal val="#ppt_x"/>
                                          </p:val>
                                        </p:tav>
                                        <p:tav tm="100000">
                                          <p:val>
                                            <p:strVal val="#ppt_x"/>
                                          </p:val>
                                        </p:tav>
                                      </p:tavLst>
                                    </p:anim>
                                    <p:anim calcmode="lin" valueType="num">
                                      <p:cBhvr>
                                        <p:cTn id="15" dur="750" fill="hold"/>
                                        <p:tgtEl>
                                          <p:spTgt spid="11"/>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750"/>
                                        <p:tgtEl>
                                          <p:spTgt spid="12"/>
                                        </p:tgtEl>
                                      </p:cBhvr>
                                    </p:animEffect>
                                    <p:anim calcmode="lin" valueType="num">
                                      <p:cBhvr>
                                        <p:cTn id="20" dur="750" fill="hold"/>
                                        <p:tgtEl>
                                          <p:spTgt spid="12"/>
                                        </p:tgtEl>
                                        <p:attrNameLst>
                                          <p:attrName>ppt_x</p:attrName>
                                        </p:attrNameLst>
                                      </p:cBhvr>
                                      <p:tavLst>
                                        <p:tav tm="0">
                                          <p:val>
                                            <p:strVal val="#ppt_x"/>
                                          </p:val>
                                        </p:tav>
                                        <p:tav tm="100000">
                                          <p:val>
                                            <p:strVal val="#ppt_x"/>
                                          </p:val>
                                        </p:tav>
                                      </p:tavLst>
                                    </p:anim>
                                    <p:anim calcmode="lin" valueType="num">
                                      <p:cBhvr>
                                        <p:cTn id="21" dur="750" fill="hold"/>
                                        <p:tgtEl>
                                          <p:spTgt spid="12"/>
                                        </p:tgtEl>
                                        <p:attrNameLst>
                                          <p:attrName>ppt_y</p:attrName>
                                        </p:attrNameLst>
                                      </p:cBhvr>
                                      <p:tavLst>
                                        <p:tav tm="0">
                                          <p:val>
                                            <p:strVal val="#ppt_y+.1"/>
                                          </p:val>
                                        </p:tav>
                                        <p:tav tm="100000">
                                          <p:val>
                                            <p:strVal val="#ppt_y"/>
                                          </p:val>
                                        </p:tav>
                                      </p:tavLst>
                                    </p:anim>
                                  </p:childTnLst>
                                </p:cTn>
                              </p:par>
                            </p:childTnLst>
                          </p:cTn>
                        </p:par>
                        <p:par>
                          <p:cTn id="22" fill="hold">
                            <p:stCondLst>
                              <p:cond delay="2250"/>
                            </p:stCondLst>
                            <p:childTnLst>
                              <p:par>
                                <p:cTn id="23" presetID="42" presetClass="entr" presetSubtype="0" fill="hold"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750"/>
                                        <p:tgtEl>
                                          <p:spTgt spid="13"/>
                                        </p:tgtEl>
                                      </p:cBhvr>
                                    </p:animEffect>
                                    <p:anim calcmode="lin" valueType="num">
                                      <p:cBhvr>
                                        <p:cTn id="26" dur="750" fill="hold"/>
                                        <p:tgtEl>
                                          <p:spTgt spid="13"/>
                                        </p:tgtEl>
                                        <p:attrNameLst>
                                          <p:attrName>ppt_x</p:attrName>
                                        </p:attrNameLst>
                                      </p:cBhvr>
                                      <p:tavLst>
                                        <p:tav tm="0">
                                          <p:val>
                                            <p:strVal val="#ppt_x"/>
                                          </p:val>
                                        </p:tav>
                                        <p:tav tm="100000">
                                          <p:val>
                                            <p:strVal val="#ppt_x"/>
                                          </p:val>
                                        </p:tav>
                                      </p:tavLst>
                                    </p:anim>
                                    <p:anim calcmode="lin" valueType="num">
                                      <p:cBhvr>
                                        <p:cTn id="27" dur="750" fill="hold"/>
                                        <p:tgtEl>
                                          <p:spTgt spid="13"/>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42" presetClass="entr" presetSubtype="0" fill="hold"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750"/>
                                        <p:tgtEl>
                                          <p:spTgt spid="18"/>
                                        </p:tgtEl>
                                      </p:cBhvr>
                                    </p:animEffect>
                                    <p:anim calcmode="lin" valueType="num">
                                      <p:cBhvr>
                                        <p:cTn id="32" dur="750" fill="hold"/>
                                        <p:tgtEl>
                                          <p:spTgt spid="18"/>
                                        </p:tgtEl>
                                        <p:attrNameLst>
                                          <p:attrName>ppt_x</p:attrName>
                                        </p:attrNameLst>
                                      </p:cBhvr>
                                      <p:tavLst>
                                        <p:tav tm="0">
                                          <p:val>
                                            <p:strVal val="#ppt_x"/>
                                          </p:val>
                                        </p:tav>
                                        <p:tav tm="100000">
                                          <p:val>
                                            <p:strVal val="#ppt_x"/>
                                          </p:val>
                                        </p:tav>
                                      </p:tavLst>
                                    </p:anim>
                                    <p:anim calcmode="lin" valueType="num">
                                      <p:cBhvr>
                                        <p:cTn id="33" dur="75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barn(inVertical)">
                                      <p:cBhvr>
                                        <p:cTn id="3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1295400" y="1482969"/>
            <a:ext cx="6705600" cy="914400"/>
            <a:chOff x="1676400" y="1524000"/>
            <a:chExt cx="6705600" cy="914400"/>
          </a:xfrm>
        </p:grpSpPr>
        <p:sp>
          <p:nvSpPr>
            <p:cNvPr id="4" name="Title 1"/>
            <p:cNvSpPr txBox="1">
              <a:spLocks/>
            </p:cNvSpPr>
            <p:nvPr/>
          </p:nvSpPr>
          <p:spPr>
            <a:xfrm>
              <a:off x="1676400" y="1524000"/>
              <a:ext cx="6705600" cy="914400"/>
            </a:xfrm>
            <a:prstGeom prst="rect">
              <a:avLst/>
            </a:prstGeom>
          </p:spPr>
          <p:style>
            <a:lnRef idx="0">
              <a:schemeClr val="accent5"/>
            </a:lnRef>
            <a:fillRef idx="1002">
              <a:schemeClr val="dk2"/>
            </a:fillRef>
            <a:effectRef idx="3">
              <a:schemeClr val="accent5"/>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a:latin typeface="Arial" pitchFamily="34" charset="0"/>
                  <a:cs typeface="Arial" pitchFamily="34" charset="0"/>
                </a:rPr>
                <a:t>Ham chơi</a:t>
              </a:r>
            </a:p>
          </p:txBody>
        </p:sp>
        <p:sp>
          <p:nvSpPr>
            <p:cNvPr id="8" name="Rounded Rectangle 7"/>
            <p:cNvSpPr/>
            <p:nvPr/>
          </p:nvSpPr>
          <p:spPr>
            <a:xfrm>
              <a:off x="1855763" y="1752600"/>
              <a:ext cx="457200" cy="5334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a:solidFill>
                    <a:schemeClr val="tx1"/>
                  </a:solidFill>
                  <a:latin typeface="Arial" pitchFamily="34" charset="0"/>
                  <a:cs typeface="Arial" pitchFamily="34" charset="0"/>
                </a:rPr>
                <a:t>A</a:t>
              </a:r>
            </a:p>
          </p:txBody>
        </p:sp>
      </p:grpSp>
      <p:sp>
        <p:nvSpPr>
          <p:cNvPr id="2" name="Title 1"/>
          <p:cNvSpPr>
            <a:spLocks noGrp="1"/>
          </p:cNvSpPr>
          <p:nvPr>
            <p:ph type="title"/>
          </p:nvPr>
        </p:nvSpPr>
        <p:spPr>
          <a:xfrm>
            <a:off x="152400" y="111369"/>
            <a:ext cx="8991600" cy="1143000"/>
          </a:xfrm>
        </p:spPr>
        <p:style>
          <a:lnRef idx="0">
            <a:schemeClr val="accent3"/>
          </a:lnRef>
          <a:fillRef idx="3">
            <a:schemeClr val="accent3"/>
          </a:fillRef>
          <a:effectRef idx="3">
            <a:schemeClr val="accent3"/>
          </a:effectRef>
          <a:fontRef idx="minor">
            <a:schemeClr val="lt1"/>
          </a:fontRef>
        </p:style>
        <p:txBody>
          <a:bodyPr>
            <a:normAutofit/>
          </a:bodyPr>
          <a:lstStyle/>
          <a:p>
            <a:r>
              <a:rPr lang="en-US" sz="2800" b="1">
                <a:latin typeface="Arial" pitchFamily="34" charset="0"/>
                <a:cs typeface="Arial" pitchFamily="34" charset="0"/>
              </a:rPr>
              <a:t>Việc làm nào sau đây không phải hiếu thảo với ông bà cha mẹ? </a:t>
            </a:r>
          </a:p>
        </p:txBody>
      </p:sp>
      <p:grpSp>
        <p:nvGrpSpPr>
          <p:cNvPr id="12" name="Group 11"/>
          <p:cNvGrpSpPr/>
          <p:nvPr/>
        </p:nvGrpSpPr>
        <p:grpSpPr>
          <a:xfrm>
            <a:off x="1295400" y="2438400"/>
            <a:ext cx="6705600" cy="762000"/>
            <a:chOff x="1676400" y="2514600"/>
            <a:chExt cx="6705600" cy="762000"/>
          </a:xfrm>
        </p:grpSpPr>
        <p:sp>
          <p:nvSpPr>
            <p:cNvPr id="5" name="Title 1"/>
            <p:cNvSpPr txBox="1">
              <a:spLocks/>
            </p:cNvSpPr>
            <p:nvPr/>
          </p:nvSpPr>
          <p:spPr>
            <a:xfrm>
              <a:off x="1676400" y="2514600"/>
              <a:ext cx="6705600" cy="762000"/>
            </a:xfrm>
            <a:prstGeom prst="rect">
              <a:avLst/>
            </a:prstGeom>
          </p:spPr>
          <p:style>
            <a:lnRef idx="0">
              <a:schemeClr val="accent5"/>
            </a:lnRef>
            <a:fillRef idx="1002">
              <a:schemeClr val="dk2"/>
            </a:fillRef>
            <a:effectRef idx="3">
              <a:schemeClr val="accent5"/>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a:latin typeface="Arial" pitchFamily="34" charset="0"/>
                  <a:cs typeface="Arial" pitchFamily="34" charset="0"/>
                </a:rPr>
                <a:t>Giúp mẹ làm việc nhà</a:t>
              </a:r>
            </a:p>
          </p:txBody>
        </p:sp>
        <p:sp>
          <p:nvSpPr>
            <p:cNvPr id="9" name="Rounded Rectangle 8"/>
            <p:cNvSpPr/>
            <p:nvPr/>
          </p:nvSpPr>
          <p:spPr>
            <a:xfrm>
              <a:off x="1863969" y="2590800"/>
              <a:ext cx="457200" cy="5334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a:solidFill>
                    <a:schemeClr val="tx1"/>
                  </a:solidFill>
                  <a:latin typeface="Arial" pitchFamily="34" charset="0"/>
                  <a:cs typeface="Arial" pitchFamily="34" charset="0"/>
                </a:rPr>
                <a:t>B</a:t>
              </a:r>
            </a:p>
          </p:txBody>
        </p:sp>
      </p:grpSp>
      <p:grpSp>
        <p:nvGrpSpPr>
          <p:cNvPr id="13" name="Group 12"/>
          <p:cNvGrpSpPr/>
          <p:nvPr/>
        </p:nvGrpSpPr>
        <p:grpSpPr>
          <a:xfrm>
            <a:off x="1295400" y="3235569"/>
            <a:ext cx="6705600" cy="817098"/>
            <a:chOff x="1676400" y="3429000"/>
            <a:chExt cx="6705600" cy="817098"/>
          </a:xfrm>
        </p:grpSpPr>
        <p:sp>
          <p:nvSpPr>
            <p:cNvPr id="6" name="Title 1"/>
            <p:cNvSpPr txBox="1">
              <a:spLocks/>
            </p:cNvSpPr>
            <p:nvPr/>
          </p:nvSpPr>
          <p:spPr>
            <a:xfrm>
              <a:off x="1676400" y="3429000"/>
              <a:ext cx="6705600" cy="817098"/>
            </a:xfrm>
            <a:prstGeom prst="rect">
              <a:avLst/>
            </a:prstGeom>
          </p:spPr>
          <p:style>
            <a:lnRef idx="0">
              <a:scrgbClr r="0" g="0" b="0"/>
            </a:lnRef>
            <a:fillRef idx="1002">
              <a:schemeClr val="dk2"/>
            </a:fillRef>
            <a:effectRef idx="0">
              <a:scrgbClr r="0" g="0" b="0"/>
            </a:effectRef>
            <a:fontRef idx="major"/>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a:latin typeface="Arial" pitchFamily="34" charset="0"/>
                  <a:cs typeface="Arial" pitchFamily="34" charset="0"/>
                </a:rPr>
                <a:t>Lấy nước cho Bà uống</a:t>
              </a:r>
            </a:p>
          </p:txBody>
        </p:sp>
        <p:sp>
          <p:nvSpPr>
            <p:cNvPr id="10" name="Rounded Rectangle 9"/>
            <p:cNvSpPr/>
            <p:nvPr/>
          </p:nvSpPr>
          <p:spPr>
            <a:xfrm>
              <a:off x="1863969" y="3581400"/>
              <a:ext cx="457200" cy="5334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a:solidFill>
                    <a:schemeClr val="tx1"/>
                  </a:solidFill>
                  <a:latin typeface="Arial" pitchFamily="34" charset="0"/>
                  <a:cs typeface="Arial" pitchFamily="34" charset="0"/>
                </a:rPr>
                <a:t>C</a:t>
              </a:r>
            </a:p>
          </p:txBody>
        </p:sp>
      </p:grpSp>
      <p:grpSp>
        <p:nvGrpSpPr>
          <p:cNvPr id="14" name="Group 13"/>
          <p:cNvGrpSpPr/>
          <p:nvPr/>
        </p:nvGrpSpPr>
        <p:grpSpPr>
          <a:xfrm>
            <a:off x="1295400" y="4094871"/>
            <a:ext cx="6705600" cy="817098"/>
            <a:chOff x="2209800" y="4288302"/>
            <a:chExt cx="6705600" cy="817098"/>
          </a:xfrm>
        </p:grpSpPr>
        <p:sp>
          <p:nvSpPr>
            <p:cNvPr id="17" name="Title 1"/>
            <p:cNvSpPr txBox="1">
              <a:spLocks/>
            </p:cNvSpPr>
            <p:nvPr/>
          </p:nvSpPr>
          <p:spPr>
            <a:xfrm>
              <a:off x="2209800" y="4288302"/>
              <a:ext cx="6705600" cy="817098"/>
            </a:xfrm>
            <a:prstGeom prst="rect">
              <a:avLst/>
            </a:prstGeom>
          </p:spPr>
          <p:style>
            <a:lnRef idx="0">
              <a:scrgbClr r="0" g="0" b="0"/>
            </a:lnRef>
            <a:fillRef idx="1002">
              <a:schemeClr val="dk2"/>
            </a:fillRef>
            <a:effectRef idx="0">
              <a:scrgbClr r="0" g="0" b="0"/>
            </a:effectRef>
            <a:fontRef idx="major"/>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a:latin typeface="Arial" pitchFamily="34" charset="0"/>
                  <a:cs typeface="Arial" pitchFamily="34" charset="0"/>
                </a:rPr>
                <a:t>Học tập thật tốt</a:t>
              </a:r>
            </a:p>
          </p:txBody>
        </p:sp>
        <p:sp>
          <p:nvSpPr>
            <p:cNvPr id="18" name="Rounded Rectangle 17"/>
            <p:cNvSpPr/>
            <p:nvPr/>
          </p:nvSpPr>
          <p:spPr>
            <a:xfrm>
              <a:off x="2362200" y="4495800"/>
              <a:ext cx="457200" cy="5334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a:solidFill>
                    <a:schemeClr val="tx1"/>
                  </a:solidFill>
                  <a:latin typeface="Arial" pitchFamily="34" charset="0"/>
                  <a:cs typeface="Arial" pitchFamily="34" charset="0"/>
                </a:rPr>
                <a:t>D</a:t>
              </a:r>
            </a:p>
          </p:txBody>
        </p:sp>
      </p:grpSp>
      <p:grpSp>
        <p:nvGrpSpPr>
          <p:cNvPr id="31" name="Group 30"/>
          <p:cNvGrpSpPr/>
          <p:nvPr/>
        </p:nvGrpSpPr>
        <p:grpSpPr>
          <a:xfrm>
            <a:off x="1295400" y="1447800"/>
            <a:ext cx="6705600" cy="914400"/>
            <a:chOff x="1676400" y="1524000"/>
            <a:chExt cx="6705600" cy="914400"/>
          </a:xfrm>
        </p:grpSpPr>
        <p:sp>
          <p:nvSpPr>
            <p:cNvPr id="32" name="Title 1"/>
            <p:cNvSpPr txBox="1">
              <a:spLocks/>
            </p:cNvSpPr>
            <p:nvPr/>
          </p:nvSpPr>
          <p:spPr>
            <a:xfrm>
              <a:off x="1676400" y="1524000"/>
              <a:ext cx="6705600" cy="914400"/>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a:latin typeface="Arial" pitchFamily="34" charset="0"/>
                  <a:cs typeface="Arial" pitchFamily="34" charset="0"/>
                </a:rPr>
                <a:t>Ham chơi</a:t>
              </a:r>
            </a:p>
          </p:txBody>
        </p:sp>
        <p:sp>
          <p:nvSpPr>
            <p:cNvPr id="33" name="Rounded Rectangle 32"/>
            <p:cNvSpPr/>
            <p:nvPr/>
          </p:nvSpPr>
          <p:spPr>
            <a:xfrm>
              <a:off x="1855763" y="1752600"/>
              <a:ext cx="457200" cy="5334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800" b="1">
                  <a:solidFill>
                    <a:schemeClr val="tx1"/>
                  </a:solidFill>
                  <a:latin typeface="Arial" pitchFamily="34" charset="0"/>
                  <a:cs typeface="Arial" pitchFamily="34" charset="0"/>
                </a:rPr>
                <a:t>A</a:t>
              </a:r>
            </a:p>
          </p:txBody>
        </p:sp>
      </p:grpSp>
    </p:spTree>
    <p:extLst>
      <p:ext uri="{BB962C8B-B14F-4D97-AF65-F5344CB8AC3E}">
        <p14:creationId xmlns:p14="http://schemas.microsoft.com/office/powerpoint/2010/main" val="246571792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500"/>
                                        <p:tgtEl>
                                          <p:spTgt spid="11"/>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childTnLst>
                          </p:cTn>
                        </p:par>
                        <p:par>
                          <p:cTn id="16" fill="hold">
                            <p:stCondLst>
                              <p:cond delay="2000"/>
                            </p:stCondLst>
                            <p:childTnLst>
                              <p:par>
                                <p:cTn id="17" presetID="22" presetClass="entr" presetSubtype="4"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childTnLst>
                          </p:cTn>
                        </p:par>
                        <p:par>
                          <p:cTn id="20" fill="hold">
                            <p:stCondLst>
                              <p:cond delay="2500"/>
                            </p:stCondLst>
                            <p:childTnLst>
                              <p:par>
                                <p:cTn id="21" presetID="22" presetClass="entr" presetSubtype="4"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barn(inVertical)">
                                      <p:cBhvr>
                                        <p:cTn id="2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1" descr="kids01">
            <a:hlinkClick r:id="rId5" action="ppaction://hlinksldjump"/>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838200" y="1371600"/>
            <a:ext cx="7485063"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4" descr="Flower-07-june"/>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0" y="6248400"/>
            <a:ext cx="1600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5" descr="Flower-07-june"/>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124200" y="6248400"/>
            <a:ext cx="1600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6" descr="Flower-07-june"/>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600200" y="6248400"/>
            <a:ext cx="1600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7" descr="Flower-07-june"/>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648200" y="6248400"/>
            <a:ext cx="1600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8" descr="Flower-07-june"/>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6248400"/>
            <a:ext cx="1600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9" descr="Flower-07-june"/>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543800" y="6248400"/>
            <a:ext cx="1600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Picture 4" descr="Flower-07-june"/>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1600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Picture 5" descr="Flower-07-june"/>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124200" y="0"/>
            <a:ext cx="1600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Picture 6" descr="Flower-07-june"/>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600200" y="0"/>
            <a:ext cx="1600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8" name="Picture 7" descr="Flower-07-june"/>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648200" y="0"/>
            <a:ext cx="1600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9" name="Picture 8" descr="Flower-07-june"/>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0"/>
            <a:ext cx="1600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0" name="Picture 9" descr="Flower-07-june"/>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7543800" y="0"/>
            <a:ext cx="1600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2" name="ban 2452.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8">
            <a:extLst>
              <a:ext uri="{28A0092B-C50C-407E-A947-70E740481C1C}">
                <a14:useLocalDpi xmlns:a14="http://schemas.microsoft.com/office/drawing/2010/main" val="0"/>
              </a:ext>
            </a:extLst>
          </a:blip>
          <a:srcRect/>
          <a:stretch>
            <a:fillRect/>
          </a:stretch>
        </p:blipFill>
        <p:spPr bwMode="auto">
          <a:xfrm>
            <a:off x="8213725" y="655320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2" name="Rectangle 2"/>
          <p:cNvSpPr>
            <a:spLocks noChangeArrowheads="1"/>
          </p:cNvSpPr>
          <p:nvPr/>
        </p:nvSpPr>
        <p:spPr bwMode="auto">
          <a:xfrm>
            <a:off x="1919288" y="631825"/>
            <a:ext cx="471646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altLang="en-US" sz="6000" b="1">
                <a:solidFill>
                  <a:srgbClr val="FF0000"/>
                </a:solidFill>
                <a:latin typeface="Arial" charset="0"/>
              </a:rPr>
              <a:t>Số may mắn</a:t>
            </a:r>
          </a:p>
        </p:txBody>
      </p:sp>
      <p:sp>
        <p:nvSpPr>
          <p:cNvPr id="17" name="Left Arrow 16">
            <a:hlinkClick r:id="rId5" action="ppaction://hlinksldjump"/>
          </p:cNvPr>
          <p:cNvSpPr/>
          <p:nvPr/>
        </p:nvSpPr>
        <p:spPr>
          <a:xfrm>
            <a:off x="8458200" y="5867400"/>
            <a:ext cx="533400" cy="381000"/>
          </a:xfrm>
          <a:prstGeom prst="leftArrow">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p>
        </p:txBody>
      </p:sp>
    </p:spTree>
    <p:extLst>
      <p:ext uri="{BB962C8B-B14F-4D97-AF65-F5344CB8AC3E}">
        <p14:creationId xmlns:p14="http://schemas.microsoft.com/office/powerpoint/2010/main" val="3155993619"/>
      </p:ext>
    </p:extLst>
  </p:cSld>
  <p:clrMapOvr>
    <a:masterClrMapping/>
  </p:clrMapOvr>
  <p:transition>
    <p:sndAc>
      <p:stSnd>
        <p:snd r:embed="rId4" name="applause.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1500"/>
                                  </p:stCondLst>
                                  <p:childTnLst>
                                    <p:cmd type="call" cmd="playFrom(0.0)">
                                      <p:cBhvr>
                                        <p:cTn id="6" dur="1333" fill="hold"/>
                                        <p:tgtEl>
                                          <p:spTgt spid="2357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2357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utoShape 7"/>
          <p:cNvSpPr>
            <a:spLocks noChangeArrowheads="1"/>
          </p:cNvSpPr>
          <p:nvPr/>
        </p:nvSpPr>
        <p:spPr bwMode="auto">
          <a:xfrm>
            <a:off x="1752600" y="1001713"/>
            <a:ext cx="7391400" cy="2122487"/>
          </a:xfrm>
          <a:prstGeom prst="cloudCallout">
            <a:avLst>
              <a:gd name="adj1" fmla="val -50356"/>
              <a:gd name="adj2" fmla="val 154736"/>
            </a:avLst>
          </a:prstGeom>
          <a:ln>
            <a:headEnd/>
            <a:tailEnd/>
          </a:ln>
        </p:spPr>
        <p:style>
          <a:lnRef idx="2">
            <a:schemeClr val="accent1"/>
          </a:lnRef>
          <a:fillRef idx="1">
            <a:schemeClr val="lt1"/>
          </a:fillRef>
          <a:effectRef idx="0">
            <a:schemeClr val="accent1"/>
          </a:effectRef>
          <a:fontRef idx="minor">
            <a:schemeClr val="dk1"/>
          </a:fontRef>
        </p:style>
        <p:txBody>
          <a:bodyPr/>
          <a:lstStyle/>
          <a:p>
            <a:pPr algn="ctr" eaLnBrk="0" hangingPunct="0"/>
            <a:r>
              <a:rPr lang="en-US" altLang="en-US" sz="3600" b="1" dirty="0" err="1">
                <a:solidFill>
                  <a:srgbClr val="C00000"/>
                </a:solidFill>
                <a:latin typeface="Times New Roman" pitchFamily="18" charset="0"/>
                <a:cs typeface="Times New Roman" pitchFamily="18" charset="0"/>
              </a:rPr>
              <a:t>Vì</a:t>
            </a:r>
            <a:r>
              <a:rPr lang="en-US" altLang="en-US" sz="3600" b="1" dirty="0">
                <a:solidFill>
                  <a:srgbClr val="C00000"/>
                </a:solidFill>
                <a:latin typeface="Times New Roman" pitchFamily="18" charset="0"/>
                <a:cs typeface="Times New Roman" pitchFamily="18" charset="0"/>
              </a:rPr>
              <a:t> </a:t>
            </a:r>
            <a:r>
              <a:rPr lang="en-US" altLang="en-US" sz="3600" b="1" dirty="0" err="1">
                <a:solidFill>
                  <a:srgbClr val="C00000"/>
                </a:solidFill>
                <a:latin typeface="Times New Roman" pitchFamily="18" charset="0"/>
                <a:cs typeface="Times New Roman" pitchFamily="18" charset="0"/>
              </a:rPr>
              <a:t>sao</a:t>
            </a:r>
            <a:r>
              <a:rPr lang="en-US" altLang="en-US" sz="3600" b="1" dirty="0">
                <a:solidFill>
                  <a:srgbClr val="C00000"/>
                </a:solidFill>
                <a:latin typeface="Times New Roman" pitchFamily="18" charset="0"/>
                <a:cs typeface="Times New Roman" pitchFamily="18" charset="0"/>
              </a:rPr>
              <a:t> </a:t>
            </a:r>
            <a:r>
              <a:rPr lang="en-US" altLang="en-US" sz="3600" b="1" dirty="0" err="1">
                <a:solidFill>
                  <a:srgbClr val="C00000"/>
                </a:solidFill>
                <a:latin typeface="Times New Roman" pitchFamily="18" charset="0"/>
                <a:cs typeface="Times New Roman" pitchFamily="18" charset="0"/>
              </a:rPr>
              <a:t>phải</a:t>
            </a:r>
            <a:r>
              <a:rPr lang="en-US" altLang="en-US" sz="3600" b="1" dirty="0">
                <a:solidFill>
                  <a:srgbClr val="C00000"/>
                </a:solidFill>
                <a:latin typeface="Times New Roman" pitchFamily="18" charset="0"/>
                <a:cs typeface="Times New Roman" pitchFamily="18" charset="0"/>
              </a:rPr>
              <a:t> </a:t>
            </a:r>
            <a:r>
              <a:rPr lang="en-US" altLang="en-US" sz="3600" b="1" dirty="0" err="1">
                <a:solidFill>
                  <a:srgbClr val="C00000"/>
                </a:solidFill>
                <a:latin typeface="Times New Roman" pitchFamily="18" charset="0"/>
                <a:cs typeface="Times New Roman" pitchFamily="18" charset="0"/>
              </a:rPr>
              <a:t>tiết</a:t>
            </a:r>
            <a:r>
              <a:rPr lang="en-US" altLang="en-US" sz="3600" b="1" dirty="0">
                <a:solidFill>
                  <a:srgbClr val="C00000"/>
                </a:solidFill>
                <a:latin typeface="Times New Roman" pitchFamily="18" charset="0"/>
                <a:cs typeface="Times New Roman" pitchFamily="18" charset="0"/>
              </a:rPr>
              <a:t> </a:t>
            </a:r>
            <a:r>
              <a:rPr lang="en-US" altLang="en-US" sz="3600" b="1" dirty="0" err="1">
                <a:solidFill>
                  <a:srgbClr val="C00000"/>
                </a:solidFill>
                <a:latin typeface="Times New Roman" pitchFamily="18" charset="0"/>
                <a:cs typeface="Times New Roman" pitchFamily="18" charset="0"/>
              </a:rPr>
              <a:t>kiệm</a:t>
            </a:r>
            <a:r>
              <a:rPr lang="en-US" altLang="en-US" sz="3600" b="1" dirty="0">
                <a:solidFill>
                  <a:srgbClr val="C00000"/>
                </a:solidFill>
                <a:latin typeface="Times New Roman" pitchFamily="18" charset="0"/>
                <a:cs typeface="Times New Roman" pitchFamily="18" charset="0"/>
              </a:rPr>
              <a:t> </a:t>
            </a:r>
            <a:r>
              <a:rPr lang="en-US" altLang="en-US" sz="3600" b="1" dirty="0" err="1">
                <a:solidFill>
                  <a:srgbClr val="C00000"/>
                </a:solidFill>
                <a:latin typeface="Times New Roman" pitchFamily="18" charset="0"/>
                <a:cs typeface="Times New Roman" pitchFamily="18" charset="0"/>
              </a:rPr>
              <a:t>thời</a:t>
            </a:r>
            <a:r>
              <a:rPr lang="en-US" altLang="en-US" sz="3600" b="1" dirty="0">
                <a:solidFill>
                  <a:srgbClr val="C00000"/>
                </a:solidFill>
                <a:latin typeface="Times New Roman" pitchFamily="18" charset="0"/>
                <a:cs typeface="Times New Roman" pitchFamily="18" charset="0"/>
              </a:rPr>
              <a:t> </a:t>
            </a:r>
            <a:r>
              <a:rPr lang="en-US" altLang="en-US" sz="3600" b="1" dirty="0" err="1">
                <a:solidFill>
                  <a:srgbClr val="C00000"/>
                </a:solidFill>
                <a:latin typeface="Times New Roman" pitchFamily="18" charset="0"/>
                <a:cs typeface="Times New Roman" pitchFamily="18" charset="0"/>
              </a:rPr>
              <a:t>giờ</a:t>
            </a:r>
            <a:r>
              <a:rPr lang="en-US" altLang="en-US" sz="3600" b="1" dirty="0">
                <a:solidFill>
                  <a:srgbClr val="C00000"/>
                </a:solidFill>
                <a:latin typeface="Times New Roman" pitchFamily="18" charset="0"/>
                <a:cs typeface="Times New Roman" pitchFamily="18" charset="0"/>
              </a:rPr>
              <a:t>?</a:t>
            </a:r>
            <a:endParaRPr lang="en-US" altLang="en-US" sz="5400" b="1" dirty="0">
              <a:solidFill>
                <a:srgbClr val="C00000"/>
              </a:solidFill>
              <a:latin typeface="Times New Roman" pitchFamily="18" charset="0"/>
              <a:cs typeface="Times New Roman" pitchFamily="18" charset="0"/>
            </a:endParaRPr>
          </a:p>
        </p:txBody>
      </p:sp>
      <p:pic>
        <p:nvPicPr>
          <p:cNvPr id="14" name="Picture 11" descr="ag00317_">
            <a:hlinkClick r:id="" action="ppaction://noaction"/>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44513" y="3352800"/>
            <a:ext cx="2655887"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Left Arrow 14">
            <a:hlinkClick r:id="rId4" action="ppaction://hlinksldjump"/>
          </p:cNvPr>
          <p:cNvSpPr/>
          <p:nvPr/>
        </p:nvSpPr>
        <p:spPr>
          <a:xfrm>
            <a:off x="8458200" y="5867400"/>
            <a:ext cx="533400" cy="381000"/>
          </a:xfrm>
          <a:prstGeom prst="leftArrow">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p>
        </p:txBody>
      </p:sp>
    </p:spTree>
    <p:extLst>
      <p:ext uri="{BB962C8B-B14F-4D97-AF65-F5344CB8AC3E}">
        <p14:creationId xmlns:p14="http://schemas.microsoft.com/office/powerpoint/2010/main" val="12629505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subTnLst>
                                    <p:audio>
                                      <p:cMediaNode vol="100000">
                                        <p:cTn display="0" masterRel="sameClick">
                                          <p:stCondLst>
                                            <p:cond evt="begin" delay="0">
                                              <p:tn val="5"/>
                                            </p:cond>
                                          </p:stCondLst>
                                          <p:endCondLst>
                                            <p:cond evt="onStopAudio" delay="0">
                                              <p:tgtEl>
                                                <p:sldTgt/>
                                              </p:tgtEl>
                                            </p:cond>
                                          </p:endCondLst>
                                        </p:cTn>
                                        <p:tgtEl>
                                          <p:sndTgt r:embed="rId2" name="chimes.wav"/>
                                        </p:tgtEl>
                                      </p:cMediaNode>
                                    </p:audio>
                                  </p:sub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14"/>
          <p:cNvSpPr txBox="1">
            <a:spLocks noChangeArrowheads="1"/>
          </p:cNvSpPr>
          <p:nvPr/>
        </p:nvSpPr>
        <p:spPr bwMode="auto">
          <a:xfrm>
            <a:off x="533400" y="1039029"/>
            <a:ext cx="7924800"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nSpc>
                <a:spcPct val="150000"/>
              </a:lnSpc>
            </a:pPr>
            <a:r>
              <a:rPr lang="pt-BR" sz="2800" b="1" dirty="0"/>
              <a:t>Hãy chọn ý em cho là đúng.</a:t>
            </a:r>
          </a:p>
          <a:p>
            <a:pPr>
              <a:lnSpc>
                <a:spcPct val="150000"/>
              </a:lnSpc>
            </a:pPr>
            <a:r>
              <a:rPr lang="en-US" sz="2800" b="1" dirty="0" err="1">
                <a:solidFill>
                  <a:srgbClr val="00B0F0"/>
                </a:solidFill>
              </a:rPr>
              <a:t>Tiết</a:t>
            </a:r>
            <a:r>
              <a:rPr lang="en-US" sz="2800" b="1" dirty="0">
                <a:solidFill>
                  <a:srgbClr val="00B0F0"/>
                </a:solidFill>
              </a:rPr>
              <a:t> </a:t>
            </a:r>
            <a:r>
              <a:rPr lang="en-US" sz="2800" b="1" dirty="0" err="1">
                <a:solidFill>
                  <a:srgbClr val="00B0F0"/>
                </a:solidFill>
              </a:rPr>
              <a:t>kiệm</a:t>
            </a:r>
            <a:r>
              <a:rPr lang="en-US" sz="2800" b="1" dirty="0">
                <a:solidFill>
                  <a:srgbClr val="00B0F0"/>
                </a:solidFill>
              </a:rPr>
              <a:t> </a:t>
            </a:r>
            <a:r>
              <a:rPr lang="en-US" sz="2800" b="1" dirty="0" err="1">
                <a:solidFill>
                  <a:srgbClr val="00B0F0"/>
                </a:solidFill>
              </a:rPr>
              <a:t>thời</a:t>
            </a:r>
            <a:r>
              <a:rPr lang="en-US" sz="2800" b="1" dirty="0">
                <a:solidFill>
                  <a:srgbClr val="00B0F0"/>
                </a:solidFill>
              </a:rPr>
              <a:t> </a:t>
            </a:r>
            <a:r>
              <a:rPr lang="en-US" sz="2800" b="1" dirty="0" err="1">
                <a:solidFill>
                  <a:srgbClr val="00B0F0"/>
                </a:solidFill>
              </a:rPr>
              <a:t>giờ</a:t>
            </a:r>
            <a:r>
              <a:rPr lang="en-US" sz="2800" b="1" dirty="0">
                <a:solidFill>
                  <a:srgbClr val="00B0F0"/>
                </a:solidFill>
              </a:rPr>
              <a:t> </a:t>
            </a:r>
            <a:r>
              <a:rPr lang="en-US" sz="2800" b="1" dirty="0" err="1">
                <a:solidFill>
                  <a:srgbClr val="00B0F0"/>
                </a:solidFill>
              </a:rPr>
              <a:t>là</a:t>
            </a:r>
            <a:r>
              <a:rPr lang="en-US" sz="2800" b="1" dirty="0">
                <a:solidFill>
                  <a:srgbClr val="00B0F0"/>
                </a:solidFill>
              </a:rPr>
              <a:t>:</a:t>
            </a:r>
          </a:p>
          <a:p>
            <a:pPr>
              <a:lnSpc>
                <a:spcPct val="150000"/>
              </a:lnSpc>
            </a:pPr>
            <a:r>
              <a:rPr lang="en-US" sz="2800" b="1" dirty="0"/>
              <a:t> a) </a:t>
            </a:r>
            <a:r>
              <a:rPr lang="en-US" sz="2800" b="1" dirty="0" err="1"/>
              <a:t>Làm</a:t>
            </a:r>
            <a:r>
              <a:rPr lang="en-US" sz="2800" b="1" dirty="0"/>
              <a:t> </a:t>
            </a:r>
            <a:r>
              <a:rPr lang="en-US" sz="2800" b="1" dirty="0" err="1"/>
              <a:t>nhiều</a:t>
            </a:r>
            <a:r>
              <a:rPr lang="en-US" sz="2800" b="1" dirty="0"/>
              <a:t> </a:t>
            </a:r>
            <a:r>
              <a:rPr lang="en-US" sz="2800" b="1" dirty="0" err="1"/>
              <a:t>việc</a:t>
            </a:r>
            <a:r>
              <a:rPr lang="en-US" sz="2800" b="1" dirty="0"/>
              <a:t> </a:t>
            </a:r>
            <a:r>
              <a:rPr lang="en-US" sz="2800" b="1" dirty="0" err="1"/>
              <a:t>một</a:t>
            </a:r>
            <a:r>
              <a:rPr lang="en-US" sz="2800" b="1" dirty="0"/>
              <a:t> </a:t>
            </a:r>
            <a:r>
              <a:rPr lang="en-US" sz="2800" b="1" dirty="0" err="1"/>
              <a:t>lúc</a:t>
            </a:r>
            <a:r>
              <a:rPr lang="en-US" sz="2800" b="1" dirty="0"/>
              <a:t>.</a:t>
            </a:r>
          </a:p>
          <a:p>
            <a:pPr>
              <a:lnSpc>
                <a:spcPct val="150000"/>
              </a:lnSpc>
            </a:pPr>
            <a:r>
              <a:rPr lang="en-US" sz="2800" b="1" dirty="0"/>
              <a:t> b) </a:t>
            </a:r>
            <a:r>
              <a:rPr lang="en-US" sz="2800" b="1" dirty="0" err="1"/>
              <a:t>Học</a:t>
            </a:r>
            <a:r>
              <a:rPr lang="en-US" sz="2800" b="1" dirty="0"/>
              <a:t> </a:t>
            </a:r>
            <a:r>
              <a:rPr lang="en-US" sz="2800" b="1" dirty="0" err="1"/>
              <a:t>suốt</a:t>
            </a:r>
            <a:r>
              <a:rPr lang="en-US" sz="2800" b="1" dirty="0"/>
              <a:t> </a:t>
            </a:r>
            <a:r>
              <a:rPr lang="en-US" sz="2800" b="1" dirty="0" err="1"/>
              <a:t>ngày</a:t>
            </a:r>
            <a:r>
              <a:rPr lang="en-US" sz="2800" b="1" dirty="0"/>
              <a:t> </a:t>
            </a:r>
            <a:r>
              <a:rPr lang="en-US" sz="2800" b="1" dirty="0" err="1"/>
              <a:t>không</a:t>
            </a:r>
            <a:r>
              <a:rPr lang="en-US" sz="2800" b="1" dirty="0"/>
              <a:t> </a:t>
            </a:r>
            <a:r>
              <a:rPr lang="en-US" sz="2800" b="1" dirty="0" err="1"/>
              <a:t>làm</a:t>
            </a:r>
            <a:r>
              <a:rPr lang="en-US" sz="2800" b="1" dirty="0"/>
              <a:t> </a:t>
            </a:r>
            <a:r>
              <a:rPr lang="en-US" sz="2800" b="1" dirty="0" err="1"/>
              <a:t>việc</a:t>
            </a:r>
            <a:r>
              <a:rPr lang="en-US" sz="2800" b="1" dirty="0"/>
              <a:t> </a:t>
            </a:r>
            <a:r>
              <a:rPr lang="en-US" sz="2800" b="1" dirty="0" err="1"/>
              <a:t>gì</a:t>
            </a:r>
            <a:r>
              <a:rPr lang="en-US" sz="2800" b="1" dirty="0"/>
              <a:t> </a:t>
            </a:r>
            <a:r>
              <a:rPr lang="en-US" sz="2800" b="1" dirty="0" err="1"/>
              <a:t>khác</a:t>
            </a:r>
            <a:r>
              <a:rPr lang="en-US" sz="2800" b="1" dirty="0"/>
              <a:t>.</a:t>
            </a:r>
          </a:p>
          <a:p>
            <a:pPr>
              <a:lnSpc>
                <a:spcPct val="150000"/>
              </a:lnSpc>
            </a:pPr>
            <a:r>
              <a:rPr lang="en-US" sz="2800" b="1" dirty="0"/>
              <a:t> c) </a:t>
            </a:r>
            <a:r>
              <a:rPr lang="en-US" sz="2800" b="1" dirty="0" err="1"/>
              <a:t>Chỉ</a:t>
            </a:r>
            <a:r>
              <a:rPr lang="en-US" sz="2800" b="1" dirty="0"/>
              <a:t> </a:t>
            </a:r>
            <a:r>
              <a:rPr lang="en-US" sz="2800" b="1" dirty="0" err="1"/>
              <a:t>sử</a:t>
            </a:r>
            <a:r>
              <a:rPr lang="en-US" sz="2800" b="1" dirty="0"/>
              <a:t> </a:t>
            </a:r>
            <a:r>
              <a:rPr lang="en-US" sz="2800" b="1" dirty="0" err="1"/>
              <a:t>dụng</a:t>
            </a:r>
            <a:r>
              <a:rPr lang="en-US" sz="2800" b="1" dirty="0"/>
              <a:t> </a:t>
            </a:r>
            <a:r>
              <a:rPr lang="en-US" sz="2800" b="1" dirty="0" err="1"/>
              <a:t>thời</a:t>
            </a:r>
            <a:r>
              <a:rPr lang="en-US" sz="2800" b="1" dirty="0"/>
              <a:t> </a:t>
            </a:r>
            <a:r>
              <a:rPr lang="en-US" sz="2800" b="1" dirty="0" err="1"/>
              <a:t>giờ</a:t>
            </a:r>
            <a:r>
              <a:rPr lang="en-US" sz="2800" b="1" dirty="0"/>
              <a:t> </a:t>
            </a:r>
            <a:r>
              <a:rPr lang="en-US" sz="2800" b="1" dirty="0" err="1"/>
              <a:t>vào</a:t>
            </a:r>
            <a:r>
              <a:rPr lang="en-US" sz="2800" b="1" dirty="0"/>
              <a:t> </a:t>
            </a:r>
            <a:r>
              <a:rPr lang="en-US" sz="2800" b="1" dirty="0" err="1"/>
              <a:t>những</a:t>
            </a:r>
            <a:r>
              <a:rPr lang="en-US" sz="2800" b="1" dirty="0"/>
              <a:t> </a:t>
            </a:r>
            <a:r>
              <a:rPr lang="en-US" sz="2800" b="1" dirty="0" err="1"/>
              <a:t>việc</a:t>
            </a:r>
            <a:r>
              <a:rPr lang="en-US" sz="2800" b="1" dirty="0"/>
              <a:t> </a:t>
            </a:r>
            <a:r>
              <a:rPr lang="en-US" sz="2800" b="1" dirty="0" err="1"/>
              <a:t>mình</a:t>
            </a:r>
            <a:r>
              <a:rPr lang="en-US" sz="2800" b="1" dirty="0"/>
              <a:t> </a:t>
            </a:r>
            <a:r>
              <a:rPr lang="en-US" sz="2800" b="1" dirty="0" err="1"/>
              <a:t>thích</a:t>
            </a:r>
            <a:r>
              <a:rPr lang="en-US" sz="2800" b="1" dirty="0"/>
              <a:t>.</a:t>
            </a:r>
          </a:p>
          <a:p>
            <a:pPr>
              <a:lnSpc>
                <a:spcPct val="150000"/>
              </a:lnSpc>
            </a:pPr>
            <a:r>
              <a:rPr lang="en-US" sz="2800" b="1" dirty="0"/>
              <a:t> d) </a:t>
            </a:r>
            <a:r>
              <a:rPr lang="en-US" sz="2800" b="1" dirty="0" err="1"/>
              <a:t>Sử</a:t>
            </a:r>
            <a:r>
              <a:rPr lang="en-US" sz="2800" b="1" dirty="0"/>
              <a:t> </a:t>
            </a:r>
            <a:r>
              <a:rPr lang="en-US" sz="2800" b="1" dirty="0" err="1"/>
              <a:t>dụng</a:t>
            </a:r>
            <a:r>
              <a:rPr lang="en-US" sz="2800" b="1" dirty="0"/>
              <a:t> </a:t>
            </a:r>
            <a:r>
              <a:rPr lang="en-US" sz="2800" b="1" dirty="0" err="1"/>
              <a:t>thời</a:t>
            </a:r>
            <a:r>
              <a:rPr lang="en-US" sz="2800" b="1" dirty="0"/>
              <a:t> </a:t>
            </a:r>
            <a:r>
              <a:rPr lang="en-US" sz="2800" b="1" dirty="0" err="1"/>
              <a:t>giờ</a:t>
            </a:r>
            <a:r>
              <a:rPr lang="en-US" sz="2800" b="1" dirty="0"/>
              <a:t> </a:t>
            </a:r>
            <a:r>
              <a:rPr lang="en-US" sz="2800" b="1" dirty="0" err="1"/>
              <a:t>một</a:t>
            </a:r>
            <a:r>
              <a:rPr lang="en-US" sz="2800" b="1" dirty="0"/>
              <a:t> </a:t>
            </a:r>
            <a:r>
              <a:rPr lang="en-US" sz="2800" b="1" dirty="0" err="1"/>
              <a:t>cách</a:t>
            </a:r>
            <a:r>
              <a:rPr lang="en-US" sz="2800" b="1" dirty="0"/>
              <a:t> </a:t>
            </a:r>
            <a:r>
              <a:rPr lang="en-US" sz="2800" b="1" dirty="0" err="1"/>
              <a:t>hợp</a:t>
            </a:r>
            <a:r>
              <a:rPr lang="en-US" sz="2800" b="1" dirty="0"/>
              <a:t> </a:t>
            </a:r>
            <a:r>
              <a:rPr lang="en-US" sz="2800" b="1" dirty="0" err="1"/>
              <a:t>lí</a:t>
            </a:r>
            <a:r>
              <a:rPr lang="en-US" sz="2800" b="1" dirty="0"/>
              <a:t>, </a:t>
            </a:r>
            <a:r>
              <a:rPr lang="en-US" sz="2800" b="1" dirty="0" err="1"/>
              <a:t>có</a:t>
            </a:r>
            <a:r>
              <a:rPr lang="en-US" sz="2800" b="1" dirty="0"/>
              <a:t> </a:t>
            </a:r>
            <a:r>
              <a:rPr lang="en-US" sz="2800" b="1" dirty="0" err="1"/>
              <a:t>ích</a:t>
            </a:r>
            <a:r>
              <a:rPr lang="en-US" sz="2800" b="1" dirty="0"/>
              <a:t>.</a:t>
            </a:r>
          </a:p>
        </p:txBody>
      </p:sp>
      <p:sp>
        <p:nvSpPr>
          <p:cNvPr id="12" name="Oval 12"/>
          <p:cNvSpPr>
            <a:spLocks noChangeArrowheads="1"/>
          </p:cNvSpPr>
          <p:nvPr/>
        </p:nvSpPr>
        <p:spPr bwMode="auto">
          <a:xfrm>
            <a:off x="535668" y="4922252"/>
            <a:ext cx="619125" cy="733425"/>
          </a:xfrm>
          <a:prstGeom prst="ellipse">
            <a:avLst/>
          </a:prstGeom>
          <a:noFill/>
          <a:ln w="38100">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auto" hangingPunct="1">
              <a:spcBef>
                <a:spcPct val="0"/>
              </a:spcBef>
              <a:spcAft>
                <a:spcPts val="0"/>
              </a:spcAft>
              <a:buFontTx/>
              <a:buNone/>
              <a:defRPr/>
            </a:pPr>
            <a:endParaRPr lang="vi-VN" altLang="vi-VN" sz="1800" kern="0">
              <a:solidFill>
                <a:srgbClr val="000000"/>
              </a:solidFill>
              <a:cs typeface="+mn-cs"/>
            </a:endParaRPr>
          </a:p>
        </p:txBody>
      </p:sp>
      <p:sp>
        <p:nvSpPr>
          <p:cNvPr id="13" name="Left Arrow 12">
            <a:hlinkClick r:id="rId3" action="ppaction://hlinksldjump"/>
          </p:cNvPr>
          <p:cNvSpPr/>
          <p:nvPr/>
        </p:nvSpPr>
        <p:spPr>
          <a:xfrm>
            <a:off x="8458200" y="5867400"/>
            <a:ext cx="533400" cy="381000"/>
          </a:xfrm>
          <a:prstGeom prst="leftArrow">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p>
        </p:txBody>
      </p:sp>
    </p:spTree>
    <p:extLst>
      <p:ext uri="{BB962C8B-B14F-4D97-AF65-F5344CB8AC3E}">
        <p14:creationId xmlns:p14="http://schemas.microsoft.com/office/powerpoint/2010/main" val="22871376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checkerboard(across)">
                                      <p:cBhvr>
                                        <p:cTn id="7" dur="500"/>
                                        <p:tgtEl>
                                          <p:spTgt spid="11">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checkerboard(across)">
                                      <p:cBhvr>
                                        <p:cTn id="10" dur="500"/>
                                        <p:tgtEl>
                                          <p:spTgt spid="11">
                                            <p:txEl>
                                              <p:pRg st="1" end="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animEffect transition="in" filter="checkerboard(across)">
                                      <p:cBhvr>
                                        <p:cTn id="13" dur="500"/>
                                        <p:tgtEl>
                                          <p:spTgt spid="11">
                                            <p:txEl>
                                              <p:pRg st="2" end="2"/>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11">
                                            <p:txEl>
                                              <p:pRg st="3" end="3"/>
                                            </p:txEl>
                                          </p:spTgt>
                                        </p:tgtEl>
                                        <p:attrNameLst>
                                          <p:attrName>style.visibility</p:attrName>
                                        </p:attrNameLst>
                                      </p:cBhvr>
                                      <p:to>
                                        <p:strVal val="visible"/>
                                      </p:to>
                                    </p:set>
                                    <p:animEffect transition="in" filter="checkerboard(across)">
                                      <p:cBhvr>
                                        <p:cTn id="16" dur="500"/>
                                        <p:tgtEl>
                                          <p:spTgt spid="11">
                                            <p:txEl>
                                              <p:pRg st="3" end="3"/>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animEffect transition="in" filter="checkerboard(across)">
                                      <p:cBhvr>
                                        <p:cTn id="19" dur="500"/>
                                        <p:tgtEl>
                                          <p:spTgt spid="11">
                                            <p:txEl>
                                              <p:pRg st="4" end="4"/>
                                            </p:txEl>
                                          </p:spTgt>
                                        </p:tgtEl>
                                      </p:cBhvr>
                                    </p:animEffect>
                                  </p:childTnLst>
                                </p:cTn>
                              </p:par>
                              <p:par>
                                <p:cTn id="20" presetID="5" presetClass="entr" presetSubtype="10" fill="hold" nodeType="withEffect">
                                  <p:stCondLst>
                                    <p:cond delay="0"/>
                                  </p:stCondLst>
                                  <p:childTnLst>
                                    <p:set>
                                      <p:cBhvr>
                                        <p:cTn id="21" dur="1" fill="hold">
                                          <p:stCondLst>
                                            <p:cond delay="0"/>
                                          </p:stCondLst>
                                        </p:cTn>
                                        <p:tgtEl>
                                          <p:spTgt spid="11">
                                            <p:txEl>
                                              <p:pRg st="5" end="5"/>
                                            </p:txEl>
                                          </p:spTgt>
                                        </p:tgtEl>
                                        <p:attrNameLst>
                                          <p:attrName>style.visibility</p:attrName>
                                        </p:attrNameLst>
                                      </p:cBhvr>
                                      <p:to>
                                        <p:strVal val="visible"/>
                                      </p:to>
                                    </p:set>
                                    <p:animEffect transition="in" filter="checkerboard(across)">
                                      <p:cBhvr>
                                        <p:cTn id="22" dur="500"/>
                                        <p:tgtEl>
                                          <p:spTgt spid="11">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ox(in)">
                                      <p:cBhvr>
                                        <p:cTn id="27" dur="500"/>
                                        <p:tgtEl>
                                          <p:spTgt spid="12"/>
                                        </p:tgtEl>
                                      </p:cBhvr>
                                    </p:animEffect>
                                  </p:childTnLst>
                                  <p:subTnLst>
                                    <p:audio>
                                      <p:cMediaNode>
                                        <p:cTn display="0" masterRel="sameClick">
                                          <p:stCondLst>
                                            <p:cond evt="begin" delay="0">
                                              <p:tn val="2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3"/>
          <p:cNvSpPr txBox="1">
            <a:spLocks noChangeArrowheads="1"/>
          </p:cNvSpPr>
          <p:nvPr/>
        </p:nvSpPr>
        <p:spPr bwMode="auto">
          <a:xfrm>
            <a:off x="990600" y="1458913"/>
            <a:ext cx="7467600" cy="372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tLang="vi-VN" sz="2800" dirty="0">
                <a:solidFill>
                  <a:srgbClr val="002060"/>
                </a:solidFill>
                <a:latin typeface="Times New Roman" pitchFamily="18" charset="0"/>
                <a:cs typeface="Times New Roman" pitchFamily="18" charset="0"/>
              </a:rPr>
              <a:t>Ba </a:t>
            </a:r>
            <a:r>
              <a:rPr lang="en-US" altLang="vi-VN" sz="2800" dirty="0" err="1">
                <a:solidFill>
                  <a:srgbClr val="002060"/>
                </a:solidFill>
                <a:latin typeface="Times New Roman" pitchFamily="18" charset="0"/>
                <a:cs typeface="Times New Roman" pitchFamily="18" charset="0"/>
              </a:rPr>
              <a:t>sẽ</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là</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cánh</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chim</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cho</a:t>
            </a:r>
            <a:r>
              <a:rPr lang="en-US" altLang="vi-VN" sz="2800" dirty="0">
                <a:solidFill>
                  <a:srgbClr val="002060"/>
                </a:solidFill>
                <a:latin typeface="Times New Roman" pitchFamily="18" charset="0"/>
                <a:cs typeface="Times New Roman" pitchFamily="18" charset="0"/>
              </a:rPr>
              <a:t> con bay </a:t>
            </a:r>
            <a:r>
              <a:rPr lang="en-US" altLang="vi-VN" sz="2800" dirty="0" err="1">
                <a:solidFill>
                  <a:srgbClr val="002060"/>
                </a:solidFill>
                <a:latin typeface="Times New Roman" pitchFamily="18" charset="0"/>
                <a:cs typeface="Times New Roman" pitchFamily="18" charset="0"/>
              </a:rPr>
              <a:t>thật</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xa</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Mẹ</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sẽ</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là</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nhành</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hoa</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cho</a:t>
            </a:r>
            <a:r>
              <a:rPr lang="en-US" altLang="vi-VN" sz="2800" dirty="0">
                <a:solidFill>
                  <a:srgbClr val="002060"/>
                </a:solidFill>
                <a:latin typeface="Times New Roman" pitchFamily="18" charset="0"/>
                <a:cs typeface="Times New Roman" pitchFamily="18" charset="0"/>
              </a:rPr>
              <a:t> con </a:t>
            </a:r>
            <a:r>
              <a:rPr lang="en-US" altLang="vi-VN" sz="2800" dirty="0" err="1">
                <a:solidFill>
                  <a:srgbClr val="002060"/>
                </a:solidFill>
                <a:latin typeface="Times New Roman" pitchFamily="18" charset="0"/>
                <a:cs typeface="Times New Roman" pitchFamily="18" charset="0"/>
              </a:rPr>
              <a:t>cài</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lên</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ngực</a:t>
            </a:r>
            <a:r>
              <a:rPr lang="en-US" altLang="vi-VN" sz="2800" dirty="0">
                <a:solidFill>
                  <a:srgbClr val="002060"/>
                </a:solidFill>
                <a:latin typeface="Times New Roman" pitchFamily="18" charset="0"/>
                <a:cs typeface="Times New Roman" pitchFamily="18" charset="0"/>
              </a:rPr>
              <a:t>                       Ba </a:t>
            </a:r>
            <a:r>
              <a:rPr lang="en-US" altLang="vi-VN" sz="2800" dirty="0" err="1">
                <a:solidFill>
                  <a:srgbClr val="002060"/>
                </a:solidFill>
                <a:latin typeface="Times New Roman" pitchFamily="18" charset="0"/>
                <a:cs typeface="Times New Roman" pitchFamily="18" charset="0"/>
              </a:rPr>
              <a:t>mẹ</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là</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lá</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chắn</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che</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chở</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suốt</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đời</a:t>
            </a:r>
            <a:r>
              <a:rPr lang="en-US" altLang="vi-VN" sz="2800" dirty="0">
                <a:solidFill>
                  <a:srgbClr val="002060"/>
                </a:solidFill>
                <a:latin typeface="Times New Roman" pitchFamily="18" charset="0"/>
                <a:cs typeface="Times New Roman" pitchFamily="18" charset="0"/>
              </a:rPr>
              <a:t> con                           </a:t>
            </a:r>
            <a:r>
              <a:rPr lang="en-US" altLang="vi-VN" sz="2800" dirty="0" err="1">
                <a:solidFill>
                  <a:srgbClr val="002060"/>
                </a:solidFill>
                <a:latin typeface="Times New Roman" pitchFamily="18" charset="0"/>
                <a:cs typeface="Times New Roman" pitchFamily="18" charset="0"/>
              </a:rPr>
              <a:t>Khi</a:t>
            </a:r>
            <a:r>
              <a:rPr lang="en-US" altLang="vi-VN" sz="2800" dirty="0">
                <a:solidFill>
                  <a:srgbClr val="002060"/>
                </a:solidFill>
                <a:latin typeface="Times New Roman" pitchFamily="18" charset="0"/>
                <a:cs typeface="Times New Roman" pitchFamily="18" charset="0"/>
              </a:rPr>
              <a:t> con </a:t>
            </a:r>
            <a:r>
              <a:rPr lang="en-US" altLang="vi-VN" sz="2800" dirty="0" err="1">
                <a:solidFill>
                  <a:srgbClr val="002060"/>
                </a:solidFill>
                <a:latin typeface="Times New Roman" pitchFamily="18" charset="0"/>
                <a:cs typeface="Times New Roman" pitchFamily="18" charset="0"/>
              </a:rPr>
              <a:t>là</a:t>
            </a:r>
            <a:r>
              <a:rPr lang="en-US" altLang="vi-VN" sz="2800" dirty="0">
                <a:solidFill>
                  <a:srgbClr val="002060"/>
                </a:solidFill>
                <a:latin typeface="Times New Roman" pitchFamily="18" charset="0"/>
                <a:cs typeface="Times New Roman" pitchFamily="18" charset="0"/>
              </a:rPr>
              <a:t> con </a:t>
            </a:r>
            <a:r>
              <a:rPr lang="en-US" altLang="vi-VN" sz="2800" dirty="0" err="1">
                <a:solidFill>
                  <a:srgbClr val="002060"/>
                </a:solidFill>
                <a:latin typeface="Times New Roman" pitchFamily="18" charset="0"/>
                <a:cs typeface="Times New Roman" pitchFamily="18" charset="0"/>
              </a:rPr>
              <a:t>ba</a:t>
            </a:r>
            <a:r>
              <a:rPr lang="en-US" altLang="vi-VN" sz="2800" dirty="0">
                <a:solidFill>
                  <a:srgbClr val="002060"/>
                </a:solidFill>
                <a:latin typeface="Times New Roman" pitchFamily="18" charset="0"/>
                <a:cs typeface="Times New Roman" pitchFamily="18" charset="0"/>
              </a:rPr>
              <a:t>, con </a:t>
            </a:r>
            <a:r>
              <a:rPr lang="en-US" altLang="vi-VN" sz="2800" dirty="0" err="1">
                <a:solidFill>
                  <a:srgbClr val="002060"/>
                </a:solidFill>
                <a:latin typeface="Times New Roman" pitchFamily="18" charset="0"/>
                <a:cs typeface="Times New Roman" pitchFamily="18" charset="0"/>
              </a:rPr>
              <a:t>của</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ba</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rất</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ngoan</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Khi</a:t>
            </a:r>
            <a:r>
              <a:rPr lang="en-US" altLang="vi-VN" sz="2800" dirty="0">
                <a:solidFill>
                  <a:srgbClr val="002060"/>
                </a:solidFill>
                <a:latin typeface="Times New Roman" pitchFamily="18" charset="0"/>
                <a:cs typeface="Times New Roman" pitchFamily="18" charset="0"/>
              </a:rPr>
              <a:t> con </a:t>
            </a:r>
            <a:r>
              <a:rPr lang="en-US" altLang="vi-VN" sz="2800" dirty="0" err="1">
                <a:solidFill>
                  <a:srgbClr val="002060"/>
                </a:solidFill>
                <a:latin typeface="Times New Roman" pitchFamily="18" charset="0"/>
                <a:cs typeface="Times New Roman" pitchFamily="18" charset="0"/>
              </a:rPr>
              <a:t>là</a:t>
            </a:r>
            <a:r>
              <a:rPr lang="en-US" altLang="vi-VN" sz="2800" dirty="0">
                <a:solidFill>
                  <a:srgbClr val="002060"/>
                </a:solidFill>
                <a:latin typeface="Times New Roman" pitchFamily="18" charset="0"/>
                <a:cs typeface="Times New Roman" pitchFamily="18" charset="0"/>
              </a:rPr>
              <a:t> con </a:t>
            </a:r>
            <a:r>
              <a:rPr lang="en-US" altLang="vi-VN" sz="2800" dirty="0" err="1">
                <a:solidFill>
                  <a:srgbClr val="002060"/>
                </a:solidFill>
                <a:latin typeface="Times New Roman" pitchFamily="18" charset="0"/>
                <a:cs typeface="Times New Roman" pitchFamily="18" charset="0"/>
              </a:rPr>
              <a:t>mẹ</a:t>
            </a:r>
            <a:r>
              <a:rPr lang="en-US" altLang="vi-VN" sz="2800" dirty="0">
                <a:solidFill>
                  <a:srgbClr val="002060"/>
                </a:solidFill>
                <a:latin typeface="Times New Roman" pitchFamily="18" charset="0"/>
                <a:cs typeface="Times New Roman" pitchFamily="18" charset="0"/>
              </a:rPr>
              <a:t>, con </a:t>
            </a:r>
            <a:r>
              <a:rPr lang="en-US" altLang="vi-VN" sz="2800" dirty="0" err="1">
                <a:solidFill>
                  <a:srgbClr val="002060"/>
                </a:solidFill>
                <a:latin typeface="Times New Roman" pitchFamily="18" charset="0"/>
                <a:cs typeface="Times New Roman" pitchFamily="18" charset="0"/>
              </a:rPr>
              <a:t>của</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mẹ</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rất</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hiền</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Ngày</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mai</a:t>
            </a:r>
            <a:r>
              <a:rPr lang="en-US" altLang="vi-VN" sz="2800" dirty="0">
                <a:solidFill>
                  <a:srgbClr val="002060"/>
                </a:solidFill>
                <a:latin typeface="Times New Roman" pitchFamily="18" charset="0"/>
                <a:cs typeface="Times New Roman" pitchFamily="18" charset="0"/>
              </a:rPr>
              <a:t> con </a:t>
            </a:r>
            <a:r>
              <a:rPr lang="en-US" altLang="vi-VN" sz="2800" dirty="0" err="1">
                <a:solidFill>
                  <a:srgbClr val="002060"/>
                </a:solidFill>
                <a:latin typeface="Times New Roman" pitchFamily="18" charset="0"/>
                <a:cs typeface="Times New Roman" pitchFamily="18" charset="0"/>
              </a:rPr>
              <a:t>khôn</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lớn</a:t>
            </a:r>
            <a:r>
              <a:rPr lang="en-US" altLang="vi-VN" sz="2800" dirty="0">
                <a:solidFill>
                  <a:srgbClr val="002060"/>
                </a:solidFill>
                <a:latin typeface="Times New Roman" pitchFamily="18" charset="0"/>
                <a:cs typeface="Times New Roman" pitchFamily="18" charset="0"/>
              </a:rPr>
              <a:t>, bay </a:t>
            </a:r>
            <a:r>
              <a:rPr lang="en-US" altLang="vi-VN" sz="2800" dirty="0" err="1">
                <a:solidFill>
                  <a:srgbClr val="002060"/>
                </a:solidFill>
                <a:latin typeface="Times New Roman" pitchFamily="18" charset="0"/>
                <a:cs typeface="Times New Roman" pitchFamily="18" charset="0"/>
              </a:rPr>
              <a:t>đi</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khắp</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mọi</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miền</a:t>
            </a:r>
            <a:r>
              <a:rPr lang="en-US" altLang="vi-VN" sz="2800" dirty="0">
                <a:solidFill>
                  <a:srgbClr val="002060"/>
                </a:solidFill>
                <a:latin typeface="Times New Roman" pitchFamily="18" charset="0"/>
                <a:cs typeface="Times New Roman" pitchFamily="18" charset="0"/>
              </a:rPr>
              <a:t>               Con </a:t>
            </a:r>
            <a:r>
              <a:rPr lang="en-US" altLang="vi-VN" sz="2800" dirty="0" err="1">
                <a:solidFill>
                  <a:srgbClr val="002060"/>
                </a:solidFill>
                <a:latin typeface="Times New Roman" pitchFamily="18" charset="0"/>
                <a:cs typeface="Times New Roman" pitchFamily="18" charset="0"/>
              </a:rPr>
              <a:t>đừng</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quên</a:t>
            </a:r>
            <a:r>
              <a:rPr lang="en-US" altLang="vi-VN" sz="2800" dirty="0">
                <a:solidFill>
                  <a:srgbClr val="002060"/>
                </a:solidFill>
                <a:latin typeface="Times New Roman" pitchFamily="18" charset="0"/>
                <a:cs typeface="Times New Roman" pitchFamily="18" charset="0"/>
              </a:rPr>
              <a:t> con </a:t>
            </a:r>
            <a:r>
              <a:rPr lang="en-US" altLang="vi-VN" sz="2800" dirty="0" err="1">
                <a:solidFill>
                  <a:srgbClr val="002060"/>
                </a:solidFill>
                <a:latin typeface="Times New Roman" pitchFamily="18" charset="0"/>
                <a:cs typeface="Times New Roman" pitchFamily="18" charset="0"/>
              </a:rPr>
              <a:t>nhé</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ba</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mẹ</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là</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quê</a:t>
            </a:r>
            <a:r>
              <a:rPr lang="en-US" altLang="vi-VN" sz="2800" dirty="0">
                <a:solidFill>
                  <a:srgbClr val="002060"/>
                </a:solidFill>
                <a:latin typeface="Times New Roman" pitchFamily="18" charset="0"/>
                <a:cs typeface="Times New Roman" pitchFamily="18" charset="0"/>
              </a:rPr>
              <a:t> </a:t>
            </a:r>
            <a:r>
              <a:rPr lang="en-US" altLang="vi-VN" sz="2800" dirty="0" err="1">
                <a:solidFill>
                  <a:srgbClr val="002060"/>
                </a:solidFill>
                <a:latin typeface="Times New Roman" pitchFamily="18" charset="0"/>
                <a:cs typeface="Times New Roman" pitchFamily="18" charset="0"/>
              </a:rPr>
              <a:t>hương</a:t>
            </a:r>
            <a:endParaRPr lang="en-US" altLang="vi-VN" sz="2800" dirty="0">
              <a:solidFill>
                <a:srgbClr val="002060"/>
              </a:solidFill>
              <a:latin typeface="Times New Roman" pitchFamily="18" charset="0"/>
              <a:cs typeface="Times New Roman" pitchFamily="18" charset="0"/>
            </a:endParaRPr>
          </a:p>
          <a:p>
            <a:pPr algn="ctr" eaLnBrk="1" hangingPunct="1">
              <a:spcBef>
                <a:spcPct val="50000"/>
              </a:spcBef>
            </a:pPr>
            <a:endParaRPr lang="en-US" altLang="vi-VN" sz="2800" dirty="0">
              <a:solidFill>
                <a:srgbClr val="002060"/>
              </a:solidFill>
              <a:latin typeface="Times New Roman" pitchFamily="18" charset="0"/>
              <a:cs typeface="Times New Roman" pitchFamily="18" charset="0"/>
            </a:endParaRPr>
          </a:p>
        </p:txBody>
      </p:sp>
      <p:pic>
        <p:nvPicPr>
          <p:cNvPr id="9" name="Picture 16" descr="girl_music_trombone_hg_cl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47738" y="4914900"/>
            <a:ext cx="116681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7" descr="boy_playing_saxophone_hg_cl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924050" y="4914900"/>
            <a:ext cx="1676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8" descr="Picture5"/>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010400" y="4648200"/>
            <a:ext cx="2209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8" descr="boy_playing_violin_hg_cl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470275" y="5080000"/>
            <a:ext cx="1600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9" descr="Picture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5613" y="152400"/>
            <a:ext cx="4714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10"/>
          <p:cNvSpPr txBox="1">
            <a:spLocks noChangeArrowheads="1"/>
          </p:cNvSpPr>
          <p:nvPr/>
        </p:nvSpPr>
        <p:spPr bwMode="auto">
          <a:xfrm>
            <a:off x="4486275" y="909637"/>
            <a:ext cx="2447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vi-VN" sz="2400" b="1" dirty="0" err="1">
                <a:solidFill>
                  <a:srgbClr val="000000"/>
                </a:solidFill>
                <a:latin typeface="Times New Roman" pitchFamily="18" charset="0"/>
                <a:cs typeface="Times New Roman" pitchFamily="18" charset="0"/>
              </a:rPr>
              <a:t>Phạm</a:t>
            </a:r>
            <a:r>
              <a:rPr lang="en-US" altLang="vi-VN" sz="2400" b="1" dirty="0">
                <a:solidFill>
                  <a:srgbClr val="000000"/>
                </a:solidFill>
                <a:latin typeface="Times New Roman" pitchFamily="18" charset="0"/>
                <a:cs typeface="Times New Roman" pitchFamily="18" charset="0"/>
              </a:rPr>
              <a:t> </a:t>
            </a:r>
            <a:r>
              <a:rPr lang="en-US" altLang="vi-VN" sz="2400" b="1" dirty="0" err="1">
                <a:solidFill>
                  <a:srgbClr val="000000"/>
                </a:solidFill>
                <a:latin typeface="Times New Roman" pitchFamily="18" charset="0"/>
                <a:cs typeface="Times New Roman" pitchFamily="18" charset="0"/>
              </a:rPr>
              <a:t>Trọng</a:t>
            </a:r>
            <a:r>
              <a:rPr lang="en-US" altLang="vi-VN" sz="2400" b="1" dirty="0">
                <a:solidFill>
                  <a:srgbClr val="000000"/>
                </a:solidFill>
                <a:latin typeface="Times New Roman" pitchFamily="18" charset="0"/>
                <a:cs typeface="Times New Roman" pitchFamily="18" charset="0"/>
              </a:rPr>
              <a:t> </a:t>
            </a:r>
            <a:r>
              <a:rPr lang="en-US" altLang="vi-VN" sz="2400" b="1" dirty="0" err="1">
                <a:solidFill>
                  <a:srgbClr val="000000"/>
                </a:solidFill>
                <a:latin typeface="Times New Roman" pitchFamily="18" charset="0"/>
                <a:cs typeface="Times New Roman" pitchFamily="18" charset="0"/>
              </a:rPr>
              <a:t>Cầu</a:t>
            </a:r>
            <a:endParaRPr lang="en-US" altLang="vi-VN" sz="2400" b="1" dirty="0">
              <a:solidFill>
                <a:srgbClr val="000000"/>
              </a:solidFill>
              <a:latin typeface="Times New Roman" pitchFamily="18" charset="0"/>
              <a:cs typeface="Times New Roman" pitchFamily="18" charset="0"/>
            </a:endParaRPr>
          </a:p>
        </p:txBody>
      </p:sp>
      <p:sp>
        <p:nvSpPr>
          <p:cNvPr id="16" name="Rectangle 15"/>
          <p:cNvSpPr/>
          <p:nvPr/>
        </p:nvSpPr>
        <p:spPr>
          <a:xfrm>
            <a:off x="3017570" y="130314"/>
            <a:ext cx="2621230" cy="707886"/>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ctr">
              <a:defRPr/>
            </a:pPr>
            <a:r>
              <a:rPr lang="en-US" altLang="vi-VN" sz="40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CHO CON</a:t>
            </a:r>
            <a:endParaRPr lang="vi-VN" sz="4000" b="1" dirty="0">
              <a:ln w="22225">
                <a:solidFill>
                  <a:schemeClr val="accent2"/>
                </a:solidFill>
                <a:prstDash val="solid"/>
              </a:ln>
              <a:solidFill>
                <a:srgbClr val="C00000"/>
              </a:solidFill>
              <a:latin typeface="Arial" panose="020B0604020202020204" pitchFamily="34" charset="0"/>
              <a:cs typeface="Arial" panose="020B0604020202020204" pitchFamily="34" charset="0"/>
            </a:endParaRPr>
          </a:p>
        </p:txBody>
      </p:sp>
      <p:pic>
        <p:nvPicPr>
          <p:cNvPr id="3" name="Cho Con - Bài Hát Thiếu Nhi Hay Nhất">
            <a:hlinkClick r:id="" action="ppaction://media"/>
          </p:cNvPr>
          <p:cNvPicPr>
            <a:picLocks noChangeAspect="1"/>
          </p:cNvPicPr>
          <p:nvPr>
            <a:audioFile r:link="rId1"/>
            <p:extLst>
              <p:ext uri="{DAA4B4D4-6D71-4841-9C94-3DE7FCFB9230}">
                <p14:media xmlns:p14="http://schemas.microsoft.com/office/powerpoint/2010/main" r:embed="rId2">
                  <p14:trim st="23317" end="153057.0625"/>
                </p14:media>
              </p:ext>
            </p:extLst>
          </p:nvPr>
        </p:nvPicPr>
        <p:blipFill>
          <a:blip r:embed="rId9"/>
          <a:stretch>
            <a:fillRect/>
          </a:stretch>
        </p:blipFill>
        <p:spPr>
          <a:xfrm>
            <a:off x="354013" y="4261644"/>
            <a:ext cx="609600" cy="609600"/>
          </a:xfrm>
          <a:prstGeom prst="rect">
            <a:avLst/>
          </a:prstGeom>
        </p:spPr>
      </p:pic>
    </p:spTree>
    <p:extLst>
      <p:ext uri="{BB962C8B-B14F-4D97-AF65-F5344CB8AC3E}">
        <p14:creationId xmlns:p14="http://schemas.microsoft.com/office/powerpoint/2010/main" val="27777011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28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37778" y="533400"/>
            <a:ext cx="5791200" cy="584775"/>
          </a:xfrm>
          <a:prstGeom prst="rect">
            <a:avLst/>
          </a:prstGeom>
          <a:noFill/>
        </p:spPr>
        <p:txBody>
          <a:bodyPr wrap="square" rtlCol="0">
            <a:spAutoFit/>
          </a:bodyPr>
          <a:lstStyle/>
          <a:p>
            <a:pPr algn="ctr"/>
            <a:r>
              <a:rPr lang="en-US" sz="3200" b="1" dirty="0">
                <a:solidFill>
                  <a:srgbClr val="0070C0"/>
                </a:solidFill>
                <a:latin typeface="Times New Roman" pitchFamily="18" charset="0"/>
                <a:cs typeface="Times New Roman" pitchFamily="18" charset="0"/>
              </a:rPr>
              <a:t>Môn: </a:t>
            </a:r>
            <a:r>
              <a:rPr lang="en-US" sz="3200" b="1" dirty="0" err="1">
                <a:solidFill>
                  <a:srgbClr val="0070C0"/>
                </a:solidFill>
                <a:latin typeface="Times New Roman" pitchFamily="18" charset="0"/>
                <a:cs typeface="Times New Roman" pitchFamily="18" charset="0"/>
              </a:rPr>
              <a:t>Đạo</a:t>
            </a:r>
            <a:r>
              <a:rPr lang="en-US" sz="3200" b="1" dirty="0">
                <a:solidFill>
                  <a:srgbClr val="0070C0"/>
                </a:solidFill>
                <a:latin typeface="Times New Roman" pitchFamily="18" charset="0"/>
                <a:cs typeface="Times New Roman" pitchFamily="18" charset="0"/>
              </a:rPr>
              <a:t> </a:t>
            </a:r>
            <a:r>
              <a:rPr lang="en-US" sz="3200" b="1" dirty="0" err="1">
                <a:solidFill>
                  <a:srgbClr val="0070C0"/>
                </a:solidFill>
                <a:latin typeface="Times New Roman" pitchFamily="18" charset="0"/>
                <a:cs typeface="Times New Roman" pitchFamily="18" charset="0"/>
              </a:rPr>
              <a:t>đức</a:t>
            </a:r>
            <a:endParaRPr lang="en-US" sz="3200" b="1" dirty="0">
              <a:solidFill>
                <a:srgbClr val="0070C0"/>
              </a:solidFill>
              <a:latin typeface="Times New Roman" pitchFamily="18" charset="0"/>
              <a:cs typeface="Times New Roman" pitchFamily="18" charset="0"/>
            </a:endParaRPr>
          </a:p>
        </p:txBody>
      </p:sp>
      <p:sp>
        <p:nvSpPr>
          <p:cNvPr id="5" name="TextBox 4"/>
          <p:cNvSpPr txBox="1"/>
          <p:nvPr/>
        </p:nvSpPr>
        <p:spPr>
          <a:xfrm>
            <a:off x="342378" y="1272569"/>
            <a:ext cx="8382000" cy="1077218"/>
          </a:xfrm>
          <a:prstGeom prst="rect">
            <a:avLst/>
          </a:prstGeom>
          <a:noFill/>
        </p:spPr>
        <p:txBody>
          <a:bodyPr wrap="square" rtlCol="0">
            <a:spAutoFit/>
          </a:bodyPr>
          <a:lstStyle/>
          <a:p>
            <a:pPr algn="ctr"/>
            <a:r>
              <a:rPr lang="en-US" sz="3200" b="1" u="sng" dirty="0" err="1">
                <a:solidFill>
                  <a:srgbClr val="C00000"/>
                </a:solidFill>
                <a:latin typeface="Times New Roman" pitchFamily="18" charset="0"/>
                <a:cs typeface="Times New Roman" pitchFamily="18" charset="0"/>
              </a:rPr>
              <a:t>Bài</a:t>
            </a:r>
            <a:r>
              <a:rPr lang="en-US" sz="3200" b="1" u="sng" dirty="0">
                <a:solidFill>
                  <a:srgbClr val="C00000"/>
                </a:solidFill>
                <a:latin typeface="Times New Roman" pitchFamily="18" charset="0"/>
                <a:cs typeface="Times New Roman" pitchFamily="18" charset="0"/>
              </a:rPr>
              <a:t> 6</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Hiếu</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thảo</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với</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ông</a:t>
            </a:r>
            <a:r>
              <a:rPr lang="en-US" sz="3200" b="1" dirty="0">
                <a:solidFill>
                  <a:srgbClr val="C00000"/>
                </a:solidFill>
                <a:latin typeface="Times New Roman" pitchFamily="18" charset="0"/>
                <a:cs typeface="Times New Roman" pitchFamily="18" charset="0"/>
              </a:rPr>
              <a:t> </a:t>
            </a:r>
            <a:r>
              <a:rPr lang="en-US" sz="3200" b="1" dirty="0" err="1">
                <a:solidFill>
                  <a:srgbClr val="C00000"/>
                </a:solidFill>
                <a:latin typeface="Times New Roman" pitchFamily="18" charset="0"/>
                <a:cs typeface="Times New Roman" pitchFamily="18" charset="0"/>
              </a:rPr>
              <a:t>bà</a:t>
            </a:r>
            <a:r>
              <a:rPr lang="en-US" sz="3200" b="1" dirty="0">
                <a:solidFill>
                  <a:srgbClr val="C00000"/>
                </a:solidFill>
                <a:latin typeface="Times New Roman" pitchFamily="18" charset="0"/>
                <a:cs typeface="Times New Roman" pitchFamily="18" charset="0"/>
              </a:rPr>
              <a:t>, cha </a:t>
            </a:r>
            <a:r>
              <a:rPr lang="en-US" sz="3200" b="1" dirty="0" err="1">
                <a:solidFill>
                  <a:srgbClr val="C00000"/>
                </a:solidFill>
                <a:latin typeface="Times New Roman" pitchFamily="18" charset="0"/>
                <a:cs typeface="Times New Roman" pitchFamily="18" charset="0"/>
              </a:rPr>
              <a:t>mẹ</a:t>
            </a:r>
            <a:r>
              <a:rPr lang="en-US" sz="3200" b="1" dirty="0">
                <a:solidFill>
                  <a:srgbClr val="C00000"/>
                </a:solidFill>
                <a:latin typeface="Times New Roman" pitchFamily="18" charset="0"/>
                <a:cs typeface="Times New Roman" pitchFamily="18" charset="0"/>
              </a:rPr>
              <a:t> </a:t>
            </a:r>
          </a:p>
          <a:p>
            <a:pPr algn="ctr"/>
            <a:r>
              <a:rPr lang="en-US" sz="3200" b="1" dirty="0">
                <a:solidFill>
                  <a:srgbClr val="C00000"/>
                </a:solidFill>
                <a:latin typeface="Times New Roman" pitchFamily="18" charset="0"/>
                <a:cs typeface="Times New Roman" pitchFamily="18" charset="0"/>
              </a:rPr>
              <a:t>(</a:t>
            </a:r>
            <a:r>
              <a:rPr lang="en-US" sz="3200" b="1" dirty="0" err="1">
                <a:solidFill>
                  <a:srgbClr val="C00000"/>
                </a:solidFill>
                <a:latin typeface="Times New Roman" pitchFamily="18" charset="0"/>
                <a:cs typeface="Times New Roman" pitchFamily="18" charset="0"/>
              </a:rPr>
              <a:t>tiết</a:t>
            </a:r>
            <a:r>
              <a:rPr lang="en-US" sz="3200" b="1" dirty="0">
                <a:solidFill>
                  <a:srgbClr val="C00000"/>
                </a:solidFill>
                <a:latin typeface="Times New Roman" pitchFamily="18" charset="0"/>
                <a:cs typeface="Times New Roman" pitchFamily="18" charset="0"/>
              </a:rPr>
              <a:t> 1)</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3581400"/>
            <a:ext cx="3732756" cy="2818356"/>
          </a:xfrm>
          <a:prstGeom prst="rect">
            <a:avLst/>
          </a:prstGeom>
          <a:ln>
            <a:noFill/>
          </a:ln>
          <a:effectLst>
            <a:softEdge rad="112500"/>
          </a:effectLst>
        </p:spPr>
      </p:pic>
    </p:spTree>
    <p:extLst>
      <p:ext uri="{BB962C8B-B14F-4D97-AF65-F5344CB8AC3E}">
        <p14:creationId xmlns:p14="http://schemas.microsoft.com/office/powerpoint/2010/main" val="1230429982"/>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HOM NGUYEN JRAI K16\đạo đức\Picture5.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311558" y="609600"/>
            <a:ext cx="8527642" cy="5715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113366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916488" y="1828800"/>
            <a:ext cx="7467600" cy="609600"/>
          </a:xfrm>
        </p:spPr>
        <p:txBody>
          <a:bodyPr>
            <a:noAutofit/>
          </a:bodyPr>
          <a:lstStyle/>
          <a:p>
            <a:pPr marL="0" indent="0" algn="just">
              <a:buNone/>
            </a:pP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Em</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có</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nhận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xét</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gì</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về</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việc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làm</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của</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bạn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Hưng</a:t>
            </a:r>
            <a:r>
              <a:rPr lang="en-US" sz="2800" dirty="0">
                <a:solidFill>
                  <a:srgbClr val="002060"/>
                </a:solidFill>
                <a:latin typeface="Times New Roman" pitchFamily="18" charset="0"/>
                <a:cs typeface="Times New Roman" pitchFamily="18" charset="0"/>
              </a:rPr>
              <a:t>?</a:t>
            </a:r>
          </a:p>
        </p:txBody>
      </p:sp>
      <p:sp>
        <p:nvSpPr>
          <p:cNvPr id="7" name="Content Placeholder 2"/>
          <p:cNvSpPr txBox="1">
            <a:spLocks/>
          </p:cNvSpPr>
          <p:nvPr/>
        </p:nvSpPr>
        <p:spPr>
          <a:xfrm>
            <a:off x="914400" y="2819400"/>
            <a:ext cx="7239000" cy="11430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en-US" sz="2800" dirty="0">
                <a:solidFill>
                  <a:srgbClr val="002060"/>
                </a:solidFill>
                <a:latin typeface="Times New Roman" pitchFamily="18" charset="0"/>
                <a:cs typeface="Times New Roman" pitchFamily="18" charset="0"/>
              </a:rPr>
              <a:t>? Theo </a:t>
            </a:r>
            <a:r>
              <a:rPr lang="en-US" sz="2800" dirty="0" err="1">
                <a:solidFill>
                  <a:srgbClr val="002060"/>
                </a:solidFill>
                <a:latin typeface="Times New Roman" pitchFamily="18" charset="0"/>
                <a:cs typeface="Times New Roman" pitchFamily="18" charset="0"/>
              </a:rPr>
              <a:t>em</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bà</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bạn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Hưng</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sẽ</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cảm</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thấy</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như</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thế</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nào</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trước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việc</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làm</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của</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bạn</a:t>
            </a:r>
            <a:r>
              <a:rPr lang="en-US" sz="2800" dirty="0">
                <a:solidFill>
                  <a:srgbClr val="002060"/>
                </a:solidFill>
                <a:latin typeface="Times New Roman" pitchFamily="18" charset="0"/>
                <a:cs typeface="Times New Roman" pitchFamily="18" charset="0"/>
              </a:rPr>
              <a:t> </a:t>
            </a:r>
            <a:r>
              <a:rPr lang="en-US" sz="2800" dirty="0" err="1">
                <a:solidFill>
                  <a:srgbClr val="002060"/>
                </a:solidFill>
                <a:latin typeface="Times New Roman" pitchFamily="18" charset="0"/>
                <a:cs typeface="Times New Roman" pitchFamily="18" charset="0"/>
              </a:rPr>
              <a:t>Hưng</a:t>
            </a:r>
            <a:r>
              <a:rPr lang="en-US" sz="2800" dirty="0">
                <a:solidFill>
                  <a:srgbClr val="002060"/>
                </a:solidFill>
                <a:latin typeface="Times New Roman" pitchFamily="18" charset="0"/>
                <a:cs typeface="Times New Roman" pitchFamily="18" charset="0"/>
              </a:rPr>
              <a:t>?</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9025" y="4391025"/>
            <a:ext cx="2314575" cy="2314575"/>
          </a:xfrm>
          <a:prstGeom prst="rect">
            <a:avLst/>
          </a:prstGeom>
        </p:spPr>
      </p:pic>
      <p:sp>
        <p:nvSpPr>
          <p:cNvPr id="2" name="TextBox 1"/>
          <p:cNvSpPr txBox="1"/>
          <p:nvPr/>
        </p:nvSpPr>
        <p:spPr>
          <a:xfrm>
            <a:off x="2133600" y="762000"/>
            <a:ext cx="4876800" cy="523220"/>
          </a:xfrm>
          <a:prstGeom prst="rect">
            <a:avLst/>
          </a:prstGeom>
          <a:noFill/>
        </p:spPr>
        <p:txBody>
          <a:bodyPr wrap="square" rtlCol="0">
            <a:spAutoFit/>
          </a:bodyPr>
          <a:lstStyle/>
          <a:p>
            <a:pPr algn="ctr"/>
            <a:r>
              <a:rPr lang="en-US" sz="2800" b="1" dirty="0" err="1">
                <a:solidFill>
                  <a:srgbClr val="C00000"/>
                </a:solidFill>
                <a:latin typeface="Times New Roman" pitchFamily="18" charset="0"/>
                <a:cs typeface="Times New Roman" pitchFamily="18" charset="0"/>
              </a:rPr>
              <a:t>Thảo</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luận</a:t>
            </a:r>
            <a:r>
              <a:rPr lang="en-US" sz="2800" b="1" dirty="0">
                <a:solidFill>
                  <a:srgbClr val="C00000"/>
                </a:solidFill>
                <a:latin typeface="Times New Roman" pitchFamily="18" charset="0"/>
                <a:cs typeface="Times New Roman" pitchFamily="18" charset="0"/>
              </a:rPr>
              <a:t> </a:t>
            </a:r>
            <a:r>
              <a:rPr lang="en-US" sz="2800" b="1" dirty="0" err="1">
                <a:solidFill>
                  <a:srgbClr val="C00000"/>
                </a:solidFill>
                <a:latin typeface="Times New Roman" pitchFamily="18" charset="0"/>
                <a:cs typeface="Times New Roman" pitchFamily="18" charset="0"/>
              </a:rPr>
              <a:t>nhóm</a:t>
            </a:r>
            <a:endParaRPr lang="en-US" sz="2800" b="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78450592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Lst>
  </p:timing>
</p:sld>
</file>

<file path=ppt/theme/theme1.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780</TotalTime>
  <Words>851</Words>
  <Application>Microsoft Office PowerPoint</Application>
  <PresentationFormat>On-screen Show (4:3)</PresentationFormat>
  <Paragraphs>78</Paragraphs>
  <Slides>27</Slides>
  <Notes>0</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Times New Roman</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TẬP 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AI NHANH NHẤT?</vt:lpstr>
      <vt:lpstr>Thế nào là hiếu thảo với Ông bà, Cha mẹ?</vt:lpstr>
      <vt:lpstr>Việc làm nào sau đây không phải hiếu thảo với ông bà cha mẹ?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phuonganhnguyen7040@gmail.com</cp:lastModifiedBy>
  <cp:revision>118</cp:revision>
  <dcterms:created xsi:type="dcterms:W3CDTF">2018-11-27T03:06:59Z</dcterms:created>
  <dcterms:modified xsi:type="dcterms:W3CDTF">2023-07-24T10:57:16Z</dcterms:modified>
</cp:coreProperties>
</file>