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5400" r:id="rId2"/>
  </p:sldMasterIdLst>
  <p:notesMasterIdLst>
    <p:notesMasterId r:id="rId20"/>
  </p:notesMasterIdLst>
  <p:sldIdLst>
    <p:sldId id="353" r:id="rId3"/>
    <p:sldId id="341" r:id="rId4"/>
    <p:sldId id="354" r:id="rId5"/>
    <p:sldId id="308" r:id="rId6"/>
    <p:sldId id="327" r:id="rId7"/>
    <p:sldId id="346" r:id="rId8"/>
    <p:sldId id="329" r:id="rId9"/>
    <p:sldId id="344" r:id="rId10"/>
    <p:sldId id="347" r:id="rId11"/>
    <p:sldId id="330" r:id="rId12"/>
    <p:sldId id="339" r:id="rId13"/>
    <p:sldId id="318" r:id="rId14"/>
    <p:sldId id="335" r:id="rId15"/>
    <p:sldId id="352" r:id="rId16"/>
    <p:sldId id="351" r:id="rId17"/>
    <p:sldId id="349" r:id="rId18"/>
    <p:sldId id="322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6600"/>
    <a:srgbClr val="009900"/>
    <a:srgbClr val="FF99CC"/>
    <a:srgbClr val="800000"/>
    <a:srgbClr val="0000FF"/>
    <a:srgbClr val="FF99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9" autoAdjust="0"/>
    <p:restoredTop sz="94660"/>
  </p:normalViewPr>
  <p:slideViewPr>
    <p:cSldViewPr>
      <p:cViewPr varScale="1">
        <p:scale>
          <a:sx n="67" d="100"/>
          <a:sy n="67" d="100"/>
        </p:scale>
        <p:origin x="129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104D7DA-67F6-4968-8B7E-29A19A078B15}" type="datetimeFigureOut">
              <a:rPr lang="en-US"/>
              <a:pPr>
                <a:defRPr/>
              </a:pPr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CA2D0FB-B33A-4CC0-BAE5-48CCA861D3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980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285A976B-C919-4B4E-881D-B35B91040EB5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09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4BDB1-9AE2-43F4-9563-E35C440757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96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F60C5-D371-49D3-A8E8-3139B297F9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50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89EA8-0238-43B3-9E48-93EACE7CBB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826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80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C3C415-B64B-463D-93D5-3E03CFD443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377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391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5615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099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070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C96F2-1190-467A-BE10-FE1C41C5A0F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955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30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122AC-D7C3-4ECF-B10D-2590685169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1184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264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161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053F8A-2B85-4878-8941-0832CCA4389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349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213D90-CD5C-4396-A382-A3191D098F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39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76880-7645-4DCC-8FD6-CE7D2BA195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872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D0640-E98D-42A4-B67C-1582B2B771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859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9CBC0-59B6-4154-9AAE-73E94A28EC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74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90FF8-DFDC-47F8-A02B-7F65E972E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547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6C7C2-A4C1-4E05-8683-F2445E0CFA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591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65345-8B35-4271-BC93-DF351085F2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660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81C72-4A03-4383-8E29-FDBDC84957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10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8C8A889-A7AB-4741-85F0-317E9E38E6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51" r:id="rId1"/>
    <p:sldLayoutId id="2147485252" r:id="rId2"/>
    <p:sldLayoutId id="2147485253" r:id="rId3"/>
    <p:sldLayoutId id="2147485254" r:id="rId4"/>
    <p:sldLayoutId id="2147485255" r:id="rId5"/>
    <p:sldLayoutId id="2147485256" r:id="rId6"/>
    <p:sldLayoutId id="2147485257" r:id="rId7"/>
    <p:sldLayoutId id="2147485258" r:id="rId8"/>
    <p:sldLayoutId id="2147485259" r:id="rId9"/>
    <p:sldLayoutId id="2147485260" r:id="rId10"/>
    <p:sldLayoutId id="21474852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C8A889-A7AB-4741-85F0-317E9E38E61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94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1" r:id="rId1"/>
    <p:sldLayoutId id="2147485402" r:id="rId2"/>
    <p:sldLayoutId id="2147485403" r:id="rId3"/>
    <p:sldLayoutId id="2147485404" r:id="rId4"/>
    <p:sldLayoutId id="2147485405" r:id="rId5"/>
    <p:sldLayoutId id="2147485406" r:id="rId6"/>
    <p:sldLayoutId id="2147485407" r:id="rId7"/>
    <p:sldLayoutId id="2147485408" r:id="rId8"/>
    <p:sldLayoutId id="2147485409" r:id="rId9"/>
    <p:sldLayoutId id="2147485410" r:id="rId10"/>
    <p:sldLayoutId id="2147485411" r:id="rId11"/>
    <p:sldLayoutId id="21474854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n 7"/>
          <p:cNvSpPr/>
          <p:nvPr/>
        </p:nvSpPr>
        <p:spPr>
          <a:xfrm>
            <a:off x="304800" y="228600"/>
            <a:ext cx="1066800" cy="828020"/>
          </a:xfrm>
          <a:prstGeom prst="sun">
            <a:avLst>
              <a:gd name="adj" fmla="val 125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1056620"/>
            <a:ext cx="83058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</a:rPr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3086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96"/>
          <p:cNvSpPr txBox="1">
            <a:spLocks noChangeArrowheads="1"/>
          </p:cNvSpPr>
          <p:nvPr/>
        </p:nvSpPr>
        <p:spPr bwMode="auto">
          <a:xfrm>
            <a:off x="304800" y="2362200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800" b="1" u="sng">
              <a:latin typeface="Times New Roman" pitchFamily="18" charset="0"/>
            </a:endParaRPr>
          </a:p>
        </p:txBody>
      </p:sp>
      <p:sp>
        <p:nvSpPr>
          <p:cNvPr id="22531" name="Text Box 128"/>
          <p:cNvSpPr txBox="1">
            <a:spLocks noChangeArrowheads="1"/>
          </p:cNvSpPr>
          <p:nvPr/>
        </p:nvSpPr>
        <p:spPr bwMode="auto">
          <a:xfrm>
            <a:off x="685800" y="790575"/>
            <a:ext cx="8153400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u="sng" dirty="0" err="1">
                <a:latin typeface="Times New Roman" pitchFamily="18" charset="0"/>
              </a:rPr>
              <a:t>Bài</a:t>
            </a:r>
            <a:r>
              <a:rPr lang="en-US" altLang="en-US" sz="2400" b="1" u="sng" dirty="0">
                <a:latin typeface="Times New Roman" pitchFamily="18" charset="0"/>
              </a:rPr>
              <a:t> </a:t>
            </a:r>
            <a:r>
              <a:rPr lang="en-US" altLang="en-US" sz="2400" b="1" u="sng" dirty="0" err="1">
                <a:latin typeface="Times New Roman" pitchFamily="18" charset="0"/>
              </a:rPr>
              <a:t>tập</a:t>
            </a:r>
            <a:r>
              <a:rPr lang="en-US" altLang="en-US" sz="2400" u="sng" dirty="0">
                <a:latin typeface="Times New Roman" pitchFamily="18" charset="0"/>
              </a:rPr>
              <a:t> </a:t>
            </a:r>
            <a:r>
              <a:rPr lang="en-US" altLang="en-US" sz="2400" b="1" dirty="0">
                <a:latin typeface="Times New Roman" pitchFamily="18" charset="0"/>
              </a:rPr>
              <a:t>:</a:t>
            </a:r>
            <a:r>
              <a:rPr lang="en-US" altLang="en-US" sz="2400" b="1" dirty="0" err="1">
                <a:latin typeface="Times New Roman" pitchFamily="18" charset="0"/>
              </a:rPr>
              <a:t>Những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hành</a:t>
            </a:r>
            <a:r>
              <a:rPr lang="en-US" altLang="en-US" sz="2400" b="1" dirty="0">
                <a:latin typeface="Times New Roman" pitchFamily="18" charset="0"/>
              </a:rPr>
              <a:t> vi, </a:t>
            </a:r>
            <a:r>
              <a:rPr lang="en-US" altLang="en-US" sz="2400" b="1" dirty="0" err="1">
                <a:latin typeface="Times New Roman" pitchFamily="18" charset="0"/>
              </a:rPr>
              <a:t>việc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làm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nào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sau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đây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là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đúng</a:t>
            </a:r>
            <a:r>
              <a:rPr lang="en-US" altLang="en-US" sz="2400" b="1" dirty="0">
                <a:latin typeface="Times New Roman" pitchFamily="18" charset="0"/>
              </a:rPr>
              <a:t>?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latin typeface="Times New Roman" pitchFamily="18" charset="0"/>
              </a:rPr>
              <a:t>Vì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sao</a:t>
            </a:r>
            <a:r>
              <a:rPr lang="en-US" altLang="en-US" sz="2400" b="1" dirty="0">
                <a:latin typeface="Times New Roman" pitchFamily="18" charset="0"/>
              </a:rPr>
              <a:t>?</a:t>
            </a:r>
            <a:endParaRPr lang="en-US" altLang="en-US" sz="2400" dirty="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 err="1">
                <a:latin typeface="Times New Roman" pitchFamily="18" charset="0"/>
              </a:rPr>
              <a:t>a.Một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ông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lão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ăn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xin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vào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nhà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Nhàn</a:t>
            </a:r>
            <a:r>
              <a:rPr lang="en-US" altLang="en-US" sz="2400" dirty="0">
                <a:latin typeface="Times New Roman" pitchFamily="18" charset="0"/>
              </a:rPr>
              <a:t>. </a:t>
            </a:r>
            <a:r>
              <a:rPr lang="en-US" altLang="en-US" sz="2400" dirty="0" err="1">
                <a:latin typeface="Times New Roman" pitchFamily="18" charset="0"/>
              </a:rPr>
              <a:t>Nhàn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cho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ông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một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ít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gạo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rồi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quát</a:t>
            </a:r>
            <a:r>
              <a:rPr lang="en-US" altLang="en-US" sz="2400" dirty="0">
                <a:latin typeface="Times New Roman" pitchFamily="18" charset="0"/>
              </a:rPr>
              <a:t>: “</a:t>
            </a:r>
            <a:r>
              <a:rPr lang="en-US" altLang="en-US" sz="2400" dirty="0" err="1">
                <a:latin typeface="Times New Roman" pitchFamily="18" charset="0"/>
              </a:rPr>
              <a:t>Thôi</a:t>
            </a:r>
            <a:r>
              <a:rPr lang="en-US" altLang="en-US" sz="2400" dirty="0">
                <a:latin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</a:rPr>
              <a:t>đi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đi</a:t>
            </a:r>
            <a:r>
              <a:rPr lang="en-US" altLang="en-US" sz="2400" dirty="0">
                <a:latin typeface="Times New Roman" pitchFamily="18" charset="0"/>
              </a:rPr>
              <a:t> !”.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Times New Roman" pitchFamily="18" charset="0"/>
              </a:rPr>
              <a:t>b. </a:t>
            </a:r>
            <a:r>
              <a:rPr lang="en-US" altLang="en-US" sz="2400" dirty="0" err="1">
                <a:latin typeface="Times New Roman" pitchFamily="18" charset="0"/>
              </a:rPr>
              <a:t>Trung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nhường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ghế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trên</a:t>
            </a:r>
            <a:r>
              <a:rPr lang="en-US" altLang="en-US" sz="2400" dirty="0">
                <a:latin typeface="Times New Roman" pitchFamily="18" charset="0"/>
              </a:rPr>
              <a:t> ô </a:t>
            </a:r>
            <a:r>
              <a:rPr lang="en-US" altLang="en-US" sz="2400" dirty="0" err="1">
                <a:latin typeface="Times New Roman" pitchFamily="18" charset="0"/>
              </a:rPr>
              <a:t>tô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buýt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cho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một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người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phụ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nữ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mang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bầu</a:t>
            </a:r>
            <a:r>
              <a:rPr lang="en-US" altLang="en-US" sz="2400" dirty="0">
                <a:latin typeface="Times New Roman" pitchFamily="18" charset="0"/>
              </a:rPr>
              <a:t> 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Times New Roman" pitchFamily="18" charset="0"/>
              </a:rPr>
              <a:t>c. </a:t>
            </a:r>
            <a:r>
              <a:rPr lang="en-US" altLang="en-US" sz="2400" dirty="0" err="1">
                <a:latin typeface="Times New Roman" pitchFamily="18" charset="0"/>
              </a:rPr>
              <a:t>Trong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rạp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chiếu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bóng</a:t>
            </a:r>
            <a:r>
              <a:rPr lang="en-US" altLang="en-US" sz="2400" dirty="0">
                <a:latin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</a:rPr>
              <a:t>mấy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bạn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nhỏ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vừa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xem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phim</a:t>
            </a:r>
            <a:r>
              <a:rPr lang="en-US" altLang="en-US" sz="2400" dirty="0">
                <a:latin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</a:rPr>
              <a:t>vừa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bình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phẩm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cười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đùa</a:t>
            </a:r>
            <a:r>
              <a:rPr lang="en-US" altLang="en-US" sz="2400" dirty="0">
                <a:latin typeface="Times New Roman" pitchFamily="18" charset="0"/>
              </a:rPr>
              <a:t> 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Times New Roman" pitchFamily="18" charset="0"/>
              </a:rPr>
              <a:t>d. Do </a:t>
            </a:r>
            <a:r>
              <a:rPr lang="en-US" altLang="en-US" sz="2400" dirty="0" err="1">
                <a:latin typeface="Times New Roman" pitchFamily="18" charset="0"/>
              </a:rPr>
              <a:t>sơ</a:t>
            </a:r>
            <a:r>
              <a:rPr lang="en-US" altLang="en-US" sz="2400" dirty="0">
                <a:latin typeface="Times New Roman" pitchFamily="18" charset="0"/>
              </a:rPr>
              <a:t> ý, </a:t>
            </a:r>
            <a:r>
              <a:rPr lang="en-US" altLang="en-US" sz="2400" dirty="0" err="1">
                <a:latin typeface="Times New Roman" pitchFamily="18" charset="0"/>
              </a:rPr>
              <a:t>Lâm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làm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một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bé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ngã.Lâm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liền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xin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lỗi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đỡ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em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bé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dậy</a:t>
            </a:r>
            <a:r>
              <a:rPr lang="en-US" altLang="en-US" sz="2400" dirty="0">
                <a:latin typeface="Times New Roman" pitchFamily="18" charset="0"/>
              </a:rPr>
              <a:t> 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latin typeface="Times New Roman" pitchFamily="18" charset="0"/>
              </a:rPr>
              <a:t>đ. Nam </a:t>
            </a:r>
            <a:r>
              <a:rPr lang="en-US" altLang="en-US" sz="2400" dirty="0" err="1">
                <a:latin typeface="Times New Roman" pitchFamily="18" charset="0"/>
              </a:rPr>
              <a:t>đã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bỏ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một</a:t>
            </a:r>
            <a:r>
              <a:rPr lang="en-US" altLang="en-US" sz="2400" dirty="0">
                <a:latin typeface="Times New Roman" pitchFamily="18" charset="0"/>
              </a:rPr>
              <a:t> con </a:t>
            </a:r>
            <a:r>
              <a:rPr lang="en-US" altLang="en-US" sz="2400" dirty="0" err="1">
                <a:latin typeface="Times New Roman" pitchFamily="18" charset="0"/>
              </a:rPr>
              <a:t>sâu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vào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cặp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sách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của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bạn</a:t>
            </a:r>
            <a:r>
              <a:rPr lang="en-US" altLang="en-US" sz="2400" dirty="0">
                <a:latin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</a:rPr>
              <a:t>Nga</a:t>
            </a:r>
            <a:r>
              <a:rPr lang="en-US" altLang="en-US" sz="24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0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00" y="5029200"/>
            <a:ext cx="19050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2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724400"/>
            <a:ext cx="16764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 Single Corner Rectangle 8"/>
          <p:cNvSpPr/>
          <p:nvPr/>
        </p:nvSpPr>
        <p:spPr>
          <a:xfrm>
            <a:off x="304800" y="1981200"/>
            <a:ext cx="8534400" cy="1600200"/>
          </a:xfrm>
          <a:prstGeom prst="round1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WordArt 3"/>
          <p:cNvSpPr>
            <a:spLocks noChangeArrowheads="1" noChangeShapeType="1" noTextEdit="1"/>
          </p:cNvSpPr>
          <p:nvPr/>
        </p:nvSpPr>
        <p:spPr bwMode="auto">
          <a:xfrm>
            <a:off x="1905000" y="1371600"/>
            <a:ext cx="4953000" cy="83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3600" b="1" kern="10">
                <a:ln w="254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Times New Roman"/>
                <a:cs typeface="Times New Roman"/>
              </a:rPr>
              <a:t>TRÒ CHƠI</a:t>
            </a:r>
            <a:endParaRPr lang="en-US" sz="3600" b="1" kern="10">
              <a:ln w="25400">
                <a:solidFill>
                  <a:srgbClr val="009900"/>
                </a:solidFill>
                <a:round/>
                <a:headEnd/>
                <a:tailEnd/>
              </a:ln>
              <a:solidFill>
                <a:schemeClr val="folHlink"/>
              </a:solidFill>
              <a:latin typeface="Times New Roman"/>
              <a:cs typeface="Times New Roman"/>
            </a:endParaRPr>
          </a:p>
        </p:txBody>
      </p:sp>
      <p:sp>
        <p:nvSpPr>
          <p:cNvPr id="252932" name="WordArt 4"/>
          <p:cNvSpPr>
            <a:spLocks noChangeArrowheads="1" noChangeShapeType="1" noTextEdit="1"/>
          </p:cNvSpPr>
          <p:nvPr/>
        </p:nvSpPr>
        <p:spPr bwMode="auto">
          <a:xfrm>
            <a:off x="1485900" y="2438400"/>
            <a:ext cx="5791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99CC"/>
                </a:solidFill>
                <a:latin typeface="Arial"/>
                <a:cs typeface="Arial"/>
              </a:rPr>
              <a:t>TẬP LÀM</a:t>
            </a:r>
          </a:p>
          <a:p>
            <a:pPr algn="ctr"/>
            <a:r>
              <a:rPr lang="en-US" sz="2800" b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99CC"/>
                </a:solidFill>
                <a:latin typeface="Arial"/>
                <a:cs typeface="Arial"/>
              </a:rPr>
              <a:t>PHÓNG VIÊN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animBg="1"/>
      <p:bldP spid="2529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62000" y="1676400"/>
            <a:ext cx="7772400" cy="138430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dirty="0" err="1">
                <a:latin typeface="Times New Roman" pitchFamily="18" charset="0"/>
              </a:rPr>
              <a:t>Em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hãy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cùng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các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bạn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trong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lớp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phỏng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vấn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nhau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để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nêu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ra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một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số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biểu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hiện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của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phép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lịch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sự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khi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ăn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uống</a:t>
            </a:r>
            <a:r>
              <a:rPr lang="en-US" altLang="en-US" sz="2800" dirty="0">
                <a:latin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</a:rPr>
              <a:t>nói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năng</a:t>
            </a:r>
            <a:r>
              <a:rPr lang="en-US" altLang="en-US" sz="2800" dirty="0">
                <a:latin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</a:rPr>
              <a:t>gặp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gỡ</a:t>
            </a:r>
            <a:r>
              <a:rPr lang="en-US" altLang="en-US" sz="2800" dirty="0">
                <a:latin typeface="Times New Roman" pitchFamily="18" charset="0"/>
              </a:rPr>
              <a:t>, </a:t>
            </a:r>
            <a:r>
              <a:rPr lang="en-US" altLang="en-US" sz="2800" dirty="0" err="1">
                <a:latin typeface="Times New Roman" pitchFamily="18" charset="0"/>
              </a:rPr>
              <a:t>khi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được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giúp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800" dirty="0" err="1">
                <a:latin typeface="Times New Roman" pitchFamily="18" charset="0"/>
              </a:rPr>
              <a:t>đỡ</a:t>
            </a:r>
            <a:r>
              <a:rPr lang="en-US" altLang="en-US" sz="2800" dirty="0">
                <a:latin typeface="Times New Roman" pitchFamily="18" charset="0"/>
              </a:rPr>
              <a:t> </a:t>
            </a:r>
            <a:r>
              <a:rPr lang="en-US" altLang="en-US" sz="2000" dirty="0">
                <a:latin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228" y="1249860"/>
            <a:ext cx="8480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502" y="1744501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vãi,không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199" y="2670185"/>
            <a:ext cx="8519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nhàng,nhã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nhặn;không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tục,chửi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bậy;biết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502" y="3712204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gỡ: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419600"/>
            <a:ext cx="8251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đỡ,biết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cầu,đề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9611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770" y="1295400"/>
            <a:ext cx="7125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2286000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024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5" name="WordArt 5"/>
          <p:cNvSpPr>
            <a:spLocks noChangeArrowheads="1" noChangeShapeType="1" noTextEdit="1"/>
          </p:cNvSpPr>
          <p:nvPr/>
        </p:nvSpPr>
        <p:spPr bwMode="auto">
          <a:xfrm>
            <a:off x="3429000" y="838200"/>
            <a:ext cx="4191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99CC"/>
                </a:solidFill>
                <a:latin typeface="Arial"/>
                <a:cs typeface="Arial"/>
              </a:rPr>
              <a:t>DẶN DÒ</a:t>
            </a: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1524000" y="2630466"/>
            <a:ext cx="6705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1524000" y="3316266"/>
            <a:ext cx="426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400" b="1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en-US" sz="3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1524000" y="4002066"/>
            <a:ext cx="4267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400" b="1">
                <a:latin typeface="Times New Roman" pitchFamily="18" charset="0"/>
                <a:cs typeface="Times New Roman" pitchFamily="18" charset="0"/>
              </a:rPr>
              <a:t>- Chuẩn bị bài tiết 2.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982593" y="-32268"/>
            <a:ext cx="6209067" cy="8557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200025" y="1351746"/>
            <a:ext cx="8594725" cy="954107"/>
          </a:xfrm>
          <a:prstGeom prst="rect">
            <a:avLst/>
          </a:prstGeom>
          <a:noFill/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2672448" y="134010"/>
            <a:ext cx="3602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kern="10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00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TẬP </a:t>
            </a:r>
            <a:r>
              <a:rPr lang="en-US" sz="2800" kern="10" dirty="0">
                <a:ln w="12700">
                  <a:solidFill>
                    <a:srgbClr val="FF0066"/>
                  </a:solidFill>
                  <a:round/>
                  <a:headEnd/>
                  <a:tailEnd/>
                </a:ln>
                <a:solidFill>
                  <a:srgbClr val="FF00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CŨ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819400"/>
            <a:ext cx="8642350" cy="954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hiên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2" grpId="1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7"/>
          <p:cNvSpPr>
            <a:spLocks/>
          </p:cNvSpPr>
          <p:nvPr/>
        </p:nvSpPr>
        <p:spPr bwMode="auto">
          <a:xfrm>
            <a:off x="838200" y="914400"/>
            <a:ext cx="8305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</a:endParaRPr>
          </a:p>
        </p:txBody>
      </p:sp>
      <p:sp>
        <p:nvSpPr>
          <p:cNvPr id="3" name="Subtitle 7"/>
          <p:cNvSpPr>
            <a:spLocks/>
          </p:cNvSpPr>
          <p:nvPr/>
        </p:nvSpPr>
        <p:spPr bwMode="auto">
          <a:xfrm>
            <a:off x="609600" y="5334000"/>
            <a:ext cx="7848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6099" y="934134"/>
            <a:ext cx="190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i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endParaRPr lang="en-US" altLang="en-US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G:\IMG_20141225_222248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98852"/>
            <a:ext cx="5638800" cy="390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13963" y="1133941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</a:t>
            </a:r>
          </a:p>
        </p:txBody>
      </p:sp>
    </p:spTree>
    <p:extLst>
      <p:ext uri="{BB962C8B-B14F-4D97-AF65-F5344CB8AC3E}">
        <p14:creationId xmlns:p14="http://schemas.microsoft.com/office/powerpoint/2010/main" val="407024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762000" y="1752600"/>
            <a:ext cx="7924800" cy="304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3200" b="1" u="sng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endParaRPr lang="en-US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200" b="1" u="sng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5525" name="WordArt 5"/>
          <p:cNvSpPr>
            <a:spLocks noChangeArrowheads="1" noChangeShapeType="1" noTextEdit="1"/>
          </p:cNvSpPr>
          <p:nvPr/>
        </p:nvSpPr>
        <p:spPr bwMode="auto">
          <a:xfrm>
            <a:off x="304800" y="381000"/>
            <a:ext cx="5334000" cy="1143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THẢO LUẬN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5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3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4" grpId="0"/>
      <p:bldP spid="2355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9"/>
          <p:cNvSpPr txBox="1">
            <a:spLocks noChangeArrowheads="1"/>
          </p:cNvSpPr>
          <p:nvPr/>
        </p:nvSpPr>
        <p:spPr bwMode="auto">
          <a:xfrm>
            <a:off x="609600" y="381000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.VnTime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90600" y="1684349"/>
            <a:ext cx="7239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may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66800" y="3244850"/>
            <a:ext cx="708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3200" b="1">
                <a:latin typeface="Times New Roman" pitchFamily="18" charset="0"/>
                <a:cs typeface="Times New Roman" pitchFamily="18" charset="0"/>
              </a:rPr>
              <a:t>Câu chuyện khuyên chúng ta điều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5800" y="1670050"/>
            <a:ext cx="8305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5800" y="2286000"/>
            <a:ext cx="8153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934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807244" y="1000920"/>
            <a:ext cx="9218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1.Thế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latin typeface="Times New Roman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77080" y="3633787"/>
            <a:ext cx="9257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Times New Roman" panose="02020603050405020304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7244" y="1563313"/>
            <a:ext cx="762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gỡ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7244" y="4495800"/>
            <a:ext cx="7383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quý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  <a:cs typeface="Times New Roman" panose="02020603050405020304" pitchFamily="18" charset="0"/>
              </a:rPr>
              <a:t>mến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1" name="AutoShape 7"/>
          <p:cNvSpPr>
            <a:spLocks noChangeArrowheads="1"/>
          </p:cNvSpPr>
          <p:nvPr/>
        </p:nvSpPr>
        <p:spPr bwMode="auto">
          <a:xfrm>
            <a:off x="542925" y="1600200"/>
            <a:ext cx="8001000" cy="3429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Lịch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nói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cử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chỉ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hành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động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thể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hiện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tôn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trọng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đối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mình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gặp</a:t>
            </a:r>
            <a:endParaRPr lang="en-US" altLang="en-US" sz="2800" b="1" dirty="0">
              <a:solidFill>
                <a:srgbClr val="FF3300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gỡ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tiếpxúc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Lịch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sự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em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cũng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sẽ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được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tôn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trọng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quý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itchFamily="18" charset="0"/>
              </a:rPr>
              <a:t>mến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.</a:t>
            </a:r>
          </a:p>
          <a:p>
            <a:pPr eaLnBrk="1" hangingPunct="1"/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                          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Học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ăn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học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nói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học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gói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,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học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FF3300"/>
                </a:solidFill>
                <a:latin typeface="Times New Roman" pitchFamily="18" charset="0"/>
              </a:rPr>
              <a:t>mở</a:t>
            </a:r>
            <a:r>
              <a:rPr lang="en-US" altLang="en-US" sz="2800" b="1" i="1" dirty="0">
                <a:solidFill>
                  <a:srgbClr val="FF3300"/>
                </a:solidFill>
                <a:latin typeface="Times New Roman" pitchFamily="18" charset="0"/>
              </a:rPr>
              <a:t> .</a:t>
            </a:r>
          </a:p>
          <a:p>
            <a:pPr eaLnBrk="1" hangingPunct="1"/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</a:rPr>
              <a:t>                                               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New Roman" pitchFamily="18" charset="0"/>
              </a:rPr>
              <a:t>Tục</a:t>
            </a:r>
            <a:r>
              <a:rPr lang="en-US" altLang="en-US" sz="24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rgbClr val="FF3300"/>
                </a:solidFill>
                <a:latin typeface="Times New Roman" pitchFamily="18" charset="0"/>
              </a:rPr>
              <a:t>ngữ</a:t>
            </a:r>
            <a:endParaRPr lang="en-US" altLang="en-US" sz="2400" b="1" i="1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54632" name="WordArt 8"/>
          <p:cNvSpPr>
            <a:spLocks noChangeArrowheads="1" noChangeShapeType="1" noTextEdit="1"/>
          </p:cNvSpPr>
          <p:nvPr/>
        </p:nvSpPr>
        <p:spPr bwMode="auto">
          <a:xfrm>
            <a:off x="609600" y="609600"/>
            <a:ext cx="2971800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33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Ghi nhớ:</a:t>
            </a:r>
          </a:p>
        </p:txBody>
      </p:sp>
    </p:spTree>
    <p:extLst>
      <p:ext uri="{BB962C8B-B14F-4D97-AF65-F5344CB8AC3E}">
        <p14:creationId xmlns:p14="http://schemas.microsoft.com/office/powerpoint/2010/main" val="249741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546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1" grpId="0" animBg="1"/>
      <p:bldP spid="1546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981200" y="1981200"/>
            <a:ext cx="4953000" cy="83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en-US" sz="3600" b="1" kern="10" dirty="0">
                <a:ln w="254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HOẠT ĐỘNG 2:</a:t>
            </a: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1524000" y="3124200"/>
            <a:ext cx="57912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Arial"/>
                <a:cs typeface="Arial"/>
              </a:rPr>
              <a:t>BÀY TỎ Ý KIẾN</a:t>
            </a:r>
          </a:p>
        </p:txBody>
      </p:sp>
    </p:spTree>
    <p:extLst>
      <p:ext uri="{BB962C8B-B14F-4D97-AF65-F5344CB8AC3E}">
        <p14:creationId xmlns:p14="http://schemas.microsoft.com/office/powerpoint/2010/main" val="271927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6_Default Design">
  <a:themeElements>
    <a:clrScheme name="6_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6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626</Words>
  <Application>Microsoft Office PowerPoint</Application>
  <PresentationFormat>On-screen Show (4:3)</PresentationFormat>
  <Paragraphs>52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.VnTime</vt:lpstr>
      <vt:lpstr>Arial</vt:lpstr>
      <vt:lpstr>Calibri</vt:lpstr>
      <vt:lpstr>Times New Roman</vt:lpstr>
      <vt:lpstr>6_Default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</dc:creator>
  <cp:lastModifiedBy>phuonganhnguyen7040@gmail.com</cp:lastModifiedBy>
  <cp:revision>30</cp:revision>
  <dcterms:modified xsi:type="dcterms:W3CDTF">2023-07-24T11:16:26Z</dcterms:modified>
</cp:coreProperties>
</file>