
<file path=[Content_Types].xml><?xml version="1.0" encoding="utf-8"?>
<Types xmlns="http://schemas.openxmlformats.org/package/2006/content-types">
  <Default Extension="avi" ContentType="video/x-msvideo"/>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 id="2147485400" r:id="rId2"/>
    <p:sldMasterId id="2147485413" r:id="rId3"/>
  </p:sldMasterIdLst>
  <p:notesMasterIdLst>
    <p:notesMasterId r:id="rId40"/>
  </p:notesMasterIdLst>
  <p:sldIdLst>
    <p:sldId id="353" r:id="rId4"/>
    <p:sldId id="341" r:id="rId5"/>
    <p:sldId id="354" r:id="rId6"/>
    <p:sldId id="308" r:id="rId7"/>
    <p:sldId id="327" r:id="rId8"/>
    <p:sldId id="346" r:id="rId9"/>
    <p:sldId id="329" r:id="rId10"/>
    <p:sldId id="344" r:id="rId11"/>
    <p:sldId id="347" r:id="rId12"/>
    <p:sldId id="330" r:id="rId13"/>
    <p:sldId id="339" r:id="rId14"/>
    <p:sldId id="318" r:id="rId15"/>
    <p:sldId id="335" r:id="rId16"/>
    <p:sldId id="352" r:id="rId17"/>
    <p:sldId id="351" r:id="rId18"/>
    <p:sldId id="349" r:id="rId19"/>
    <p:sldId id="270" r:id="rId20"/>
    <p:sldId id="260" r:id="rId21"/>
    <p:sldId id="268" r:id="rId22"/>
    <p:sldId id="264" r:id="rId23"/>
    <p:sldId id="269" r:id="rId24"/>
    <p:sldId id="265" r:id="rId25"/>
    <p:sldId id="273" r:id="rId26"/>
    <p:sldId id="261" r:id="rId27"/>
    <p:sldId id="272" r:id="rId28"/>
    <p:sldId id="271" r:id="rId29"/>
    <p:sldId id="274" r:id="rId30"/>
    <p:sldId id="275" r:id="rId31"/>
    <p:sldId id="259" r:id="rId32"/>
    <p:sldId id="278" r:id="rId33"/>
    <p:sldId id="276" r:id="rId34"/>
    <p:sldId id="285" r:id="rId35"/>
    <p:sldId id="266" r:id="rId36"/>
    <p:sldId id="267" r:id="rId37"/>
    <p:sldId id="283" r:id="rId38"/>
    <p:sldId id="290" r:id="rId39"/>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006600"/>
    <a:srgbClr val="009900"/>
    <a:srgbClr val="FF99CC"/>
    <a:srgbClr val="800000"/>
    <a:srgbClr val="0000FF"/>
    <a:srgbClr val="FF99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19" autoAdjust="0"/>
    <p:restoredTop sz="94660"/>
  </p:normalViewPr>
  <p:slideViewPr>
    <p:cSldViewPr>
      <p:cViewPr varScale="1">
        <p:scale>
          <a:sx n="67" d="100"/>
          <a:sy n="67" d="100"/>
        </p:scale>
        <p:origin x="1296"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B104D7DA-67F6-4968-8B7E-29A19A078B15}" type="datetimeFigureOut">
              <a:rPr lang="en-US"/>
              <a:pPr>
                <a:defRPr/>
              </a:pPr>
              <a:t>7/24/2023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cs typeface="Arial" charset="0"/>
              </a:defRPr>
            </a:lvl1pPr>
          </a:lstStyle>
          <a:p>
            <a:pPr>
              <a:defRPr/>
            </a:pPr>
            <a:fld id="{5CA2D0FB-B33A-4CC0-BAE5-48CCA861D3EB}" type="slidenum">
              <a:rPr lang="en-US" altLang="en-US"/>
              <a:pPr>
                <a:defRPr/>
              </a:pPr>
              <a:t>‹#›</a:t>
            </a:fld>
            <a:endParaRPr lang="en-US" altLang="en-US"/>
          </a:p>
        </p:txBody>
      </p:sp>
    </p:spTree>
    <p:extLst>
      <p:ext uri="{BB962C8B-B14F-4D97-AF65-F5344CB8AC3E}">
        <p14:creationId xmlns:p14="http://schemas.microsoft.com/office/powerpoint/2010/main" val="26439807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285A976B-C919-4B4E-881D-B35B91040EB5}" type="slidenum">
              <a:rPr lang="en-US" altLang="en-US"/>
              <a:pPr/>
              <a:t>13</a:t>
            </a:fld>
            <a:endParaRPr lang="en-US" altLang="en-US"/>
          </a:p>
        </p:txBody>
      </p:sp>
    </p:spTree>
    <p:extLst>
      <p:ext uri="{BB962C8B-B14F-4D97-AF65-F5344CB8AC3E}">
        <p14:creationId xmlns:p14="http://schemas.microsoft.com/office/powerpoint/2010/main" val="13240995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60F1420E-3A5B-3F5E-77C4-B02A32F3C8A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17B42B4-61E2-4040-A956-408D9B8B70EB}"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7651" name="Rectangle 2">
            <a:extLst>
              <a:ext uri="{FF2B5EF4-FFF2-40B4-BE49-F238E27FC236}">
                <a16:creationId xmlns:a16="http://schemas.microsoft.com/office/drawing/2014/main" id="{8FAC45D9-9D2F-A2B2-F756-0C1F4580AF72}"/>
              </a:ext>
            </a:extLst>
          </p:cNvPr>
          <p:cNvSpPr>
            <a:spLocks noRot="1" noChangeArrowheads="1" noTextEdit="1"/>
          </p:cNvSpPr>
          <p:nvPr>
            <p:ph type="sldImg"/>
          </p:nvPr>
        </p:nvSpPr>
        <p:spPr>
          <a:ln/>
        </p:spPr>
      </p:sp>
      <p:sp>
        <p:nvSpPr>
          <p:cNvPr id="27652" name="Rectangle 3">
            <a:extLst>
              <a:ext uri="{FF2B5EF4-FFF2-40B4-BE49-F238E27FC236}">
                <a16:creationId xmlns:a16="http://schemas.microsoft.com/office/drawing/2014/main" id="{539ACC4D-0CAB-EE49-C985-3C825B1DBFE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2DBD404A-8C56-F548-8BD5-F84FAA7730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4C8B241-973E-4E54-BAF4-012E6C04098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9699" name="Rectangle 2">
            <a:extLst>
              <a:ext uri="{FF2B5EF4-FFF2-40B4-BE49-F238E27FC236}">
                <a16:creationId xmlns:a16="http://schemas.microsoft.com/office/drawing/2014/main" id="{94CE9956-9B35-A8F2-2EC0-9276B185DC1E}"/>
              </a:ext>
            </a:extLst>
          </p:cNvPr>
          <p:cNvSpPr>
            <a:spLocks noRot="1" noChangeArrowheads="1" noTextEdit="1"/>
          </p:cNvSpPr>
          <p:nvPr>
            <p:ph type="sldImg"/>
          </p:nvPr>
        </p:nvSpPr>
        <p:spPr>
          <a:ln/>
        </p:spPr>
      </p:sp>
      <p:sp>
        <p:nvSpPr>
          <p:cNvPr id="29700" name="Rectangle 3">
            <a:extLst>
              <a:ext uri="{FF2B5EF4-FFF2-40B4-BE49-F238E27FC236}">
                <a16:creationId xmlns:a16="http://schemas.microsoft.com/office/drawing/2014/main" id="{17EF87D2-DBCC-9537-398A-671CD75AFF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5022DDC9-79A0-926F-352C-B325A32A274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7E12B74-5B02-4EF4-A178-886E83DE749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1747" name="Rectangle 2">
            <a:extLst>
              <a:ext uri="{FF2B5EF4-FFF2-40B4-BE49-F238E27FC236}">
                <a16:creationId xmlns:a16="http://schemas.microsoft.com/office/drawing/2014/main" id="{94CDEB42-5852-A571-0CC7-FACDCF955C9E}"/>
              </a:ext>
            </a:extLst>
          </p:cNvPr>
          <p:cNvSpPr>
            <a:spLocks noRot="1" noChangeArrowheads="1" noTextEdit="1"/>
          </p:cNvSpPr>
          <p:nvPr>
            <p:ph type="sldImg"/>
          </p:nvPr>
        </p:nvSpPr>
        <p:spPr>
          <a:ln/>
        </p:spPr>
      </p:sp>
      <p:sp>
        <p:nvSpPr>
          <p:cNvPr id="31748" name="Rectangle 3">
            <a:extLst>
              <a:ext uri="{FF2B5EF4-FFF2-40B4-BE49-F238E27FC236}">
                <a16:creationId xmlns:a16="http://schemas.microsoft.com/office/drawing/2014/main" id="{E2C5AA71-F2FA-5ED0-BBBE-3C5A963CE81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E3FD0269-046F-9E77-6E10-99653BE70FF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3FC1754-5EA2-453F-8C01-F3DDEC9E8D8B}"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3795" name="Rectangle 2">
            <a:extLst>
              <a:ext uri="{FF2B5EF4-FFF2-40B4-BE49-F238E27FC236}">
                <a16:creationId xmlns:a16="http://schemas.microsoft.com/office/drawing/2014/main" id="{E859E22E-1C69-ADAC-553E-5D0CC0CCF145}"/>
              </a:ext>
            </a:extLst>
          </p:cNvPr>
          <p:cNvSpPr>
            <a:spLocks noRot="1" noChangeArrowheads="1" noTextEdit="1"/>
          </p:cNvSpPr>
          <p:nvPr>
            <p:ph type="sldImg"/>
          </p:nvPr>
        </p:nvSpPr>
        <p:spPr>
          <a:ln/>
        </p:spPr>
      </p:sp>
      <p:sp>
        <p:nvSpPr>
          <p:cNvPr id="33796" name="Rectangle 3">
            <a:extLst>
              <a:ext uri="{FF2B5EF4-FFF2-40B4-BE49-F238E27FC236}">
                <a16:creationId xmlns:a16="http://schemas.microsoft.com/office/drawing/2014/main" id="{51EC0795-12A8-2304-CEC1-3973187B487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7D112F54-0F6D-B689-D483-B6CBCFCB174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8CDD437-0F42-4ACC-B095-D14319BFC47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5843" name="Rectangle 2">
            <a:extLst>
              <a:ext uri="{FF2B5EF4-FFF2-40B4-BE49-F238E27FC236}">
                <a16:creationId xmlns:a16="http://schemas.microsoft.com/office/drawing/2014/main" id="{2D7EA1BD-AE14-757F-A915-2CA30C9ABCEA}"/>
              </a:ext>
            </a:extLst>
          </p:cNvPr>
          <p:cNvSpPr>
            <a:spLocks noRot="1" noChangeArrowheads="1" noTextEdit="1"/>
          </p:cNvSpPr>
          <p:nvPr>
            <p:ph type="sldImg"/>
          </p:nvPr>
        </p:nvSpPr>
        <p:spPr>
          <a:ln/>
        </p:spPr>
      </p:sp>
      <p:sp>
        <p:nvSpPr>
          <p:cNvPr id="35844" name="Rectangle 3">
            <a:extLst>
              <a:ext uri="{FF2B5EF4-FFF2-40B4-BE49-F238E27FC236}">
                <a16:creationId xmlns:a16="http://schemas.microsoft.com/office/drawing/2014/main" id="{75F3C0C0-F053-2C8E-345E-9A2D35F751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01A8B55D-CB09-0CCE-B015-64EB419A137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5D3CD99-D054-46B0-BBD7-3204AEA6301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7891" name="Rectangle 2">
            <a:extLst>
              <a:ext uri="{FF2B5EF4-FFF2-40B4-BE49-F238E27FC236}">
                <a16:creationId xmlns:a16="http://schemas.microsoft.com/office/drawing/2014/main" id="{665F0BF0-1D5D-AC4E-9B6A-7BE239E162F7}"/>
              </a:ext>
            </a:extLst>
          </p:cNvPr>
          <p:cNvSpPr>
            <a:spLocks noRot="1" noChangeArrowheads="1" noTextEdit="1"/>
          </p:cNvSpPr>
          <p:nvPr>
            <p:ph type="sldImg"/>
          </p:nvPr>
        </p:nvSpPr>
        <p:spPr>
          <a:ln/>
        </p:spPr>
      </p:sp>
      <p:sp>
        <p:nvSpPr>
          <p:cNvPr id="37892" name="Rectangle 3">
            <a:extLst>
              <a:ext uri="{FF2B5EF4-FFF2-40B4-BE49-F238E27FC236}">
                <a16:creationId xmlns:a16="http://schemas.microsoft.com/office/drawing/2014/main" id="{C36AD21A-24B7-E80F-D6EF-1259BA42CA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CCA94F95-D79C-78E9-2F48-C55AB9CD40C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B1E82B7-CDCC-4D63-857D-88A2B3034FF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939" name="Rectangle 2">
            <a:extLst>
              <a:ext uri="{FF2B5EF4-FFF2-40B4-BE49-F238E27FC236}">
                <a16:creationId xmlns:a16="http://schemas.microsoft.com/office/drawing/2014/main" id="{3FBCEFED-A6D3-1BC4-35EA-E3BA8F5D642C}"/>
              </a:ext>
            </a:extLst>
          </p:cNvPr>
          <p:cNvSpPr>
            <a:spLocks noRot="1" noChangeArrowheads="1" noTextEdit="1"/>
          </p:cNvSpPr>
          <p:nvPr>
            <p:ph type="sldImg"/>
          </p:nvPr>
        </p:nvSpPr>
        <p:spPr>
          <a:ln/>
        </p:spPr>
      </p:sp>
      <p:sp>
        <p:nvSpPr>
          <p:cNvPr id="39940" name="Rectangle 3">
            <a:extLst>
              <a:ext uri="{FF2B5EF4-FFF2-40B4-BE49-F238E27FC236}">
                <a16:creationId xmlns:a16="http://schemas.microsoft.com/office/drawing/2014/main" id="{181E7765-E121-346E-5D70-B2F4DDF847C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80D1D491-4C04-1EB0-18F7-30912BAECE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614F946-B2D6-4B50-8552-4D59C06988E4}"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3011" name="Rectangle 2">
            <a:extLst>
              <a:ext uri="{FF2B5EF4-FFF2-40B4-BE49-F238E27FC236}">
                <a16:creationId xmlns:a16="http://schemas.microsoft.com/office/drawing/2014/main" id="{F691FC19-98F3-F332-22F6-96B15ED42D82}"/>
              </a:ext>
            </a:extLst>
          </p:cNvPr>
          <p:cNvSpPr>
            <a:spLocks noRot="1" noChangeArrowheads="1" noTextEdit="1"/>
          </p:cNvSpPr>
          <p:nvPr>
            <p:ph type="sldImg"/>
          </p:nvPr>
        </p:nvSpPr>
        <p:spPr>
          <a:ln/>
        </p:spPr>
      </p:sp>
      <p:sp>
        <p:nvSpPr>
          <p:cNvPr id="43012" name="Rectangle 3">
            <a:extLst>
              <a:ext uri="{FF2B5EF4-FFF2-40B4-BE49-F238E27FC236}">
                <a16:creationId xmlns:a16="http://schemas.microsoft.com/office/drawing/2014/main" id="{0432FB94-3A73-EAEA-ED18-C0E51F2E66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6CF65F59-D792-66CD-8633-BB1C8D0FB46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016A11A-5F43-45D7-856D-CA32C1257CD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5059" name="Rectangle 2">
            <a:extLst>
              <a:ext uri="{FF2B5EF4-FFF2-40B4-BE49-F238E27FC236}">
                <a16:creationId xmlns:a16="http://schemas.microsoft.com/office/drawing/2014/main" id="{41D16B73-8750-0508-518A-03BF6CE62148}"/>
              </a:ext>
            </a:extLst>
          </p:cNvPr>
          <p:cNvSpPr>
            <a:spLocks noRot="1" noChangeArrowheads="1" noTextEdit="1"/>
          </p:cNvSpPr>
          <p:nvPr>
            <p:ph type="sldImg"/>
          </p:nvPr>
        </p:nvSpPr>
        <p:spPr>
          <a:ln/>
        </p:spPr>
      </p:sp>
      <p:sp>
        <p:nvSpPr>
          <p:cNvPr id="45060" name="Rectangle 3">
            <a:extLst>
              <a:ext uri="{FF2B5EF4-FFF2-40B4-BE49-F238E27FC236}">
                <a16:creationId xmlns:a16="http://schemas.microsoft.com/office/drawing/2014/main" id="{F17AD208-F081-69AC-1AD8-3A40111D16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9D0349CB-A633-4521-1E67-120311E2CA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D79A4B6-727F-4E7D-A1DC-BF6AEF1D7C54}"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267" name="Rectangle 2">
            <a:extLst>
              <a:ext uri="{FF2B5EF4-FFF2-40B4-BE49-F238E27FC236}">
                <a16:creationId xmlns:a16="http://schemas.microsoft.com/office/drawing/2014/main" id="{ECCC78C2-0FB8-B775-1C23-A45DC06D509A}"/>
              </a:ext>
            </a:extLst>
          </p:cNvPr>
          <p:cNvSpPr>
            <a:spLocks noRot="1" noChangeArrowheads="1" noTextEdit="1"/>
          </p:cNvSpPr>
          <p:nvPr>
            <p:ph type="sldImg"/>
          </p:nvPr>
        </p:nvSpPr>
        <p:spPr>
          <a:ln/>
        </p:spPr>
      </p:sp>
      <p:sp>
        <p:nvSpPr>
          <p:cNvPr id="11268" name="Rectangle 3">
            <a:extLst>
              <a:ext uri="{FF2B5EF4-FFF2-40B4-BE49-F238E27FC236}">
                <a16:creationId xmlns:a16="http://schemas.microsoft.com/office/drawing/2014/main" id="{8724505D-C4A5-6E9C-CACE-947CBFC3112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2FD61D8D-C3DF-F498-B4E5-59B65510152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DDE1A41-07D5-4068-AA10-EF8767D841AA}"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3315" name="Rectangle 2">
            <a:extLst>
              <a:ext uri="{FF2B5EF4-FFF2-40B4-BE49-F238E27FC236}">
                <a16:creationId xmlns:a16="http://schemas.microsoft.com/office/drawing/2014/main" id="{98D41F22-3AEE-6D93-B4CB-E1F0DB5A11BC}"/>
              </a:ext>
            </a:extLst>
          </p:cNvPr>
          <p:cNvSpPr>
            <a:spLocks noRot="1" noChangeArrowheads="1" noTextEdit="1"/>
          </p:cNvSpPr>
          <p:nvPr>
            <p:ph type="sldImg"/>
          </p:nvPr>
        </p:nvSpPr>
        <p:spPr>
          <a:ln/>
        </p:spPr>
      </p:sp>
      <p:sp>
        <p:nvSpPr>
          <p:cNvPr id="13316" name="Rectangle 3">
            <a:extLst>
              <a:ext uri="{FF2B5EF4-FFF2-40B4-BE49-F238E27FC236}">
                <a16:creationId xmlns:a16="http://schemas.microsoft.com/office/drawing/2014/main" id="{0622E540-C155-2D67-D5AF-313C86B22BA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9D210F17-95D2-3832-AB48-E7B6C46CC86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6BC6645-F5FD-4629-B250-ABEF92917764}"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363" name="Rectangle 2">
            <a:extLst>
              <a:ext uri="{FF2B5EF4-FFF2-40B4-BE49-F238E27FC236}">
                <a16:creationId xmlns:a16="http://schemas.microsoft.com/office/drawing/2014/main" id="{B6D49067-CB66-DC36-4C66-06E17C854C25}"/>
              </a:ext>
            </a:extLst>
          </p:cNvPr>
          <p:cNvSpPr>
            <a:spLocks noRot="1" noChangeArrowheads="1" noTextEdit="1"/>
          </p:cNvSpPr>
          <p:nvPr>
            <p:ph type="sldImg"/>
          </p:nvPr>
        </p:nvSpPr>
        <p:spPr>
          <a:ln/>
        </p:spPr>
      </p:sp>
      <p:sp>
        <p:nvSpPr>
          <p:cNvPr id="15364" name="Rectangle 3">
            <a:extLst>
              <a:ext uri="{FF2B5EF4-FFF2-40B4-BE49-F238E27FC236}">
                <a16:creationId xmlns:a16="http://schemas.microsoft.com/office/drawing/2014/main" id="{EF067A5D-CC5E-FB0C-76EE-97373BFD04E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3CFF7CD7-718D-0BDF-65B9-9B9B36EE5A5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C698E19-669E-41BB-A24C-178E4C09F32B}"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7411" name="Rectangle 2">
            <a:extLst>
              <a:ext uri="{FF2B5EF4-FFF2-40B4-BE49-F238E27FC236}">
                <a16:creationId xmlns:a16="http://schemas.microsoft.com/office/drawing/2014/main" id="{98499DCC-EFF1-291C-7AD9-F2A96D8BB6EE}"/>
              </a:ext>
            </a:extLst>
          </p:cNvPr>
          <p:cNvSpPr>
            <a:spLocks noRot="1" noChangeArrowheads="1" noTextEdit="1"/>
          </p:cNvSpPr>
          <p:nvPr>
            <p:ph type="sldImg"/>
          </p:nvPr>
        </p:nvSpPr>
        <p:spPr>
          <a:ln/>
        </p:spPr>
      </p:sp>
      <p:sp>
        <p:nvSpPr>
          <p:cNvPr id="17412" name="Rectangle 3">
            <a:extLst>
              <a:ext uri="{FF2B5EF4-FFF2-40B4-BE49-F238E27FC236}">
                <a16:creationId xmlns:a16="http://schemas.microsoft.com/office/drawing/2014/main" id="{C0EF5C92-AF9A-44D2-3EFC-7687E38911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83300BED-129F-C399-DDB1-4E41A94D38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4E597AF-FCA8-495D-92D4-ADF6A43B9744}"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9459" name="Rectangle 2">
            <a:extLst>
              <a:ext uri="{FF2B5EF4-FFF2-40B4-BE49-F238E27FC236}">
                <a16:creationId xmlns:a16="http://schemas.microsoft.com/office/drawing/2014/main" id="{6CD96578-51A0-6E8D-5992-B35D18105150}"/>
              </a:ext>
            </a:extLst>
          </p:cNvPr>
          <p:cNvSpPr>
            <a:spLocks noRot="1" noChangeArrowheads="1" noTextEdit="1"/>
          </p:cNvSpPr>
          <p:nvPr>
            <p:ph type="sldImg"/>
          </p:nvPr>
        </p:nvSpPr>
        <p:spPr>
          <a:ln/>
        </p:spPr>
      </p:sp>
      <p:sp>
        <p:nvSpPr>
          <p:cNvPr id="19460" name="Rectangle 3">
            <a:extLst>
              <a:ext uri="{FF2B5EF4-FFF2-40B4-BE49-F238E27FC236}">
                <a16:creationId xmlns:a16="http://schemas.microsoft.com/office/drawing/2014/main" id="{69AFF10D-D3BD-104D-F238-B60B3FA32FE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20DDF3B2-D1CF-F12F-5AE6-E9B4CFEC154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C731B79-146F-4049-BF2D-35E15A70FDE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1507" name="Rectangle 2">
            <a:extLst>
              <a:ext uri="{FF2B5EF4-FFF2-40B4-BE49-F238E27FC236}">
                <a16:creationId xmlns:a16="http://schemas.microsoft.com/office/drawing/2014/main" id="{9031305E-69F3-73CF-8EF2-F921542D1BCE}"/>
              </a:ext>
            </a:extLst>
          </p:cNvPr>
          <p:cNvSpPr>
            <a:spLocks noRot="1" noChangeArrowheads="1" noTextEdit="1"/>
          </p:cNvSpPr>
          <p:nvPr>
            <p:ph type="sldImg"/>
          </p:nvPr>
        </p:nvSpPr>
        <p:spPr>
          <a:ln/>
        </p:spPr>
      </p:sp>
      <p:sp>
        <p:nvSpPr>
          <p:cNvPr id="21508" name="Rectangle 3">
            <a:extLst>
              <a:ext uri="{FF2B5EF4-FFF2-40B4-BE49-F238E27FC236}">
                <a16:creationId xmlns:a16="http://schemas.microsoft.com/office/drawing/2014/main" id="{15817D91-56CA-46E5-292C-EB3E3CA30BC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DAA4BAAA-AB56-4B5E-574A-E5CDDF5B20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738CCED-B149-4D5A-8E56-E599B4A51FCC}"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3555" name="Rectangle 2">
            <a:extLst>
              <a:ext uri="{FF2B5EF4-FFF2-40B4-BE49-F238E27FC236}">
                <a16:creationId xmlns:a16="http://schemas.microsoft.com/office/drawing/2014/main" id="{1A541A65-012C-490C-3F03-750390FDF994}"/>
              </a:ext>
            </a:extLst>
          </p:cNvPr>
          <p:cNvSpPr>
            <a:spLocks noRot="1" noChangeArrowheads="1" noTextEdit="1"/>
          </p:cNvSpPr>
          <p:nvPr>
            <p:ph type="sldImg"/>
          </p:nvPr>
        </p:nvSpPr>
        <p:spPr>
          <a:ln/>
        </p:spPr>
      </p:sp>
      <p:sp>
        <p:nvSpPr>
          <p:cNvPr id="23556" name="Rectangle 3">
            <a:extLst>
              <a:ext uri="{FF2B5EF4-FFF2-40B4-BE49-F238E27FC236}">
                <a16:creationId xmlns:a16="http://schemas.microsoft.com/office/drawing/2014/main" id="{EB052AB5-3BA6-68A6-F32A-6EDBD6A6CF5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0046B588-2BD8-2C83-D53B-C619515DD01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06B955C-9CC6-4DD7-BB1D-EDCD3E0BE93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5603" name="Rectangle 2">
            <a:extLst>
              <a:ext uri="{FF2B5EF4-FFF2-40B4-BE49-F238E27FC236}">
                <a16:creationId xmlns:a16="http://schemas.microsoft.com/office/drawing/2014/main" id="{12BFCB87-43D5-4B50-AD6D-73A2C281E180}"/>
              </a:ext>
            </a:extLst>
          </p:cNvPr>
          <p:cNvSpPr>
            <a:spLocks noRot="1" noChangeArrowheads="1" noTextEdit="1"/>
          </p:cNvSpPr>
          <p:nvPr>
            <p:ph type="sldImg"/>
          </p:nvPr>
        </p:nvSpPr>
        <p:spPr>
          <a:ln/>
        </p:spPr>
      </p:sp>
      <p:sp>
        <p:nvSpPr>
          <p:cNvPr id="25604" name="Rectangle 3">
            <a:extLst>
              <a:ext uri="{FF2B5EF4-FFF2-40B4-BE49-F238E27FC236}">
                <a16:creationId xmlns:a16="http://schemas.microsoft.com/office/drawing/2014/main" id="{78C56CE9-4992-DC8C-20EA-877D64B0336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B24BDB1-9AE2-43F4-9563-E35C4407571C}" type="slidenum">
              <a:rPr lang="en-US" altLang="en-US"/>
              <a:pPr>
                <a:defRPr/>
              </a:pPr>
              <a:t>‹#›</a:t>
            </a:fld>
            <a:endParaRPr lang="en-US" altLang="en-US"/>
          </a:p>
        </p:txBody>
      </p:sp>
    </p:spTree>
    <p:extLst>
      <p:ext uri="{BB962C8B-B14F-4D97-AF65-F5344CB8AC3E}">
        <p14:creationId xmlns:p14="http://schemas.microsoft.com/office/powerpoint/2010/main" val="3082964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BCF60C5-D371-49D3-A8E8-3139B297F9EB}" type="slidenum">
              <a:rPr lang="en-US" altLang="en-US"/>
              <a:pPr>
                <a:defRPr/>
              </a:pPr>
              <a:t>‹#›</a:t>
            </a:fld>
            <a:endParaRPr lang="en-US" altLang="en-US"/>
          </a:p>
        </p:txBody>
      </p:sp>
    </p:spTree>
    <p:extLst>
      <p:ext uri="{BB962C8B-B14F-4D97-AF65-F5344CB8AC3E}">
        <p14:creationId xmlns:p14="http://schemas.microsoft.com/office/powerpoint/2010/main" val="1363506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BA89EA8-0238-43B3-9E48-93EACE7CBBA4}" type="slidenum">
              <a:rPr lang="en-US" altLang="en-US"/>
              <a:pPr>
                <a:defRPr/>
              </a:pPr>
              <a:t>‹#›</a:t>
            </a:fld>
            <a:endParaRPr lang="en-US" altLang="en-US"/>
          </a:p>
        </p:txBody>
      </p:sp>
    </p:spTree>
    <p:extLst>
      <p:ext uri="{BB962C8B-B14F-4D97-AF65-F5344CB8AC3E}">
        <p14:creationId xmlns:p14="http://schemas.microsoft.com/office/powerpoint/2010/main" val="27528269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D053F8A-2B85-4878-8941-0832CCA43893}" type="slidenum">
              <a:rPr lang="en-US" altLang="en-US" smtClean="0"/>
              <a:pPr>
                <a:defRPr/>
              </a:pPr>
              <a:t>‹#›</a:t>
            </a:fld>
            <a:endParaRPr lang="en-US" altLang="en-US"/>
          </a:p>
        </p:txBody>
      </p:sp>
    </p:spTree>
    <p:extLst>
      <p:ext uri="{BB962C8B-B14F-4D97-AF65-F5344CB8AC3E}">
        <p14:creationId xmlns:p14="http://schemas.microsoft.com/office/powerpoint/2010/main" val="3660809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2C3C415-B64B-463D-93D5-3E03CFD4435C}" type="slidenum">
              <a:rPr lang="en-US" altLang="en-US" smtClean="0"/>
              <a:pPr>
                <a:defRPr/>
              </a:pPr>
              <a:t>‹#›</a:t>
            </a:fld>
            <a:endParaRPr lang="en-US" altLang="en-US"/>
          </a:p>
        </p:txBody>
      </p:sp>
    </p:spTree>
    <p:extLst>
      <p:ext uri="{BB962C8B-B14F-4D97-AF65-F5344CB8AC3E}">
        <p14:creationId xmlns:p14="http://schemas.microsoft.com/office/powerpoint/2010/main" val="23963775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D053F8A-2B85-4878-8941-0832CCA43893}" type="slidenum">
              <a:rPr lang="en-US" altLang="en-US" smtClean="0"/>
              <a:pPr>
                <a:defRPr/>
              </a:pPr>
              <a:t>‹#›</a:t>
            </a:fld>
            <a:endParaRPr lang="en-US" altLang="en-US"/>
          </a:p>
        </p:txBody>
      </p:sp>
    </p:spTree>
    <p:extLst>
      <p:ext uri="{BB962C8B-B14F-4D97-AF65-F5344CB8AC3E}">
        <p14:creationId xmlns:p14="http://schemas.microsoft.com/office/powerpoint/2010/main" val="25713913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D053F8A-2B85-4878-8941-0832CCA43893}" type="slidenum">
              <a:rPr lang="en-US" altLang="en-US" smtClean="0"/>
              <a:pPr>
                <a:defRPr/>
              </a:pPr>
              <a:t>‹#›</a:t>
            </a:fld>
            <a:endParaRPr lang="en-US" altLang="en-US"/>
          </a:p>
        </p:txBody>
      </p:sp>
    </p:spTree>
    <p:extLst>
      <p:ext uri="{BB962C8B-B14F-4D97-AF65-F5344CB8AC3E}">
        <p14:creationId xmlns:p14="http://schemas.microsoft.com/office/powerpoint/2010/main" val="32656154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2D053F8A-2B85-4878-8941-0832CCA43893}" type="slidenum">
              <a:rPr lang="en-US" altLang="en-US" smtClean="0"/>
              <a:pPr>
                <a:defRPr/>
              </a:pPr>
              <a:t>‹#›</a:t>
            </a:fld>
            <a:endParaRPr lang="en-US" altLang="en-US"/>
          </a:p>
        </p:txBody>
      </p:sp>
    </p:spTree>
    <p:extLst>
      <p:ext uri="{BB962C8B-B14F-4D97-AF65-F5344CB8AC3E}">
        <p14:creationId xmlns:p14="http://schemas.microsoft.com/office/powerpoint/2010/main" val="31620995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2D053F8A-2B85-4878-8941-0832CCA43893}" type="slidenum">
              <a:rPr lang="en-US" altLang="en-US" smtClean="0"/>
              <a:pPr>
                <a:defRPr/>
              </a:pPr>
              <a:t>‹#›</a:t>
            </a:fld>
            <a:endParaRPr lang="en-US" altLang="en-US"/>
          </a:p>
        </p:txBody>
      </p:sp>
    </p:spTree>
    <p:extLst>
      <p:ext uri="{BB962C8B-B14F-4D97-AF65-F5344CB8AC3E}">
        <p14:creationId xmlns:p14="http://schemas.microsoft.com/office/powerpoint/2010/main" val="41960708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C0EC96F2-1190-467A-BE10-FE1C41C5A0F5}" type="slidenum">
              <a:rPr lang="en-US" altLang="en-US" smtClean="0"/>
              <a:pPr>
                <a:defRPr/>
              </a:pPr>
              <a:t>‹#›</a:t>
            </a:fld>
            <a:endParaRPr lang="en-US" altLang="en-US"/>
          </a:p>
        </p:txBody>
      </p:sp>
    </p:spTree>
    <p:extLst>
      <p:ext uri="{BB962C8B-B14F-4D97-AF65-F5344CB8AC3E}">
        <p14:creationId xmlns:p14="http://schemas.microsoft.com/office/powerpoint/2010/main" val="39309552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D053F8A-2B85-4878-8941-0832CCA43893}" type="slidenum">
              <a:rPr lang="en-US" altLang="en-US" smtClean="0"/>
              <a:pPr>
                <a:defRPr/>
              </a:pPr>
              <a:t>‹#›</a:t>
            </a:fld>
            <a:endParaRPr lang="en-US" altLang="en-US"/>
          </a:p>
        </p:txBody>
      </p:sp>
    </p:spTree>
    <p:extLst>
      <p:ext uri="{BB962C8B-B14F-4D97-AF65-F5344CB8AC3E}">
        <p14:creationId xmlns:p14="http://schemas.microsoft.com/office/powerpoint/2010/main" val="4228301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8122AC-D7C3-4ECF-B10D-259068516920}" type="slidenum">
              <a:rPr lang="en-US" altLang="en-US"/>
              <a:pPr>
                <a:defRPr/>
              </a:pPr>
              <a:t>‹#›</a:t>
            </a:fld>
            <a:endParaRPr lang="en-US" altLang="en-US"/>
          </a:p>
        </p:txBody>
      </p:sp>
    </p:spTree>
    <p:extLst>
      <p:ext uri="{BB962C8B-B14F-4D97-AF65-F5344CB8AC3E}">
        <p14:creationId xmlns:p14="http://schemas.microsoft.com/office/powerpoint/2010/main" val="2111184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D053F8A-2B85-4878-8941-0832CCA43893}" type="slidenum">
              <a:rPr lang="en-US" altLang="en-US" smtClean="0"/>
              <a:pPr>
                <a:defRPr/>
              </a:pPr>
              <a:t>‹#›</a:t>
            </a:fld>
            <a:endParaRPr lang="en-US" altLang="en-US"/>
          </a:p>
        </p:txBody>
      </p:sp>
    </p:spTree>
    <p:extLst>
      <p:ext uri="{BB962C8B-B14F-4D97-AF65-F5344CB8AC3E}">
        <p14:creationId xmlns:p14="http://schemas.microsoft.com/office/powerpoint/2010/main" val="38872645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D053F8A-2B85-4878-8941-0832CCA43893}" type="slidenum">
              <a:rPr lang="en-US" altLang="en-US" smtClean="0"/>
              <a:pPr>
                <a:defRPr/>
              </a:pPr>
              <a:t>‹#›</a:t>
            </a:fld>
            <a:endParaRPr lang="en-US" altLang="en-US"/>
          </a:p>
        </p:txBody>
      </p:sp>
    </p:spTree>
    <p:extLst>
      <p:ext uri="{BB962C8B-B14F-4D97-AF65-F5344CB8AC3E}">
        <p14:creationId xmlns:p14="http://schemas.microsoft.com/office/powerpoint/2010/main" val="2801612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D053F8A-2B85-4878-8941-0832CCA43893}" type="slidenum">
              <a:rPr lang="en-US" altLang="en-US" smtClean="0"/>
              <a:pPr>
                <a:defRPr/>
              </a:pPr>
              <a:t>‹#›</a:t>
            </a:fld>
            <a:endParaRPr lang="en-US" altLang="en-US"/>
          </a:p>
        </p:txBody>
      </p:sp>
    </p:spTree>
    <p:extLst>
      <p:ext uri="{BB962C8B-B14F-4D97-AF65-F5344CB8AC3E}">
        <p14:creationId xmlns:p14="http://schemas.microsoft.com/office/powerpoint/2010/main" val="15833494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41763"/>
            <a:ext cx="40386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p:txBody>
          <a:bodyPr/>
          <a:lstStyle>
            <a:lvl1pPr>
              <a:defRPr/>
            </a:lvl1pPr>
          </a:lstStyle>
          <a:p>
            <a:pPr>
              <a:defRPr/>
            </a:pPr>
            <a:endParaRPr lang="en-US" altLang="en-US"/>
          </a:p>
        </p:txBody>
      </p:sp>
      <p:sp>
        <p:nvSpPr>
          <p:cNvPr id="7" name="Rectangle 5"/>
          <p:cNvSpPr>
            <a:spLocks noGrp="1" noChangeArrowheads="1"/>
          </p:cNvSpPr>
          <p:nvPr>
            <p:ph type="ftr" sz="quarter" idx="11"/>
          </p:nvPr>
        </p:nvSpPr>
        <p:spPr/>
        <p:txBody>
          <a:bodyPr/>
          <a:lstStyle>
            <a:lvl1pPr>
              <a:defRPr/>
            </a:lvl1pPr>
          </a:lstStyle>
          <a:p>
            <a:pPr>
              <a:defRPr/>
            </a:pPr>
            <a:endParaRPr lang="en-US" altLang="en-US"/>
          </a:p>
        </p:txBody>
      </p:sp>
      <p:sp>
        <p:nvSpPr>
          <p:cNvPr id="8" name="Rectangle 6"/>
          <p:cNvSpPr>
            <a:spLocks noGrp="1" noChangeArrowheads="1"/>
          </p:cNvSpPr>
          <p:nvPr>
            <p:ph type="sldNum" sz="quarter" idx="12"/>
          </p:nvPr>
        </p:nvSpPr>
        <p:spPr/>
        <p:txBody>
          <a:bodyPr/>
          <a:lstStyle>
            <a:lvl1pPr>
              <a:defRPr smtClean="0"/>
            </a:lvl1pPr>
          </a:lstStyle>
          <a:p>
            <a:pPr>
              <a:defRPr/>
            </a:pPr>
            <a:fld id="{47213D90-CD5C-4396-A382-A3191D098FE0}" type="slidenum">
              <a:rPr lang="en-US" altLang="en-US"/>
              <a:pPr>
                <a:defRPr/>
              </a:pPr>
              <a:t>‹#›</a:t>
            </a:fld>
            <a:endParaRPr lang="en-US" altLang="en-US"/>
          </a:p>
        </p:txBody>
      </p:sp>
    </p:spTree>
    <p:extLst>
      <p:ext uri="{BB962C8B-B14F-4D97-AF65-F5344CB8AC3E}">
        <p14:creationId xmlns:p14="http://schemas.microsoft.com/office/powerpoint/2010/main" val="2755399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a:t>Bấm &amp; sửa kiểu tiêu đề</a:t>
            </a:r>
            <a:endParaRPr lang="en-US"/>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Bấm &amp; sửa kiểu phụ đề</a:t>
            </a:r>
            <a:endParaRPr lang="en-US"/>
          </a:p>
        </p:txBody>
      </p:sp>
      <p:sp>
        <p:nvSpPr>
          <p:cNvPr id="4" name="Nơi giữ chỗ cho Ngày tháng 3">
            <a:extLst>
              <a:ext uri="{FF2B5EF4-FFF2-40B4-BE49-F238E27FC236}">
                <a16:creationId xmlns:a16="http://schemas.microsoft.com/office/drawing/2014/main" id="{6B0B145B-DBB3-1B70-A8ED-1316332CF628}"/>
              </a:ext>
            </a:extLst>
          </p:cNvPr>
          <p:cNvSpPr>
            <a:spLocks noGrp="1"/>
          </p:cNvSpPr>
          <p:nvPr>
            <p:ph type="dt" sz="half" idx="10"/>
          </p:nvPr>
        </p:nvSpPr>
        <p:spPr/>
        <p:txBody>
          <a:bodyPr/>
          <a:lstStyle>
            <a:lvl1pPr>
              <a:defRPr/>
            </a:lvl1pPr>
          </a:lstStyle>
          <a:p>
            <a:pPr>
              <a:defRPr/>
            </a:pPr>
            <a:endParaRPr lang="en-US"/>
          </a:p>
        </p:txBody>
      </p:sp>
      <p:sp>
        <p:nvSpPr>
          <p:cNvPr id="5" name="Nơi giữ chỗ cho Chân trang 4">
            <a:extLst>
              <a:ext uri="{FF2B5EF4-FFF2-40B4-BE49-F238E27FC236}">
                <a16:creationId xmlns:a16="http://schemas.microsoft.com/office/drawing/2014/main" id="{257FF196-FEB4-041B-5613-5F9B0065120A}"/>
              </a:ext>
            </a:extLst>
          </p:cNvPr>
          <p:cNvSpPr>
            <a:spLocks noGrp="1"/>
          </p:cNvSpPr>
          <p:nvPr>
            <p:ph type="ftr" sz="quarter" idx="11"/>
          </p:nvPr>
        </p:nvSpPr>
        <p:spPr/>
        <p:txBody>
          <a:bodyPr/>
          <a:lstStyle>
            <a:lvl1pPr>
              <a:defRPr/>
            </a:lvl1pPr>
          </a:lstStyle>
          <a:p>
            <a:pPr>
              <a:defRPr/>
            </a:pPr>
            <a:endParaRPr lang="en-US"/>
          </a:p>
        </p:txBody>
      </p:sp>
      <p:sp>
        <p:nvSpPr>
          <p:cNvPr id="6" name="Nơi giữ chỗ cho Số hiệu Bản chiếu 5">
            <a:extLst>
              <a:ext uri="{FF2B5EF4-FFF2-40B4-BE49-F238E27FC236}">
                <a16:creationId xmlns:a16="http://schemas.microsoft.com/office/drawing/2014/main" id="{D5551570-44F5-B9CD-E8BD-7C4006E38C36}"/>
              </a:ext>
            </a:extLst>
          </p:cNvPr>
          <p:cNvSpPr>
            <a:spLocks noGrp="1"/>
          </p:cNvSpPr>
          <p:nvPr>
            <p:ph type="sldNum" sz="quarter" idx="12"/>
          </p:nvPr>
        </p:nvSpPr>
        <p:spPr/>
        <p:txBody>
          <a:bodyPr/>
          <a:lstStyle>
            <a:lvl1pPr>
              <a:defRPr/>
            </a:lvl1pPr>
          </a:lstStyle>
          <a:p>
            <a:fld id="{6E0CA91D-AA2D-48FF-8C5E-6AC0D04F06EB}" type="slidenum">
              <a:rPr lang="en-US" altLang="en-US"/>
              <a:pPr/>
              <a:t>‹#›</a:t>
            </a:fld>
            <a:endParaRPr lang="en-US" altLang="en-US"/>
          </a:p>
        </p:txBody>
      </p:sp>
    </p:spTree>
    <p:extLst>
      <p:ext uri="{BB962C8B-B14F-4D97-AF65-F5344CB8AC3E}">
        <p14:creationId xmlns:p14="http://schemas.microsoft.com/office/powerpoint/2010/main" val="108383780"/>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1FE4C87B-EA21-63A8-BE5D-246C4BE83A00}"/>
              </a:ext>
            </a:extLst>
          </p:cNvPr>
          <p:cNvSpPr>
            <a:spLocks noGrp="1"/>
          </p:cNvSpPr>
          <p:nvPr>
            <p:ph type="dt" sz="half" idx="10"/>
          </p:nvPr>
        </p:nvSpPr>
        <p:spPr/>
        <p:txBody>
          <a:bodyPr/>
          <a:lstStyle>
            <a:lvl1pPr>
              <a:defRPr/>
            </a:lvl1pPr>
          </a:lstStyle>
          <a:p>
            <a:pPr>
              <a:defRPr/>
            </a:pPr>
            <a:endParaRPr lang="en-US"/>
          </a:p>
        </p:txBody>
      </p:sp>
      <p:sp>
        <p:nvSpPr>
          <p:cNvPr id="5" name="Nơi giữ chỗ cho Chân trang 4">
            <a:extLst>
              <a:ext uri="{FF2B5EF4-FFF2-40B4-BE49-F238E27FC236}">
                <a16:creationId xmlns:a16="http://schemas.microsoft.com/office/drawing/2014/main" id="{A528E9D0-5E4C-384B-3DEA-C73F1A74ABCA}"/>
              </a:ext>
            </a:extLst>
          </p:cNvPr>
          <p:cNvSpPr>
            <a:spLocks noGrp="1"/>
          </p:cNvSpPr>
          <p:nvPr>
            <p:ph type="ftr" sz="quarter" idx="11"/>
          </p:nvPr>
        </p:nvSpPr>
        <p:spPr/>
        <p:txBody>
          <a:bodyPr/>
          <a:lstStyle>
            <a:lvl1pPr>
              <a:defRPr/>
            </a:lvl1pPr>
          </a:lstStyle>
          <a:p>
            <a:pPr>
              <a:defRPr/>
            </a:pPr>
            <a:endParaRPr lang="en-US"/>
          </a:p>
        </p:txBody>
      </p:sp>
      <p:sp>
        <p:nvSpPr>
          <p:cNvPr id="6" name="Nơi giữ chỗ cho Số hiệu Bản chiếu 5">
            <a:extLst>
              <a:ext uri="{FF2B5EF4-FFF2-40B4-BE49-F238E27FC236}">
                <a16:creationId xmlns:a16="http://schemas.microsoft.com/office/drawing/2014/main" id="{5DCAADCF-E659-91A8-1B27-3A4C1AD509D6}"/>
              </a:ext>
            </a:extLst>
          </p:cNvPr>
          <p:cNvSpPr>
            <a:spLocks noGrp="1"/>
          </p:cNvSpPr>
          <p:nvPr>
            <p:ph type="sldNum" sz="quarter" idx="12"/>
          </p:nvPr>
        </p:nvSpPr>
        <p:spPr/>
        <p:txBody>
          <a:bodyPr/>
          <a:lstStyle>
            <a:lvl1pPr>
              <a:defRPr/>
            </a:lvl1pPr>
          </a:lstStyle>
          <a:p>
            <a:fld id="{41B3729E-4F99-43C5-A57B-42B3EE8DE9F6}" type="slidenum">
              <a:rPr lang="en-US" altLang="en-US"/>
              <a:pPr/>
              <a:t>‹#›</a:t>
            </a:fld>
            <a:endParaRPr lang="en-US" altLang="en-US"/>
          </a:p>
        </p:txBody>
      </p:sp>
    </p:spTree>
    <p:extLst>
      <p:ext uri="{BB962C8B-B14F-4D97-AF65-F5344CB8AC3E}">
        <p14:creationId xmlns:p14="http://schemas.microsoft.com/office/powerpoint/2010/main" val="2703795360"/>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a:t>Bấm &amp; sửa kiểu tiêu đề</a:t>
            </a:r>
            <a:endParaRPr lang="en-US"/>
          </a:p>
        </p:txBody>
      </p:sp>
      <p:sp>
        <p:nvSpPr>
          <p:cNvPr id="3" name="Nơi giữ chỗ cho Văn bản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&amp; sửa kiểu tiêu đề</a:t>
            </a:r>
          </a:p>
        </p:txBody>
      </p:sp>
      <p:sp>
        <p:nvSpPr>
          <p:cNvPr id="4" name="Nơi giữ chỗ cho Ngày tháng 3">
            <a:extLst>
              <a:ext uri="{FF2B5EF4-FFF2-40B4-BE49-F238E27FC236}">
                <a16:creationId xmlns:a16="http://schemas.microsoft.com/office/drawing/2014/main" id="{EBC981C2-A5A6-2E30-CE50-E420CCFFCA99}"/>
              </a:ext>
            </a:extLst>
          </p:cNvPr>
          <p:cNvSpPr>
            <a:spLocks noGrp="1"/>
          </p:cNvSpPr>
          <p:nvPr>
            <p:ph type="dt" sz="half" idx="10"/>
          </p:nvPr>
        </p:nvSpPr>
        <p:spPr/>
        <p:txBody>
          <a:bodyPr/>
          <a:lstStyle>
            <a:lvl1pPr>
              <a:defRPr/>
            </a:lvl1pPr>
          </a:lstStyle>
          <a:p>
            <a:pPr>
              <a:defRPr/>
            </a:pPr>
            <a:endParaRPr lang="en-US"/>
          </a:p>
        </p:txBody>
      </p:sp>
      <p:sp>
        <p:nvSpPr>
          <p:cNvPr id="5" name="Nơi giữ chỗ cho Chân trang 4">
            <a:extLst>
              <a:ext uri="{FF2B5EF4-FFF2-40B4-BE49-F238E27FC236}">
                <a16:creationId xmlns:a16="http://schemas.microsoft.com/office/drawing/2014/main" id="{7E6009C9-1753-7D98-E870-AFE01DE77A1F}"/>
              </a:ext>
            </a:extLst>
          </p:cNvPr>
          <p:cNvSpPr>
            <a:spLocks noGrp="1"/>
          </p:cNvSpPr>
          <p:nvPr>
            <p:ph type="ftr" sz="quarter" idx="11"/>
          </p:nvPr>
        </p:nvSpPr>
        <p:spPr/>
        <p:txBody>
          <a:bodyPr/>
          <a:lstStyle>
            <a:lvl1pPr>
              <a:defRPr/>
            </a:lvl1pPr>
          </a:lstStyle>
          <a:p>
            <a:pPr>
              <a:defRPr/>
            </a:pPr>
            <a:endParaRPr lang="en-US"/>
          </a:p>
        </p:txBody>
      </p:sp>
      <p:sp>
        <p:nvSpPr>
          <p:cNvPr id="6" name="Nơi giữ chỗ cho Số hiệu Bản chiếu 5">
            <a:extLst>
              <a:ext uri="{FF2B5EF4-FFF2-40B4-BE49-F238E27FC236}">
                <a16:creationId xmlns:a16="http://schemas.microsoft.com/office/drawing/2014/main" id="{524678BF-9E6D-6706-8AC1-979A0158D773}"/>
              </a:ext>
            </a:extLst>
          </p:cNvPr>
          <p:cNvSpPr>
            <a:spLocks noGrp="1"/>
          </p:cNvSpPr>
          <p:nvPr>
            <p:ph type="sldNum" sz="quarter" idx="12"/>
          </p:nvPr>
        </p:nvSpPr>
        <p:spPr/>
        <p:txBody>
          <a:bodyPr/>
          <a:lstStyle>
            <a:lvl1pPr>
              <a:defRPr/>
            </a:lvl1pPr>
          </a:lstStyle>
          <a:p>
            <a:fld id="{A3A12301-FBD7-4B44-9C38-BAA075C03972}" type="slidenum">
              <a:rPr lang="en-US" altLang="en-US"/>
              <a:pPr/>
              <a:t>‹#›</a:t>
            </a:fld>
            <a:endParaRPr lang="en-US" altLang="en-US"/>
          </a:p>
        </p:txBody>
      </p:sp>
    </p:spTree>
    <p:extLst>
      <p:ext uri="{BB962C8B-B14F-4D97-AF65-F5344CB8AC3E}">
        <p14:creationId xmlns:p14="http://schemas.microsoft.com/office/powerpoint/2010/main" val="3753001494"/>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ội dung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Ngày tháng 3">
            <a:extLst>
              <a:ext uri="{FF2B5EF4-FFF2-40B4-BE49-F238E27FC236}">
                <a16:creationId xmlns:a16="http://schemas.microsoft.com/office/drawing/2014/main" id="{F051F7F1-D5B6-73FD-8EFC-AC720768AF33}"/>
              </a:ext>
            </a:extLst>
          </p:cNvPr>
          <p:cNvSpPr>
            <a:spLocks noGrp="1"/>
          </p:cNvSpPr>
          <p:nvPr>
            <p:ph type="dt" sz="half" idx="10"/>
          </p:nvPr>
        </p:nvSpPr>
        <p:spPr/>
        <p:txBody>
          <a:bodyPr/>
          <a:lstStyle>
            <a:lvl1pPr>
              <a:defRPr/>
            </a:lvl1pPr>
          </a:lstStyle>
          <a:p>
            <a:pPr>
              <a:defRPr/>
            </a:pPr>
            <a:endParaRPr lang="en-US"/>
          </a:p>
        </p:txBody>
      </p:sp>
      <p:sp>
        <p:nvSpPr>
          <p:cNvPr id="6" name="Nơi giữ chỗ cho Chân trang 4">
            <a:extLst>
              <a:ext uri="{FF2B5EF4-FFF2-40B4-BE49-F238E27FC236}">
                <a16:creationId xmlns:a16="http://schemas.microsoft.com/office/drawing/2014/main" id="{80DE8F1D-D7A8-AAC4-733C-BB6DEAC9E731}"/>
              </a:ext>
            </a:extLst>
          </p:cNvPr>
          <p:cNvSpPr>
            <a:spLocks noGrp="1"/>
          </p:cNvSpPr>
          <p:nvPr>
            <p:ph type="ftr" sz="quarter" idx="11"/>
          </p:nvPr>
        </p:nvSpPr>
        <p:spPr/>
        <p:txBody>
          <a:bodyPr/>
          <a:lstStyle>
            <a:lvl1pPr>
              <a:defRPr/>
            </a:lvl1pPr>
          </a:lstStyle>
          <a:p>
            <a:pPr>
              <a:defRPr/>
            </a:pPr>
            <a:endParaRPr lang="en-US"/>
          </a:p>
        </p:txBody>
      </p:sp>
      <p:sp>
        <p:nvSpPr>
          <p:cNvPr id="7" name="Nơi giữ chỗ cho Số hiệu Bản chiếu 5">
            <a:extLst>
              <a:ext uri="{FF2B5EF4-FFF2-40B4-BE49-F238E27FC236}">
                <a16:creationId xmlns:a16="http://schemas.microsoft.com/office/drawing/2014/main" id="{814A687C-1530-7E42-D101-B47EE9AA0265}"/>
              </a:ext>
            </a:extLst>
          </p:cNvPr>
          <p:cNvSpPr>
            <a:spLocks noGrp="1"/>
          </p:cNvSpPr>
          <p:nvPr>
            <p:ph type="sldNum" sz="quarter" idx="12"/>
          </p:nvPr>
        </p:nvSpPr>
        <p:spPr/>
        <p:txBody>
          <a:bodyPr/>
          <a:lstStyle>
            <a:lvl1pPr>
              <a:defRPr/>
            </a:lvl1pPr>
          </a:lstStyle>
          <a:p>
            <a:fld id="{58FFDEAD-001A-4AA8-826A-446BEADBC813}" type="slidenum">
              <a:rPr lang="en-US" altLang="en-US"/>
              <a:pPr/>
              <a:t>‹#›</a:t>
            </a:fld>
            <a:endParaRPr lang="en-US" altLang="en-US"/>
          </a:p>
        </p:txBody>
      </p:sp>
    </p:spTree>
    <p:extLst>
      <p:ext uri="{BB962C8B-B14F-4D97-AF65-F5344CB8AC3E}">
        <p14:creationId xmlns:p14="http://schemas.microsoft.com/office/powerpoint/2010/main" val="1157657147"/>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endParaRPr lang="en-US"/>
          </a:p>
        </p:txBody>
      </p:sp>
      <p:sp>
        <p:nvSpPr>
          <p:cNvPr id="3" name="Nơi giữ chỗ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Nơi giữ chỗ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5" name="Nơi giữ chỗ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Nơi giữ chỗ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7" name="Nơi giữ chỗ cho Ngày tháng 3">
            <a:extLst>
              <a:ext uri="{FF2B5EF4-FFF2-40B4-BE49-F238E27FC236}">
                <a16:creationId xmlns:a16="http://schemas.microsoft.com/office/drawing/2014/main" id="{1529366B-5D73-1622-4516-D2D3558C1EE0}"/>
              </a:ext>
            </a:extLst>
          </p:cNvPr>
          <p:cNvSpPr>
            <a:spLocks noGrp="1"/>
          </p:cNvSpPr>
          <p:nvPr>
            <p:ph type="dt" sz="half" idx="10"/>
          </p:nvPr>
        </p:nvSpPr>
        <p:spPr/>
        <p:txBody>
          <a:bodyPr/>
          <a:lstStyle>
            <a:lvl1pPr>
              <a:defRPr/>
            </a:lvl1pPr>
          </a:lstStyle>
          <a:p>
            <a:pPr>
              <a:defRPr/>
            </a:pPr>
            <a:endParaRPr lang="en-US"/>
          </a:p>
        </p:txBody>
      </p:sp>
      <p:sp>
        <p:nvSpPr>
          <p:cNvPr id="8" name="Nơi giữ chỗ cho Chân trang 4">
            <a:extLst>
              <a:ext uri="{FF2B5EF4-FFF2-40B4-BE49-F238E27FC236}">
                <a16:creationId xmlns:a16="http://schemas.microsoft.com/office/drawing/2014/main" id="{22AB5DB8-8960-824A-D0D6-219FBF24803A}"/>
              </a:ext>
            </a:extLst>
          </p:cNvPr>
          <p:cNvSpPr>
            <a:spLocks noGrp="1"/>
          </p:cNvSpPr>
          <p:nvPr>
            <p:ph type="ftr" sz="quarter" idx="11"/>
          </p:nvPr>
        </p:nvSpPr>
        <p:spPr/>
        <p:txBody>
          <a:bodyPr/>
          <a:lstStyle>
            <a:lvl1pPr>
              <a:defRPr/>
            </a:lvl1pPr>
          </a:lstStyle>
          <a:p>
            <a:pPr>
              <a:defRPr/>
            </a:pPr>
            <a:endParaRPr lang="en-US"/>
          </a:p>
        </p:txBody>
      </p:sp>
      <p:sp>
        <p:nvSpPr>
          <p:cNvPr id="9" name="Nơi giữ chỗ cho Số hiệu Bản chiếu 5">
            <a:extLst>
              <a:ext uri="{FF2B5EF4-FFF2-40B4-BE49-F238E27FC236}">
                <a16:creationId xmlns:a16="http://schemas.microsoft.com/office/drawing/2014/main" id="{F00E40BB-BF06-E408-3363-90EF61AE30EC}"/>
              </a:ext>
            </a:extLst>
          </p:cNvPr>
          <p:cNvSpPr>
            <a:spLocks noGrp="1"/>
          </p:cNvSpPr>
          <p:nvPr>
            <p:ph type="sldNum" sz="quarter" idx="12"/>
          </p:nvPr>
        </p:nvSpPr>
        <p:spPr/>
        <p:txBody>
          <a:bodyPr/>
          <a:lstStyle>
            <a:lvl1pPr>
              <a:defRPr/>
            </a:lvl1pPr>
          </a:lstStyle>
          <a:p>
            <a:fld id="{E66666F3-7BD0-4847-B552-0F98F2228F88}" type="slidenum">
              <a:rPr lang="en-US" altLang="en-US"/>
              <a:pPr/>
              <a:t>‹#›</a:t>
            </a:fld>
            <a:endParaRPr lang="en-US" altLang="en-US"/>
          </a:p>
        </p:txBody>
      </p:sp>
    </p:spTree>
    <p:extLst>
      <p:ext uri="{BB962C8B-B14F-4D97-AF65-F5344CB8AC3E}">
        <p14:creationId xmlns:p14="http://schemas.microsoft.com/office/powerpoint/2010/main" val="4228640245"/>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gày tháng 3">
            <a:extLst>
              <a:ext uri="{FF2B5EF4-FFF2-40B4-BE49-F238E27FC236}">
                <a16:creationId xmlns:a16="http://schemas.microsoft.com/office/drawing/2014/main" id="{ABAAA6CD-D52A-E6EE-9081-18A998F59E9A}"/>
              </a:ext>
            </a:extLst>
          </p:cNvPr>
          <p:cNvSpPr>
            <a:spLocks noGrp="1"/>
          </p:cNvSpPr>
          <p:nvPr>
            <p:ph type="dt" sz="half" idx="10"/>
          </p:nvPr>
        </p:nvSpPr>
        <p:spPr/>
        <p:txBody>
          <a:bodyPr/>
          <a:lstStyle>
            <a:lvl1pPr>
              <a:defRPr/>
            </a:lvl1pPr>
          </a:lstStyle>
          <a:p>
            <a:pPr>
              <a:defRPr/>
            </a:pPr>
            <a:endParaRPr lang="en-US"/>
          </a:p>
        </p:txBody>
      </p:sp>
      <p:sp>
        <p:nvSpPr>
          <p:cNvPr id="4" name="Nơi giữ chỗ cho Chân trang 4">
            <a:extLst>
              <a:ext uri="{FF2B5EF4-FFF2-40B4-BE49-F238E27FC236}">
                <a16:creationId xmlns:a16="http://schemas.microsoft.com/office/drawing/2014/main" id="{7D6EFB00-3276-E5F0-F5E4-816B243D2FE7}"/>
              </a:ext>
            </a:extLst>
          </p:cNvPr>
          <p:cNvSpPr>
            <a:spLocks noGrp="1"/>
          </p:cNvSpPr>
          <p:nvPr>
            <p:ph type="ftr" sz="quarter" idx="11"/>
          </p:nvPr>
        </p:nvSpPr>
        <p:spPr/>
        <p:txBody>
          <a:bodyPr/>
          <a:lstStyle>
            <a:lvl1pPr>
              <a:defRPr/>
            </a:lvl1pPr>
          </a:lstStyle>
          <a:p>
            <a:pPr>
              <a:defRPr/>
            </a:pPr>
            <a:endParaRPr lang="en-US"/>
          </a:p>
        </p:txBody>
      </p:sp>
      <p:sp>
        <p:nvSpPr>
          <p:cNvPr id="5" name="Nơi giữ chỗ cho Số hiệu Bản chiếu 5">
            <a:extLst>
              <a:ext uri="{FF2B5EF4-FFF2-40B4-BE49-F238E27FC236}">
                <a16:creationId xmlns:a16="http://schemas.microsoft.com/office/drawing/2014/main" id="{5441B7BF-4A46-29F8-2A61-46C9E5DFBED3}"/>
              </a:ext>
            </a:extLst>
          </p:cNvPr>
          <p:cNvSpPr>
            <a:spLocks noGrp="1"/>
          </p:cNvSpPr>
          <p:nvPr>
            <p:ph type="sldNum" sz="quarter" idx="12"/>
          </p:nvPr>
        </p:nvSpPr>
        <p:spPr/>
        <p:txBody>
          <a:bodyPr/>
          <a:lstStyle>
            <a:lvl1pPr>
              <a:defRPr/>
            </a:lvl1pPr>
          </a:lstStyle>
          <a:p>
            <a:fld id="{6CABA339-A8A2-4659-BE22-D92340711CA3}" type="slidenum">
              <a:rPr lang="en-US" altLang="en-US"/>
              <a:pPr/>
              <a:t>‹#›</a:t>
            </a:fld>
            <a:endParaRPr lang="en-US" altLang="en-US"/>
          </a:p>
        </p:txBody>
      </p:sp>
    </p:spTree>
    <p:extLst>
      <p:ext uri="{BB962C8B-B14F-4D97-AF65-F5344CB8AC3E}">
        <p14:creationId xmlns:p14="http://schemas.microsoft.com/office/powerpoint/2010/main" val="249682162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7A76880-7645-4DCC-8FD6-CE7D2BA19572}" type="slidenum">
              <a:rPr lang="en-US" altLang="en-US"/>
              <a:pPr>
                <a:defRPr/>
              </a:pPr>
              <a:t>‹#›</a:t>
            </a:fld>
            <a:endParaRPr lang="en-US" altLang="en-US"/>
          </a:p>
        </p:txBody>
      </p:sp>
    </p:spTree>
    <p:extLst>
      <p:ext uri="{BB962C8B-B14F-4D97-AF65-F5344CB8AC3E}">
        <p14:creationId xmlns:p14="http://schemas.microsoft.com/office/powerpoint/2010/main" val="9887240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Nơi giữ chỗ cho Ngày tháng 3">
            <a:extLst>
              <a:ext uri="{FF2B5EF4-FFF2-40B4-BE49-F238E27FC236}">
                <a16:creationId xmlns:a16="http://schemas.microsoft.com/office/drawing/2014/main" id="{6307417E-F47A-83EE-A25A-B7B38E1D96E8}"/>
              </a:ext>
            </a:extLst>
          </p:cNvPr>
          <p:cNvSpPr>
            <a:spLocks noGrp="1"/>
          </p:cNvSpPr>
          <p:nvPr>
            <p:ph type="dt" sz="half" idx="10"/>
          </p:nvPr>
        </p:nvSpPr>
        <p:spPr/>
        <p:txBody>
          <a:bodyPr/>
          <a:lstStyle>
            <a:lvl1pPr>
              <a:defRPr/>
            </a:lvl1pPr>
          </a:lstStyle>
          <a:p>
            <a:pPr>
              <a:defRPr/>
            </a:pPr>
            <a:endParaRPr lang="en-US"/>
          </a:p>
        </p:txBody>
      </p:sp>
      <p:sp>
        <p:nvSpPr>
          <p:cNvPr id="3" name="Nơi giữ chỗ cho Chân trang 4">
            <a:extLst>
              <a:ext uri="{FF2B5EF4-FFF2-40B4-BE49-F238E27FC236}">
                <a16:creationId xmlns:a16="http://schemas.microsoft.com/office/drawing/2014/main" id="{8E06EB7E-0E39-25E9-1420-8BC4D1851F59}"/>
              </a:ext>
            </a:extLst>
          </p:cNvPr>
          <p:cNvSpPr>
            <a:spLocks noGrp="1"/>
          </p:cNvSpPr>
          <p:nvPr>
            <p:ph type="ftr" sz="quarter" idx="11"/>
          </p:nvPr>
        </p:nvSpPr>
        <p:spPr/>
        <p:txBody>
          <a:bodyPr/>
          <a:lstStyle>
            <a:lvl1pPr>
              <a:defRPr/>
            </a:lvl1pPr>
          </a:lstStyle>
          <a:p>
            <a:pPr>
              <a:defRPr/>
            </a:pPr>
            <a:endParaRPr lang="en-US"/>
          </a:p>
        </p:txBody>
      </p:sp>
      <p:sp>
        <p:nvSpPr>
          <p:cNvPr id="4" name="Nơi giữ chỗ cho Số hiệu Bản chiếu 5">
            <a:extLst>
              <a:ext uri="{FF2B5EF4-FFF2-40B4-BE49-F238E27FC236}">
                <a16:creationId xmlns:a16="http://schemas.microsoft.com/office/drawing/2014/main" id="{D213ED14-263A-98DB-C44B-F43FEB8512A3}"/>
              </a:ext>
            </a:extLst>
          </p:cNvPr>
          <p:cNvSpPr>
            <a:spLocks noGrp="1"/>
          </p:cNvSpPr>
          <p:nvPr>
            <p:ph type="sldNum" sz="quarter" idx="12"/>
          </p:nvPr>
        </p:nvSpPr>
        <p:spPr/>
        <p:txBody>
          <a:bodyPr/>
          <a:lstStyle>
            <a:lvl1pPr>
              <a:defRPr/>
            </a:lvl1pPr>
          </a:lstStyle>
          <a:p>
            <a:fld id="{B24D50A0-1AF9-4016-8D8C-EA3C543B9EB1}" type="slidenum">
              <a:rPr lang="en-US" altLang="en-US"/>
              <a:pPr/>
              <a:t>‹#›</a:t>
            </a:fld>
            <a:endParaRPr lang="en-US" altLang="en-US"/>
          </a:p>
        </p:txBody>
      </p:sp>
    </p:spTree>
    <p:extLst>
      <p:ext uri="{BB962C8B-B14F-4D97-AF65-F5344CB8AC3E}">
        <p14:creationId xmlns:p14="http://schemas.microsoft.com/office/powerpoint/2010/main" val="2172199737"/>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a:t>Bấm &amp; sửa kiểu tiêu đề</a:t>
            </a:r>
            <a:endParaRPr lang="en-US"/>
          </a:p>
        </p:txBody>
      </p:sp>
      <p:sp>
        <p:nvSpPr>
          <p:cNvPr id="3" name="Nơi giữ chỗ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ED5A7006-B722-0E5D-127B-3A31A4A87247}"/>
              </a:ext>
            </a:extLst>
          </p:cNvPr>
          <p:cNvSpPr>
            <a:spLocks noGrp="1"/>
          </p:cNvSpPr>
          <p:nvPr>
            <p:ph type="dt" sz="half" idx="10"/>
          </p:nvPr>
        </p:nvSpPr>
        <p:spPr/>
        <p:txBody>
          <a:bodyPr/>
          <a:lstStyle>
            <a:lvl1pPr>
              <a:defRPr/>
            </a:lvl1pPr>
          </a:lstStyle>
          <a:p>
            <a:pPr>
              <a:defRPr/>
            </a:pPr>
            <a:endParaRPr lang="en-US"/>
          </a:p>
        </p:txBody>
      </p:sp>
      <p:sp>
        <p:nvSpPr>
          <p:cNvPr id="6" name="Nơi giữ chỗ cho Chân trang 4">
            <a:extLst>
              <a:ext uri="{FF2B5EF4-FFF2-40B4-BE49-F238E27FC236}">
                <a16:creationId xmlns:a16="http://schemas.microsoft.com/office/drawing/2014/main" id="{62279057-194E-D17E-2DB2-E91501250AE6}"/>
              </a:ext>
            </a:extLst>
          </p:cNvPr>
          <p:cNvSpPr>
            <a:spLocks noGrp="1"/>
          </p:cNvSpPr>
          <p:nvPr>
            <p:ph type="ftr" sz="quarter" idx="11"/>
          </p:nvPr>
        </p:nvSpPr>
        <p:spPr/>
        <p:txBody>
          <a:bodyPr/>
          <a:lstStyle>
            <a:lvl1pPr>
              <a:defRPr/>
            </a:lvl1pPr>
          </a:lstStyle>
          <a:p>
            <a:pPr>
              <a:defRPr/>
            </a:pPr>
            <a:endParaRPr lang="en-US"/>
          </a:p>
        </p:txBody>
      </p:sp>
      <p:sp>
        <p:nvSpPr>
          <p:cNvPr id="7" name="Nơi giữ chỗ cho Số hiệu Bản chiếu 5">
            <a:extLst>
              <a:ext uri="{FF2B5EF4-FFF2-40B4-BE49-F238E27FC236}">
                <a16:creationId xmlns:a16="http://schemas.microsoft.com/office/drawing/2014/main" id="{B7328014-29FA-517A-965C-A5F60EE6E330}"/>
              </a:ext>
            </a:extLst>
          </p:cNvPr>
          <p:cNvSpPr>
            <a:spLocks noGrp="1"/>
          </p:cNvSpPr>
          <p:nvPr>
            <p:ph type="sldNum" sz="quarter" idx="12"/>
          </p:nvPr>
        </p:nvSpPr>
        <p:spPr/>
        <p:txBody>
          <a:bodyPr/>
          <a:lstStyle>
            <a:lvl1pPr>
              <a:defRPr/>
            </a:lvl1pPr>
          </a:lstStyle>
          <a:p>
            <a:fld id="{9774467B-009E-49AA-B47C-A9D961A5EB72}" type="slidenum">
              <a:rPr lang="en-US" altLang="en-US"/>
              <a:pPr/>
              <a:t>‹#›</a:t>
            </a:fld>
            <a:endParaRPr lang="en-US" altLang="en-US"/>
          </a:p>
        </p:txBody>
      </p:sp>
    </p:spTree>
    <p:extLst>
      <p:ext uri="{BB962C8B-B14F-4D97-AF65-F5344CB8AC3E}">
        <p14:creationId xmlns:p14="http://schemas.microsoft.com/office/powerpoint/2010/main" val="4100589125"/>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a:t>Bấm &amp; sửa kiểu tiêu đề</a:t>
            </a:r>
            <a:endParaRPr lang="en-US"/>
          </a:p>
        </p:txBody>
      </p:sp>
      <p:sp>
        <p:nvSpPr>
          <p:cNvPr id="3" name="Nơi giữ chỗ cho Hình ảnh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Nơi giữ chỗ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Nơi giữ chỗ cho Ngày tháng 3">
            <a:extLst>
              <a:ext uri="{FF2B5EF4-FFF2-40B4-BE49-F238E27FC236}">
                <a16:creationId xmlns:a16="http://schemas.microsoft.com/office/drawing/2014/main" id="{0926C1D6-380C-B26E-B078-A8ECB8E70A99}"/>
              </a:ext>
            </a:extLst>
          </p:cNvPr>
          <p:cNvSpPr>
            <a:spLocks noGrp="1"/>
          </p:cNvSpPr>
          <p:nvPr>
            <p:ph type="dt" sz="half" idx="10"/>
          </p:nvPr>
        </p:nvSpPr>
        <p:spPr/>
        <p:txBody>
          <a:bodyPr/>
          <a:lstStyle>
            <a:lvl1pPr>
              <a:defRPr/>
            </a:lvl1pPr>
          </a:lstStyle>
          <a:p>
            <a:pPr>
              <a:defRPr/>
            </a:pPr>
            <a:endParaRPr lang="en-US"/>
          </a:p>
        </p:txBody>
      </p:sp>
      <p:sp>
        <p:nvSpPr>
          <p:cNvPr id="6" name="Nơi giữ chỗ cho Chân trang 4">
            <a:extLst>
              <a:ext uri="{FF2B5EF4-FFF2-40B4-BE49-F238E27FC236}">
                <a16:creationId xmlns:a16="http://schemas.microsoft.com/office/drawing/2014/main" id="{FAE9EFCA-4C7A-366F-8B95-4DAEFB4AD3CC}"/>
              </a:ext>
            </a:extLst>
          </p:cNvPr>
          <p:cNvSpPr>
            <a:spLocks noGrp="1"/>
          </p:cNvSpPr>
          <p:nvPr>
            <p:ph type="ftr" sz="quarter" idx="11"/>
          </p:nvPr>
        </p:nvSpPr>
        <p:spPr/>
        <p:txBody>
          <a:bodyPr/>
          <a:lstStyle>
            <a:lvl1pPr>
              <a:defRPr/>
            </a:lvl1pPr>
          </a:lstStyle>
          <a:p>
            <a:pPr>
              <a:defRPr/>
            </a:pPr>
            <a:endParaRPr lang="en-US"/>
          </a:p>
        </p:txBody>
      </p:sp>
      <p:sp>
        <p:nvSpPr>
          <p:cNvPr id="7" name="Nơi giữ chỗ cho Số hiệu Bản chiếu 5">
            <a:extLst>
              <a:ext uri="{FF2B5EF4-FFF2-40B4-BE49-F238E27FC236}">
                <a16:creationId xmlns:a16="http://schemas.microsoft.com/office/drawing/2014/main" id="{3445719F-2656-E400-C446-2803D724EA3E}"/>
              </a:ext>
            </a:extLst>
          </p:cNvPr>
          <p:cNvSpPr>
            <a:spLocks noGrp="1"/>
          </p:cNvSpPr>
          <p:nvPr>
            <p:ph type="sldNum" sz="quarter" idx="12"/>
          </p:nvPr>
        </p:nvSpPr>
        <p:spPr/>
        <p:txBody>
          <a:bodyPr/>
          <a:lstStyle>
            <a:lvl1pPr>
              <a:defRPr/>
            </a:lvl1pPr>
          </a:lstStyle>
          <a:p>
            <a:fld id="{86C4098E-4009-4E2E-AB9A-454E5F2AA77B}" type="slidenum">
              <a:rPr lang="en-US" altLang="en-US"/>
              <a:pPr/>
              <a:t>‹#›</a:t>
            </a:fld>
            <a:endParaRPr lang="en-US" altLang="en-US"/>
          </a:p>
        </p:txBody>
      </p:sp>
    </p:spTree>
    <p:extLst>
      <p:ext uri="{BB962C8B-B14F-4D97-AF65-F5344CB8AC3E}">
        <p14:creationId xmlns:p14="http://schemas.microsoft.com/office/powerpoint/2010/main" val="164452697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12EE727E-823E-C355-E8F9-F51C1385EC7E}"/>
              </a:ext>
            </a:extLst>
          </p:cNvPr>
          <p:cNvSpPr>
            <a:spLocks noGrp="1"/>
          </p:cNvSpPr>
          <p:nvPr>
            <p:ph type="dt" sz="half" idx="10"/>
          </p:nvPr>
        </p:nvSpPr>
        <p:spPr/>
        <p:txBody>
          <a:bodyPr/>
          <a:lstStyle>
            <a:lvl1pPr>
              <a:defRPr/>
            </a:lvl1pPr>
          </a:lstStyle>
          <a:p>
            <a:pPr>
              <a:defRPr/>
            </a:pPr>
            <a:endParaRPr lang="en-US"/>
          </a:p>
        </p:txBody>
      </p:sp>
      <p:sp>
        <p:nvSpPr>
          <p:cNvPr id="5" name="Nơi giữ chỗ cho Chân trang 4">
            <a:extLst>
              <a:ext uri="{FF2B5EF4-FFF2-40B4-BE49-F238E27FC236}">
                <a16:creationId xmlns:a16="http://schemas.microsoft.com/office/drawing/2014/main" id="{E260B8EB-D54A-CB52-2839-450E43B8D9CE}"/>
              </a:ext>
            </a:extLst>
          </p:cNvPr>
          <p:cNvSpPr>
            <a:spLocks noGrp="1"/>
          </p:cNvSpPr>
          <p:nvPr>
            <p:ph type="ftr" sz="quarter" idx="11"/>
          </p:nvPr>
        </p:nvSpPr>
        <p:spPr/>
        <p:txBody>
          <a:bodyPr/>
          <a:lstStyle>
            <a:lvl1pPr>
              <a:defRPr/>
            </a:lvl1pPr>
          </a:lstStyle>
          <a:p>
            <a:pPr>
              <a:defRPr/>
            </a:pPr>
            <a:endParaRPr lang="en-US"/>
          </a:p>
        </p:txBody>
      </p:sp>
      <p:sp>
        <p:nvSpPr>
          <p:cNvPr id="6" name="Nơi giữ chỗ cho Số hiệu Bản chiếu 5">
            <a:extLst>
              <a:ext uri="{FF2B5EF4-FFF2-40B4-BE49-F238E27FC236}">
                <a16:creationId xmlns:a16="http://schemas.microsoft.com/office/drawing/2014/main" id="{E1B6C5A5-5516-8566-00C7-B458F8897ED1}"/>
              </a:ext>
            </a:extLst>
          </p:cNvPr>
          <p:cNvSpPr>
            <a:spLocks noGrp="1"/>
          </p:cNvSpPr>
          <p:nvPr>
            <p:ph type="sldNum" sz="quarter" idx="12"/>
          </p:nvPr>
        </p:nvSpPr>
        <p:spPr/>
        <p:txBody>
          <a:bodyPr/>
          <a:lstStyle>
            <a:lvl1pPr>
              <a:defRPr/>
            </a:lvl1pPr>
          </a:lstStyle>
          <a:p>
            <a:fld id="{DEC3FDB9-48C9-44F2-B341-453D8E5B48AB}" type="slidenum">
              <a:rPr lang="en-US" altLang="en-US"/>
              <a:pPr/>
              <a:t>‹#›</a:t>
            </a:fld>
            <a:endParaRPr lang="en-US" altLang="en-US"/>
          </a:p>
        </p:txBody>
      </p:sp>
    </p:spTree>
    <p:extLst>
      <p:ext uri="{BB962C8B-B14F-4D97-AF65-F5344CB8AC3E}">
        <p14:creationId xmlns:p14="http://schemas.microsoft.com/office/powerpoint/2010/main" val="1476538206"/>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38"/>
            <a:ext cx="2057400" cy="5851525"/>
          </a:xfrm>
        </p:spPr>
        <p:txBody>
          <a:bodyPr vert="eaVert"/>
          <a:lstStyle/>
          <a:p>
            <a:r>
              <a:rPr lang="vi-VN"/>
              <a:t>Bấm &amp; sửa kiểu tiêu đề</a:t>
            </a:r>
            <a:endParaRPr lang="en-US"/>
          </a:p>
        </p:txBody>
      </p:sp>
      <p:sp>
        <p:nvSpPr>
          <p:cNvPr id="3" name="Nơi giữ chỗ cho Văn bản Dọc 2"/>
          <p:cNvSpPr>
            <a:spLocks noGrp="1"/>
          </p:cNvSpPr>
          <p:nvPr>
            <p:ph type="body" orient="vert" idx="1"/>
          </p:nvPr>
        </p:nvSpPr>
        <p:spPr>
          <a:xfrm>
            <a:off x="457200" y="274638"/>
            <a:ext cx="60198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4033CC7F-23C3-0E3D-2CF4-668FA961318D}"/>
              </a:ext>
            </a:extLst>
          </p:cNvPr>
          <p:cNvSpPr>
            <a:spLocks noGrp="1"/>
          </p:cNvSpPr>
          <p:nvPr>
            <p:ph type="dt" sz="half" idx="10"/>
          </p:nvPr>
        </p:nvSpPr>
        <p:spPr/>
        <p:txBody>
          <a:bodyPr/>
          <a:lstStyle>
            <a:lvl1pPr>
              <a:defRPr/>
            </a:lvl1pPr>
          </a:lstStyle>
          <a:p>
            <a:pPr>
              <a:defRPr/>
            </a:pPr>
            <a:endParaRPr lang="en-US"/>
          </a:p>
        </p:txBody>
      </p:sp>
      <p:sp>
        <p:nvSpPr>
          <p:cNvPr id="5" name="Nơi giữ chỗ cho Chân trang 4">
            <a:extLst>
              <a:ext uri="{FF2B5EF4-FFF2-40B4-BE49-F238E27FC236}">
                <a16:creationId xmlns:a16="http://schemas.microsoft.com/office/drawing/2014/main" id="{DB59DA83-15C8-17FB-D051-88E2161225E2}"/>
              </a:ext>
            </a:extLst>
          </p:cNvPr>
          <p:cNvSpPr>
            <a:spLocks noGrp="1"/>
          </p:cNvSpPr>
          <p:nvPr>
            <p:ph type="ftr" sz="quarter" idx="11"/>
          </p:nvPr>
        </p:nvSpPr>
        <p:spPr/>
        <p:txBody>
          <a:bodyPr/>
          <a:lstStyle>
            <a:lvl1pPr>
              <a:defRPr/>
            </a:lvl1pPr>
          </a:lstStyle>
          <a:p>
            <a:pPr>
              <a:defRPr/>
            </a:pPr>
            <a:endParaRPr lang="en-US"/>
          </a:p>
        </p:txBody>
      </p:sp>
      <p:sp>
        <p:nvSpPr>
          <p:cNvPr id="6" name="Nơi giữ chỗ cho Số hiệu Bản chiếu 5">
            <a:extLst>
              <a:ext uri="{FF2B5EF4-FFF2-40B4-BE49-F238E27FC236}">
                <a16:creationId xmlns:a16="http://schemas.microsoft.com/office/drawing/2014/main" id="{1387F221-7FC9-DEDB-48A9-D64518C454D3}"/>
              </a:ext>
            </a:extLst>
          </p:cNvPr>
          <p:cNvSpPr>
            <a:spLocks noGrp="1"/>
          </p:cNvSpPr>
          <p:nvPr>
            <p:ph type="sldNum" sz="quarter" idx="12"/>
          </p:nvPr>
        </p:nvSpPr>
        <p:spPr/>
        <p:txBody>
          <a:bodyPr/>
          <a:lstStyle>
            <a:lvl1pPr>
              <a:defRPr/>
            </a:lvl1pPr>
          </a:lstStyle>
          <a:p>
            <a:fld id="{5E143842-6D06-4CA9-9491-CEE147CA55BD}" type="slidenum">
              <a:rPr lang="en-US" altLang="en-US"/>
              <a:pPr/>
              <a:t>‹#›</a:t>
            </a:fld>
            <a:endParaRPr lang="en-US" altLang="en-US"/>
          </a:p>
        </p:txBody>
      </p:sp>
    </p:spTree>
    <p:extLst>
      <p:ext uri="{BB962C8B-B14F-4D97-AF65-F5344CB8AC3E}">
        <p14:creationId xmlns:p14="http://schemas.microsoft.com/office/powerpoint/2010/main" val="2069389062"/>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Nơi giữ chỗ cho Ngày tháng 3">
            <a:extLst>
              <a:ext uri="{FF2B5EF4-FFF2-40B4-BE49-F238E27FC236}">
                <a16:creationId xmlns:a16="http://schemas.microsoft.com/office/drawing/2014/main" id="{7A237BB8-AB43-A896-4BE3-F932B5E83B22}"/>
              </a:ext>
            </a:extLst>
          </p:cNvPr>
          <p:cNvSpPr>
            <a:spLocks noGrp="1"/>
          </p:cNvSpPr>
          <p:nvPr>
            <p:ph type="dt" sz="half" idx="10"/>
          </p:nvPr>
        </p:nvSpPr>
        <p:spPr/>
        <p:txBody>
          <a:bodyPr/>
          <a:lstStyle>
            <a:lvl1pPr>
              <a:defRPr/>
            </a:lvl1pPr>
          </a:lstStyle>
          <a:p>
            <a:pPr>
              <a:defRPr/>
            </a:pPr>
            <a:endParaRPr lang="en-US"/>
          </a:p>
        </p:txBody>
      </p:sp>
      <p:sp>
        <p:nvSpPr>
          <p:cNvPr id="4" name="Nơi giữ chỗ cho Chân trang 4">
            <a:extLst>
              <a:ext uri="{FF2B5EF4-FFF2-40B4-BE49-F238E27FC236}">
                <a16:creationId xmlns:a16="http://schemas.microsoft.com/office/drawing/2014/main" id="{0061D5F7-EF99-8D66-6618-73EEB855AB33}"/>
              </a:ext>
            </a:extLst>
          </p:cNvPr>
          <p:cNvSpPr>
            <a:spLocks noGrp="1"/>
          </p:cNvSpPr>
          <p:nvPr>
            <p:ph type="ftr" sz="quarter" idx="11"/>
          </p:nvPr>
        </p:nvSpPr>
        <p:spPr/>
        <p:txBody>
          <a:bodyPr/>
          <a:lstStyle>
            <a:lvl1pPr>
              <a:defRPr/>
            </a:lvl1pPr>
          </a:lstStyle>
          <a:p>
            <a:pPr>
              <a:defRPr/>
            </a:pPr>
            <a:endParaRPr lang="en-US"/>
          </a:p>
        </p:txBody>
      </p:sp>
      <p:sp>
        <p:nvSpPr>
          <p:cNvPr id="5" name="Nơi giữ chỗ cho Số hiệu Bản chiếu 5">
            <a:extLst>
              <a:ext uri="{FF2B5EF4-FFF2-40B4-BE49-F238E27FC236}">
                <a16:creationId xmlns:a16="http://schemas.microsoft.com/office/drawing/2014/main" id="{A89C83EF-FF65-3FBA-459C-B52CC11814BB}"/>
              </a:ext>
            </a:extLst>
          </p:cNvPr>
          <p:cNvSpPr>
            <a:spLocks noGrp="1"/>
          </p:cNvSpPr>
          <p:nvPr>
            <p:ph type="sldNum" sz="quarter" idx="12"/>
          </p:nvPr>
        </p:nvSpPr>
        <p:spPr/>
        <p:txBody>
          <a:bodyPr/>
          <a:lstStyle>
            <a:lvl1pPr>
              <a:defRPr/>
            </a:lvl1pPr>
          </a:lstStyle>
          <a:p>
            <a:fld id="{8E74C7C0-E064-4AE3-8FF1-1D9943A53F45}" type="slidenum">
              <a:rPr lang="en-US" altLang="en-US"/>
              <a:pPr/>
              <a:t>‹#›</a:t>
            </a:fld>
            <a:endParaRPr lang="en-US" altLang="en-US"/>
          </a:p>
        </p:txBody>
      </p:sp>
    </p:spTree>
    <p:extLst>
      <p:ext uri="{BB962C8B-B14F-4D97-AF65-F5344CB8AC3E}">
        <p14:creationId xmlns:p14="http://schemas.microsoft.com/office/powerpoint/2010/main" val="3778702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20D0640-E98D-42A4-B67C-1582B2B771F1}" type="slidenum">
              <a:rPr lang="en-US" altLang="en-US"/>
              <a:pPr>
                <a:defRPr/>
              </a:pPr>
              <a:t>‹#›</a:t>
            </a:fld>
            <a:endParaRPr lang="en-US" altLang="en-US"/>
          </a:p>
        </p:txBody>
      </p:sp>
    </p:spTree>
    <p:extLst>
      <p:ext uri="{BB962C8B-B14F-4D97-AF65-F5344CB8AC3E}">
        <p14:creationId xmlns:p14="http://schemas.microsoft.com/office/powerpoint/2010/main" val="468599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FD9CBC0-59B6-4154-9AAE-73E94A28EC63}" type="slidenum">
              <a:rPr lang="en-US" altLang="en-US"/>
              <a:pPr>
                <a:defRPr/>
              </a:pPr>
              <a:t>‹#›</a:t>
            </a:fld>
            <a:endParaRPr lang="en-US" altLang="en-US"/>
          </a:p>
        </p:txBody>
      </p:sp>
    </p:spTree>
    <p:extLst>
      <p:ext uri="{BB962C8B-B14F-4D97-AF65-F5344CB8AC3E}">
        <p14:creationId xmlns:p14="http://schemas.microsoft.com/office/powerpoint/2010/main" val="1601746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E9A90FF8-DFDC-47F8-A02B-7F65E972E624}" type="slidenum">
              <a:rPr lang="en-US" altLang="en-US"/>
              <a:pPr>
                <a:defRPr/>
              </a:pPr>
              <a:t>‹#›</a:t>
            </a:fld>
            <a:endParaRPr lang="en-US" altLang="en-US"/>
          </a:p>
        </p:txBody>
      </p:sp>
    </p:spTree>
    <p:extLst>
      <p:ext uri="{BB962C8B-B14F-4D97-AF65-F5344CB8AC3E}">
        <p14:creationId xmlns:p14="http://schemas.microsoft.com/office/powerpoint/2010/main" val="656547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4DE6C7C2-A4C1-4E05-8683-F2445E0CFA1C}" type="slidenum">
              <a:rPr lang="en-US" altLang="en-US"/>
              <a:pPr>
                <a:defRPr/>
              </a:pPr>
              <a:t>‹#›</a:t>
            </a:fld>
            <a:endParaRPr lang="en-US" altLang="en-US"/>
          </a:p>
        </p:txBody>
      </p:sp>
    </p:spTree>
    <p:extLst>
      <p:ext uri="{BB962C8B-B14F-4D97-AF65-F5344CB8AC3E}">
        <p14:creationId xmlns:p14="http://schemas.microsoft.com/office/powerpoint/2010/main" val="3247591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C265345-8B35-4271-BC93-DF351085F2A7}" type="slidenum">
              <a:rPr lang="en-US" altLang="en-US"/>
              <a:pPr>
                <a:defRPr/>
              </a:pPr>
              <a:t>‹#›</a:t>
            </a:fld>
            <a:endParaRPr lang="en-US" altLang="en-US"/>
          </a:p>
        </p:txBody>
      </p:sp>
    </p:spTree>
    <p:extLst>
      <p:ext uri="{BB962C8B-B14F-4D97-AF65-F5344CB8AC3E}">
        <p14:creationId xmlns:p14="http://schemas.microsoft.com/office/powerpoint/2010/main" val="1235660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681C72-4A03-4383-8E29-FDBDC849577B}" type="slidenum">
              <a:rPr lang="en-US" altLang="en-US"/>
              <a:pPr>
                <a:defRPr/>
              </a:pPr>
              <a:t>‹#›</a:t>
            </a:fld>
            <a:endParaRPr lang="en-US" altLang="en-US"/>
          </a:p>
        </p:txBody>
      </p:sp>
    </p:spTree>
    <p:extLst>
      <p:ext uri="{BB962C8B-B14F-4D97-AF65-F5344CB8AC3E}">
        <p14:creationId xmlns:p14="http://schemas.microsoft.com/office/powerpoint/2010/main" val="3274101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7000" r="-17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charset="0"/>
                <a:cs typeface="Arial" charset="0"/>
              </a:defRPr>
            </a:lvl1pPr>
          </a:lstStyle>
          <a:p>
            <a:pPr>
              <a:defRPr/>
            </a:pPr>
            <a:fld id="{58C8A889-A7AB-4741-85F0-317E9E38E61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5251" r:id="rId1"/>
    <p:sldLayoutId id="2147485252" r:id="rId2"/>
    <p:sldLayoutId id="2147485253" r:id="rId3"/>
    <p:sldLayoutId id="2147485254" r:id="rId4"/>
    <p:sldLayoutId id="2147485255" r:id="rId5"/>
    <p:sldLayoutId id="2147485256" r:id="rId6"/>
    <p:sldLayoutId id="2147485257" r:id="rId7"/>
    <p:sldLayoutId id="2147485258" r:id="rId8"/>
    <p:sldLayoutId id="2147485259" r:id="rId9"/>
    <p:sldLayoutId id="2147485260" r:id="rId10"/>
    <p:sldLayoutId id="214748526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8C8A889-A7AB-4741-85F0-317E9E38E616}" type="slidenum">
              <a:rPr lang="en-US" altLang="en-US" smtClean="0"/>
              <a:pPr>
                <a:defRPr/>
              </a:pPr>
              <a:t>‹#›</a:t>
            </a:fld>
            <a:endParaRPr lang="en-US" altLang="en-US"/>
          </a:p>
        </p:txBody>
      </p:sp>
    </p:spTree>
    <p:extLst>
      <p:ext uri="{BB962C8B-B14F-4D97-AF65-F5344CB8AC3E}">
        <p14:creationId xmlns:p14="http://schemas.microsoft.com/office/powerpoint/2010/main" val="3195946412"/>
      </p:ext>
    </p:extLst>
  </p:cSld>
  <p:clrMap bg1="lt1" tx1="dk1" bg2="lt2" tx2="dk2" accent1="accent1" accent2="accent2" accent3="accent3" accent4="accent4" accent5="accent5" accent6="accent6" hlink="hlink" folHlink="folHlink"/>
  <p:sldLayoutIdLst>
    <p:sldLayoutId id="2147485401" r:id="rId1"/>
    <p:sldLayoutId id="2147485402" r:id="rId2"/>
    <p:sldLayoutId id="2147485403" r:id="rId3"/>
    <p:sldLayoutId id="2147485404" r:id="rId4"/>
    <p:sldLayoutId id="2147485405" r:id="rId5"/>
    <p:sldLayoutId id="2147485406" r:id="rId6"/>
    <p:sldLayoutId id="2147485407" r:id="rId7"/>
    <p:sldLayoutId id="2147485408" r:id="rId8"/>
    <p:sldLayoutId id="2147485409" r:id="rId9"/>
    <p:sldLayoutId id="2147485410" r:id="rId10"/>
    <p:sldLayoutId id="2147485411" r:id="rId11"/>
    <p:sldLayoutId id="214748541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Nơi giữ chỗ cho Tiêu đề 1">
            <a:extLst>
              <a:ext uri="{FF2B5EF4-FFF2-40B4-BE49-F238E27FC236}">
                <a16:creationId xmlns:a16="http://schemas.microsoft.com/office/drawing/2014/main" id="{496A8D66-E4B2-9B45-B511-2CD35ACB509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altLang="en-US"/>
              <a:t>Bấm &amp; sửa kiểu tiêu đề</a:t>
            </a:r>
            <a:endParaRPr lang="en-US" altLang="en-US"/>
          </a:p>
        </p:txBody>
      </p:sp>
      <p:sp>
        <p:nvSpPr>
          <p:cNvPr id="1027" name="Nơi giữ chỗ cho Văn bản 2">
            <a:extLst>
              <a:ext uri="{FF2B5EF4-FFF2-40B4-BE49-F238E27FC236}">
                <a16:creationId xmlns:a16="http://schemas.microsoft.com/office/drawing/2014/main" id="{7779F599-402D-9A15-6E9C-6CD85EDCD8A6}"/>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altLang="en-US"/>
              <a:t>Bấm &amp; sửa kiểu tiêu đề</a:t>
            </a:r>
          </a:p>
          <a:p>
            <a:pPr lvl="1"/>
            <a:r>
              <a:rPr lang="vi-VN" altLang="en-US"/>
              <a:t>Mức hai</a:t>
            </a:r>
          </a:p>
          <a:p>
            <a:pPr lvl="2"/>
            <a:r>
              <a:rPr lang="vi-VN" altLang="en-US"/>
              <a:t>Mức ba</a:t>
            </a:r>
          </a:p>
          <a:p>
            <a:pPr lvl="3"/>
            <a:r>
              <a:rPr lang="vi-VN" altLang="en-US"/>
              <a:t>Mức bốn</a:t>
            </a:r>
          </a:p>
          <a:p>
            <a:pPr lvl="4"/>
            <a:r>
              <a:rPr lang="vi-VN" altLang="en-US"/>
              <a:t>Mức năm</a:t>
            </a:r>
            <a:endParaRPr lang="en-US" altLang="en-US"/>
          </a:p>
        </p:txBody>
      </p:sp>
      <p:sp>
        <p:nvSpPr>
          <p:cNvPr id="4" name="Nơi giữ chỗ cho Ngày tháng 3">
            <a:extLst>
              <a:ext uri="{FF2B5EF4-FFF2-40B4-BE49-F238E27FC236}">
                <a16:creationId xmlns:a16="http://schemas.microsoft.com/office/drawing/2014/main" id="{174A0E3B-23BE-4A82-87BF-9662EA9A8354}"/>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spcBef>
                <a:spcPct val="50000"/>
              </a:spcBef>
              <a:defRPr sz="1200">
                <a:solidFill>
                  <a:schemeClr val="tx1">
                    <a:tint val="75000"/>
                  </a:schemeClr>
                </a:solidFill>
              </a:defRPr>
            </a:lvl1pPr>
          </a:lstStyle>
          <a:p>
            <a:pPr>
              <a:defRPr/>
            </a:pPr>
            <a:endParaRPr lang="en-US"/>
          </a:p>
        </p:txBody>
      </p:sp>
      <p:sp>
        <p:nvSpPr>
          <p:cNvPr id="5" name="Nơi giữ chỗ cho Chân trang 4">
            <a:extLst>
              <a:ext uri="{FF2B5EF4-FFF2-40B4-BE49-F238E27FC236}">
                <a16:creationId xmlns:a16="http://schemas.microsoft.com/office/drawing/2014/main" id="{EE21B92D-B724-490B-88A1-9965FF7DA78B}"/>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spcBef>
                <a:spcPct val="50000"/>
              </a:spcBef>
              <a:defRPr sz="1200">
                <a:solidFill>
                  <a:schemeClr val="tx1">
                    <a:tint val="75000"/>
                  </a:schemeClr>
                </a:solidFill>
              </a:defRPr>
            </a:lvl1pPr>
          </a:lstStyle>
          <a:p>
            <a:pPr>
              <a:defRPr/>
            </a:pPr>
            <a:endParaRPr lang="en-US"/>
          </a:p>
        </p:txBody>
      </p:sp>
      <p:sp>
        <p:nvSpPr>
          <p:cNvPr id="6" name="Nơi giữ chỗ cho Số hiệu Bản chiếu 5">
            <a:extLst>
              <a:ext uri="{FF2B5EF4-FFF2-40B4-BE49-F238E27FC236}">
                <a16:creationId xmlns:a16="http://schemas.microsoft.com/office/drawing/2014/main" id="{56D866FE-CC1F-46A5-B15B-E5A17358950A}"/>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spcBef>
                <a:spcPct val="50000"/>
              </a:spcBef>
              <a:defRPr sz="1200">
                <a:solidFill>
                  <a:srgbClr val="898989"/>
                </a:solidFill>
              </a:defRPr>
            </a:lvl1pPr>
          </a:lstStyle>
          <a:p>
            <a:fld id="{9DD7DB3E-B412-4790-91CD-3B46184A8EA6}" type="slidenum">
              <a:rPr lang="en-US" altLang="en-US"/>
              <a:pPr/>
              <a:t>‹#›</a:t>
            </a:fld>
            <a:endParaRPr lang="en-US" altLang="en-US"/>
          </a:p>
        </p:txBody>
      </p:sp>
    </p:spTree>
    <p:extLst>
      <p:ext uri="{BB962C8B-B14F-4D97-AF65-F5344CB8AC3E}">
        <p14:creationId xmlns:p14="http://schemas.microsoft.com/office/powerpoint/2010/main" val="2528537784"/>
      </p:ext>
    </p:extLst>
  </p:cSld>
  <p:clrMap bg1="lt1" tx1="dk1" bg2="lt2" tx2="dk2" accent1="accent1" accent2="accent2" accent3="accent3" accent4="accent4" accent5="accent5" accent6="accent6" hlink="hlink" folHlink="folHlink"/>
  <p:sldLayoutIdLst>
    <p:sldLayoutId id="2147485414" r:id="rId1"/>
    <p:sldLayoutId id="2147485415" r:id="rId2"/>
    <p:sldLayoutId id="2147485416" r:id="rId3"/>
    <p:sldLayoutId id="2147485417" r:id="rId4"/>
    <p:sldLayoutId id="2147485418" r:id="rId5"/>
    <p:sldLayoutId id="2147485419" r:id="rId6"/>
    <p:sldLayoutId id="2147485420" r:id="rId7"/>
    <p:sldLayoutId id="2147485421" r:id="rId8"/>
    <p:sldLayoutId id="2147485422" r:id="rId9"/>
    <p:sldLayoutId id="2147485423" r:id="rId10"/>
    <p:sldLayoutId id="2147485424" r:id="rId11"/>
    <p:sldLayoutId id="2147485425"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avi"/><Relationship Id="rId1" Type="http://schemas.microsoft.com/office/2007/relationships/media" Target="../media/media1.avi"/><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4.xml"/><Relationship Id="rId1" Type="http://schemas.openxmlformats.org/officeDocument/2006/relationships/video" Target="file:///C:\Documents%20and%20Settings\Bich%20Lan\My%20Documents\phim\MVI_4072.AVI" TargetMode="Externa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4.xml"/><Relationship Id="rId1" Type="http://schemas.openxmlformats.org/officeDocument/2006/relationships/video" Target="file:///C:\Documents%20and%20Settings\Bich%20Lan\My%20Documents\phim\MVI_4106.avi" TargetMode="Externa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4.xml"/><Relationship Id="rId1" Type="http://schemas.openxmlformats.org/officeDocument/2006/relationships/video" Target="file:///C:\Documents%20and%20Settings\Bich%20Lan\My%20Documents\phim\MVI_4078.AVI" TargetMode="Externa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4.xml"/><Relationship Id="rId1" Type="http://schemas.openxmlformats.org/officeDocument/2006/relationships/video" Target="file:///C:\Documents%20and%20Settings\Bich%20Lan\My%20Documents\phim\MVI_4104.avi" TargetMode="Externa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4.xml"/><Relationship Id="rId1" Type="http://schemas.openxmlformats.org/officeDocument/2006/relationships/video" Target="file:///C:\Documents%20and%20Settings\Bich%20Lan\My%20Documents\phim\MVI_4074.AVI" TargetMode="Externa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4.xml"/><Relationship Id="rId1" Type="http://schemas.openxmlformats.org/officeDocument/2006/relationships/video" Target="file:///C:\Documents%20and%20Settings\Bich%20Lan\My%20Documents\phim\MVI_4084.AVI" TargetMode="External"/><Relationship Id="rId4" Type="http://schemas.openxmlformats.org/officeDocument/2006/relationships/image" Target="../media/image12.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4.xml"/><Relationship Id="rId1" Type="http://schemas.openxmlformats.org/officeDocument/2006/relationships/video" Target="file:///C:\Documents%20and%20Settings\Bich%20Lan\My%20Documents\phim\MVI_4083.AVI" TargetMode="External"/><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35.xml"/><Relationship Id="rId1" Type="http://schemas.openxmlformats.org/officeDocument/2006/relationships/video" Target="file:///C:\Documents%20and%20Settings\Bich%20Lan\My%20Documents\phim\MVI_4121.avi" TargetMode="Externa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4.xml"/><Relationship Id="rId1" Type="http://schemas.openxmlformats.org/officeDocument/2006/relationships/video" Target="file:///C:\Documents%20and%20Settings\Bich%20Lan\My%20Documents\phim\MVI_4063.AVI" TargetMode="External"/><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4.xml"/><Relationship Id="rId1" Type="http://schemas.openxmlformats.org/officeDocument/2006/relationships/video" Target="file:///C:\Documents%20and%20Settings\Bich%20Lan\My%20Documents\phim\MVI_4087.AVI" TargetMode="External"/><Relationship Id="rId4" Type="http://schemas.openxmlformats.org/officeDocument/2006/relationships/image" Target="../media/image17.jpeg"/></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35.xml"/><Relationship Id="rId1" Type="http://schemas.openxmlformats.org/officeDocument/2006/relationships/video" Target="file:///C:\Documents%20and%20Settings\Bich%20Lan\My%20Documents\phim\MVI_4066.AVI"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8" name="Sun 7"/>
          <p:cNvSpPr/>
          <p:nvPr/>
        </p:nvSpPr>
        <p:spPr>
          <a:xfrm>
            <a:off x="304800" y="228600"/>
            <a:ext cx="1066800" cy="828020"/>
          </a:xfrm>
          <a:prstGeom prst="sun">
            <a:avLst>
              <a:gd name="adj" fmla="val 125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sp>
        <p:nvSpPr>
          <p:cNvPr id="10" name="TextBox 9"/>
          <p:cNvSpPr txBox="1"/>
          <p:nvPr/>
        </p:nvSpPr>
        <p:spPr>
          <a:xfrm>
            <a:off x="762000" y="1056620"/>
            <a:ext cx="8305800" cy="2616101"/>
          </a:xfrm>
          <a:prstGeom prst="rect">
            <a:avLst/>
          </a:prstGeom>
          <a:noFill/>
        </p:spPr>
        <p:txBody>
          <a:bodyPr wrap="square" rtlCol="0">
            <a:spAutoFit/>
          </a:bodyPr>
          <a:lstStyle/>
          <a:p>
            <a:pPr algn="ctr"/>
            <a:r>
              <a:rPr lang="en-US" sz="6600" dirty="0" err="1">
                <a:solidFill>
                  <a:srgbClr val="0070C0"/>
                </a:solidFill>
                <a:latin typeface="Times New Roman" panose="02020603050405020304" pitchFamily="18" charset="0"/>
                <a:cs typeface="Times New Roman" panose="02020603050405020304" pitchFamily="18" charset="0"/>
              </a:rPr>
              <a:t>Đạo</a:t>
            </a:r>
            <a:r>
              <a:rPr lang="en-US" sz="6600" dirty="0">
                <a:solidFill>
                  <a:srgbClr val="0070C0"/>
                </a:solidFill>
                <a:latin typeface="Times New Roman" panose="02020603050405020304" pitchFamily="18" charset="0"/>
                <a:cs typeface="Times New Roman" panose="02020603050405020304" pitchFamily="18" charset="0"/>
              </a:rPr>
              <a:t> </a:t>
            </a:r>
            <a:r>
              <a:rPr lang="en-US" sz="6600" dirty="0" err="1">
                <a:solidFill>
                  <a:srgbClr val="0070C0"/>
                </a:solidFill>
                <a:latin typeface="Times New Roman" panose="02020603050405020304" pitchFamily="18" charset="0"/>
                <a:cs typeface="Times New Roman" panose="02020603050405020304" pitchFamily="18" charset="0"/>
              </a:rPr>
              <a:t>đức</a:t>
            </a:r>
            <a:r>
              <a:rPr lang="en-US" sz="6600" dirty="0">
                <a:solidFill>
                  <a:srgbClr val="0070C0"/>
                </a:solidFill>
                <a:latin typeface="Times New Roman" panose="02020603050405020304" pitchFamily="18" charset="0"/>
                <a:cs typeface="Times New Roman" panose="02020603050405020304" pitchFamily="18" charset="0"/>
              </a:rPr>
              <a:t> </a:t>
            </a:r>
          </a:p>
          <a:p>
            <a:pPr algn="ctr"/>
            <a:r>
              <a:rPr lang="en-US" sz="6600" b="1" dirty="0" err="1">
                <a:solidFill>
                  <a:srgbClr val="FF0000"/>
                </a:solidFill>
                <a:latin typeface="Times New Roman" panose="02020603050405020304" pitchFamily="18" charset="0"/>
                <a:cs typeface="Times New Roman" panose="02020603050405020304" pitchFamily="18" charset="0"/>
              </a:rPr>
              <a:t>Lịch</a:t>
            </a:r>
            <a:r>
              <a:rPr lang="en-US" sz="6600" b="1" dirty="0">
                <a:solidFill>
                  <a:srgbClr val="FF0000"/>
                </a:solidFill>
                <a:latin typeface="Times New Roman" panose="02020603050405020304" pitchFamily="18" charset="0"/>
                <a:cs typeface="Times New Roman" panose="02020603050405020304" pitchFamily="18" charset="0"/>
              </a:rPr>
              <a:t> </a:t>
            </a:r>
            <a:r>
              <a:rPr lang="en-US" sz="6600" b="1" dirty="0" err="1">
                <a:solidFill>
                  <a:srgbClr val="FF0000"/>
                </a:solidFill>
                <a:latin typeface="Times New Roman" panose="02020603050405020304" pitchFamily="18" charset="0"/>
                <a:cs typeface="Times New Roman" panose="02020603050405020304" pitchFamily="18" charset="0"/>
              </a:rPr>
              <a:t>sự</a:t>
            </a:r>
            <a:r>
              <a:rPr lang="en-US" sz="6600" b="1" dirty="0">
                <a:solidFill>
                  <a:srgbClr val="FF0000"/>
                </a:solidFill>
                <a:latin typeface="Times New Roman" panose="02020603050405020304" pitchFamily="18" charset="0"/>
                <a:cs typeface="Times New Roman" panose="02020603050405020304" pitchFamily="18" charset="0"/>
              </a:rPr>
              <a:t> </a:t>
            </a:r>
            <a:r>
              <a:rPr lang="en-US" sz="6600" b="1" dirty="0" err="1">
                <a:solidFill>
                  <a:srgbClr val="FF0000"/>
                </a:solidFill>
                <a:latin typeface="Times New Roman" panose="02020603050405020304" pitchFamily="18" charset="0"/>
                <a:cs typeface="Times New Roman" panose="02020603050405020304" pitchFamily="18" charset="0"/>
              </a:rPr>
              <a:t>với</a:t>
            </a:r>
            <a:r>
              <a:rPr lang="en-US" sz="6600" b="1" dirty="0">
                <a:solidFill>
                  <a:srgbClr val="FF0000"/>
                </a:solidFill>
                <a:latin typeface="Times New Roman" panose="02020603050405020304" pitchFamily="18" charset="0"/>
                <a:cs typeface="Times New Roman" panose="02020603050405020304" pitchFamily="18" charset="0"/>
              </a:rPr>
              <a:t> </a:t>
            </a:r>
            <a:r>
              <a:rPr lang="en-US" sz="6600" b="1" dirty="0" err="1">
                <a:solidFill>
                  <a:srgbClr val="FF0000"/>
                </a:solidFill>
                <a:latin typeface="Times New Roman" panose="02020603050405020304" pitchFamily="18" charset="0"/>
                <a:cs typeface="Times New Roman" panose="02020603050405020304" pitchFamily="18" charset="0"/>
              </a:rPr>
              <a:t>mọi</a:t>
            </a:r>
            <a:r>
              <a:rPr lang="en-US" sz="6600" b="1" dirty="0">
                <a:solidFill>
                  <a:srgbClr val="FF0000"/>
                </a:solidFill>
                <a:latin typeface="Times New Roman" panose="02020603050405020304" pitchFamily="18" charset="0"/>
                <a:cs typeface="Times New Roman" panose="02020603050405020304" pitchFamily="18" charset="0"/>
              </a:rPr>
              <a:t> </a:t>
            </a:r>
            <a:r>
              <a:rPr lang="en-US" sz="6600" b="1" dirty="0" err="1">
                <a:solidFill>
                  <a:srgbClr val="FF0000"/>
                </a:solidFill>
                <a:latin typeface="Times New Roman" panose="02020603050405020304" pitchFamily="18" charset="0"/>
                <a:cs typeface="Times New Roman" panose="02020603050405020304" pitchFamily="18" charset="0"/>
              </a:rPr>
              <a:t>người</a:t>
            </a:r>
            <a:r>
              <a:rPr lang="en-US" sz="3200" dirty="0">
                <a:solidFill>
                  <a:srgbClr val="0070C0"/>
                </a:solidFill>
              </a:rPr>
              <a:t>.</a:t>
            </a:r>
          </a:p>
          <a:p>
            <a:endParaRPr lang="en-US" sz="3200" dirty="0"/>
          </a:p>
        </p:txBody>
      </p:sp>
    </p:spTree>
    <p:extLst>
      <p:ext uri="{BB962C8B-B14F-4D97-AF65-F5344CB8AC3E}">
        <p14:creationId xmlns:p14="http://schemas.microsoft.com/office/powerpoint/2010/main" val="13030867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96"/>
          <p:cNvSpPr txBox="1">
            <a:spLocks noChangeArrowheads="1"/>
          </p:cNvSpPr>
          <p:nvPr/>
        </p:nvSpPr>
        <p:spPr bwMode="auto">
          <a:xfrm>
            <a:off x="304800" y="2362200"/>
            <a:ext cx="38100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endParaRPr lang="en-US" altLang="en-US" sz="2800" b="1" u="sng">
              <a:latin typeface="Times New Roman" pitchFamily="18" charset="0"/>
            </a:endParaRPr>
          </a:p>
        </p:txBody>
      </p:sp>
      <p:sp>
        <p:nvSpPr>
          <p:cNvPr id="22531" name="Text Box 128"/>
          <p:cNvSpPr txBox="1">
            <a:spLocks noChangeArrowheads="1"/>
          </p:cNvSpPr>
          <p:nvPr/>
        </p:nvSpPr>
        <p:spPr bwMode="auto">
          <a:xfrm>
            <a:off x="685800" y="790575"/>
            <a:ext cx="8153400" cy="526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ltLang="en-US" sz="2400" b="1" u="sng" dirty="0" err="1">
                <a:latin typeface="Times New Roman" pitchFamily="18" charset="0"/>
              </a:rPr>
              <a:t>Bài</a:t>
            </a:r>
            <a:r>
              <a:rPr lang="en-US" altLang="en-US" sz="2400" b="1" u="sng" dirty="0">
                <a:latin typeface="Times New Roman" pitchFamily="18" charset="0"/>
              </a:rPr>
              <a:t> </a:t>
            </a:r>
            <a:r>
              <a:rPr lang="en-US" altLang="en-US" sz="2400" b="1" u="sng" dirty="0" err="1">
                <a:latin typeface="Times New Roman" pitchFamily="18" charset="0"/>
              </a:rPr>
              <a:t>tập</a:t>
            </a:r>
            <a:r>
              <a:rPr lang="en-US" altLang="en-US" sz="2400" u="sng" dirty="0">
                <a:latin typeface="Times New Roman" pitchFamily="18" charset="0"/>
              </a:rPr>
              <a:t> </a:t>
            </a:r>
            <a:r>
              <a:rPr lang="en-US" altLang="en-US" sz="2400" b="1" dirty="0">
                <a:latin typeface="Times New Roman" pitchFamily="18" charset="0"/>
              </a:rPr>
              <a:t>:</a:t>
            </a:r>
            <a:r>
              <a:rPr lang="en-US" altLang="en-US" sz="2400" b="1" dirty="0" err="1">
                <a:latin typeface="Times New Roman" pitchFamily="18" charset="0"/>
              </a:rPr>
              <a:t>Những</a:t>
            </a:r>
            <a:r>
              <a:rPr lang="en-US" altLang="en-US" sz="2400" b="1" dirty="0">
                <a:latin typeface="Times New Roman" pitchFamily="18" charset="0"/>
              </a:rPr>
              <a:t> </a:t>
            </a:r>
            <a:r>
              <a:rPr lang="en-US" altLang="en-US" sz="2400" b="1" dirty="0" err="1">
                <a:latin typeface="Times New Roman" pitchFamily="18" charset="0"/>
              </a:rPr>
              <a:t>hành</a:t>
            </a:r>
            <a:r>
              <a:rPr lang="en-US" altLang="en-US" sz="2400" b="1" dirty="0">
                <a:latin typeface="Times New Roman" pitchFamily="18" charset="0"/>
              </a:rPr>
              <a:t> vi, </a:t>
            </a:r>
            <a:r>
              <a:rPr lang="en-US" altLang="en-US" sz="2400" b="1" dirty="0" err="1">
                <a:latin typeface="Times New Roman" pitchFamily="18" charset="0"/>
              </a:rPr>
              <a:t>việc</a:t>
            </a:r>
            <a:r>
              <a:rPr lang="en-US" altLang="en-US" sz="2400" b="1" dirty="0">
                <a:latin typeface="Times New Roman" pitchFamily="18" charset="0"/>
              </a:rPr>
              <a:t> </a:t>
            </a:r>
            <a:r>
              <a:rPr lang="en-US" altLang="en-US" sz="2400" b="1" dirty="0" err="1">
                <a:latin typeface="Times New Roman" pitchFamily="18" charset="0"/>
              </a:rPr>
              <a:t>làm</a:t>
            </a:r>
            <a:r>
              <a:rPr lang="en-US" altLang="en-US" sz="2400" b="1" dirty="0">
                <a:latin typeface="Times New Roman" pitchFamily="18" charset="0"/>
              </a:rPr>
              <a:t> </a:t>
            </a:r>
            <a:r>
              <a:rPr lang="en-US" altLang="en-US" sz="2400" b="1" dirty="0" err="1">
                <a:latin typeface="Times New Roman" pitchFamily="18" charset="0"/>
              </a:rPr>
              <a:t>nào</a:t>
            </a:r>
            <a:r>
              <a:rPr lang="en-US" altLang="en-US" sz="2400" b="1" dirty="0">
                <a:latin typeface="Times New Roman" pitchFamily="18" charset="0"/>
              </a:rPr>
              <a:t> </a:t>
            </a:r>
            <a:r>
              <a:rPr lang="en-US" altLang="en-US" sz="2400" b="1" dirty="0" err="1">
                <a:latin typeface="Times New Roman" pitchFamily="18" charset="0"/>
              </a:rPr>
              <a:t>sau</a:t>
            </a:r>
            <a:r>
              <a:rPr lang="en-US" altLang="en-US" sz="2400" b="1" dirty="0">
                <a:latin typeface="Times New Roman" pitchFamily="18" charset="0"/>
              </a:rPr>
              <a:t> </a:t>
            </a:r>
            <a:r>
              <a:rPr lang="en-US" altLang="en-US" sz="2400" b="1" dirty="0" err="1">
                <a:latin typeface="Times New Roman" pitchFamily="18" charset="0"/>
              </a:rPr>
              <a:t>đây</a:t>
            </a:r>
            <a:r>
              <a:rPr lang="en-US" altLang="en-US" sz="2400" b="1" dirty="0">
                <a:latin typeface="Times New Roman" pitchFamily="18" charset="0"/>
              </a:rPr>
              <a:t> </a:t>
            </a:r>
            <a:r>
              <a:rPr lang="en-US" altLang="en-US" sz="2400" b="1" dirty="0" err="1">
                <a:latin typeface="Times New Roman" pitchFamily="18" charset="0"/>
              </a:rPr>
              <a:t>là</a:t>
            </a:r>
            <a:r>
              <a:rPr lang="en-US" altLang="en-US" sz="2400" b="1" dirty="0">
                <a:latin typeface="Times New Roman" pitchFamily="18" charset="0"/>
              </a:rPr>
              <a:t> </a:t>
            </a:r>
            <a:r>
              <a:rPr lang="en-US" altLang="en-US" sz="2400" b="1" dirty="0" err="1">
                <a:latin typeface="Times New Roman" pitchFamily="18" charset="0"/>
              </a:rPr>
              <a:t>đúng</a:t>
            </a:r>
            <a:r>
              <a:rPr lang="en-US" altLang="en-US" sz="2400" b="1" dirty="0">
                <a:latin typeface="Times New Roman" pitchFamily="18" charset="0"/>
              </a:rPr>
              <a:t>? </a:t>
            </a:r>
          </a:p>
          <a:p>
            <a:pPr eaLnBrk="1" hangingPunct="1">
              <a:spcBef>
                <a:spcPct val="50000"/>
              </a:spcBef>
            </a:pPr>
            <a:r>
              <a:rPr lang="en-US" altLang="en-US" sz="2400" b="1" dirty="0" err="1">
                <a:latin typeface="Times New Roman" pitchFamily="18" charset="0"/>
              </a:rPr>
              <a:t>Vì</a:t>
            </a:r>
            <a:r>
              <a:rPr lang="en-US" altLang="en-US" sz="2400" b="1" dirty="0">
                <a:latin typeface="Times New Roman" pitchFamily="18" charset="0"/>
              </a:rPr>
              <a:t> </a:t>
            </a:r>
            <a:r>
              <a:rPr lang="en-US" altLang="en-US" sz="2400" b="1" dirty="0" err="1">
                <a:latin typeface="Times New Roman" pitchFamily="18" charset="0"/>
              </a:rPr>
              <a:t>sao</a:t>
            </a:r>
            <a:r>
              <a:rPr lang="en-US" altLang="en-US" sz="2400" b="1" dirty="0">
                <a:latin typeface="Times New Roman" pitchFamily="18" charset="0"/>
              </a:rPr>
              <a:t>?</a:t>
            </a:r>
            <a:endParaRPr lang="en-US" altLang="en-US" sz="2400" dirty="0">
              <a:latin typeface="Times New Roman" pitchFamily="18" charset="0"/>
            </a:endParaRPr>
          </a:p>
          <a:p>
            <a:pPr eaLnBrk="1" hangingPunct="1">
              <a:spcBef>
                <a:spcPct val="50000"/>
              </a:spcBef>
            </a:pPr>
            <a:r>
              <a:rPr lang="en-US" altLang="en-US" sz="2400" dirty="0" err="1">
                <a:latin typeface="Times New Roman" pitchFamily="18" charset="0"/>
              </a:rPr>
              <a:t>a.Một</a:t>
            </a:r>
            <a:r>
              <a:rPr lang="en-US" altLang="en-US" sz="2400" dirty="0">
                <a:latin typeface="Times New Roman" pitchFamily="18" charset="0"/>
              </a:rPr>
              <a:t> </a:t>
            </a:r>
            <a:r>
              <a:rPr lang="en-US" altLang="en-US" sz="2400" dirty="0" err="1">
                <a:latin typeface="Times New Roman" pitchFamily="18" charset="0"/>
              </a:rPr>
              <a:t>ông</a:t>
            </a:r>
            <a:r>
              <a:rPr lang="en-US" altLang="en-US" sz="2400" dirty="0">
                <a:latin typeface="Times New Roman" pitchFamily="18" charset="0"/>
              </a:rPr>
              <a:t> </a:t>
            </a:r>
            <a:r>
              <a:rPr lang="en-US" altLang="en-US" sz="2400" dirty="0" err="1">
                <a:latin typeface="Times New Roman" pitchFamily="18" charset="0"/>
              </a:rPr>
              <a:t>lão</a:t>
            </a:r>
            <a:r>
              <a:rPr lang="en-US" altLang="en-US" sz="2400" dirty="0">
                <a:latin typeface="Times New Roman" pitchFamily="18" charset="0"/>
              </a:rPr>
              <a:t> </a:t>
            </a:r>
            <a:r>
              <a:rPr lang="en-US" altLang="en-US" sz="2400" dirty="0" err="1">
                <a:latin typeface="Times New Roman" pitchFamily="18" charset="0"/>
              </a:rPr>
              <a:t>ăn</a:t>
            </a:r>
            <a:r>
              <a:rPr lang="en-US" altLang="en-US" sz="2400" dirty="0">
                <a:latin typeface="Times New Roman" pitchFamily="18" charset="0"/>
              </a:rPr>
              <a:t> </a:t>
            </a:r>
            <a:r>
              <a:rPr lang="en-US" altLang="en-US" sz="2400" dirty="0" err="1">
                <a:latin typeface="Times New Roman" pitchFamily="18" charset="0"/>
              </a:rPr>
              <a:t>xin</a:t>
            </a:r>
            <a:r>
              <a:rPr lang="en-US" altLang="en-US" sz="2400" dirty="0">
                <a:latin typeface="Times New Roman" pitchFamily="18" charset="0"/>
              </a:rPr>
              <a:t> </a:t>
            </a:r>
            <a:r>
              <a:rPr lang="en-US" altLang="en-US" sz="2400" dirty="0" err="1">
                <a:latin typeface="Times New Roman" pitchFamily="18" charset="0"/>
              </a:rPr>
              <a:t>vào</a:t>
            </a:r>
            <a:r>
              <a:rPr lang="en-US" altLang="en-US" sz="2400" dirty="0">
                <a:latin typeface="Times New Roman" pitchFamily="18" charset="0"/>
              </a:rPr>
              <a:t> </a:t>
            </a:r>
            <a:r>
              <a:rPr lang="en-US" altLang="en-US" sz="2400" dirty="0" err="1">
                <a:latin typeface="Times New Roman" pitchFamily="18" charset="0"/>
              </a:rPr>
              <a:t>nhà</a:t>
            </a:r>
            <a:r>
              <a:rPr lang="en-US" altLang="en-US" sz="2400" dirty="0">
                <a:latin typeface="Times New Roman" pitchFamily="18" charset="0"/>
              </a:rPr>
              <a:t> </a:t>
            </a:r>
            <a:r>
              <a:rPr lang="en-US" altLang="en-US" sz="2400" dirty="0" err="1">
                <a:latin typeface="Times New Roman" pitchFamily="18" charset="0"/>
              </a:rPr>
              <a:t>Nhàn</a:t>
            </a:r>
            <a:r>
              <a:rPr lang="en-US" altLang="en-US" sz="2400" dirty="0">
                <a:latin typeface="Times New Roman" pitchFamily="18" charset="0"/>
              </a:rPr>
              <a:t>. </a:t>
            </a:r>
            <a:r>
              <a:rPr lang="en-US" altLang="en-US" sz="2400" dirty="0" err="1">
                <a:latin typeface="Times New Roman" pitchFamily="18" charset="0"/>
              </a:rPr>
              <a:t>Nhàn</a:t>
            </a:r>
            <a:r>
              <a:rPr lang="en-US" altLang="en-US" sz="2400" dirty="0">
                <a:latin typeface="Times New Roman" pitchFamily="18" charset="0"/>
              </a:rPr>
              <a:t> </a:t>
            </a:r>
            <a:r>
              <a:rPr lang="en-US" altLang="en-US" sz="2400" dirty="0" err="1">
                <a:latin typeface="Times New Roman" pitchFamily="18" charset="0"/>
              </a:rPr>
              <a:t>cho</a:t>
            </a:r>
            <a:r>
              <a:rPr lang="en-US" altLang="en-US" sz="2400" dirty="0">
                <a:latin typeface="Times New Roman" pitchFamily="18" charset="0"/>
              </a:rPr>
              <a:t> </a:t>
            </a:r>
            <a:r>
              <a:rPr lang="en-US" altLang="en-US" sz="2400" dirty="0" err="1">
                <a:latin typeface="Times New Roman" pitchFamily="18" charset="0"/>
              </a:rPr>
              <a:t>ông</a:t>
            </a:r>
            <a:r>
              <a:rPr lang="en-US" altLang="en-US" sz="2400" dirty="0">
                <a:latin typeface="Times New Roman" pitchFamily="18" charset="0"/>
              </a:rPr>
              <a:t> </a:t>
            </a:r>
            <a:r>
              <a:rPr lang="en-US" altLang="en-US" sz="2400" dirty="0" err="1">
                <a:latin typeface="Times New Roman" pitchFamily="18" charset="0"/>
              </a:rPr>
              <a:t>một</a:t>
            </a:r>
            <a:r>
              <a:rPr lang="en-US" altLang="en-US" sz="2400" dirty="0">
                <a:latin typeface="Times New Roman" pitchFamily="18" charset="0"/>
              </a:rPr>
              <a:t> </a:t>
            </a:r>
            <a:r>
              <a:rPr lang="en-US" altLang="en-US" sz="2400" dirty="0" err="1">
                <a:latin typeface="Times New Roman" pitchFamily="18" charset="0"/>
              </a:rPr>
              <a:t>ít</a:t>
            </a:r>
            <a:r>
              <a:rPr lang="en-US" altLang="en-US" sz="2400" dirty="0">
                <a:latin typeface="Times New Roman" pitchFamily="18" charset="0"/>
              </a:rPr>
              <a:t> </a:t>
            </a:r>
            <a:r>
              <a:rPr lang="en-US" altLang="en-US" sz="2400" dirty="0" err="1">
                <a:latin typeface="Times New Roman" pitchFamily="18" charset="0"/>
              </a:rPr>
              <a:t>gạo</a:t>
            </a:r>
            <a:r>
              <a:rPr lang="en-US" altLang="en-US" sz="2400" dirty="0">
                <a:latin typeface="Times New Roman" pitchFamily="18" charset="0"/>
              </a:rPr>
              <a:t> </a:t>
            </a:r>
            <a:r>
              <a:rPr lang="en-US" altLang="en-US" sz="2400" dirty="0" err="1">
                <a:latin typeface="Times New Roman" pitchFamily="18" charset="0"/>
              </a:rPr>
              <a:t>rồi</a:t>
            </a:r>
            <a:r>
              <a:rPr lang="en-US" altLang="en-US" sz="2400" dirty="0">
                <a:latin typeface="Times New Roman" pitchFamily="18" charset="0"/>
              </a:rPr>
              <a:t> </a:t>
            </a:r>
            <a:r>
              <a:rPr lang="en-US" altLang="en-US" sz="2400" dirty="0" err="1">
                <a:latin typeface="Times New Roman" pitchFamily="18" charset="0"/>
              </a:rPr>
              <a:t>quát</a:t>
            </a:r>
            <a:r>
              <a:rPr lang="en-US" altLang="en-US" sz="2400" dirty="0">
                <a:latin typeface="Times New Roman" pitchFamily="18" charset="0"/>
              </a:rPr>
              <a:t>: “</a:t>
            </a:r>
            <a:r>
              <a:rPr lang="en-US" altLang="en-US" sz="2400" dirty="0" err="1">
                <a:latin typeface="Times New Roman" pitchFamily="18" charset="0"/>
              </a:rPr>
              <a:t>Thôi</a:t>
            </a:r>
            <a:r>
              <a:rPr lang="en-US" altLang="en-US" sz="2400" dirty="0">
                <a:latin typeface="Times New Roman" pitchFamily="18" charset="0"/>
              </a:rPr>
              <a:t>, </a:t>
            </a:r>
            <a:r>
              <a:rPr lang="en-US" altLang="en-US" sz="2400" dirty="0" err="1">
                <a:latin typeface="Times New Roman" pitchFamily="18" charset="0"/>
              </a:rPr>
              <a:t>đi</a:t>
            </a:r>
            <a:r>
              <a:rPr lang="en-US" altLang="en-US" sz="2400" dirty="0">
                <a:latin typeface="Times New Roman" pitchFamily="18" charset="0"/>
              </a:rPr>
              <a:t> </a:t>
            </a:r>
            <a:r>
              <a:rPr lang="en-US" altLang="en-US" sz="2400" dirty="0" err="1">
                <a:latin typeface="Times New Roman" pitchFamily="18" charset="0"/>
              </a:rPr>
              <a:t>đi</a:t>
            </a:r>
            <a:r>
              <a:rPr lang="en-US" altLang="en-US" sz="2400" dirty="0">
                <a:latin typeface="Times New Roman" pitchFamily="18" charset="0"/>
              </a:rPr>
              <a:t> !”.</a:t>
            </a:r>
          </a:p>
          <a:p>
            <a:pPr eaLnBrk="1" hangingPunct="1">
              <a:spcBef>
                <a:spcPct val="50000"/>
              </a:spcBef>
            </a:pPr>
            <a:r>
              <a:rPr lang="en-US" altLang="en-US" sz="2400" dirty="0">
                <a:latin typeface="Times New Roman" pitchFamily="18" charset="0"/>
              </a:rPr>
              <a:t>b. </a:t>
            </a:r>
            <a:r>
              <a:rPr lang="en-US" altLang="en-US" sz="2400" dirty="0" err="1">
                <a:latin typeface="Times New Roman" pitchFamily="18" charset="0"/>
              </a:rPr>
              <a:t>Trung</a:t>
            </a:r>
            <a:r>
              <a:rPr lang="en-US" altLang="en-US" sz="2400" dirty="0">
                <a:latin typeface="Times New Roman" pitchFamily="18" charset="0"/>
              </a:rPr>
              <a:t> </a:t>
            </a:r>
            <a:r>
              <a:rPr lang="en-US" altLang="en-US" sz="2400" dirty="0" err="1">
                <a:latin typeface="Times New Roman" pitchFamily="18" charset="0"/>
              </a:rPr>
              <a:t>nhường</a:t>
            </a:r>
            <a:r>
              <a:rPr lang="en-US" altLang="en-US" sz="2400" dirty="0">
                <a:latin typeface="Times New Roman" pitchFamily="18" charset="0"/>
              </a:rPr>
              <a:t> </a:t>
            </a:r>
            <a:r>
              <a:rPr lang="en-US" altLang="en-US" sz="2400" dirty="0" err="1">
                <a:latin typeface="Times New Roman" pitchFamily="18" charset="0"/>
              </a:rPr>
              <a:t>ghế</a:t>
            </a:r>
            <a:r>
              <a:rPr lang="en-US" altLang="en-US" sz="2400" dirty="0">
                <a:latin typeface="Times New Roman" pitchFamily="18" charset="0"/>
              </a:rPr>
              <a:t> </a:t>
            </a:r>
            <a:r>
              <a:rPr lang="en-US" altLang="en-US" sz="2400" dirty="0" err="1">
                <a:latin typeface="Times New Roman" pitchFamily="18" charset="0"/>
              </a:rPr>
              <a:t>trên</a:t>
            </a:r>
            <a:r>
              <a:rPr lang="en-US" altLang="en-US" sz="2400" dirty="0">
                <a:latin typeface="Times New Roman" pitchFamily="18" charset="0"/>
              </a:rPr>
              <a:t> ô </a:t>
            </a:r>
            <a:r>
              <a:rPr lang="en-US" altLang="en-US" sz="2400" dirty="0" err="1">
                <a:latin typeface="Times New Roman" pitchFamily="18" charset="0"/>
              </a:rPr>
              <a:t>tô</a:t>
            </a:r>
            <a:r>
              <a:rPr lang="en-US" altLang="en-US" sz="2400" dirty="0">
                <a:latin typeface="Times New Roman" pitchFamily="18" charset="0"/>
              </a:rPr>
              <a:t> </a:t>
            </a:r>
            <a:r>
              <a:rPr lang="en-US" altLang="en-US" sz="2400" dirty="0" err="1">
                <a:latin typeface="Times New Roman" pitchFamily="18" charset="0"/>
              </a:rPr>
              <a:t>buýt</a:t>
            </a:r>
            <a:r>
              <a:rPr lang="en-US" altLang="en-US" sz="2400" dirty="0">
                <a:latin typeface="Times New Roman" pitchFamily="18" charset="0"/>
              </a:rPr>
              <a:t> </a:t>
            </a:r>
            <a:r>
              <a:rPr lang="en-US" altLang="en-US" sz="2400" dirty="0" err="1">
                <a:latin typeface="Times New Roman" pitchFamily="18" charset="0"/>
              </a:rPr>
              <a:t>cho</a:t>
            </a:r>
            <a:r>
              <a:rPr lang="en-US" altLang="en-US" sz="2400" dirty="0">
                <a:latin typeface="Times New Roman" pitchFamily="18" charset="0"/>
              </a:rPr>
              <a:t> </a:t>
            </a:r>
            <a:r>
              <a:rPr lang="en-US" altLang="en-US" sz="2400" dirty="0" err="1">
                <a:latin typeface="Times New Roman" pitchFamily="18" charset="0"/>
              </a:rPr>
              <a:t>một</a:t>
            </a:r>
            <a:r>
              <a:rPr lang="en-US" altLang="en-US" sz="2400" dirty="0">
                <a:latin typeface="Times New Roman" pitchFamily="18" charset="0"/>
              </a:rPr>
              <a:t> </a:t>
            </a:r>
            <a:r>
              <a:rPr lang="en-US" altLang="en-US" sz="2400" dirty="0" err="1">
                <a:latin typeface="Times New Roman" pitchFamily="18" charset="0"/>
              </a:rPr>
              <a:t>người</a:t>
            </a:r>
            <a:r>
              <a:rPr lang="en-US" altLang="en-US" sz="2400" dirty="0">
                <a:latin typeface="Times New Roman" pitchFamily="18" charset="0"/>
              </a:rPr>
              <a:t> </a:t>
            </a:r>
            <a:r>
              <a:rPr lang="en-US" altLang="en-US" sz="2400" dirty="0" err="1">
                <a:latin typeface="Times New Roman" pitchFamily="18" charset="0"/>
              </a:rPr>
              <a:t>phụ</a:t>
            </a:r>
            <a:r>
              <a:rPr lang="en-US" altLang="en-US" sz="2400" dirty="0">
                <a:latin typeface="Times New Roman" pitchFamily="18" charset="0"/>
              </a:rPr>
              <a:t> </a:t>
            </a:r>
            <a:r>
              <a:rPr lang="en-US" altLang="en-US" sz="2400" dirty="0" err="1">
                <a:latin typeface="Times New Roman" pitchFamily="18" charset="0"/>
              </a:rPr>
              <a:t>nữ</a:t>
            </a:r>
            <a:r>
              <a:rPr lang="en-US" altLang="en-US" sz="2400" dirty="0">
                <a:latin typeface="Times New Roman" pitchFamily="18" charset="0"/>
              </a:rPr>
              <a:t> </a:t>
            </a:r>
            <a:r>
              <a:rPr lang="en-US" altLang="en-US" sz="2400" dirty="0" err="1">
                <a:latin typeface="Times New Roman" pitchFamily="18" charset="0"/>
              </a:rPr>
              <a:t>mang</a:t>
            </a:r>
            <a:r>
              <a:rPr lang="en-US" altLang="en-US" sz="2400" dirty="0">
                <a:latin typeface="Times New Roman" pitchFamily="18" charset="0"/>
              </a:rPr>
              <a:t> </a:t>
            </a:r>
            <a:r>
              <a:rPr lang="en-US" altLang="en-US" sz="2400" dirty="0" err="1">
                <a:latin typeface="Times New Roman" pitchFamily="18" charset="0"/>
              </a:rPr>
              <a:t>bầu</a:t>
            </a:r>
            <a:r>
              <a:rPr lang="en-US" altLang="en-US" sz="2400" dirty="0">
                <a:latin typeface="Times New Roman" pitchFamily="18" charset="0"/>
              </a:rPr>
              <a:t> .</a:t>
            </a:r>
          </a:p>
          <a:p>
            <a:pPr eaLnBrk="1" hangingPunct="1">
              <a:spcBef>
                <a:spcPct val="50000"/>
              </a:spcBef>
            </a:pPr>
            <a:r>
              <a:rPr lang="en-US" altLang="en-US" sz="2400" dirty="0">
                <a:latin typeface="Times New Roman" pitchFamily="18" charset="0"/>
              </a:rPr>
              <a:t>c. </a:t>
            </a:r>
            <a:r>
              <a:rPr lang="en-US" altLang="en-US" sz="2400" dirty="0" err="1">
                <a:latin typeface="Times New Roman" pitchFamily="18" charset="0"/>
              </a:rPr>
              <a:t>Trong</a:t>
            </a:r>
            <a:r>
              <a:rPr lang="en-US" altLang="en-US" sz="2400" dirty="0">
                <a:latin typeface="Times New Roman" pitchFamily="18" charset="0"/>
              </a:rPr>
              <a:t> </a:t>
            </a:r>
            <a:r>
              <a:rPr lang="en-US" altLang="en-US" sz="2400" dirty="0" err="1">
                <a:latin typeface="Times New Roman" pitchFamily="18" charset="0"/>
              </a:rPr>
              <a:t>rạp</a:t>
            </a:r>
            <a:r>
              <a:rPr lang="en-US" altLang="en-US" sz="2400" dirty="0">
                <a:latin typeface="Times New Roman" pitchFamily="18" charset="0"/>
              </a:rPr>
              <a:t> </a:t>
            </a:r>
            <a:r>
              <a:rPr lang="en-US" altLang="en-US" sz="2400" dirty="0" err="1">
                <a:latin typeface="Times New Roman" pitchFamily="18" charset="0"/>
              </a:rPr>
              <a:t>chiếu</a:t>
            </a:r>
            <a:r>
              <a:rPr lang="en-US" altLang="en-US" sz="2400" dirty="0">
                <a:latin typeface="Times New Roman" pitchFamily="18" charset="0"/>
              </a:rPr>
              <a:t> </a:t>
            </a:r>
            <a:r>
              <a:rPr lang="en-US" altLang="en-US" sz="2400" dirty="0" err="1">
                <a:latin typeface="Times New Roman" pitchFamily="18" charset="0"/>
              </a:rPr>
              <a:t>bóng</a:t>
            </a:r>
            <a:r>
              <a:rPr lang="en-US" altLang="en-US" sz="2400" dirty="0">
                <a:latin typeface="Times New Roman" pitchFamily="18" charset="0"/>
              </a:rPr>
              <a:t>, </a:t>
            </a:r>
            <a:r>
              <a:rPr lang="en-US" altLang="en-US" sz="2400" dirty="0" err="1">
                <a:latin typeface="Times New Roman" pitchFamily="18" charset="0"/>
              </a:rPr>
              <a:t>mấy</a:t>
            </a:r>
            <a:r>
              <a:rPr lang="en-US" altLang="en-US" sz="2400" dirty="0">
                <a:latin typeface="Times New Roman" pitchFamily="18" charset="0"/>
              </a:rPr>
              <a:t> </a:t>
            </a:r>
            <a:r>
              <a:rPr lang="en-US" altLang="en-US" sz="2400" dirty="0" err="1">
                <a:latin typeface="Times New Roman" pitchFamily="18" charset="0"/>
              </a:rPr>
              <a:t>bạn</a:t>
            </a:r>
            <a:r>
              <a:rPr lang="en-US" altLang="en-US" sz="2400" dirty="0">
                <a:latin typeface="Times New Roman" pitchFamily="18" charset="0"/>
              </a:rPr>
              <a:t> </a:t>
            </a:r>
            <a:r>
              <a:rPr lang="en-US" altLang="en-US" sz="2400" dirty="0" err="1">
                <a:latin typeface="Times New Roman" pitchFamily="18" charset="0"/>
              </a:rPr>
              <a:t>nhỏ</a:t>
            </a:r>
            <a:r>
              <a:rPr lang="en-US" altLang="en-US" sz="2400" dirty="0">
                <a:latin typeface="Times New Roman" pitchFamily="18" charset="0"/>
              </a:rPr>
              <a:t> </a:t>
            </a:r>
            <a:r>
              <a:rPr lang="en-US" altLang="en-US" sz="2400" dirty="0" err="1">
                <a:latin typeface="Times New Roman" pitchFamily="18" charset="0"/>
              </a:rPr>
              <a:t>vừa</a:t>
            </a:r>
            <a:r>
              <a:rPr lang="en-US" altLang="en-US" sz="2400" dirty="0">
                <a:latin typeface="Times New Roman" pitchFamily="18" charset="0"/>
              </a:rPr>
              <a:t> </a:t>
            </a:r>
            <a:r>
              <a:rPr lang="en-US" altLang="en-US" sz="2400" dirty="0" err="1">
                <a:latin typeface="Times New Roman" pitchFamily="18" charset="0"/>
              </a:rPr>
              <a:t>xem</a:t>
            </a:r>
            <a:r>
              <a:rPr lang="en-US" altLang="en-US" sz="2400" dirty="0">
                <a:latin typeface="Times New Roman" pitchFamily="18" charset="0"/>
              </a:rPr>
              <a:t> </a:t>
            </a:r>
            <a:r>
              <a:rPr lang="en-US" altLang="en-US" sz="2400" dirty="0" err="1">
                <a:latin typeface="Times New Roman" pitchFamily="18" charset="0"/>
              </a:rPr>
              <a:t>phim</a:t>
            </a:r>
            <a:r>
              <a:rPr lang="en-US" altLang="en-US" sz="2400" dirty="0">
                <a:latin typeface="Times New Roman" pitchFamily="18" charset="0"/>
              </a:rPr>
              <a:t>, </a:t>
            </a:r>
            <a:r>
              <a:rPr lang="en-US" altLang="en-US" sz="2400" dirty="0" err="1">
                <a:latin typeface="Times New Roman" pitchFamily="18" charset="0"/>
              </a:rPr>
              <a:t>vừa</a:t>
            </a:r>
            <a:r>
              <a:rPr lang="en-US" altLang="en-US" sz="2400" dirty="0">
                <a:latin typeface="Times New Roman" pitchFamily="18" charset="0"/>
              </a:rPr>
              <a:t> </a:t>
            </a:r>
            <a:r>
              <a:rPr lang="en-US" altLang="en-US" sz="2400" dirty="0" err="1">
                <a:latin typeface="Times New Roman" pitchFamily="18" charset="0"/>
              </a:rPr>
              <a:t>bình</a:t>
            </a:r>
            <a:r>
              <a:rPr lang="en-US" altLang="en-US" sz="2400" dirty="0">
                <a:latin typeface="Times New Roman" pitchFamily="18" charset="0"/>
              </a:rPr>
              <a:t> </a:t>
            </a:r>
            <a:r>
              <a:rPr lang="en-US" altLang="en-US" sz="2400" dirty="0" err="1">
                <a:latin typeface="Times New Roman" pitchFamily="18" charset="0"/>
              </a:rPr>
              <a:t>phẩm</a:t>
            </a:r>
            <a:r>
              <a:rPr lang="en-US" altLang="en-US" sz="2400" dirty="0">
                <a:latin typeface="Times New Roman" pitchFamily="18" charset="0"/>
              </a:rPr>
              <a:t> </a:t>
            </a:r>
            <a:r>
              <a:rPr lang="en-US" altLang="en-US" sz="2400" dirty="0" err="1">
                <a:latin typeface="Times New Roman" pitchFamily="18" charset="0"/>
              </a:rPr>
              <a:t>và</a:t>
            </a:r>
            <a:r>
              <a:rPr lang="en-US" altLang="en-US" sz="2400" dirty="0">
                <a:latin typeface="Times New Roman" pitchFamily="18" charset="0"/>
              </a:rPr>
              <a:t> </a:t>
            </a:r>
            <a:r>
              <a:rPr lang="en-US" altLang="en-US" sz="2400" dirty="0" err="1">
                <a:latin typeface="Times New Roman" pitchFamily="18" charset="0"/>
              </a:rPr>
              <a:t>cười</a:t>
            </a:r>
            <a:r>
              <a:rPr lang="en-US" altLang="en-US" sz="2400" dirty="0">
                <a:latin typeface="Times New Roman" pitchFamily="18" charset="0"/>
              </a:rPr>
              <a:t> </a:t>
            </a:r>
            <a:r>
              <a:rPr lang="en-US" altLang="en-US" sz="2400" dirty="0" err="1">
                <a:latin typeface="Times New Roman" pitchFamily="18" charset="0"/>
              </a:rPr>
              <a:t>đùa</a:t>
            </a:r>
            <a:r>
              <a:rPr lang="en-US" altLang="en-US" sz="2400" dirty="0">
                <a:latin typeface="Times New Roman" pitchFamily="18" charset="0"/>
              </a:rPr>
              <a:t> .</a:t>
            </a:r>
          </a:p>
          <a:p>
            <a:pPr eaLnBrk="1" hangingPunct="1">
              <a:spcBef>
                <a:spcPct val="50000"/>
              </a:spcBef>
            </a:pPr>
            <a:r>
              <a:rPr lang="en-US" altLang="en-US" sz="2400" dirty="0">
                <a:latin typeface="Times New Roman" pitchFamily="18" charset="0"/>
              </a:rPr>
              <a:t>d. Do </a:t>
            </a:r>
            <a:r>
              <a:rPr lang="en-US" altLang="en-US" sz="2400" dirty="0" err="1">
                <a:latin typeface="Times New Roman" pitchFamily="18" charset="0"/>
              </a:rPr>
              <a:t>sơ</a:t>
            </a:r>
            <a:r>
              <a:rPr lang="en-US" altLang="en-US" sz="2400" dirty="0">
                <a:latin typeface="Times New Roman" pitchFamily="18" charset="0"/>
              </a:rPr>
              <a:t> ý, </a:t>
            </a:r>
            <a:r>
              <a:rPr lang="en-US" altLang="en-US" sz="2400" dirty="0" err="1">
                <a:latin typeface="Times New Roman" pitchFamily="18" charset="0"/>
              </a:rPr>
              <a:t>Lâm</a:t>
            </a:r>
            <a:r>
              <a:rPr lang="en-US" altLang="en-US" sz="2400" dirty="0">
                <a:latin typeface="Times New Roman" pitchFamily="18" charset="0"/>
              </a:rPr>
              <a:t> </a:t>
            </a:r>
            <a:r>
              <a:rPr lang="en-US" altLang="en-US" sz="2400" dirty="0" err="1">
                <a:latin typeface="Times New Roman" pitchFamily="18" charset="0"/>
              </a:rPr>
              <a:t>làm</a:t>
            </a:r>
            <a:r>
              <a:rPr lang="en-US" altLang="en-US" sz="2400" dirty="0">
                <a:latin typeface="Times New Roman" pitchFamily="18" charset="0"/>
              </a:rPr>
              <a:t> </a:t>
            </a:r>
            <a:r>
              <a:rPr lang="en-US" altLang="en-US" sz="2400" dirty="0" err="1">
                <a:latin typeface="Times New Roman" pitchFamily="18" charset="0"/>
              </a:rPr>
              <a:t>một</a:t>
            </a:r>
            <a:r>
              <a:rPr lang="en-US" altLang="en-US" sz="2400" dirty="0">
                <a:latin typeface="Times New Roman" pitchFamily="18" charset="0"/>
              </a:rPr>
              <a:t> </a:t>
            </a:r>
            <a:r>
              <a:rPr lang="en-US" altLang="en-US" sz="2400" dirty="0" err="1">
                <a:latin typeface="Times New Roman" pitchFamily="18" charset="0"/>
              </a:rPr>
              <a:t>bé</a:t>
            </a:r>
            <a:r>
              <a:rPr lang="en-US" altLang="en-US" sz="2400" dirty="0">
                <a:latin typeface="Times New Roman" pitchFamily="18" charset="0"/>
              </a:rPr>
              <a:t> </a:t>
            </a:r>
            <a:r>
              <a:rPr lang="en-US" altLang="en-US" sz="2400" dirty="0" err="1">
                <a:latin typeface="Times New Roman" pitchFamily="18" charset="0"/>
              </a:rPr>
              <a:t>ngã.Lâm</a:t>
            </a:r>
            <a:r>
              <a:rPr lang="en-US" altLang="en-US" sz="2400" dirty="0">
                <a:latin typeface="Times New Roman" pitchFamily="18" charset="0"/>
              </a:rPr>
              <a:t> </a:t>
            </a:r>
            <a:r>
              <a:rPr lang="en-US" altLang="en-US" sz="2400" dirty="0" err="1">
                <a:latin typeface="Times New Roman" pitchFamily="18" charset="0"/>
              </a:rPr>
              <a:t>liền</a:t>
            </a:r>
            <a:r>
              <a:rPr lang="en-US" altLang="en-US" sz="2400" dirty="0">
                <a:latin typeface="Times New Roman" pitchFamily="18" charset="0"/>
              </a:rPr>
              <a:t> </a:t>
            </a:r>
            <a:r>
              <a:rPr lang="en-US" altLang="en-US" sz="2400" dirty="0" err="1">
                <a:latin typeface="Times New Roman" pitchFamily="18" charset="0"/>
              </a:rPr>
              <a:t>xin</a:t>
            </a:r>
            <a:r>
              <a:rPr lang="en-US" altLang="en-US" sz="2400" dirty="0">
                <a:latin typeface="Times New Roman" pitchFamily="18" charset="0"/>
              </a:rPr>
              <a:t> </a:t>
            </a:r>
            <a:r>
              <a:rPr lang="en-US" altLang="en-US" sz="2400" dirty="0" err="1">
                <a:latin typeface="Times New Roman" pitchFamily="18" charset="0"/>
              </a:rPr>
              <a:t>lỗi</a:t>
            </a:r>
            <a:r>
              <a:rPr lang="en-US" altLang="en-US" sz="2400" dirty="0">
                <a:latin typeface="Times New Roman" pitchFamily="18" charset="0"/>
              </a:rPr>
              <a:t> </a:t>
            </a:r>
            <a:r>
              <a:rPr lang="en-US" altLang="en-US" sz="2400" dirty="0" err="1">
                <a:latin typeface="Times New Roman" pitchFamily="18" charset="0"/>
              </a:rPr>
              <a:t>và</a:t>
            </a:r>
            <a:r>
              <a:rPr lang="en-US" altLang="en-US" sz="2400" dirty="0">
                <a:latin typeface="Times New Roman" pitchFamily="18" charset="0"/>
              </a:rPr>
              <a:t> </a:t>
            </a:r>
            <a:r>
              <a:rPr lang="en-US" altLang="en-US" sz="2400" dirty="0" err="1">
                <a:latin typeface="Times New Roman" pitchFamily="18" charset="0"/>
              </a:rPr>
              <a:t>đỡ</a:t>
            </a:r>
            <a:r>
              <a:rPr lang="en-US" altLang="en-US" sz="2400" dirty="0">
                <a:latin typeface="Times New Roman" pitchFamily="18" charset="0"/>
              </a:rPr>
              <a:t> </a:t>
            </a:r>
            <a:r>
              <a:rPr lang="en-US" altLang="en-US" sz="2400" dirty="0" err="1">
                <a:latin typeface="Times New Roman" pitchFamily="18" charset="0"/>
              </a:rPr>
              <a:t>em</a:t>
            </a:r>
            <a:r>
              <a:rPr lang="en-US" altLang="en-US" sz="2400" dirty="0">
                <a:latin typeface="Times New Roman" pitchFamily="18" charset="0"/>
              </a:rPr>
              <a:t> </a:t>
            </a:r>
            <a:r>
              <a:rPr lang="en-US" altLang="en-US" sz="2400" dirty="0" err="1">
                <a:latin typeface="Times New Roman" pitchFamily="18" charset="0"/>
              </a:rPr>
              <a:t>bé</a:t>
            </a:r>
            <a:r>
              <a:rPr lang="en-US" altLang="en-US" sz="2400" dirty="0">
                <a:latin typeface="Times New Roman" pitchFamily="18" charset="0"/>
              </a:rPr>
              <a:t> </a:t>
            </a:r>
            <a:r>
              <a:rPr lang="en-US" altLang="en-US" sz="2400" dirty="0" err="1">
                <a:latin typeface="Times New Roman" pitchFamily="18" charset="0"/>
              </a:rPr>
              <a:t>dậy</a:t>
            </a:r>
            <a:r>
              <a:rPr lang="en-US" altLang="en-US" sz="2400" dirty="0">
                <a:latin typeface="Times New Roman" pitchFamily="18" charset="0"/>
              </a:rPr>
              <a:t> .</a:t>
            </a:r>
          </a:p>
          <a:p>
            <a:pPr eaLnBrk="1" hangingPunct="1">
              <a:spcBef>
                <a:spcPct val="50000"/>
              </a:spcBef>
            </a:pPr>
            <a:r>
              <a:rPr lang="en-US" altLang="en-US" sz="2400" dirty="0">
                <a:latin typeface="Times New Roman" pitchFamily="18" charset="0"/>
              </a:rPr>
              <a:t>đ. Nam </a:t>
            </a:r>
            <a:r>
              <a:rPr lang="en-US" altLang="en-US" sz="2400" dirty="0" err="1">
                <a:latin typeface="Times New Roman" pitchFamily="18" charset="0"/>
              </a:rPr>
              <a:t>đã</a:t>
            </a:r>
            <a:r>
              <a:rPr lang="en-US" altLang="en-US" sz="2400" dirty="0">
                <a:latin typeface="Times New Roman" pitchFamily="18" charset="0"/>
              </a:rPr>
              <a:t> </a:t>
            </a:r>
            <a:r>
              <a:rPr lang="en-US" altLang="en-US" sz="2400" dirty="0" err="1">
                <a:latin typeface="Times New Roman" pitchFamily="18" charset="0"/>
              </a:rPr>
              <a:t>bỏ</a:t>
            </a:r>
            <a:r>
              <a:rPr lang="en-US" altLang="en-US" sz="2400" dirty="0">
                <a:latin typeface="Times New Roman" pitchFamily="18" charset="0"/>
              </a:rPr>
              <a:t> </a:t>
            </a:r>
            <a:r>
              <a:rPr lang="en-US" altLang="en-US" sz="2400" dirty="0" err="1">
                <a:latin typeface="Times New Roman" pitchFamily="18" charset="0"/>
              </a:rPr>
              <a:t>một</a:t>
            </a:r>
            <a:r>
              <a:rPr lang="en-US" altLang="en-US" sz="2400" dirty="0">
                <a:latin typeface="Times New Roman" pitchFamily="18" charset="0"/>
              </a:rPr>
              <a:t> con </a:t>
            </a:r>
            <a:r>
              <a:rPr lang="en-US" altLang="en-US" sz="2400" dirty="0" err="1">
                <a:latin typeface="Times New Roman" pitchFamily="18" charset="0"/>
              </a:rPr>
              <a:t>sâu</a:t>
            </a:r>
            <a:r>
              <a:rPr lang="en-US" altLang="en-US" sz="2400" dirty="0">
                <a:latin typeface="Times New Roman" pitchFamily="18" charset="0"/>
              </a:rPr>
              <a:t> </a:t>
            </a:r>
            <a:r>
              <a:rPr lang="en-US" altLang="en-US" sz="2400" dirty="0" err="1">
                <a:latin typeface="Times New Roman" pitchFamily="18" charset="0"/>
              </a:rPr>
              <a:t>vào</a:t>
            </a:r>
            <a:r>
              <a:rPr lang="en-US" altLang="en-US" sz="2400" dirty="0">
                <a:latin typeface="Times New Roman" pitchFamily="18" charset="0"/>
              </a:rPr>
              <a:t> </a:t>
            </a:r>
            <a:r>
              <a:rPr lang="en-US" altLang="en-US" sz="2400" dirty="0" err="1">
                <a:latin typeface="Times New Roman" pitchFamily="18" charset="0"/>
              </a:rPr>
              <a:t>cặp</a:t>
            </a:r>
            <a:r>
              <a:rPr lang="en-US" altLang="en-US" sz="2400" dirty="0">
                <a:latin typeface="Times New Roman" pitchFamily="18" charset="0"/>
              </a:rPr>
              <a:t> </a:t>
            </a:r>
            <a:r>
              <a:rPr lang="en-US" altLang="en-US" sz="2400" dirty="0" err="1">
                <a:latin typeface="Times New Roman" pitchFamily="18" charset="0"/>
              </a:rPr>
              <a:t>sách</a:t>
            </a:r>
            <a:r>
              <a:rPr lang="en-US" altLang="en-US" sz="2400" dirty="0">
                <a:latin typeface="Times New Roman" pitchFamily="18" charset="0"/>
              </a:rPr>
              <a:t> </a:t>
            </a:r>
            <a:r>
              <a:rPr lang="en-US" altLang="en-US" sz="2400" dirty="0" err="1">
                <a:latin typeface="Times New Roman" pitchFamily="18" charset="0"/>
              </a:rPr>
              <a:t>của</a:t>
            </a:r>
            <a:r>
              <a:rPr lang="en-US" altLang="en-US" sz="2400" dirty="0">
                <a:latin typeface="Times New Roman" pitchFamily="18" charset="0"/>
              </a:rPr>
              <a:t> </a:t>
            </a:r>
            <a:r>
              <a:rPr lang="en-US" altLang="en-US" sz="2400" dirty="0" err="1">
                <a:latin typeface="Times New Roman" pitchFamily="18" charset="0"/>
              </a:rPr>
              <a:t>bạn</a:t>
            </a:r>
            <a:r>
              <a:rPr lang="en-US" altLang="en-US" sz="2400" dirty="0">
                <a:latin typeface="Times New Roman" pitchFamily="18" charset="0"/>
              </a:rPr>
              <a:t> </a:t>
            </a:r>
            <a:r>
              <a:rPr lang="en-US" altLang="en-US" sz="2400" dirty="0" err="1">
                <a:latin typeface="Times New Roman" pitchFamily="18" charset="0"/>
              </a:rPr>
              <a:t>Nga</a:t>
            </a:r>
            <a:r>
              <a:rPr lang="en-US" altLang="en-US" sz="2400" dirty="0">
                <a:latin typeface="Times New Roman" pitchFamily="18" charset="0"/>
              </a:rPr>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0" descr="POINSET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6200" y="5029200"/>
            <a:ext cx="1905000" cy="176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12" descr="POINSET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91400" y="4724400"/>
            <a:ext cx="1676400" cy="210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ound Single Corner Rectangle 8"/>
          <p:cNvSpPr/>
          <p:nvPr/>
        </p:nvSpPr>
        <p:spPr>
          <a:xfrm>
            <a:off x="304800" y="1981200"/>
            <a:ext cx="8534400" cy="1600200"/>
          </a:xfrm>
          <a:prstGeom prst="round1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200" dirty="0">
                <a:solidFill>
                  <a:schemeClr val="tx1"/>
                </a:solidFill>
                <a:latin typeface="Times New Roman" pitchFamily="18" charset="0"/>
                <a:cs typeface="Times New Roman" pitchFamily="18" charset="0"/>
              </a:rPr>
              <a:t>Qua </a:t>
            </a:r>
            <a:r>
              <a:rPr lang="en-US" sz="3200" dirty="0" err="1">
                <a:solidFill>
                  <a:schemeClr val="tx1"/>
                </a:solidFill>
                <a:latin typeface="Times New Roman" pitchFamily="18" charset="0"/>
                <a:cs typeface="Times New Roman" pitchFamily="18" charset="0"/>
              </a:rPr>
              <a:t>bài</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tập</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trên</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em</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thấy</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được</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phép</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lịch</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sự</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cần</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thể</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hiện</a:t>
            </a:r>
            <a:r>
              <a:rPr lang="en-US" sz="3200" dirty="0">
                <a:solidFill>
                  <a:schemeClr val="tx1"/>
                </a:solidFill>
                <a:latin typeface="Times New Roman" pitchFamily="18" charset="0"/>
                <a:cs typeface="Times New Roman" pitchFamily="18" charset="0"/>
              </a:rPr>
              <a:t> ở </a:t>
            </a:r>
            <a:r>
              <a:rPr lang="en-US" sz="3200" dirty="0" err="1">
                <a:solidFill>
                  <a:schemeClr val="tx1"/>
                </a:solidFill>
                <a:latin typeface="Times New Roman" pitchFamily="18" charset="0"/>
                <a:cs typeface="Times New Roman" pitchFamily="18" charset="0"/>
              </a:rPr>
              <a:t>những</a:t>
            </a:r>
            <a:r>
              <a:rPr lang="en-US" sz="3200" dirty="0">
                <a:solidFill>
                  <a:schemeClr val="tx1"/>
                </a:solidFill>
                <a:latin typeface="Times New Roman" pitchFamily="18" charset="0"/>
                <a:cs typeface="Times New Roman" pitchFamily="18" charset="0"/>
              </a:rPr>
              <a:t> </a:t>
            </a:r>
            <a:r>
              <a:rPr lang="en-US" sz="3200" dirty="0" err="1">
                <a:solidFill>
                  <a:schemeClr val="tx1"/>
                </a:solidFill>
                <a:latin typeface="Times New Roman" pitchFamily="18" charset="0"/>
                <a:cs typeface="Times New Roman" pitchFamily="18" charset="0"/>
              </a:rPr>
              <a:t>đâu</a:t>
            </a:r>
            <a:r>
              <a:rPr lang="en-US" sz="3200" dirty="0">
                <a:solidFill>
                  <a:schemeClr val="tx1"/>
                </a:solidFill>
                <a:latin typeface="Times New Roman" pitchFamily="18" charset="0"/>
                <a:cs typeface="Times New Roman"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1" name="WordArt 3"/>
          <p:cNvSpPr>
            <a:spLocks noChangeArrowheads="1" noChangeShapeType="1" noTextEdit="1"/>
          </p:cNvSpPr>
          <p:nvPr/>
        </p:nvSpPr>
        <p:spPr bwMode="auto">
          <a:xfrm>
            <a:off x="1905000" y="1371600"/>
            <a:ext cx="4953000" cy="838200"/>
          </a:xfrm>
          <a:prstGeom prst="rect">
            <a:avLst/>
          </a:prstGeom>
        </p:spPr>
        <p:txBody>
          <a:bodyPr wrap="none" fromWordArt="1">
            <a:prstTxWarp prst="textDeflate">
              <a:avLst>
                <a:gd name="adj" fmla="val 18750"/>
              </a:avLst>
            </a:prstTxWarp>
          </a:bodyPr>
          <a:lstStyle/>
          <a:p>
            <a:pPr algn="ctr"/>
            <a:r>
              <a:rPr lang="vi-VN" sz="3600" b="1" kern="10">
                <a:ln w="25400">
                  <a:solidFill>
                    <a:srgbClr val="009900"/>
                  </a:solidFill>
                  <a:round/>
                  <a:headEnd/>
                  <a:tailEnd/>
                </a:ln>
                <a:solidFill>
                  <a:schemeClr val="folHlink"/>
                </a:solidFill>
                <a:latin typeface="Times New Roman"/>
                <a:cs typeface="Times New Roman"/>
              </a:rPr>
              <a:t>TRÒ CHƠI</a:t>
            </a:r>
            <a:endParaRPr lang="en-US" sz="3600" b="1" kern="10">
              <a:ln w="25400">
                <a:solidFill>
                  <a:srgbClr val="009900"/>
                </a:solidFill>
                <a:round/>
                <a:headEnd/>
                <a:tailEnd/>
              </a:ln>
              <a:solidFill>
                <a:schemeClr val="folHlink"/>
              </a:solidFill>
              <a:latin typeface="Times New Roman"/>
              <a:cs typeface="Times New Roman"/>
            </a:endParaRPr>
          </a:p>
        </p:txBody>
      </p:sp>
      <p:sp>
        <p:nvSpPr>
          <p:cNvPr id="252932" name="WordArt 4"/>
          <p:cNvSpPr>
            <a:spLocks noChangeArrowheads="1" noChangeShapeType="1" noTextEdit="1"/>
          </p:cNvSpPr>
          <p:nvPr/>
        </p:nvSpPr>
        <p:spPr bwMode="auto">
          <a:xfrm>
            <a:off x="1485900" y="2438400"/>
            <a:ext cx="5791200" cy="1295400"/>
          </a:xfrm>
          <a:prstGeom prst="rect">
            <a:avLst/>
          </a:prstGeom>
        </p:spPr>
        <p:txBody>
          <a:bodyPr wrap="none" fromWordArt="1">
            <a:prstTxWarp prst="textPlain">
              <a:avLst>
                <a:gd name="adj" fmla="val 50000"/>
              </a:avLst>
            </a:prstTxWarp>
          </a:bodyPr>
          <a:lstStyle/>
          <a:p>
            <a:pPr algn="ctr"/>
            <a:r>
              <a:rPr lang="en-US" sz="2800" b="1" kern="10">
                <a:ln w="9525">
                  <a:solidFill>
                    <a:srgbClr val="FF0066"/>
                  </a:solidFill>
                  <a:round/>
                  <a:headEnd/>
                  <a:tailEnd/>
                </a:ln>
                <a:solidFill>
                  <a:srgbClr val="FF99CC"/>
                </a:solidFill>
                <a:latin typeface="Arial"/>
                <a:cs typeface="Arial"/>
              </a:rPr>
              <a:t>TẬP LÀM</a:t>
            </a:r>
          </a:p>
          <a:p>
            <a:pPr algn="ctr"/>
            <a:r>
              <a:rPr lang="en-US" sz="2800" b="1" kern="10">
                <a:ln w="9525">
                  <a:solidFill>
                    <a:srgbClr val="FF0066"/>
                  </a:solidFill>
                  <a:round/>
                  <a:headEnd/>
                  <a:tailEnd/>
                </a:ln>
                <a:solidFill>
                  <a:srgbClr val="FF99CC"/>
                </a:solidFill>
                <a:latin typeface="Arial"/>
                <a:cs typeface="Arial"/>
              </a:rPr>
              <a:t>PHÓNG VIÊN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52931"/>
                                        </p:tgtEl>
                                        <p:attrNameLst>
                                          <p:attrName>style.visibility</p:attrName>
                                        </p:attrNameLst>
                                      </p:cBhvr>
                                      <p:to>
                                        <p:strVal val="visible"/>
                                      </p:to>
                                    </p:set>
                                    <p:animEffect transition="in" filter="box(in)">
                                      <p:cBhvr>
                                        <p:cTn id="7" dur="500"/>
                                        <p:tgtEl>
                                          <p:spTgt spid="252931"/>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252932"/>
                                        </p:tgtEl>
                                        <p:attrNameLst>
                                          <p:attrName>style.visibility</p:attrName>
                                        </p:attrNameLst>
                                      </p:cBhvr>
                                      <p:to>
                                        <p:strVal val="visible"/>
                                      </p:to>
                                    </p:set>
                                    <p:animEffect transition="in" filter="checkerboard(across)">
                                      <p:cBhvr>
                                        <p:cTn id="10" dur="500"/>
                                        <p:tgtEl>
                                          <p:spTgt spid="2529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931" grpId="0" animBg="1"/>
      <p:bldP spid="25293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762000" y="1676400"/>
            <a:ext cx="7772400" cy="1384300"/>
          </a:xfrm>
          <a:prstGeom prst="rect">
            <a:avLst/>
          </a:prstGeom>
          <a:solidFill>
            <a:srgbClr val="FF99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pPr>
            <a:r>
              <a:rPr lang="en-US" altLang="en-US" sz="2800" dirty="0" err="1">
                <a:latin typeface="Times New Roman" pitchFamily="18" charset="0"/>
              </a:rPr>
              <a:t>Em</a:t>
            </a:r>
            <a:r>
              <a:rPr lang="en-US" altLang="en-US" sz="2800" dirty="0">
                <a:latin typeface="Times New Roman" pitchFamily="18" charset="0"/>
              </a:rPr>
              <a:t> </a:t>
            </a:r>
            <a:r>
              <a:rPr lang="en-US" altLang="en-US" sz="2800" dirty="0" err="1">
                <a:latin typeface="Times New Roman" pitchFamily="18" charset="0"/>
              </a:rPr>
              <a:t>hãy</a:t>
            </a:r>
            <a:r>
              <a:rPr lang="en-US" altLang="en-US" sz="2800" dirty="0">
                <a:latin typeface="Times New Roman" pitchFamily="18" charset="0"/>
              </a:rPr>
              <a:t> </a:t>
            </a:r>
            <a:r>
              <a:rPr lang="en-US" altLang="en-US" sz="2800" dirty="0" err="1">
                <a:latin typeface="Times New Roman" pitchFamily="18" charset="0"/>
              </a:rPr>
              <a:t>cùng</a:t>
            </a:r>
            <a:r>
              <a:rPr lang="en-US" altLang="en-US" sz="2800" dirty="0">
                <a:latin typeface="Times New Roman" pitchFamily="18" charset="0"/>
              </a:rPr>
              <a:t> </a:t>
            </a:r>
            <a:r>
              <a:rPr lang="en-US" altLang="en-US" sz="2800" dirty="0" err="1">
                <a:latin typeface="Times New Roman" pitchFamily="18" charset="0"/>
              </a:rPr>
              <a:t>các</a:t>
            </a:r>
            <a:r>
              <a:rPr lang="en-US" altLang="en-US" sz="2800" dirty="0">
                <a:latin typeface="Times New Roman" pitchFamily="18" charset="0"/>
              </a:rPr>
              <a:t> </a:t>
            </a:r>
            <a:r>
              <a:rPr lang="en-US" altLang="en-US" sz="2800" dirty="0" err="1">
                <a:latin typeface="Times New Roman" pitchFamily="18" charset="0"/>
              </a:rPr>
              <a:t>bạn</a:t>
            </a:r>
            <a:r>
              <a:rPr lang="en-US" altLang="en-US" sz="2800" dirty="0">
                <a:latin typeface="Times New Roman" pitchFamily="18" charset="0"/>
              </a:rPr>
              <a:t> </a:t>
            </a:r>
            <a:r>
              <a:rPr lang="en-US" altLang="en-US" sz="2800" dirty="0" err="1">
                <a:latin typeface="Times New Roman" pitchFamily="18" charset="0"/>
              </a:rPr>
              <a:t>trong</a:t>
            </a:r>
            <a:r>
              <a:rPr lang="en-US" altLang="en-US" sz="2800" dirty="0">
                <a:latin typeface="Times New Roman" pitchFamily="18" charset="0"/>
              </a:rPr>
              <a:t> </a:t>
            </a:r>
            <a:r>
              <a:rPr lang="en-US" altLang="en-US" sz="2800" dirty="0" err="1">
                <a:latin typeface="Times New Roman" pitchFamily="18" charset="0"/>
              </a:rPr>
              <a:t>lớp</a:t>
            </a:r>
            <a:r>
              <a:rPr lang="en-US" altLang="en-US" sz="2800" dirty="0">
                <a:latin typeface="Times New Roman" pitchFamily="18" charset="0"/>
              </a:rPr>
              <a:t> </a:t>
            </a:r>
            <a:r>
              <a:rPr lang="en-US" altLang="en-US" sz="2800" dirty="0" err="1">
                <a:latin typeface="Times New Roman" pitchFamily="18" charset="0"/>
              </a:rPr>
              <a:t>phỏng</a:t>
            </a:r>
            <a:r>
              <a:rPr lang="en-US" altLang="en-US" sz="2800" dirty="0">
                <a:latin typeface="Times New Roman" pitchFamily="18" charset="0"/>
              </a:rPr>
              <a:t> </a:t>
            </a:r>
            <a:r>
              <a:rPr lang="en-US" altLang="en-US" sz="2800" dirty="0" err="1">
                <a:latin typeface="Times New Roman" pitchFamily="18" charset="0"/>
              </a:rPr>
              <a:t>vấn</a:t>
            </a:r>
            <a:r>
              <a:rPr lang="en-US" altLang="en-US" sz="2800" dirty="0">
                <a:latin typeface="Times New Roman" pitchFamily="18" charset="0"/>
              </a:rPr>
              <a:t> </a:t>
            </a:r>
            <a:r>
              <a:rPr lang="en-US" altLang="en-US" sz="2800" dirty="0" err="1">
                <a:latin typeface="Times New Roman" pitchFamily="18" charset="0"/>
              </a:rPr>
              <a:t>nhau</a:t>
            </a:r>
            <a:r>
              <a:rPr lang="en-US" altLang="en-US" sz="2800" dirty="0">
                <a:latin typeface="Times New Roman" pitchFamily="18" charset="0"/>
              </a:rPr>
              <a:t> </a:t>
            </a:r>
            <a:r>
              <a:rPr lang="en-US" altLang="en-US" sz="2800" dirty="0" err="1">
                <a:latin typeface="Times New Roman" pitchFamily="18" charset="0"/>
              </a:rPr>
              <a:t>để</a:t>
            </a:r>
            <a:r>
              <a:rPr lang="en-US" altLang="en-US" sz="2800" dirty="0">
                <a:latin typeface="Times New Roman" pitchFamily="18" charset="0"/>
              </a:rPr>
              <a:t> </a:t>
            </a:r>
            <a:r>
              <a:rPr lang="en-US" altLang="en-US" sz="2800" dirty="0" err="1">
                <a:latin typeface="Times New Roman" pitchFamily="18" charset="0"/>
              </a:rPr>
              <a:t>nêu</a:t>
            </a:r>
            <a:r>
              <a:rPr lang="en-US" altLang="en-US" sz="2800" dirty="0">
                <a:latin typeface="Times New Roman" pitchFamily="18" charset="0"/>
              </a:rPr>
              <a:t> </a:t>
            </a:r>
            <a:r>
              <a:rPr lang="en-US" altLang="en-US" sz="2800" dirty="0" err="1">
                <a:latin typeface="Times New Roman" pitchFamily="18" charset="0"/>
              </a:rPr>
              <a:t>ra</a:t>
            </a:r>
            <a:r>
              <a:rPr lang="en-US" altLang="en-US" sz="2800" dirty="0">
                <a:latin typeface="Times New Roman" pitchFamily="18" charset="0"/>
              </a:rPr>
              <a:t> </a:t>
            </a:r>
            <a:r>
              <a:rPr lang="en-US" altLang="en-US" sz="2800" dirty="0" err="1">
                <a:latin typeface="Times New Roman" pitchFamily="18" charset="0"/>
              </a:rPr>
              <a:t>một</a:t>
            </a:r>
            <a:r>
              <a:rPr lang="en-US" altLang="en-US" sz="2800" dirty="0">
                <a:latin typeface="Times New Roman" pitchFamily="18" charset="0"/>
              </a:rPr>
              <a:t> </a:t>
            </a:r>
            <a:r>
              <a:rPr lang="en-US" altLang="en-US" sz="2800" dirty="0" err="1">
                <a:latin typeface="Times New Roman" pitchFamily="18" charset="0"/>
              </a:rPr>
              <a:t>số</a:t>
            </a:r>
            <a:r>
              <a:rPr lang="en-US" altLang="en-US" sz="2800" dirty="0">
                <a:latin typeface="Times New Roman" pitchFamily="18" charset="0"/>
              </a:rPr>
              <a:t> </a:t>
            </a:r>
            <a:r>
              <a:rPr lang="en-US" altLang="en-US" sz="2800" dirty="0" err="1">
                <a:latin typeface="Times New Roman" pitchFamily="18" charset="0"/>
              </a:rPr>
              <a:t>biểu</a:t>
            </a:r>
            <a:r>
              <a:rPr lang="en-US" altLang="en-US" sz="2800" dirty="0">
                <a:latin typeface="Times New Roman" pitchFamily="18" charset="0"/>
              </a:rPr>
              <a:t> </a:t>
            </a:r>
            <a:r>
              <a:rPr lang="en-US" altLang="en-US" sz="2800" dirty="0" err="1">
                <a:latin typeface="Times New Roman" pitchFamily="18" charset="0"/>
              </a:rPr>
              <a:t>hiện</a:t>
            </a:r>
            <a:r>
              <a:rPr lang="en-US" altLang="en-US" sz="2800" dirty="0">
                <a:latin typeface="Times New Roman" pitchFamily="18" charset="0"/>
              </a:rPr>
              <a:t> </a:t>
            </a:r>
            <a:r>
              <a:rPr lang="en-US" altLang="en-US" sz="2800" dirty="0" err="1">
                <a:latin typeface="Times New Roman" pitchFamily="18" charset="0"/>
              </a:rPr>
              <a:t>của</a:t>
            </a:r>
            <a:r>
              <a:rPr lang="en-US" altLang="en-US" sz="2800" dirty="0">
                <a:latin typeface="Times New Roman" pitchFamily="18" charset="0"/>
              </a:rPr>
              <a:t> </a:t>
            </a:r>
            <a:r>
              <a:rPr lang="en-US" altLang="en-US" sz="2800" dirty="0" err="1">
                <a:latin typeface="Times New Roman" pitchFamily="18" charset="0"/>
              </a:rPr>
              <a:t>phép</a:t>
            </a:r>
            <a:r>
              <a:rPr lang="en-US" altLang="en-US" sz="2800" dirty="0">
                <a:latin typeface="Times New Roman" pitchFamily="18" charset="0"/>
              </a:rPr>
              <a:t> </a:t>
            </a:r>
            <a:r>
              <a:rPr lang="en-US" altLang="en-US" sz="2800" dirty="0" err="1">
                <a:latin typeface="Times New Roman" pitchFamily="18" charset="0"/>
              </a:rPr>
              <a:t>lịch</a:t>
            </a:r>
            <a:r>
              <a:rPr lang="en-US" altLang="en-US" sz="2800" dirty="0">
                <a:latin typeface="Times New Roman" pitchFamily="18" charset="0"/>
              </a:rPr>
              <a:t> </a:t>
            </a:r>
            <a:r>
              <a:rPr lang="en-US" altLang="en-US" sz="2800" dirty="0" err="1">
                <a:latin typeface="Times New Roman" pitchFamily="18" charset="0"/>
              </a:rPr>
              <a:t>sự</a:t>
            </a:r>
            <a:r>
              <a:rPr lang="en-US" altLang="en-US" sz="2800" dirty="0">
                <a:latin typeface="Times New Roman" pitchFamily="18" charset="0"/>
              </a:rPr>
              <a:t> </a:t>
            </a:r>
            <a:r>
              <a:rPr lang="en-US" altLang="en-US" sz="2800" dirty="0" err="1">
                <a:latin typeface="Times New Roman" pitchFamily="18" charset="0"/>
              </a:rPr>
              <a:t>khi</a:t>
            </a:r>
            <a:r>
              <a:rPr lang="en-US" altLang="en-US" sz="2800" dirty="0">
                <a:latin typeface="Times New Roman" pitchFamily="18" charset="0"/>
              </a:rPr>
              <a:t> </a:t>
            </a:r>
            <a:r>
              <a:rPr lang="en-US" altLang="en-US" sz="2800" dirty="0" err="1">
                <a:latin typeface="Times New Roman" pitchFamily="18" charset="0"/>
              </a:rPr>
              <a:t>ăn</a:t>
            </a:r>
            <a:r>
              <a:rPr lang="en-US" altLang="en-US" sz="2800" dirty="0">
                <a:latin typeface="Times New Roman" pitchFamily="18" charset="0"/>
              </a:rPr>
              <a:t> </a:t>
            </a:r>
            <a:r>
              <a:rPr lang="en-US" altLang="en-US" sz="2800" dirty="0" err="1">
                <a:latin typeface="Times New Roman" pitchFamily="18" charset="0"/>
              </a:rPr>
              <a:t>uống</a:t>
            </a:r>
            <a:r>
              <a:rPr lang="en-US" altLang="en-US" sz="2800" dirty="0">
                <a:latin typeface="Times New Roman" pitchFamily="18" charset="0"/>
              </a:rPr>
              <a:t>, </a:t>
            </a:r>
            <a:r>
              <a:rPr lang="en-US" altLang="en-US" sz="2800" dirty="0" err="1">
                <a:latin typeface="Times New Roman" pitchFamily="18" charset="0"/>
              </a:rPr>
              <a:t>nói</a:t>
            </a:r>
            <a:r>
              <a:rPr lang="en-US" altLang="en-US" sz="2800" dirty="0">
                <a:latin typeface="Times New Roman" pitchFamily="18" charset="0"/>
              </a:rPr>
              <a:t> </a:t>
            </a:r>
            <a:r>
              <a:rPr lang="en-US" altLang="en-US" sz="2800" dirty="0" err="1">
                <a:latin typeface="Times New Roman" pitchFamily="18" charset="0"/>
              </a:rPr>
              <a:t>năng</a:t>
            </a:r>
            <a:r>
              <a:rPr lang="en-US" altLang="en-US" sz="2800" dirty="0">
                <a:latin typeface="Times New Roman" pitchFamily="18" charset="0"/>
              </a:rPr>
              <a:t>, </a:t>
            </a:r>
            <a:r>
              <a:rPr lang="en-US" altLang="en-US" sz="2800" dirty="0" err="1">
                <a:latin typeface="Times New Roman" pitchFamily="18" charset="0"/>
              </a:rPr>
              <a:t>gặp</a:t>
            </a:r>
            <a:r>
              <a:rPr lang="en-US" altLang="en-US" sz="2800" dirty="0">
                <a:latin typeface="Times New Roman" pitchFamily="18" charset="0"/>
              </a:rPr>
              <a:t> </a:t>
            </a:r>
            <a:r>
              <a:rPr lang="en-US" altLang="en-US" sz="2800" dirty="0" err="1">
                <a:latin typeface="Times New Roman" pitchFamily="18" charset="0"/>
              </a:rPr>
              <a:t>gỡ</a:t>
            </a:r>
            <a:r>
              <a:rPr lang="en-US" altLang="en-US" sz="2800" dirty="0">
                <a:latin typeface="Times New Roman" pitchFamily="18" charset="0"/>
              </a:rPr>
              <a:t>, </a:t>
            </a:r>
            <a:r>
              <a:rPr lang="en-US" altLang="en-US" sz="2800" dirty="0" err="1">
                <a:latin typeface="Times New Roman" pitchFamily="18" charset="0"/>
              </a:rPr>
              <a:t>khi</a:t>
            </a:r>
            <a:r>
              <a:rPr lang="en-US" altLang="en-US" sz="2800" dirty="0">
                <a:latin typeface="Times New Roman" pitchFamily="18" charset="0"/>
              </a:rPr>
              <a:t> </a:t>
            </a:r>
            <a:r>
              <a:rPr lang="en-US" altLang="en-US" sz="2800" dirty="0" err="1">
                <a:latin typeface="Times New Roman" pitchFamily="18" charset="0"/>
              </a:rPr>
              <a:t>được</a:t>
            </a:r>
            <a:r>
              <a:rPr lang="en-US" altLang="en-US" sz="2800" dirty="0">
                <a:latin typeface="Times New Roman" pitchFamily="18" charset="0"/>
              </a:rPr>
              <a:t> </a:t>
            </a:r>
            <a:r>
              <a:rPr lang="en-US" altLang="en-US" sz="2800" dirty="0" err="1">
                <a:latin typeface="Times New Roman" pitchFamily="18" charset="0"/>
              </a:rPr>
              <a:t>giúp</a:t>
            </a:r>
            <a:r>
              <a:rPr lang="en-US" altLang="en-US" sz="2800" dirty="0">
                <a:latin typeface="Times New Roman" pitchFamily="18" charset="0"/>
              </a:rPr>
              <a:t> </a:t>
            </a:r>
            <a:r>
              <a:rPr lang="en-US" altLang="en-US" sz="2800" dirty="0" err="1">
                <a:latin typeface="Times New Roman" pitchFamily="18" charset="0"/>
              </a:rPr>
              <a:t>đỡ</a:t>
            </a:r>
            <a:r>
              <a:rPr lang="en-US" altLang="en-US" sz="2800" dirty="0">
                <a:latin typeface="Times New Roman" pitchFamily="18" charset="0"/>
              </a:rPr>
              <a:t> </a:t>
            </a:r>
            <a:r>
              <a:rPr lang="en-US" altLang="en-US" sz="2000" dirty="0">
                <a:latin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6228" y="1249860"/>
            <a:ext cx="8480501" cy="523220"/>
          </a:xfrm>
          <a:prstGeom prst="rect">
            <a:avLst/>
          </a:prstGeom>
          <a:noFill/>
        </p:spPr>
        <p:txBody>
          <a:bodyPr wrap="square" rtlCol="0">
            <a:spAutoFit/>
          </a:bodyPr>
          <a:lstStyle/>
          <a:p>
            <a:r>
              <a:rPr lang="en-US" sz="2800" b="1" i="1" dirty="0">
                <a:latin typeface="Times New Roman" panose="02020603050405020304" pitchFamily="18" charset="0"/>
                <a:cs typeface="Times New Roman" panose="02020603050405020304" pitchFamily="18" charset="0"/>
              </a:rPr>
              <a:t>Qua </a:t>
            </a:r>
            <a:r>
              <a:rPr lang="en-US" sz="2800" b="1" i="1" dirty="0" err="1">
                <a:latin typeface="Times New Roman" panose="02020603050405020304" pitchFamily="18" charset="0"/>
                <a:cs typeface="Times New Roman" panose="02020603050405020304" pitchFamily="18" charset="0"/>
              </a:rPr>
              <a:t>trò</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chơi</a:t>
            </a:r>
            <a:r>
              <a:rPr lang="en-US" sz="2800" b="1" i="1" dirty="0">
                <a:latin typeface="Times New Roman" panose="02020603050405020304" pitchFamily="18" charset="0"/>
                <a:cs typeface="Times New Roman" panose="02020603050405020304" pitchFamily="18" charset="0"/>
              </a:rPr>
              <a:t> ta </a:t>
            </a:r>
            <a:r>
              <a:rPr lang="en-US" sz="2800" b="1" i="1" dirty="0" err="1">
                <a:latin typeface="Times New Roman" panose="02020603050405020304" pitchFamily="18" charset="0"/>
                <a:cs typeface="Times New Roman" panose="02020603050405020304" pitchFamily="18" charset="0"/>
              </a:rPr>
              <a:t>thấy</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phép</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lịch</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sự</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được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thể</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hiện</a:t>
            </a:r>
            <a:r>
              <a:rPr lang="en-US" sz="2800" b="1" i="1" dirty="0">
                <a:latin typeface="Times New Roman" panose="02020603050405020304" pitchFamily="18" charset="0"/>
                <a:cs typeface="Times New Roman" panose="02020603050405020304" pitchFamily="18" charset="0"/>
              </a:rPr>
              <a:t>:</a:t>
            </a:r>
          </a:p>
        </p:txBody>
      </p:sp>
      <p:sp>
        <p:nvSpPr>
          <p:cNvPr id="3" name="TextBox 2"/>
          <p:cNvSpPr txBox="1"/>
          <p:nvPr/>
        </p:nvSpPr>
        <p:spPr>
          <a:xfrm>
            <a:off x="479502" y="1744501"/>
            <a:ext cx="8229600" cy="954107"/>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a:t>
            </a:r>
            <a:r>
              <a:rPr lang="en-US" sz="2800" b="1" dirty="0" err="1">
                <a:latin typeface="Times New Roman" panose="02020603050405020304" pitchFamily="18" charset="0"/>
                <a:cs typeface="Times New Roman" panose="02020603050405020304" pitchFamily="18" charset="0"/>
              </a:rPr>
              <a:t>Khi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ăn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uống:</a:t>
            </a:r>
            <a:r>
              <a:rPr lang="en-US" sz="2800" dirty="0" err="1">
                <a:latin typeface="Times New Roman" panose="02020603050405020304" pitchFamily="18" charset="0"/>
                <a:cs typeface="Times New Roman" panose="02020603050405020304" pitchFamily="18" charset="0"/>
              </a:rPr>
              <a:t>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vãi,không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vừa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vừa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cs typeface="Times New Roman" panose="02020603050405020304" pitchFamily="18" charset="0"/>
              </a:rPr>
              <a:t>….</a:t>
            </a:r>
          </a:p>
        </p:txBody>
      </p:sp>
      <p:sp>
        <p:nvSpPr>
          <p:cNvPr id="4" name="TextBox 3"/>
          <p:cNvSpPr txBox="1"/>
          <p:nvPr/>
        </p:nvSpPr>
        <p:spPr>
          <a:xfrm>
            <a:off x="457199" y="2670185"/>
            <a:ext cx="8519531" cy="954107"/>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a:t>
            </a:r>
            <a:r>
              <a:rPr lang="en-US" sz="2800" b="1" dirty="0" err="1">
                <a:latin typeface="Times New Roman" panose="02020603050405020304" pitchFamily="18" charset="0"/>
                <a:cs typeface="Times New Roman" panose="02020603050405020304" pitchFamily="18" charset="0"/>
              </a:rPr>
              <a:t>Khi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nói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năng</a:t>
            </a:r>
            <a:r>
              <a:rPr lang="en-US" sz="2800" b="1"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nhàng,nhã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nhặn;không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tục,chửi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bậy;biết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nói</a:t>
            </a:r>
            <a:r>
              <a:rPr lang="en-US" sz="2800" dirty="0">
                <a:latin typeface="Times New Roman" panose="02020603050405020304" pitchFamily="18" charset="0"/>
                <a:cs typeface="Times New Roman" panose="02020603050405020304" pitchFamily="18" charset="0"/>
              </a:rPr>
              <a:t>…</a:t>
            </a:r>
          </a:p>
        </p:txBody>
      </p:sp>
      <p:sp>
        <p:nvSpPr>
          <p:cNvPr id="5" name="TextBox 4"/>
          <p:cNvSpPr txBox="1"/>
          <p:nvPr/>
        </p:nvSpPr>
        <p:spPr>
          <a:xfrm>
            <a:off x="479502" y="3712204"/>
            <a:ext cx="6324600" cy="523220"/>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a:t>
            </a:r>
            <a:r>
              <a:rPr lang="en-US" sz="2800" b="1" dirty="0" err="1">
                <a:latin typeface="Times New Roman" panose="02020603050405020304" pitchFamily="18" charset="0"/>
                <a:cs typeface="Times New Roman" panose="02020603050405020304" pitchFamily="18" charset="0"/>
              </a:rPr>
              <a:t>Khi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gặp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gỡ:</a:t>
            </a:r>
            <a:r>
              <a:rPr lang="en-US" sz="2800" dirty="0" err="1">
                <a:latin typeface="Times New Roman" panose="02020603050405020304" pitchFamily="18" charset="0"/>
                <a:cs typeface="Times New Roman" panose="02020603050405020304" pitchFamily="18" charset="0"/>
              </a:rPr>
              <a:t>Chào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hỏi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gặp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gỡ</a:t>
            </a:r>
            <a:r>
              <a:rPr lang="en-US" sz="2800" dirty="0">
                <a:latin typeface="Times New Roman" panose="02020603050405020304" pitchFamily="18" charset="0"/>
                <a:cs typeface="Times New Roman" panose="02020603050405020304" pitchFamily="18" charset="0"/>
              </a:rPr>
              <a:t>…</a:t>
            </a:r>
          </a:p>
        </p:txBody>
      </p:sp>
      <p:sp>
        <p:nvSpPr>
          <p:cNvPr id="6" name="TextBox 5"/>
          <p:cNvSpPr txBox="1"/>
          <p:nvPr/>
        </p:nvSpPr>
        <p:spPr>
          <a:xfrm>
            <a:off x="457200" y="4419600"/>
            <a:ext cx="8251902" cy="954107"/>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a:t>
            </a:r>
            <a:r>
              <a:rPr lang="en-US" sz="2800" b="1" dirty="0" err="1">
                <a:latin typeface="Times New Roman" panose="02020603050405020304" pitchFamily="18" charset="0"/>
                <a:cs typeface="Times New Roman" panose="02020603050405020304" pitchFamily="18" charset="0"/>
              </a:rPr>
              <a:t>Khi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được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giúp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đỡ:</a:t>
            </a:r>
            <a:r>
              <a:rPr lang="en-US" sz="2800" dirty="0" err="1">
                <a:latin typeface="Times New Roman" panose="02020603050405020304" pitchFamily="18" charset="0"/>
                <a:cs typeface="Times New Roman" panose="02020603050405020304" pitchFamily="18" charset="0"/>
              </a:rPr>
              <a:t>Cám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giúp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đỡ,biết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cầu,đề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muốn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nhờ</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giúp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đỡ</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96116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27770" y="1295400"/>
            <a:ext cx="7125629" cy="523220"/>
          </a:xfrm>
          <a:prstGeom prst="rect">
            <a:avLst/>
          </a:prstGeom>
          <a:noFill/>
        </p:spPr>
        <p:txBody>
          <a:bodyPr wrap="square" rtlCol="0">
            <a:spAutoFit/>
          </a:bodyPr>
          <a:lstStyle/>
          <a:p>
            <a:r>
              <a:rPr lang="en-US" sz="2800" dirty="0">
                <a:latin typeface="Times New Roman" pitchFamily="18" charset="0"/>
                <a:cs typeface="Times New Roman" pitchFamily="18" charset="0"/>
              </a:rPr>
              <a:t>Ở </a:t>
            </a:r>
            <a:r>
              <a:rPr lang="en-US" sz="2800" dirty="0" err="1">
                <a:latin typeface="Times New Roman" pitchFamily="18" charset="0"/>
                <a:cs typeface="Times New Roman" pitchFamily="18" charset="0"/>
              </a:rPr>
              <a:t>nhà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em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hiện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phép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lịch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sự</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nào</a:t>
            </a:r>
            <a:r>
              <a:rPr lang="en-US" sz="2800" dirty="0">
                <a:latin typeface="Times New Roman" pitchFamily="18" charset="0"/>
                <a:cs typeface="Times New Roman" pitchFamily="18" charset="0"/>
              </a:rPr>
              <a:t>? </a:t>
            </a:r>
          </a:p>
        </p:txBody>
      </p:sp>
      <p:sp>
        <p:nvSpPr>
          <p:cNvPr id="3" name="TextBox 2"/>
          <p:cNvSpPr txBox="1"/>
          <p:nvPr/>
        </p:nvSpPr>
        <p:spPr>
          <a:xfrm>
            <a:off x="990600" y="2286000"/>
            <a:ext cx="7315200" cy="954107"/>
          </a:xfrm>
          <a:prstGeom prst="rect">
            <a:avLst/>
          </a:prstGeom>
          <a:noFill/>
        </p:spPr>
        <p:txBody>
          <a:bodyPr wrap="square" rtlCol="0">
            <a:spAutoFit/>
          </a:bodyPr>
          <a:lstStyle/>
          <a:p>
            <a:r>
              <a:rPr lang="en-US" sz="2800" dirty="0">
                <a:latin typeface="Times New Roman" pitchFamily="18" charset="0"/>
                <a:cs typeface="Times New Roman" pitchFamily="18" charset="0"/>
              </a:rPr>
              <a:t>Ở </a:t>
            </a:r>
            <a:r>
              <a:rPr lang="en-US" sz="2800" dirty="0" err="1">
                <a:latin typeface="Times New Roman" pitchFamily="18" charset="0"/>
                <a:cs typeface="Times New Roman" pitchFamily="18" charset="0"/>
              </a:rPr>
              <a:t>trường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và</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những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nơi</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công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cộng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em</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thể</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hiện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phép</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lịch</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sự</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như</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thế</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nào</a:t>
            </a:r>
            <a:r>
              <a:rPr lang="en-US" sz="2800" dirty="0">
                <a:latin typeface="Times New Roman" pitchFamily="18" charset="0"/>
                <a:cs typeface="Times New Roman" pitchFamily="18" charset="0"/>
              </a:rPr>
              <a:t>?</a:t>
            </a:r>
          </a:p>
        </p:txBody>
      </p:sp>
    </p:spTree>
    <p:extLst>
      <p:ext uri="{BB962C8B-B14F-4D97-AF65-F5344CB8AC3E}">
        <p14:creationId xmlns:p14="http://schemas.microsoft.com/office/powerpoint/2010/main" val="1340247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nodeType="clickEffect">
                                  <p:stCondLst>
                                    <p:cond delay="0"/>
                                  </p:stCondLst>
                                  <p:childTnLst>
                                    <p:anim calcmode="lin" valueType="num">
                                      <p:cBhvr additive="base">
                                        <p:cTn id="11" dur="500"/>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2" dur="500"/>
                                        <p:tgtEl>
                                          <p:spTgt spid="2">
                                            <p:txEl>
                                              <p:pRg st="0" end="0"/>
                                            </p:txEl>
                                          </p:spTgt>
                                        </p:tgtEl>
                                        <p:attrNameLst>
                                          <p:attrName>ppt_y</p:attrName>
                                        </p:attrNameLst>
                                      </p:cBhvr>
                                      <p:tavLst>
                                        <p:tav tm="0">
                                          <p:val>
                                            <p:strVal val="ppt_y"/>
                                          </p:val>
                                        </p:tav>
                                        <p:tav tm="100000">
                                          <p:val>
                                            <p:strVal val="1+ppt_h/2"/>
                                          </p:val>
                                        </p:tav>
                                      </p:tavLst>
                                    </p:anim>
                                    <p:set>
                                      <p:cBhvr>
                                        <p:cTn id="13" dur="1" fill="hold">
                                          <p:stCondLst>
                                            <p:cond delay="499"/>
                                          </p:stCondLst>
                                        </p:cTn>
                                        <p:tgtEl>
                                          <p:spTgt spid="2">
                                            <p:txEl>
                                              <p:pRg st="0" end="0"/>
                                            </p:txEl>
                                          </p:spTgt>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diamond(in)">
                                      <p:cBhvr>
                                        <p:cTn id="18"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12.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857250"/>
            <a:ext cx="9144000" cy="5143500"/>
          </a:xfrm>
          <a:prstGeom prst="rect">
            <a:avLst/>
          </a:prstGeom>
        </p:spPr>
      </p:pic>
    </p:spTree>
    <p:extLst>
      <p:ext uri="{BB962C8B-B14F-4D97-AF65-F5344CB8AC3E}">
        <p14:creationId xmlns:p14="http://schemas.microsoft.com/office/powerpoint/2010/main" val="344158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a:extLst>
              <a:ext uri="{FF2B5EF4-FFF2-40B4-BE49-F238E27FC236}">
                <a16:creationId xmlns:a16="http://schemas.microsoft.com/office/drawing/2014/main" id="{631B4B1C-F0F7-B639-A20A-7417D45E711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fld id="{4F5CAD7B-6432-4336-9FE4-1C62455203FC}" type="slidenum">
              <a:rPr kumimoji="0" lang="en-US" altLang="en-US" sz="1200" b="1"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50000"/>
                </a:spcBef>
                <a:spcAft>
                  <a:spcPct val="0"/>
                </a:spcAft>
                <a:buClrTx/>
                <a:buSzTx/>
                <a:buFontTx/>
                <a:buNone/>
                <a:tabLst/>
                <a:defRPr/>
              </a:pPr>
              <a:t>17</a:t>
            </a:fld>
            <a:endParaRPr kumimoji="0" lang="en-US" altLang="en-US" sz="1200" b="1"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34818" name="WordArt 2">
            <a:extLst>
              <a:ext uri="{FF2B5EF4-FFF2-40B4-BE49-F238E27FC236}">
                <a16:creationId xmlns:a16="http://schemas.microsoft.com/office/drawing/2014/main" id="{61433B97-8EBF-DAD1-0A41-D27D3F136039}"/>
              </a:ext>
            </a:extLst>
          </p:cNvPr>
          <p:cNvSpPr>
            <a:spLocks noChangeArrowheads="1" noChangeShapeType="1" noTextEdit="1"/>
          </p:cNvSpPr>
          <p:nvPr/>
        </p:nvSpPr>
        <p:spPr bwMode="auto">
          <a:xfrm>
            <a:off x="1524000" y="1828800"/>
            <a:ext cx="6477000" cy="2590800"/>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contourClr>
                <a:srgbClr val="FF0000"/>
              </a:contourClr>
            </a:sp3d>
          </a:bodyPr>
          <a:lstStyle/>
          <a:p>
            <a:pPr marL="0" marR="0" lvl="0" indent="0" algn="dist" defTabSz="914400" rtl="0" eaLnBrk="0" fontAlgn="base" latinLnBrk="0" hangingPunct="0">
              <a:lnSpc>
                <a:spcPct val="100000"/>
              </a:lnSpc>
              <a:spcBef>
                <a:spcPct val="0"/>
              </a:spcBef>
              <a:spcAft>
                <a:spcPct val="0"/>
              </a:spcAft>
              <a:buClrTx/>
              <a:buSzTx/>
              <a:buFontTx/>
              <a:buNone/>
              <a:tabLst/>
              <a:defRPr/>
            </a:pPr>
            <a:r>
              <a:rPr kumimoji="0" lang="en-US" sz="4400" b="1" i="1" u="none" strike="noStrike" kern="10" cap="none" spc="-440" normalizeH="0" baseline="0" noProof="0">
                <a:ln w="9525">
                  <a:round/>
                  <a:headEnd/>
                  <a:tailEnd/>
                </a:ln>
                <a:gradFill rotWithShape="1">
                  <a:gsLst>
                    <a:gs pos="0">
                      <a:srgbClr val="FF0000"/>
                    </a:gs>
                    <a:gs pos="100000">
                      <a:srgbClr val="FF00FF"/>
                    </a:gs>
                  </a:gsLst>
                  <a:lin ang="0" scaled="1"/>
                </a:gradFill>
                <a:effectLst/>
                <a:uLnTx/>
                <a:uFillTx/>
                <a:latin typeface="Times New Roman" panose="02020603050405020304" pitchFamily="18" charset="0"/>
                <a:ea typeface="+mn-ea"/>
                <a:cs typeface="Times New Roman" panose="02020603050405020304" pitchFamily="18" charset="0"/>
              </a:rPr>
              <a:t>Một số biểu hiện</a:t>
            </a:r>
          </a:p>
          <a:p>
            <a:pPr marL="0" marR="0" lvl="0" indent="0" algn="dist" defTabSz="914400" rtl="0" eaLnBrk="0" fontAlgn="base" latinLnBrk="0" hangingPunct="0">
              <a:lnSpc>
                <a:spcPct val="100000"/>
              </a:lnSpc>
              <a:spcBef>
                <a:spcPct val="0"/>
              </a:spcBef>
              <a:spcAft>
                <a:spcPct val="0"/>
              </a:spcAft>
              <a:buClrTx/>
              <a:buSzTx/>
              <a:buFontTx/>
              <a:buNone/>
              <a:tabLst/>
              <a:defRPr/>
            </a:pPr>
            <a:r>
              <a:rPr kumimoji="0" lang="en-US" sz="4400" b="1" i="1" u="none" strike="noStrike" kern="10" cap="none" spc="-440" normalizeH="0" baseline="0" noProof="0">
                <a:ln w="9525">
                  <a:round/>
                  <a:headEnd/>
                  <a:tailEnd/>
                </a:ln>
                <a:gradFill rotWithShape="1">
                  <a:gsLst>
                    <a:gs pos="0">
                      <a:srgbClr val="FF0000"/>
                    </a:gs>
                    <a:gs pos="100000">
                      <a:srgbClr val="FF00FF"/>
                    </a:gs>
                  </a:gsLst>
                  <a:lin ang="0" scaled="1"/>
                </a:gradFill>
                <a:effectLst/>
                <a:uLnTx/>
                <a:uFillTx/>
                <a:latin typeface="Times New Roman" panose="02020603050405020304" pitchFamily="18" charset="0"/>
                <a:ea typeface="+mn-ea"/>
                <a:cs typeface="Times New Roman" panose="02020603050405020304" pitchFamily="18" charset="0"/>
              </a:rPr>
              <a:t> của phép lịch sự</a:t>
            </a: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34818"/>
                                        </p:tgtEl>
                                        <p:attrNameLst>
                                          <p:attrName>style.visibility</p:attrName>
                                        </p:attrNameLst>
                                      </p:cBhvr>
                                      <p:to>
                                        <p:strVal val="visible"/>
                                      </p:to>
                                    </p:set>
                                    <p:anim calcmode="lin" valueType="num">
                                      <p:cBhvr>
                                        <p:cTn id="7" dur="500" fill="hold"/>
                                        <p:tgtEl>
                                          <p:spTgt spid="34818"/>
                                        </p:tgtEl>
                                        <p:attrNameLst>
                                          <p:attrName>ppt_w</p:attrName>
                                        </p:attrNameLst>
                                      </p:cBhvr>
                                      <p:tavLst>
                                        <p:tav tm="0">
                                          <p:val>
                                            <p:fltVal val="0"/>
                                          </p:val>
                                        </p:tav>
                                        <p:tav tm="100000">
                                          <p:val>
                                            <p:strVal val="#ppt_w"/>
                                          </p:val>
                                        </p:tav>
                                      </p:tavLst>
                                    </p:anim>
                                    <p:anim calcmode="lin" valueType="num">
                                      <p:cBhvr>
                                        <p:cTn id="8" dur="500" fill="hold"/>
                                        <p:tgtEl>
                                          <p:spTgt spid="34818"/>
                                        </p:tgtEl>
                                        <p:attrNameLst>
                                          <p:attrName>ppt_h</p:attrName>
                                        </p:attrNameLst>
                                      </p:cBhvr>
                                      <p:tavLst>
                                        <p:tav tm="0">
                                          <p:val>
                                            <p:fltVal val="0"/>
                                          </p:val>
                                        </p:tav>
                                        <p:tav tm="100000">
                                          <p:val>
                                            <p:strVal val="#ppt_h"/>
                                          </p:val>
                                        </p:tav>
                                      </p:tavLst>
                                    </p:anim>
                                    <p:animEffect transition="in" filter="fade">
                                      <p:cBhvr>
                                        <p:cTn id="9" dur="500"/>
                                        <p:tgtEl>
                                          <p:spTgt spid="34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6">
            <a:extLst>
              <a:ext uri="{FF2B5EF4-FFF2-40B4-BE49-F238E27FC236}">
                <a16:creationId xmlns:a16="http://schemas.microsoft.com/office/drawing/2014/main" id="{01586881-8375-D804-D522-357405D62CF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fld id="{33BE875B-CBA8-42E2-A787-BA5CBA5666ED}" type="slidenum">
              <a:rPr kumimoji="0" lang="en-US" altLang="en-US" sz="1200" b="1"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50000"/>
                </a:spcBef>
                <a:spcAft>
                  <a:spcPct val="0"/>
                </a:spcAft>
                <a:buClrTx/>
                <a:buSzTx/>
                <a:buFontTx/>
                <a:buNone/>
                <a:tabLst/>
                <a:defRPr/>
              </a:pPr>
              <a:t>18</a:t>
            </a:fld>
            <a:endParaRPr kumimoji="0" lang="en-US" altLang="en-US" sz="1200" b="1"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14338" name="WordArt 2">
            <a:extLst>
              <a:ext uri="{FF2B5EF4-FFF2-40B4-BE49-F238E27FC236}">
                <a16:creationId xmlns:a16="http://schemas.microsoft.com/office/drawing/2014/main" id="{92DFB8AC-0BCC-5C5F-F00B-1F5423108324}"/>
              </a:ext>
            </a:extLst>
          </p:cNvPr>
          <p:cNvSpPr>
            <a:spLocks noChangeArrowheads="1" noChangeShapeType="1" noTextEdit="1"/>
          </p:cNvSpPr>
          <p:nvPr/>
        </p:nvSpPr>
        <p:spPr bwMode="auto">
          <a:xfrm>
            <a:off x="457200" y="228600"/>
            <a:ext cx="5867400" cy="1295400"/>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contourClr>
                <a:srgbClr val="00CC00"/>
              </a:contourClr>
            </a:sp3d>
          </a:bodyPr>
          <a:lstStyle/>
          <a:p>
            <a:pPr marL="0" marR="0" lvl="0" indent="0" algn="dist" defTabSz="914400" rtl="0" eaLnBrk="0" fontAlgn="base" latinLnBrk="0" hangingPunct="0">
              <a:lnSpc>
                <a:spcPct val="100000"/>
              </a:lnSpc>
              <a:spcBef>
                <a:spcPct val="0"/>
              </a:spcBef>
              <a:spcAft>
                <a:spcPct val="0"/>
              </a:spcAft>
              <a:buClrTx/>
              <a:buSzTx/>
              <a:buFontTx/>
              <a:buNone/>
              <a:tabLst/>
              <a:defRPr/>
            </a:pPr>
            <a:r>
              <a:rPr kumimoji="0" lang="vi-VN" sz="4400" b="1" i="1" u="none" strike="noStrike" kern="10" cap="none" spc="880" normalizeH="0" baseline="0" noProof="0">
                <a:ln w="9525">
                  <a:round/>
                  <a:headEnd/>
                  <a:tailEnd/>
                </a:ln>
                <a:gradFill rotWithShape="1">
                  <a:gsLst>
                    <a:gs pos="0">
                      <a:srgbClr val="00CC00"/>
                    </a:gs>
                    <a:gs pos="100000">
                      <a:srgbClr val="FF0000"/>
                    </a:gs>
                  </a:gsLst>
                  <a:lin ang="0" scaled="1"/>
                </a:gradFill>
                <a:effectLst/>
                <a:uLnTx/>
                <a:uFillTx/>
                <a:latin typeface="Times New Roman" panose="02020603050405020304" pitchFamily="18" charset="0"/>
                <a:ea typeface="+mn-ea"/>
                <a:cs typeface="Times New Roman" panose="02020603050405020304" pitchFamily="18" charset="0"/>
              </a:rPr>
              <a:t>Khi gặp gỡ thầy cô, người thân,...</a:t>
            </a:r>
            <a:endParaRPr kumimoji="0" lang="en-US" sz="4400" b="1" i="1" u="none" strike="noStrike" kern="10" cap="none" spc="880" normalizeH="0" baseline="0" noProof="0">
              <a:ln w="9525">
                <a:round/>
                <a:headEnd/>
                <a:tailEnd/>
              </a:ln>
              <a:gradFill rotWithShape="1">
                <a:gsLst>
                  <a:gs pos="0">
                    <a:srgbClr val="00CC00"/>
                  </a:gs>
                  <a:gs pos="100000">
                    <a:srgbClr val="FF0000"/>
                  </a:gs>
                </a:gsLst>
                <a:lin ang="0" scaled="1"/>
              </a:gradFill>
              <a:effectLst/>
              <a:uLnTx/>
              <a:uFillTx/>
              <a:latin typeface="Times New Roman" panose="02020603050405020304" pitchFamily="18" charset="0"/>
              <a:ea typeface="+mn-ea"/>
              <a:cs typeface="Times New Roman" panose="02020603050405020304" pitchFamily="18" charset="0"/>
            </a:endParaRPr>
          </a:p>
        </p:txBody>
      </p:sp>
      <p:pic>
        <p:nvPicPr>
          <p:cNvPr id="14343" name="MVI_4072.AVI">
            <a:hlinkClick r:id="" action="ppaction://media"/>
            <a:extLst>
              <a:ext uri="{FF2B5EF4-FFF2-40B4-BE49-F238E27FC236}">
                <a16:creationId xmlns:a16="http://schemas.microsoft.com/office/drawing/2014/main" id="{B9D553F9-5C8C-458C-0F90-851FA4FF0738}"/>
              </a:ext>
            </a:extLst>
          </p:cNvPr>
          <p:cNvPicPr>
            <a:picLocks noRot="1" noChangeAspect="1" noChangeArrowheads="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474663" y="366713"/>
            <a:ext cx="82296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p:cTn id="7" dur="1000" fill="hold"/>
                                        <p:tgtEl>
                                          <p:spTgt spid="14338"/>
                                        </p:tgtEl>
                                        <p:attrNameLst>
                                          <p:attrName>ppt_w</p:attrName>
                                        </p:attrNameLst>
                                      </p:cBhvr>
                                      <p:tavLst>
                                        <p:tav tm="0">
                                          <p:val>
                                            <p:fltVal val="0"/>
                                          </p:val>
                                        </p:tav>
                                        <p:tav tm="100000">
                                          <p:val>
                                            <p:strVal val="#ppt_w"/>
                                          </p:val>
                                        </p:tav>
                                      </p:tavLst>
                                    </p:anim>
                                    <p:anim calcmode="lin" valueType="num">
                                      <p:cBhvr>
                                        <p:cTn id="8" dur="1000" fill="hold"/>
                                        <p:tgtEl>
                                          <p:spTgt spid="14338"/>
                                        </p:tgtEl>
                                        <p:attrNameLst>
                                          <p:attrName>ppt_h</p:attrName>
                                        </p:attrNameLst>
                                      </p:cBhvr>
                                      <p:tavLst>
                                        <p:tav tm="0">
                                          <p:val>
                                            <p:fltVal val="0"/>
                                          </p:val>
                                        </p:tav>
                                        <p:tav tm="100000">
                                          <p:val>
                                            <p:strVal val="#ppt_h"/>
                                          </p:val>
                                        </p:tav>
                                      </p:tavLst>
                                    </p:anim>
                                    <p:animEffect transition="in" filter="fade">
                                      <p:cBhvr>
                                        <p:cTn id="9" dur="10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14343"/>
                    </p:tgtEl>
                  </p:cond>
                </p:stCondLst>
                <p:endSync evt="end" delay="0">
                  <p:rtn val="all"/>
                </p:endSync>
                <p:childTnLst>
                  <p:par>
                    <p:cTn id="11" fill="hold" nodeType="clickPar">
                      <p:stCondLst>
                        <p:cond delay="0"/>
                      </p:stCondLst>
                      <p:childTnLst>
                        <p:par>
                          <p:cTn id="12" fill="hold" nodeType="withGroup">
                            <p:stCondLst>
                              <p:cond delay="0"/>
                            </p:stCondLst>
                            <p:childTnLst>
                              <p:par>
                                <p:cTn id="13" presetID="2" presetClass="mediacall" presetSubtype="0" fill="hold" nodeType="clickEffect">
                                  <p:stCondLst>
                                    <p:cond delay="0"/>
                                  </p:stCondLst>
                                  <p:childTnLst>
                                    <p:cmd type="call" cmd="togglePause">
                                      <p:cBhvr>
                                        <p:cTn id="14" dur="1" fill="hold"/>
                                        <p:tgtEl>
                                          <p:spTgt spid="14343"/>
                                        </p:tgtEl>
                                      </p:cBhvr>
                                    </p:cmd>
                                  </p:childTnLst>
                                </p:cTn>
                              </p:par>
                            </p:childTnLst>
                          </p:cTn>
                        </p:par>
                      </p:childTnLst>
                    </p:cTn>
                  </p:par>
                </p:childTnLst>
              </p:cTn>
              <p:nextCondLst>
                <p:cond evt="onClick" delay="0">
                  <p:tgtEl>
                    <p:spTgt spid="14343"/>
                  </p:tgtEl>
                </p:cond>
              </p:nextCondLst>
            </p:seq>
            <p:video>
              <p:cMediaNode>
                <p:cTn id="15" fill="hold" display="0">
                  <p:stCondLst>
                    <p:cond delay="indefinite"/>
                  </p:stCondLst>
                  <p:endCondLst>
                    <p:cond evt="onNext" delay="0">
                      <p:tgtEl>
                        <p:sldTgt/>
                      </p:tgtEl>
                    </p:cond>
                    <p:cond evt="onPrev" delay="0">
                      <p:tgtEl>
                        <p:sldTgt/>
                      </p:tgtEl>
                    </p:cond>
                  </p:endCondLst>
                </p:cTn>
                <p:tgtEl>
                  <p:spTgt spid="14343"/>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6">
            <a:extLst>
              <a:ext uri="{FF2B5EF4-FFF2-40B4-BE49-F238E27FC236}">
                <a16:creationId xmlns:a16="http://schemas.microsoft.com/office/drawing/2014/main" id="{DE07B9C8-FAB3-1D8C-253E-6B81170733F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fld id="{92D2C9E3-8C65-4EC0-B4CB-FA84D53F4C38}" type="slidenum">
              <a:rPr kumimoji="0" lang="en-US" altLang="en-US" sz="1200" b="1"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50000"/>
                </a:spcBef>
                <a:spcAft>
                  <a:spcPct val="0"/>
                </a:spcAft>
                <a:buClrTx/>
                <a:buSzTx/>
                <a:buFontTx/>
                <a:buNone/>
                <a:tabLst/>
                <a:defRPr/>
              </a:pPr>
              <a:t>19</a:t>
            </a:fld>
            <a:endParaRPr kumimoji="0" lang="en-US" altLang="en-US" sz="1200" b="1"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30722" name="WordArt 2">
            <a:extLst>
              <a:ext uri="{FF2B5EF4-FFF2-40B4-BE49-F238E27FC236}">
                <a16:creationId xmlns:a16="http://schemas.microsoft.com/office/drawing/2014/main" id="{29225682-30F9-4755-93A4-96AF63492A80}"/>
              </a:ext>
            </a:extLst>
          </p:cNvPr>
          <p:cNvSpPr>
            <a:spLocks noChangeArrowheads="1" noChangeShapeType="1" noTextEdit="1"/>
          </p:cNvSpPr>
          <p:nvPr/>
        </p:nvSpPr>
        <p:spPr bwMode="auto">
          <a:xfrm>
            <a:off x="457200" y="457200"/>
            <a:ext cx="4267200" cy="1066800"/>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contourClr>
                <a:srgbClr val="FF0000"/>
              </a:contourClr>
            </a:sp3d>
          </a:bodyPr>
          <a:lstStyle/>
          <a:p>
            <a:pPr marL="0" marR="0" lvl="0" indent="0" algn="dist" defTabSz="914400" rtl="0" eaLnBrk="0" fontAlgn="base" latinLnBrk="0" hangingPunct="0">
              <a:lnSpc>
                <a:spcPct val="100000"/>
              </a:lnSpc>
              <a:spcBef>
                <a:spcPct val="0"/>
              </a:spcBef>
              <a:spcAft>
                <a:spcPct val="0"/>
              </a:spcAft>
              <a:buClrTx/>
              <a:buSzTx/>
              <a:buFontTx/>
              <a:buNone/>
              <a:tabLst/>
              <a:defRPr/>
            </a:pPr>
            <a:r>
              <a:rPr kumimoji="0" lang="vi-VN" sz="4400" b="1" i="1" u="none" strike="noStrike" kern="10" cap="none" spc="880" normalizeH="0" baseline="0" noProof="0">
                <a:ln w="9525">
                  <a:round/>
                  <a:headEnd/>
                  <a:tailEnd/>
                </a:ln>
                <a:gradFill rotWithShape="1">
                  <a:gsLst>
                    <a:gs pos="0">
                      <a:srgbClr val="FF0000"/>
                    </a:gs>
                    <a:gs pos="100000">
                      <a:srgbClr val="4F81BD"/>
                    </a:gs>
                  </a:gsLst>
                  <a:lin ang="0" scaled="1"/>
                </a:gradFill>
                <a:effectLst/>
                <a:uLnTx/>
                <a:uFillTx/>
                <a:latin typeface="Times New Roman" panose="02020603050405020304" pitchFamily="18" charset="0"/>
                <a:ea typeface="+mn-ea"/>
                <a:cs typeface="Times New Roman" panose="02020603050405020304" pitchFamily="18" charset="0"/>
              </a:rPr>
              <a:t>Khi được giúp đỡ</a:t>
            </a:r>
            <a:endParaRPr kumimoji="0" lang="en-US" sz="4400" b="1" i="1" u="none" strike="noStrike" kern="10" cap="none" spc="880" normalizeH="0" baseline="0" noProof="0">
              <a:ln w="9525">
                <a:round/>
                <a:headEnd/>
                <a:tailEnd/>
              </a:ln>
              <a:gradFill rotWithShape="1">
                <a:gsLst>
                  <a:gs pos="0">
                    <a:srgbClr val="FF0000"/>
                  </a:gs>
                  <a:gs pos="100000">
                    <a:srgbClr val="4F81BD"/>
                  </a:gs>
                </a:gsLst>
                <a:lin ang="0" scaled="1"/>
              </a:gradFill>
              <a:effectLst/>
              <a:uLnTx/>
              <a:uFillTx/>
              <a:latin typeface="Times New Roman" panose="02020603050405020304" pitchFamily="18" charset="0"/>
              <a:ea typeface="+mn-ea"/>
              <a:cs typeface="Times New Roman" panose="02020603050405020304" pitchFamily="18" charset="0"/>
            </a:endParaRPr>
          </a:p>
        </p:txBody>
      </p:sp>
      <p:pic>
        <p:nvPicPr>
          <p:cNvPr id="30724" name="MVI_4106.avi">
            <a:hlinkClick r:id="" action="ppaction://media"/>
            <a:extLst>
              <a:ext uri="{FF2B5EF4-FFF2-40B4-BE49-F238E27FC236}">
                <a16:creationId xmlns:a16="http://schemas.microsoft.com/office/drawing/2014/main" id="{1A052E01-4B2B-4BDE-6A9C-A5656FB55C22}"/>
              </a:ext>
            </a:extLst>
          </p:cNvPr>
          <p:cNvPicPr>
            <a:picLocks noRot="1" noChangeAspect="1" noChangeArrowheads="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358775" y="201613"/>
            <a:ext cx="8305800" cy="622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30722"/>
                                        </p:tgtEl>
                                        <p:attrNameLst>
                                          <p:attrName>style.visibility</p:attrName>
                                        </p:attrNameLst>
                                      </p:cBhvr>
                                      <p:to>
                                        <p:strVal val="visible"/>
                                      </p:to>
                                    </p:set>
                                    <p:anim calcmode="lin" valueType="num">
                                      <p:cBhvr>
                                        <p:cTn id="7" dur="1000" fill="hold"/>
                                        <p:tgtEl>
                                          <p:spTgt spid="30722"/>
                                        </p:tgtEl>
                                        <p:attrNameLst>
                                          <p:attrName>ppt_w</p:attrName>
                                        </p:attrNameLst>
                                      </p:cBhvr>
                                      <p:tavLst>
                                        <p:tav tm="0">
                                          <p:val>
                                            <p:fltVal val="0"/>
                                          </p:val>
                                        </p:tav>
                                        <p:tav tm="100000">
                                          <p:val>
                                            <p:strVal val="#ppt_w"/>
                                          </p:val>
                                        </p:tav>
                                      </p:tavLst>
                                    </p:anim>
                                    <p:anim calcmode="lin" valueType="num">
                                      <p:cBhvr>
                                        <p:cTn id="8" dur="1000" fill="hold"/>
                                        <p:tgtEl>
                                          <p:spTgt spid="30722"/>
                                        </p:tgtEl>
                                        <p:attrNameLst>
                                          <p:attrName>ppt_h</p:attrName>
                                        </p:attrNameLst>
                                      </p:cBhvr>
                                      <p:tavLst>
                                        <p:tav tm="0">
                                          <p:val>
                                            <p:fltVal val="0"/>
                                          </p:val>
                                        </p:tav>
                                        <p:tav tm="100000">
                                          <p:val>
                                            <p:strVal val="#ppt_h"/>
                                          </p:val>
                                        </p:tav>
                                      </p:tavLst>
                                    </p:anim>
                                    <p:animEffect transition="in" filter="fade">
                                      <p:cBhvr>
                                        <p:cTn id="9" dur="1000"/>
                                        <p:tgtEl>
                                          <p:spTgt spid="3072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2" presetClass="entr" presetSubtype="4" fill="hold" nodeType="clickEffect">
                                  <p:stCondLst>
                                    <p:cond delay="0"/>
                                  </p:stCondLst>
                                  <p:childTnLst>
                                    <p:set>
                                      <p:cBhvr>
                                        <p:cTn id="13" dur="1" fill="hold">
                                          <p:stCondLst>
                                            <p:cond delay="0"/>
                                          </p:stCondLst>
                                        </p:cTn>
                                        <p:tgtEl>
                                          <p:spTgt spid="30724"/>
                                        </p:tgtEl>
                                        <p:attrNameLst>
                                          <p:attrName>style.visibility</p:attrName>
                                        </p:attrNameLst>
                                      </p:cBhvr>
                                      <p:to>
                                        <p:strVal val="visible"/>
                                      </p:to>
                                    </p:set>
                                    <p:animEffect transition="in" filter="slide(fromBottom)">
                                      <p:cBhvr>
                                        <p:cTn id="14" dur="1000"/>
                                        <p:tgtEl>
                                          <p:spTgt spid="3072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15" fill="hold" display="0">
                  <p:stCondLst>
                    <p:cond delay="indefinite"/>
                  </p:stCondLst>
                  <p:endCondLst>
                    <p:cond evt="onNext" delay="0">
                      <p:tgtEl>
                        <p:sldTgt/>
                      </p:tgtEl>
                    </p:cond>
                    <p:cond evt="onPrev" delay="0">
                      <p:tgtEl>
                        <p:sldTgt/>
                      </p:tgtEl>
                    </p:cond>
                  </p:endCondLst>
                </p:cTn>
                <p:tgtEl>
                  <p:spTgt spid="3072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982593" y="-32268"/>
            <a:ext cx="6209067" cy="85577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latin typeface="Times New Roman" panose="02020603050405020304" pitchFamily="18" charset="0"/>
              <a:cs typeface="Times New Roman" panose="02020603050405020304" pitchFamily="18" charset="0"/>
            </a:endParaRPr>
          </a:p>
        </p:txBody>
      </p:sp>
      <p:sp>
        <p:nvSpPr>
          <p:cNvPr id="15362" name="Text Box 3"/>
          <p:cNvSpPr txBox="1">
            <a:spLocks noChangeArrowheads="1"/>
          </p:cNvSpPr>
          <p:nvPr/>
        </p:nvSpPr>
        <p:spPr bwMode="auto">
          <a:xfrm>
            <a:off x="200025" y="1351746"/>
            <a:ext cx="8594725" cy="954107"/>
          </a:xfrm>
          <a:prstGeom prst="rect">
            <a:avLst/>
          </a:prstGeom>
          <a:no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spcBef>
                <a:spcPct val="50000"/>
              </a:spcBef>
              <a:defRPr/>
            </a:pPr>
            <a:r>
              <a:rPr lang="en-US" sz="2800" b="1" dirty="0">
                <a:solidFill>
                  <a:srgbClr val="C0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Câu</a:t>
            </a:r>
            <a:r>
              <a:rPr lang="en-US" sz="2800" b="1" dirty="0">
                <a:solidFill>
                  <a:srgbClr val="FF0000"/>
                </a:solidFill>
                <a:latin typeface="Times New Roman" panose="02020603050405020304" pitchFamily="18" charset="0"/>
                <a:cs typeface="Times New Roman" panose="02020603050405020304" pitchFamily="18" charset="0"/>
              </a:rPr>
              <a:t> 1: </a:t>
            </a:r>
            <a:r>
              <a:rPr lang="en-US" sz="2800" b="1" dirty="0" err="1">
                <a:solidFill>
                  <a:srgbClr val="FF0000"/>
                </a:solidFill>
                <a:latin typeface="Times New Roman" panose="02020603050405020304" pitchFamily="18" charset="0"/>
                <a:cs typeface="Times New Roman" panose="02020603050405020304" pitchFamily="18" charset="0"/>
              </a:rPr>
              <a:t>Vì</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sao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em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phải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kính</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trọng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biết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ơn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người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lao</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động</a:t>
            </a:r>
            <a:r>
              <a:rPr lang="en-US" sz="2800" b="1" dirty="0">
                <a:solidFill>
                  <a:srgbClr val="FF0000"/>
                </a:solidFill>
                <a:latin typeface="Times New Roman" panose="02020603050405020304" pitchFamily="18" charset="0"/>
                <a:cs typeface="Times New Roman" panose="02020603050405020304" pitchFamily="18" charset="0"/>
              </a:rPr>
              <a:t>?</a:t>
            </a:r>
          </a:p>
        </p:txBody>
      </p:sp>
      <p:sp>
        <p:nvSpPr>
          <p:cNvPr id="4" name="Rectangle 3"/>
          <p:cNvSpPr/>
          <p:nvPr/>
        </p:nvSpPr>
        <p:spPr>
          <a:xfrm>
            <a:off x="2672448" y="134010"/>
            <a:ext cx="3602254" cy="523220"/>
          </a:xfrm>
          <a:prstGeom prst="rect">
            <a:avLst/>
          </a:prstGeom>
        </p:spPr>
        <p:txBody>
          <a:bodyPr wrap="square">
            <a:spAutoFit/>
          </a:bodyPr>
          <a:lstStyle/>
          <a:p>
            <a:pPr eaLnBrk="1" hangingPunct="1">
              <a:defRPr/>
            </a:pPr>
            <a:r>
              <a:rPr lang="en-US" sz="2800" kern="10">
                <a:ln w="12700">
                  <a:solidFill>
                    <a:srgbClr val="FF0066"/>
                  </a:solidFill>
                  <a:round/>
                  <a:headEnd/>
                  <a:tailEnd/>
                </a:ln>
                <a:solidFill>
                  <a:srgbClr val="FF0066">
                    <a:alpha val="50195"/>
                  </a:srgbClr>
                </a:solidFill>
                <a:effectLst>
                  <a:outerShdw dist="45791" dir="2021404" algn="ctr" rotWithShape="0">
                    <a:srgbClr val="9999FF"/>
                  </a:outerShdw>
                </a:effectLst>
                <a:latin typeface="Times New Roman" panose="02020603050405020304" pitchFamily="18" charset="0"/>
                <a:cs typeface="Times New Roman" panose="02020603050405020304" pitchFamily="18" charset="0"/>
              </a:rPr>
              <a:t>ÔN TẬP </a:t>
            </a:r>
            <a:r>
              <a:rPr lang="en-US" sz="2800" kern="10" dirty="0">
                <a:ln w="12700">
                  <a:solidFill>
                    <a:srgbClr val="FF0066"/>
                  </a:solidFill>
                  <a:round/>
                  <a:headEnd/>
                  <a:tailEnd/>
                </a:ln>
                <a:solidFill>
                  <a:srgbClr val="FF0066">
                    <a:alpha val="50195"/>
                  </a:srgbClr>
                </a:solidFill>
                <a:effectLst>
                  <a:outerShdw dist="45791" dir="2021404" algn="ctr" rotWithShape="0">
                    <a:srgbClr val="9999FF"/>
                  </a:outerShdw>
                </a:effectLst>
                <a:latin typeface="Times New Roman" panose="02020603050405020304" pitchFamily="18" charset="0"/>
                <a:cs typeface="Times New Roman" panose="02020603050405020304" pitchFamily="18" charset="0"/>
              </a:rPr>
              <a:t>BÀI CŨ </a:t>
            </a:r>
            <a:endParaRPr lang="en-US" sz="2800" dirty="0">
              <a:latin typeface="Times New Roman" panose="02020603050405020304" pitchFamily="18" charset="0"/>
              <a:cs typeface="Times New Roman" panose="02020603050405020304" pitchFamily="18" charset="0"/>
            </a:endParaRPr>
          </a:p>
        </p:txBody>
      </p:sp>
      <p:sp>
        <p:nvSpPr>
          <p:cNvPr id="5" name="Rectangle 4"/>
          <p:cNvSpPr/>
          <p:nvPr/>
        </p:nvSpPr>
        <p:spPr>
          <a:xfrm>
            <a:off x="152400" y="2819400"/>
            <a:ext cx="8642350" cy="954088"/>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eaLnBrk="1" hangingPunct="1">
              <a:spcBef>
                <a:spcPct val="50000"/>
              </a:spcBef>
              <a:defRPr/>
            </a:pPr>
            <a:r>
              <a:rPr lang="en-US" sz="2800" b="1" dirty="0" err="1">
                <a:solidFill>
                  <a:srgbClr val="FF0000"/>
                </a:solidFill>
                <a:latin typeface="Times New Roman" panose="02020603050405020304" pitchFamily="18" charset="0"/>
                <a:cs typeface="Times New Roman" panose="02020603050405020304" pitchFamily="18" charset="0"/>
              </a:rPr>
              <a:t>Câu</a:t>
            </a:r>
            <a:r>
              <a:rPr lang="en-US" sz="2800" b="1" dirty="0">
                <a:solidFill>
                  <a:srgbClr val="FF0000"/>
                </a:solidFill>
                <a:latin typeface="Times New Roman" pitchFamily="18" charset="0"/>
                <a:cs typeface="Times New Roman" panose="02020603050405020304" pitchFamily="18" charset="0"/>
              </a:rPr>
              <a:t> 2. </a:t>
            </a:r>
            <a:r>
              <a:rPr lang="en-US" sz="2800" b="1" dirty="0" err="1">
                <a:solidFill>
                  <a:srgbClr val="FF0000"/>
                </a:solidFill>
                <a:latin typeface="Times New Roman" pitchFamily="18" charset="0"/>
                <a:cs typeface="Times New Roman" panose="02020603050405020304" pitchFamily="18" charset="0"/>
              </a:rPr>
              <a:t>Em</a:t>
            </a:r>
            <a:r>
              <a:rPr lang="en-US" sz="2800" b="1" dirty="0">
                <a:solidFill>
                  <a:srgbClr val="FF0000"/>
                </a:solidFill>
                <a:latin typeface="Times New Roman" pitchFamily="18" charset="0"/>
                <a:cs typeface="Times New Roman" panose="02020603050405020304" pitchFamily="18" charset="0"/>
              </a:rPr>
              <a:t> </a:t>
            </a:r>
            <a:r>
              <a:rPr lang="en-US" sz="2800" b="1" dirty="0" err="1">
                <a:solidFill>
                  <a:srgbClr val="FF0000"/>
                </a:solidFill>
                <a:latin typeface="Times New Roman" pitchFamily="18" charset="0"/>
                <a:cs typeface="Times New Roman" panose="02020603050405020304" pitchFamily="18" charset="0"/>
              </a:rPr>
              <a:t>hãy</a:t>
            </a:r>
            <a:r>
              <a:rPr lang="en-US" sz="2800" b="1" dirty="0">
                <a:solidFill>
                  <a:srgbClr val="FF0000"/>
                </a:solidFill>
                <a:latin typeface="Times New Roman" pitchFamily="18" charset="0"/>
                <a:cs typeface="Times New Roman" panose="02020603050405020304" pitchFamily="18" charset="0"/>
              </a:rPr>
              <a:t> </a:t>
            </a:r>
            <a:r>
              <a:rPr lang="en-US" sz="2800" b="1" dirty="0" err="1">
                <a:solidFill>
                  <a:srgbClr val="FF0000"/>
                </a:solidFill>
                <a:latin typeface="Times New Roman" pitchFamily="18" charset="0"/>
                <a:cs typeface="Times New Roman" panose="02020603050405020304" pitchFamily="18" charset="0"/>
              </a:rPr>
              <a:t>kể</a:t>
            </a:r>
            <a:r>
              <a:rPr lang="en-US" sz="2800" b="1" dirty="0">
                <a:solidFill>
                  <a:srgbClr val="FF0000"/>
                </a:solidFill>
                <a:latin typeface="Times New Roman" pitchFamily="18" charset="0"/>
                <a:cs typeface="Times New Roman" panose="02020603050405020304" pitchFamily="18" charset="0"/>
              </a:rPr>
              <a:t> </a:t>
            </a:r>
            <a:r>
              <a:rPr lang="en-US" sz="2800" b="1" dirty="0" err="1">
                <a:solidFill>
                  <a:srgbClr val="FF0000"/>
                </a:solidFill>
                <a:latin typeface="Times New Roman" pitchFamily="18" charset="0"/>
                <a:cs typeface="Times New Roman" panose="02020603050405020304" pitchFamily="18" charset="0"/>
              </a:rPr>
              <a:t>một</a:t>
            </a:r>
            <a:r>
              <a:rPr lang="en-US" sz="2800" b="1" dirty="0">
                <a:solidFill>
                  <a:srgbClr val="FF0000"/>
                </a:solidFill>
                <a:latin typeface="Times New Roman" pitchFamily="18" charset="0"/>
                <a:cs typeface="Times New Roman" panose="02020603050405020304" pitchFamily="18" charset="0"/>
              </a:rPr>
              <a:t> </a:t>
            </a:r>
            <a:r>
              <a:rPr lang="en-US" sz="2800" b="1" dirty="0" err="1">
                <a:solidFill>
                  <a:srgbClr val="FF0000"/>
                </a:solidFill>
                <a:latin typeface="Times New Roman" pitchFamily="18" charset="0"/>
                <a:cs typeface="Times New Roman" panose="02020603050405020304" pitchFamily="18" charset="0"/>
              </a:rPr>
              <a:t>số</a:t>
            </a:r>
            <a:r>
              <a:rPr lang="en-US" sz="2800" b="1" dirty="0">
                <a:solidFill>
                  <a:srgbClr val="FF0000"/>
                </a:solidFill>
                <a:latin typeface="Times New Roman" pitchFamily="18" charset="0"/>
                <a:cs typeface="Times New Roman" panose="02020603050405020304" pitchFamily="18" charset="0"/>
              </a:rPr>
              <a:t> </a:t>
            </a:r>
            <a:r>
              <a:rPr lang="en-US" sz="2800" b="1" dirty="0" err="1">
                <a:solidFill>
                  <a:srgbClr val="FF0000"/>
                </a:solidFill>
                <a:latin typeface="Times New Roman" pitchFamily="18" charset="0"/>
                <a:cs typeface="Times New Roman" panose="02020603050405020304" pitchFamily="18" charset="0"/>
              </a:rPr>
              <a:t>hành</a:t>
            </a:r>
            <a:r>
              <a:rPr lang="en-US" sz="2800" b="1" dirty="0">
                <a:solidFill>
                  <a:srgbClr val="FF0000"/>
                </a:solidFill>
                <a:latin typeface="Times New Roman" pitchFamily="18" charset="0"/>
                <a:cs typeface="Times New Roman" panose="02020603050405020304" pitchFamily="18" charset="0"/>
              </a:rPr>
              <a:t> </a:t>
            </a:r>
            <a:r>
              <a:rPr lang="en-US" sz="2800" b="1" dirty="0" err="1">
                <a:solidFill>
                  <a:srgbClr val="FF0000"/>
                </a:solidFill>
                <a:latin typeface="Times New Roman" pitchFamily="18" charset="0"/>
                <a:cs typeface="Times New Roman" panose="02020603050405020304" pitchFamily="18" charset="0"/>
              </a:rPr>
              <a:t>động</a:t>
            </a:r>
            <a:r>
              <a:rPr lang="en-US" sz="2800" b="1" dirty="0">
                <a:solidFill>
                  <a:srgbClr val="FF0000"/>
                </a:solidFill>
                <a:latin typeface="Times New Roman" pitchFamily="18" charset="0"/>
                <a:cs typeface="Times New Roman" panose="02020603050405020304" pitchFamily="18" charset="0"/>
              </a:rPr>
              <a:t>, </a:t>
            </a:r>
            <a:r>
              <a:rPr lang="en-US" sz="2800" b="1" dirty="0" err="1">
                <a:solidFill>
                  <a:srgbClr val="FF0000"/>
                </a:solidFill>
                <a:latin typeface="Times New Roman" pitchFamily="18" charset="0"/>
                <a:cs typeface="Times New Roman" panose="02020603050405020304" pitchFamily="18" charset="0"/>
              </a:rPr>
              <a:t>việc</a:t>
            </a:r>
            <a:r>
              <a:rPr lang="en-US" sz="2800" b="1" dirty="0">
                <a:solidFill>
                  <a:srgbClr val="FF0000"/>
                </a:solidFill>
                <a:latin typeface="Times New Roman" pitchFamily="18" charset="0"/>
                <a:cs typeface="Times New Roman" panose="02020603050405020304" pitchFamily="18" charset="0"/>
              </a:rPr>
              <a:t> </a:t>
            </a:r>
            <a:r>
              <a:rPr lang="en-US" sz="2800" b="1" dirty="0" err="1">
                <a:solidFill>
                  <a:srgbClr val="FF0000"/>
                </a:solidFill>
                <a:latin typeface="Times New Roman" pitchFamily="18" charset="0"/>
                <a:cs typeface="Times New Roman" panose="02020603050405020304" pitchFamily="18" charset="0"/>
              </a:rPr>
              <a:t>làm</a:t>
            </a:r>
            <a:r>
              <a:rPr lang="en-US" sz="2800" b="1" dirty="0">
                <a:solidFill>
                  <a:srgbClr val="FF0000"/>
                </a:solidFill>
                <a:latin typeface="Times New Roman" pitchFamily="18" charset="0"/>
                <a:cs typeface="Times New Roman" panose="02020603050405020304" pitchFamily="18" charset="0"/>
              </a:rPr>
              <a:t> </a:t>
            </a:r>
            <a:r>
              <a:rPr lang="en-US" sz="2800" b="1" dirty="0" err="1">
                <a:solidFill>
                  <a:srgbClr val="FF0000"/>
                </a:solidFill>
                <a:latin typeface="Times New Roman" pitchFamily="18" charset="0"/>
                <a:cs typeface="Times New Roman" panose="02020603050405020304" pitchFamily="18" charset="0"/>
              </a:rPr>
              <a:t>thể</a:t>
            </a:r>
            <a:r>
              <a:rPr lang="en-US" sz="2800" b="1" dirty="0">
                <a:solidFill>
                  <a:srgbClr val="FF0000"/>
                </a:solidFill>
                <a:latin typeface="Times New Roman" pitchFamily="18" charset="0"/>
                <a:cs typeface="Times New Roman" panose="02020603050405020304" pitchFamily="18" charset="0"/>
              </a:rPr>
              <a:t> </a:t>
            </a:r>
            <a:r>
              <a:rPr lang="en-US" sz="2800" b="1" dirty="0" err="1">
                <a:solidFill>
                  <a:srgbClr val="FF0000"/>
                </a:solidFill>
                <a:latin typeface="Times New Roman" pitchFamily="18" charset="0"/>
                <a:cs typeface="Times New Roman" panose="02020603050405020304" pitchFamily="18" charset="0"/>
              </a:rPr>
              <a:t>hiên</a:t>
            </a:r>
            <a:r>
              <a:rPr lang="en-US" sz="2800" b="1" dirty="0">
                <a:solidFill>
                  <a:srgbClr val="FF0000"/>
                </a:solidFill>
                <a:latin typeface="Times New Roman" pitchFamily="18" charset="0"/>
                <a:cs typeface="Times New Roman" panose="02020603050405020304" pitchFamily="18" charset="0"/>
              </a:rPr>
              <a:t> </a:t>
            </a:r>
            <a:r>
              <a:rPr lang="en-US" sz="2800" b="1" dirty="0" err="1">
                <a:solidFill>
                  <a:srgbClr val="FF0000"/>
                </a:solidFill>
                <a:latin typeface="Times New Roman" pitchFamily="18" charset="0"/>
                <a:cs typeface="Times New Roman" panose="02020603050405020304" pitchFamily="18" charset="0"/>
              </a:rPr>
              <a:t>sự</a:t>
            </a:r>
            <a:r>
              <a:rPr lang="en-US" sz="2800" b="1" dirty="0">
                <a:solidFill>
                  <a:srgbClr val="FF0000"/>
                </a:solidFill>
                <a:latin typeface="Times New Roman" pitchFamily="18" charset="0"/>
                <a:cs typeface="Times New Roman" panose="02020603050405020304" pitchFamily="18" charset="0"/>
              </a:rPr>
              <a:t> </a:t>
            </a:r>
            <a:r>
              <a:rPr lang="en-US" sz="2800" b="1" dirty="0" err="1">
                <a:solidFill>
                  <a:srgbClr val="FF0000"/>
                </a:solidFill>
                <a:latin typeface="Times New Roman" pitchFamily="18" charset="0"/>
                <a:cs typeface="Times New Roman" panose="02020603050405020304" pitchFamily="18" charset="0"/>
              </a:rPr>
              <a:t>kính</a:t>
            </a:r>
            <a:r>
              <a:rPr lang="en-US" sz="2800" b="1" dirty="0">
                <a:solidFill>
                  <a:srgbClr val="FF0000"/>
                </a:solidFill>
                <a:latin typeface="Times New Roman" pitchFamily="18" charset="0"/>
                <a:cs typeface="Times New Roman" panose="02020603050405020304" pitchFamily="18" charset="0"/>
              </a:rPr>
              <a:t> </a:t>
            </a:r>
            <a:r>
              <a:rPr lang="en-US" sz="2800" b="1" dirty="0" err="1">
                <a:solidFill>
                  <a:srgbClr val="FF0000"/>
                </a:solidFill>
                <a:latin typeface="Times New Roman" pitchFamily="18" charset="0"/>
                <a:cs typeface="Times New Roman" panose="02020603050405020304" pitchFamily="18" charset="0"/>
              </a:rPr>
              <a:t>trọng</a:t>
            </a:r>
            <a:r>
              <a:rPr lang="en-US" sz="2800" b="1" dirty="0">
                <a:solidFill>
                  <a:srgbClr val="FF0000"/>
                </a:solidFill>
                <a:latin typeface="Times New Roman" pitchFamily="18" charset="0"/>
                <a:cs typeface="Times New Roman" panose="02020603050405020304" pitchFamily="18" charset="0"/>
              </a:rPr>
              <a:t> </a:t>
            </a:r>
            <a:r>
              <a:rPr lang="en-US" sz="2800" b="1" dirty="0" err="1">
                <a:solidFill>
                  <a:srgbClr val="FF0000"/>
                </a:solidFill>
                <a:latin typeface="Times New Roman" pitchFamily="18" charset="0"/>
                <a:cs typeface="Times New Roman" panose="02020603050405020304" pitchFamily="18" charset="0"/>
              </a:rPr>
              <a:t>và</a:t>
            </a:r>
            <a:r>
              <a:rPr lang="en-US" sz="2800" b="1" dirty="0">
                <a:solidFill>
                  <a:srgbClr val="FF0000"/>
                </a:solidFill>
                <a:latin typeface="Times New Roman" pitchFamily="18" charset="0"/>
                <a:cs typeface="Times New Roman" panose="02020603050405020304" pitchFamily="18" charset="0"/>
              </a:rPr>
              <a:t> </a:t>
            </a:r>
            <a:r>
              <a:rPr lang="en-US" sz="2800" b="1" dirty="0" err="1">
                <a:solidFill>
                  <a:srgbClr val="FF0000"/>
                </a:solidFill>
                <a:latin typeface="Times New Roman" pitchFamily="18" charset="0"/>
                <a:cs typeface="Times New Roman" panose="02020603050405020304" pitchFamily="18" charset="0"/>
              </a:rPr>
              <a:t>biết</a:t>
            </a:r>
            <a:r>
              <a:rPr lang="en-US" sz="2800" b="1" dirty="0">
                <a:solidFill>
                  <a:srgbClr val="FF0000"/>
                </a:solidFill>
                <a:latin typeface="Times New Roman" pitchFamily="18" charset="0"/>
                <a:cs typeface="Times New Roman" panose="02020603050405020304" pitchFamily="18" charset="0"/>
              </a:rPr>
              <a:t> </a:t>
            </a:r>
            <a:r>
              <a:rPr lang="en-US" sz="2800" b="1" dirty="0" err="1">
                <a:solidFill>
                  <a:srgbClr val="FF0000"/>
                </a:solidFill>
                <a:latin typeface="Times New Roman" pitchFamily="18" charset="0"/>
                <a:cs typeface="Times New Roman" panose="02020603050405020304" pitchFamily="18" charset="0"/>
              </a:rPr>
              <a:t>ơn</a:t>
            </a:r>
            <a:r>
              <a:rPr lang="en-US" sz="2800" b="1" dirty="0">
                <a:solidFill>
                  <a:srgbClr val="FF0000"/>
                </a:solidFill>
                <a:latin typeface="Times New Roman" pitchFamily="18" charset="0"/>
                <a:cs typeface="Times New Roman" panose="02020603050405020304" pitchFamily="18" charset="0"/>
              </a:rPr>
              <a:t> </a:t>
            </a:r>
            <a:r>
              <a:rPr lang="en-US" sz="2800" b="1" dirty="0" err="1">
                <a:solidFill>
                  <a:srgbClr val="FF0000"/>
                </a:solidFill>
                <a:latin typeface="Times New Roman" pitchFamily="18" charset="0"/>
                <a:cs typeface="Times New Roman" panose="02020603050405020304" pitchFamily="18" charset="0"/>
              </a:rPr>
              <a:t>người</a:t>
            </a:r>
            <a:r>
              <a:rPr lang="en-US" sz="2800" b="1" dirty="0">
                <a:solidFill>
                  <a:srgbClr val="FF0000"/>
                </a:solidFill>
                <a:latin typeface="Times New Roman" pitchFamily="18" charset="0"/>
                <a:cs typeface="Times New Roman" panose="02020603050405020304" pitchFamily="18" charset="0"/>
              </a:rPr>
              <a:t> </a:t>
            </a:r>
            <a:r>
              <a:rPr lang="en-US" sz="2800" b="1" dirty="0" err="1">
                <a:solidFill>
                  <a:srgbClr val="FF0000"/>
                </a:solidFill>
                <a:latin typeface="Times New Roman" pitchFamily="18" charset="0"/>
                <a:cs typeface="Times New Roman" panose="02020603050405020304" pitchFamily="18" charset="0"/>
              </a:rPr>
              <a:t>lao</a:t>
            </a:r>
            <a:r>
              <a:rPr lang="en-US" sz="2800" b="1" dirty="0">
                <a:solidFill>
                  <a:srgbClr val="FF0000"/>
                </a:solidFill>
                <a:latin typeface="Times New Roman" pitchFamily="18" charset="0"/>
                <a:cs typeface="Times New Roman" panose="02020603050405020304" pitchFamily="18" charset="0"/>
              </a:rPr>
              <a:t> </a:t>
            </a:r>
            <a:r>
              <a:rPr lang="en-US" sz="2800" b="1" dirty="0" err="1">
                <a:solidFill>
                  <a:srgbClr val="FF0000"/>
                </a:solidFill>
                <a:latin typeface="Times New Roman" pitchFamily="18" charset="0"/>
                <a:cs typeface="Times New Roman" panose="02020603050405020304" pitchFamily="18" charset="0"/>
              </a:rPr>
              <a:t>động</a:t>
            </a:r>
            <a:r>
              <a:rPr lang="en-US" sz="2800" b="1" dirty="0">
                <a:solidFill>
                  <a:srgbClr val="FF0000"/>
                </a:solidFill>
                <a:latin typeface="Times New Roman" pitchFamily="18" charset="0"/>
                <a:cs typeface="Times New Roman" panose="02020603050405020304" pitchFamily="18" charset="0"/>
              </a:rPr>
              <a:t> ?</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barn(inVertical)">
                                      <p:cBhvr>
                                        <p:cTn id="7" dur="500"/>
                                        <p:tgtEl>
                                          <p:spTgt spid="153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xit" presetSubtype="4" fill="hold" grpId="1" nodeType="clickEffect">
                                  <p:stCondLst>
                                    <p:cond delay="0"/>
                                  </p:stCondLst>
                                  <p:childTnLst>
                                    <p:anim calcmode="lin" valueType="num">
                                      <p:cBhvr additive="base">
                                        <p:cTn id="11" dur="500"/>
                                        <p:tgtEl>
                                          <p:spTgt spid="15362"/>
                                        </p:tgtEl>
                                        <p:attrNameLst>
                                          <p:attrName>ppt_x</p:attrName>
                                        </p:attrNameLst>
                                      </p:cBhvr>
                                      <p:tavLst>
                                        <p:tav tm="0">
                                          <p:val>
                                            <p:strVal val="ppt_x"/>
                                          </p:val>
                                        </p:tav>
                                        <p:tav tm="100000">
                                          <p:val>
                                            <p:strVal val="ppt_x"/>
                                          </p:val>
                                        </p:tav>
                                      </p:tavLst>
                                    </p:anim>
                                    <p:anim calcmode="lin" valueType="num">
                                      <p:cBhvr additive="base">
                                        <p:cTn id="12" dur="500"/>
                                        <p:tgtEl>
                                          <p:spTgt spid="15362"/>
                                        </p:tgtEl>
                                        <p:attrNameLst>
                                          <p:attrName>ppt_y</p:attrName>
                                        </p:attrNameLst>
                                      </p:cBhvr>
                                      <p:tavLst>
                                        <p:tav tm="0">
                                          <p:val>
                                            <p:strVal val="ppt_y"/>
                                          </p:val>
                                        </p:tav>
                                        <p:tav tm="100000">
                                          <p:val>
                                            <p:strVal val="1+ppt_h/2"/>
                                          </p:val>
                                        </p:tav>
                                      </p:tavLst>
                                    </p:anim>
                                    <p:set>
                                      <p:cBhvr>
                                        <p:cTn id="13" dur="1" fill="hold">
                                          <p:stCondLst>
                                            <p:cond delay="499"/>
                                          </p:stCondLst>
                                        </p:cTn>
                                        <p:tgtEl>
                                          <p:spTgt spid="15362"/>
                                        </p:tgtEl>
                                        <p:attrNameLst>
                                          <p:attrName>style.visibility</p:attrName>
                                        </p:attrNameLst>
                                      </p:cBhvr>
                                      <p:to>
                                        <p:strVal val="hidden"/>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animBg="1"/>
      <p:bldP spid="15362" grpId="1" animBg="1"/>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6">
            <a:extLst>
              <a:ext uri="{FF2B5EF4-FFF2-40B4-BE49-F238E27FC236}">
                <a16:creationId xmlns:a16="http://schemas.microsoft.com/office/drawing/2014/main" id="{0DF61818-FC59-D570-4BBD-2AB1EC509B7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fld id="{FBB8BEFC-E855-4D68-AA37-1B40E4CC55B0}" type="slidenum">
              <a:rPr kumimoji="0" lang="en-US" altLang="en-US" sz="1200" b="1"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50000"/>
                </a:spcBef>
                <a:spcAft>
                  <a:spcPct val="0"/>
                </a:spcAft>
                <a:buClrTx/>
                <a:buSzTx/>
                <a:buFontTx/>
                <a:buNone/>
                <a:tabLst/>
                <a:defRPr/>
              </a:pPr>
              <a:t>20</a:t>
            </a:fld>
            <a:endParaRPr kumimoji="0" lang="en-US" altLang="en-US" sz="1200" b="1"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22530" name="WordArt 2">
            <a:extLst>
              <a:ext uri="{FF2B5EF4-FFF2-40B4-BE49-F238E27FC236}">
                <a16:creationId xmlns:a16="http://schemas.microsoft.com/office/drawing/2014/main" id="{7AE94D3E-46BA-9B0E-A99C-D3A93477047D}"/>
              </a:ext>
            </a:extLst>
          </p:cNvPr>
          <p:cNvSpPr>
            <a:spLocks noChangeArrowheads="1" noChangeShapeType="1" noTextEdit="1"/>
          </p:cNvSpPr>
          <p:nvPr/>
        </p:nvSpPr>
        <p:spPr bwMode="auto">
          <a:xfrm>
            <a:off x="609600" y="228600"/>
            <a:ext cx="5181600" cy="1295400"/>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contourClr>
                <a:srgbClr val="CC0099"/>
              </a:contourClr>
            </a:sp3d>
          </a:bodyPr>
          <a:lstStyle/>
          <a:p>
            <a:pPr marL="0" marR="0" lvl="0" indent="0" algn="dist" defTabSz="914400" rtl="0" eaLnBrk="0" fontAlgn="base" latinLnBrk="0" hangingPunct="0">
              <a:lnSpc>
                <a:spcPct val="100000"/>
              </a:lnSpc>
              <a:spcBef>
                <a:spcPct val="0"/>
              </a:spcBef>
              <a:spcAft>
                <a:spcPct val="0"/>
              </a:spcAft>
              <a:buClrTx/>
              <a:buSzTx/>
              <a:buFontTx/>
              <a:buNone/>
              <a:tabLst/>
              <a:defRPr/>
            </a:pPr>
            <a:r>
              <a:rPr kumimoji="0" lang="vi-VN" sz="4400" b="1" i="1" u="none" strike="noStrike" kern="10" cap="none" spc="880" normalizeH="0" baseline="0" noProof="0">
                <a:ln w="9525">
                  <a:round/>
                  <a:headEnd/>
                  <a:tailEnd/>
                </a:ln>
                <a:gradFill rotWithShape="1">
                  <a:gsLst>
                    <a:gs pos="0">
                      <a:srgbClr val="CC0099"/>
                    </a:gs>
                    <a:gs pos="100000">
                      <a:srgbClr val="FF0000"/>
                    </a:gs>
                  </a:gsLst>
                  <a:lin ang="0" scaled="1"/>
                </a:gradFill>
                <a:effectLst/>
                <a:uLnTx/>
                <a:uFillTx/>
                <a:latin typeface="Times New Roman" panose="02020603050405020304" pitchFamily="18" charset="0"/>
                <a:ea typeface="+mn-ea"/>
                <a:cs typeface="Times New Roman" panose="02020603050405020304" pitchFamily="18" charset="0"/>
              </a:rPr>
              <a:t>Khi làm phiền người khác</a:t>
            </a:r>
            <a:endParaRPr kumimoji="0" lang="en-US" sz="4400" b="1" i="1" u="none" strike="noStrike" kern="10" cap="none" spc="880" normalizeH="0" baseline="0" noProof="0">
              <a:ln w="9525">
                <a:round/>
                <a:headEnd/>
                <a:tailEnd/>
              </a:ln>
              <a:gradFill rotWithShape="1">
                <a:gsLst>
                  <a:gs pos="0">
                    <a:srgbClr val="CC0099"/>
                  </a:gs>
                  <a:gs pos="100000">
                    <a:srgbClr val="FF0000"/>
                  </a:gs>
                </a:gsLst>
                <a:lin ang="0" scaled="1"/>
              </a:gradFill>
              <a:effectLst/>
              <a:uLnTx/>
              <a:uFillTx/>
              <a:latin typeface="Times New Roman" panose="02020603050405020304" pitchFamily="18" charset="0"/>
              <a:ea typeface="+mn-ea"/>
              <a:cs typeface="Times New Roman" panose="02020603050405020304" pitchFamily="18" charset="0"/>
            </a:endParaRPr>
          </a:p>
        </p:txBody>
      </p:sp>
      <p:pic>
        <p:nvPicPr>
          <p:cNvPr id="22532" name="MVI_4078.AVI">
            <a:hlinkClick r:id="" action="ppaction://media"/>
            <a:extLst>
              <a:ext uri="{FF2B5EF4-FFF2-40B4-BE49-F238E27FC236}">
                <a16:creationId xmlns:a16="http://schemas.microsoft.com/office/drawing/2014/main" id="{27CA846D-15AF-69FF-DA56-D47A0413F1D7}"/>
              </a:ext>
            </a:extLst>
          </p:cNvPr>
          <p:cNvPicPr>
            <a:picLocks noRot="1" noChangeAspect="1" noChangeArrowheads="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533400" y="304800"/>
            <a:ext cx="8305800" cy="622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 calcmode="lin" valueType="num">
                                      <p:cBhvr>
                                        <p:cTn id="7" dur="500" fill="hold"/>
                                        <p:tgtEl>
                                          <p:spTgt spid="22530"/>
                                        </p:tgtEl>
                                        <p:attrNameLst>
                                          <p:attrName>ppt_w</p:attrName>
                                        </p:attrNameLst>
                                      </p:cBhvr>
                                      <p:tavLst>
                                        <p:tav tm="0">
                                          <p:val>
                                            <p:fltVal val="0"/>
                                          </p:val>
                                        </p:tav>
                                        <p:tav tm="100000">
                                          <p:val>
                                            <p:strVal val="#ppt_w"/>
                                          </p:val>
                                        </p:tav>
                                      </p:tavLst>
                                    </p:anim>
                                    <p:anim calcmode="lin" valueType="num">
                                      <p:cBhvr>
                                        <p:cTn id="8" dur="500" fill="hold"/>
                                        <p:tgtEl>
                                          <p:spTgt spid="22530"/>
                                        </p:tgtEl>
                                        <p:attrNameLst>
                                          <p:attrName>ppt_h</p:attrName>
                                        </p:attrNameLst>
                                      </p:cBhvr>
                                      <p:tavLst>
                                        <p:tav tm="0">
                                          <p:val>
                                            <p:fltVal val="0"/>
                                          </p:val>
                                        </p:tav>
                                        <p:tav tm="100000">
                                          <p:val>
                                            <p:strVal val="#ppt_h"/>
                                          </p:val>
                                        </p:tav>
                                      </p:tavLst>
                                    </p:anim>
                                    <p:animEffect transition="in" filter="fade">
                                      <p:cBhvr>
                                        <p:cTn id="9" dur="500"/>
                                        <p:tgtEl>
                                          <p:spTgt spid="2253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8" presetClass="entr" presetSubtype="12" fill="hold" nodeType="clickEffect">
                                  <p:stCondLst>
                                    <p:cond delay="0"/>
                                  </p:stCondLst>
                                  <p:childTnLst>
                                    <p:set>
                                      <p:cBhvr>
                                        <p:cTn id="13" dur="1" fill="hold">
                                          <p:stCondLst>
                                            <p:cond delay="0"/>
                                          </p:stCondLst>
                                        </p:cTn>
                                        <p:tgtEl>
                                          <p:spTgt spid="22532"/>
                                        </p:tgtEl>
                                        <p:attrNameLst>
                                          <p:attrName>style.visibility</p:attrName>
                                        </p:attrNameLst>
                                      </p:cBhvr>
                                      <p:to>
                                        <p:strVal val="visible"/>
                                      </p:to>
                                    </p:set>
                                    <p:animEffect transition="in" filter="strips(downLeft)">
                                      <p:cBhvr>
                                        <p:cTn id="14" dur="1000"/>
                                        <p:tgtEl>
                                          <p:spTgt spid="2253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15" fill="hold" display="0">
                  <p:stCondLst>
                    <p:cond delay="indefinite"/>
                  </p:stCondLst>
                  <p:endCondLst>
                    <p:cond evt="onNext" delay="0">
                      <p:tgtEl>
                        <p:sldTgt/>
                      </p:tgtEl>
                    </p:cond>
                    <p:cond evt="onPrev" delay="0">
                      <p:tgtEl>
                        <p:sldTgt/>
                      </p:tgtEl>
                    </p:cond>
                  </p:endCondLst>
                </p:cTn>
                <p:tgtEl>
                  <p:spTgt spid="22532"/>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a:extLst>
              <a:ext uri="{FF2B5EF4-FFF2-40B4-BE49-F238E27FC236}">
                <a16:creationId xmlns:a16="http://schemas.microsoft.com/office/drawing/2014/main" id="{553101B1-38DE-5B6E-02C9-2E3E9A56625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fld id="{9B87CBB8-A6DC-4A90-AFD4-0AF7C1871C52}" type="slidenum">
              <a:rPr kumimoji="0" lang="en-US" altLang="en-US" sz="1200" b="1"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50000"/>
                </a:spcBef>
                <a:spcAft>
                  <a:spcPct val="0"/>
                </a:spcAft>
                <a:buClrTx/>
                <a:buSzTx/>
                <a:buFontTx/>
                <a:buNone/>
                <a:tabLst/>
                <a:defRPr/>
              </a:pPr>
              <a:t>21</a:t>
            </a:fld>
            <a:endParaRPr kumimoji="0" lang="en-US" altLang="en-US" sz="1200" b="1"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32770" name="WordArt 2">
            <a:extLst>
              <a:ext uri="{FF2B5EF4-FFF2-40B4-BE49-F238E27FC236}">
                <a16:creationId xmlns:a16="http://schemas.microsoft.com/office/drawing/2014/main" id="{F19FD71B-6BFF-442E-451E-EC1CD883FB56}"/>
              </a:ext>
            </a:extLst>
          </p:cNvPr>
          <p:cNvSpPr>
            <a:spLocks noChangeArrowheads="1" noChangeShapeType="1" noTextEdit="1"/>
          </p:cNvSpPr>
          <p:nvPr/>
        </p:nvSpPr>
        <p:spPr bwMode="auto">
          <a:xfrm>
            <a:off x="457200" y="457200"/>
            <a:ext cx="5791200" cy="1066800"/>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contourClr>
                <a:srgbClr val="FF0000"/>
              </a:contourClr>
            </a:sp3d>
          </a:bodyPr>
          <a:lstStyle/>
          <a:p>
            <a:pPr marL="0" marR="0" lvl="0" indent="0" algn="dist" defTabSz="914400" rtl="0" eaLnBrk="0" fontAlgn="base" latinLnBrk="0" hangingPunct="0">
              <a:lnSpc>
                <a:spcPct val="100000"/>
              </a:lnSpc>
              <a:spcBef>
                <a:spcPct val="0"/>
              </a:spcBef>
              <a:spcAft>
                <a:spcPct val="0"/>
              </a:spcAft>
              <a:buClrTx/>
              <a:buSzTx/>
              <a:buFontTx/>
              <a:buNone/>
              <a:tabLst/>
              <a:defRPr/>
            </a:pPr>
            <a:r>
              <a:rPr kumimoji="0" lang="en-US" sz="4400" b="1" i="1" u="none" strike="noStrike" kern="10" cap="none" spc="880" normalizeH="0" baseline="0" noProof="0">
                <a:ln w="9525">
                  <a:round/>
                  <a:headEnd/>
                  <a:tailEnd/>
                </a:ln>
                <a:gradFill rotWithShape="1">
                  <a:gsLst>
                    <a:gs pos="0">
                      <a:srgbClr val="FF0000"/>
                    </a:gs>
                    <a:gs pos="100000">
                      <a:srgbClr val="4F81BD"/>
                    </a:gs>
                  </a:gsLst>
                  <a:lin ang="0" scaled="1"/>
                </a:gradFill>
                <a:effectLst/>
                <a:uLnTx/>
                <a:uFillTx/>
                <a:latin typeface="Times New Roman" panose="02020603050405020304" pitchFamily="18" charset="0"/>
                <a:ea typeface="+mn-ea"/>
                <a:cs typeface="Times New Roman" panose="02020603050405020304" pitchFamily="18" charset="0"/>
              </a:rPr>
              <a:t>Trong sinh hoạt hằng ngày</a:t>
            </a:r>
          </a:p>
        </p:txBody>
      </p:sp>
      <p:pic>
        <p:nvPicPr>
          <p:cNvPr id="32772" name="MVI_4104.avi">
            <a:hlinkClick r:id="" action="ppaction://media"/>
            <a:extLst>
              <a:ext uri="{FF2B5EF4-FFF2-40B4-BE49-F238E27FC236}">
                <a16:creationId xmlns:a16="http://schemas.microsoft.com/office/drawing/2014/main" id="{0A849E58-55A9-33EB-7768-C9284723FBF6}"/>
              </a:ext>
            </a:extLst>
          </p:cNvPr>
          <p:cNvPicPr>
            <a:picLocks noRot="1" noChangeAspect="1" noChangeArrowheads="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381000" y="533400"/>
            <a:ext cx="8153400" cy="611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32770"/>
                                        </p:tgtEl>
                                        <p:attrNameLst>
                                          <p:attrName>style.visibility</p:attrName>
                                        </p:attrNameLst>
                                      </p:cBhvr>
                                      <p:to>
                                        <p:strVal val="visible"/>
                                      </p:to>
                                    </p:set>
                                    <p:anim calcmode="lin" valueType="num">
                                      <p:cBhvr>
                                        <p:cTn id="7" dur="500" fill="hold"/>
                                        <p:tgtEl>
                                          <p:spTgt spid="32770"/>
                                        </p:tgtEl>
                                        <p:attrNameLst>
                                          <p:attrName>ppt_w</p:attrName>
                                        </p:attrNameLst>
                                      </p:cBhvr>
                                      <p:tavLst>
                                        <p:tav tm="0">
                                          <p:val>
                                            <p:fltVal val="0"/>
                                          </p:val>
                                        </p:tav>
                                        <p:tav tm="100000">
                                          <p:val>
                                            <p:strVal val="#ppt_w"/>
                                          </p:val>
                                        </p:tav>
                                      </p:tavLst>
                                    </p:anim>
                                    <p:anim calcmode="lin" valueType="num">
                                      <p:cBhvr>
                                        <p:cTn id="8" dur="500" fill="hold"/>
                                        <p:tgtEl>
                                          <p:spTgt spid="32770"/>
                                        </p:tgtEl>
                                        <p:attrNameLst>
                                          <p:attrName>ppt_h</p:attrName>
                                        </p:attrNameLst>
                                      </p:cBhvr>
                                      <p:tavLst>
                                        <p:tav tm="0">
                                          <p:val>
                                            <p:fltVal val="0"/>
                                          </p:val>
                                        </p:tav>
                                        <p:tav tm="100000">
                                          <p:val>
                                            <p:strVal val="#ppt_h"/>
                                          </p:val>
                                        </p:tav>
                                      </p:tavLst>
                                    </p:anim>
                                    <p:animEffect transition="in" filter="fade">
                                      <p:cBhvr>
                                        <p:cTn id="9" dur="500"/>
                                        <p:tgtEl>
                                          <p:spTgt spid="3277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2" presetClass="entr" presetSubtype="4" fill="hold" nodeType="clickEffect">
                                  <p:stCondLst>
                                    <p:cond delay="0"/>
                                  </p:stCondLst>
                                  <p:childTnLst>
                                    <p:set>
                                      <p:cBhvr>
                                        <p:cTn id="13" dur="1" fill="hold">
                                          <p:stCondLst>
                                            <p:cond delay="0"/>
                                          </p:stCondLst>
                                        </p:cTn>
                                        <p:tgtEl>
                                          <p:spTgt spid="32772"/>
                                        </p:tgtEl>
                                        <p:attrNameLst>
                                          <p:attrName>style.visibility</p:attrName>
                                        </p:attrNameLst>
                                      </p:cBhvr>
                                      <p:to>
                                        <p:strVal val="visible"/>
                                      </p:to>
                                    </p:set>
                                    <p:animEffect transition="in" filter="wipe(down)">
                                      <p:cBhvr>
                                        <p:cTn id="14" dur="500"/>
                                        <p:tgtEl>
                                          <p:spTgt spid="3277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15" fill="hold" display="0">
                  <p:stCondLst>
                    <p:cond delay="indefinite"/>
                  </p:stCondLst>
                  <p:endCondLst>
                    <p:cond evt="onNext" delay="0">
                      <p:tgtEl>
                        <p:sldTgt/>
                      </p:tgtEl>
                    </p:cond>
                    <p:cond evt="onPrev" delay="0">
                      <p:tgtEl>
                        <p:sldTgt/>
                      </p:tgtEl>
                    </p:cond>
                  </p:endCondLst>
                </p:cTn>
                <p:tgtEl>
                  <p:spTgt spid="32772"/>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6">
            <a:extLst>
              <a:ext uri="{FF2B5EF4-FFF2-40B4-BE49-F238E27FC236}">
                <a16:creationId xmlns:a16="http://schemas.microsoft.com/office/drawing/2014/main" id="{DD3939BD-4A26-95D7-8474-47105F96B43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fld id="{91605EF8-F5D1-4D71-84FA-CE8887E378F8}" type="slidenum">
              <a:rPr kumimoji="0" lang="en-US" altLang="en-US" sz="1200" b="1"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50000"/>
                </a:spcBef>
                <a:spcAft>
                  <a:spcPct val="0"/>
                </a:spcAft>
                <a:buClrTx/>
                <a:buSzTx/>
                <a:buFontTx/>
                <a:buNone/>
                <a:tabLst/>
                <a:defRPr/>
              </a:pPr>
              <a:t>22</a:t>
            </a:fld>
            <a:endParaRPr kumimoji="0" lang="en-US" altLang="en-US" sz="1200" b="1"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pic>
        <p:nvPicPr>
          <p:cNvPr id="24581" name="MVI_4074.AVI">
            <a:hlinkClick r:id="" action="ppaction://media"/>
            <a:extLst>
              <a:ext uri="{FF2B5EF4-FFF2-40B4-BE49-F238E27FC236}">
                <a16:creationId xmlns:a16="http://schemas.microsoft.com/office/drawing/2014/main" id="{D8686C73-22EC-ADE3-A0A2-DD17407C383C}"/>
              </a:ext>
            </a:extLst>
          </p:cNvPr>
          <p:cNvPicPr>
            <a:picLocks noRot="1" noChangeAspect="1" noChangeArrowheads="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685800" y="457200"/>
            <a:ext cx="79248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24581"/>
                                        </p:tgtEl>
                                        <p:attrNameLst>
                                          <p:attrName>style.visibility</p:attrName>
                                        </p:attrNameLst>
                                      </p:cBhvr>
                                      <p:to>
                                        <p:strVal val="visible"/>
                                      </p:to>
                                    </p:set>
                                    <p:animEffect transition="in" filter="wheel(4)">
                                      <p:cBhvr>
                                        <p:cTn id="7" dur="2000"/>
                                        <p:tgtEl>
                                          <p:spTgt spid="24581"/>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8" fill="hold" display="0">
                  <p:stCondLst>
                    <p:cond delay="indefinite"/>
                  </p:stCondLst>
                  <p:endCondLst>
                    <p:cond evt="onNext" delay="0">
                      <p:tgtEl>
                        <p:sldTgt/>
                      </p:tgtEl>
                    </p:cond>
                    <p:cond evt="onPrev" delay="0">
                      <p:tgtEl>
                        <p:sldTgt/>
                      </p:tgtEl>
                    </p:cond>
                  </p:endCondLst>
                </p:cTn>
                <p:tgtEl>
                  <p:spTgt spid="24581"/>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6">
            <a:extLst>
              <a:ext uri="{FF2B5EF4-FFF2-40B4-BE49-F238E27FC236}">
                <a16:creationId xmlns:a16="http://schemas.microsoft.com/office/drawing/2014/main" id="{26C665B8-AB70-EC56-2719-BE5C93701BE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fld id="{2BAF8077-5020-4BC2-B408-595A76C6FEC6}" type="slidenum">
              <a:rPr kumimoji="0" lang="en-US" altLang="en-US" sz="1200" b="1"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50000"/>
                </a:spcBef>
                <a:spcAft>
                  <a:spcPct val="0"/>
                </a:spcAft>
                <a:buClrTx/>
                <a:buSzTx/>
                <a:buFontTx/>
                <a:buNone/>
                <a:tabLst/>
                <a:defRPr/>
              </a:pPr>
              <a:t>23</a:t>
            </a:fld>
            <a:endParaRPr kumimoji="0" lang="en-US" altLang="en-US" sz="1200" b="1"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pic>
        <p:nvPicPr>
          <p:cNvPr id="40963" name="Picture 3" descr="Luot_khach_xe_Buyt">
            <a:extLst>
              <a:ext uri="{FF2B5EF4-FFF2-40B4-BE49-F238E27FC236}">
                <a16:creationId xmlns:a16="http://schemas.microsoft.com/office/drawing/2014/main" id="{42CDE355-C37A-41EB-2F70-B3F043A3DE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81000"/>
            <a:ext cx="7848600" cy="589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40963"/>
                                        </p:tgtEl>
                                        <p:attrNameLst>
                                          <p:attrName>style.visibility</p:attrName>
                                        </p:attrNameLst>
                                      </p:cBhvr>
                                      <p:to>
                                        <p:strVal val="visible"/>
                                      </p:to>
                                    </p:set>
                                    <p:animEffect transition="in" filter="strips(downLeft)">
                                      <p:cBhvr>
                                        <p:cTn id="7" dur="1000"/>
                                        <p:tgtEl>
                                          <p:spTgt spid="409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6">
            <a:extLst>
              <a:ext uri="{FF2B5EF4-FFF2-40B4-BE49-F238E27FC236}">
                <a16:creationId xmlns:a16="http://schemas.microsoft.com/office/drawing/2014/main" id="{6F51D106-A0FF-F7A8-7CBD-981FAB38B47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fld id="{4CC22910-E35E-4A73-BB45-EDF62E609762}" type="slidenum">
              <a:rPr kumimoji="0" lang="en-US" altLang="en-US" sz="1200" b="1"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50000"/>
                </a:spcBef>
                <a:spcAft>
                  <a:spcPct val="0"/>
                </a:spcAft>
                <a:buClrTx/>
                <a:buSzTx/>
                <a:buFontTx/>
                <a:buNone/>
                <a:tabLst/>
                <a:defRPr/>
              </a:pPr>
              <a:t>24</a:t>
            </a:fld>
            <a:endParaRPr kumimoji="0" lang="en-US" altLang="en-US" sz="1200" b="1"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24579" name="WordArt 2">
            <a:extLst>
              <a:ext uri="{FF2B5EF4-FFF2-40B4-BE49-F238E27FC236}">
                <a16:creationId xmlns:a16="http://schemas.microsoft.com/office/drawing/2014/main" id="{505C5446-C619-354F-270C-8076F28FD434}"/>
              </a:ext>
            </a:extLst>
          </p:cNvPr>
          <p:cNvSpPr>
            <a:spLocks noChangeArrowheads="1" noChangeShapeType="1" noTextEdit="1"/>
          </p:cNvSpPr>
          <p:nvPr/>
        </p:nvSpPr>
        <p:spPr bwMode="auto">
          <a:xfrm>
            <a:off x="381000" y="304800"/>
            <a:ext cx="4114800" cy="1066800"/>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contourClr>
                <a:srgbClr val="FFFF00"/>
              </a:contourClr>
            </a:sp3d>
          </a:bodyPr>
          <a:lstStyle/>
          <a:p>
            <a:pPr marL="0" marR="0" lvl="0" indent="0" algn="dist" defTabSz="914400" rtl="0" eaLnBrk="0" fontAlgn="base" latinLnBrk="0" hangingPunct="0">
              <a:lnSpc>
                <a:spcPct val="100000"/>
              </a:lnSpc>
              <a:spcBef>
                <a:spcPct val="0"/>
              </a:spcBef>
              <a:spcAft>
                <a:spcPct val="0"/>
              </a:spcAft>
              <a:buClrTx/>
              <a:buSzTx/>
              <a:buFontTx/>
              <a:buNone/>
              <a:tabLst/>
              <a:defRPr/>
            </a:pPr>
            <a:r>
              <a:rPr kumimoji="0" lang="en-US" sz="4400" b="1" i="1" u="none" strike="noStrike" kern="10" cap="none" spc="880" normalizeH="0" baseline="0" noProof="0">
                <a:ln w="9525">
                  <a:round/>
                  <a:headEnd/>
                  <a:tailEnd/>
                </a:ln>
                <a:gradFill rotWithShape="1">
                  <a:gsLst>
                    <a:gs pos="0">
                      <a:srgbClr val="FFFF00"/>
                    </a:gs>
                    <a:gs pos="100000">
                      <a:srgbClr val="FF00FF"/>
                    </a:gs>
                  </a:gsLst>
                  <a:lin ang="0" scaled="1"/>
                </a:gradFill>
                <a:effectLst/>
                <a:uLnTx/>
                <a:uFillTx/>
                <a:latin typeface="Times New Roman" panose="02020603050405020304" pitchFamily="18" charset="0"/>
                <a:ea typeface="+mn-ea"/>
                <a:cs typeface="Times New Roman" panose="02020603050405020304" pitchFamily="18" charset="0"/>
              </a:rPr>
              <a:t>Khi ăn uống</a:t>
            </a:r>
          </a:p>
        </p:txBody>
      </p:sp>
      <p:pic>
        <p:nvPicPr>
          <p:cNvPr id="16388" name="MVI_4084.AVI">
            <a:hlinkClick r:id="" action="ppaction://media"/>
            <a:extLst>
              <a:ext uri="{FF2B5EF4-FFF2-40B4-BE49-F238E27FC236}">
                <a16:creationId xmlns:a16="http://schemas.microsoft.com/office/drawing/2014/main" id="{28169F6D-0BA5-B5E1-7EC9-D54F33F03DC3}"/>
              </a:ext>
            </a:extLst>
          </p:cNvPr>
          <p:cNvPicPr>
            <a:picLocks noRot="1" noChangeAspect="1" noChangeArrowheads="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381000" y="228600"/>
            <a:ext cx="8001000" cy="600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push/>
  </p:transition>
  <p:timing>
    <p:tnLst>
      <p:par>
        <p:cTn id="1" dur="indefinite" restart="never" nodeType="tmRoot">
          <p:childTnLst>
            <p:seq concurrent="1" nextAc="seek">
              <p:cTn id="2" restart="whenNotActive" fill="hold" evtFilter="cancelBubble" nodeType="interactiveSeq">
                <p:stCondLst>
                  <p:cond evt="onClick" delay="0">
                    <p:tgtEl>
                      <p:spTgt spid="16388"/>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16388"/>
                                        </p:tgtEl>
                                      </p:cBhvr>
                                    </p:cmd>
                                  </p:childTnLst>
                                </p:cTn>
                              </p:par>
                            </p:childTnLst>
                          </p:cTn>
                        </p:par>
                      </p:childTnLst>
                    </p:cTn>
                  </p:par>
                </p:childTnLst>
              </p:cTn>
              <p:nextCondLst>
                <p:cond evt="onClick" delay="0">
                  <p:tgtEl>
                    <p:spTgt spid="16388"/>
                  </p:tgtEl>
                </p:cond>
              </p:nextCondLst>
            </p:seq>
            <p:video>
              <p:cMediaNode>
                <p:cTn id="7" fill="hold" display="0">
                  <p:stCondLst>
                    <p:cond delay="indefinite"/>
                  </p:stCondLst>
                  <p:endCondLst>
                    <p:cond evt="onNext" delay="0">
                      <p:tgtEl>
                        <p:sldTgt/>
                      </p:tgtEl>
                    </p:cond>
                    <p:cond evt="onPrev" delay="0">
                      <p:tgtEl>
                        <p:sldTgt/>
                      </p:tgtEl>
                    </p:cond>
                  </p:endCondLst>
                </p:cTn>
                <p:tgtEl>
                  <p:spTgt spid="16388"/>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6">
            <a:extLst>
              <a:ext uri="{FF2B5EF4-FFF2-40B4-BE49-F238E27FC236}">
                <a16:creationId xmlns:a16="http://schemas.microsoft.com/office/drawing/2014/main" id="{36E68498-DB9F-025A-6D65-2CDC56AA491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fld id="{6CAF2EC5-D67C-4E5A-AA91-433EF4DE82DD}" type="slidenum">
              <a:rPr kumimoji="0" lang="en-US" altLang="en-US" sz="1400" b="1" i="0" u="none" strike="noStrike" kern="1200" cap="none" spc="0" normalizeH="0" baseline="0" noProof="0" smtClean="0">
                <a:ln>
                  <a:noFill/>
                </a:ln>
                <a:solidFill>
                  <a:srgbClr val="898989"/>
                </a:solidFill>
                <a:effectLst/>
                <a:uLnTx/>
                <a:uFillTx/>
                <a:latin typeface="Times New Roman" panose="02020603050405020304" pitchFamily="18" charset="0"/>
                <a:ea typeface="+mn-ea"/>
                <a:cs typeface="Times New Roman" panose="02020603050405020304" pitchFamily="18" charset="0"/>
              </a:rPr>
              <a:pPr marL="0" marR="0" lvl="0" indent="0" algn="r" defTabSz="914400" rtl="0" eaLnBrk="1" fontAlgn="base" latinLnBrk="0" hangingPunct="1">
                <a:lnSpc>
                  <a:spcPct val="100000"/>
                </a:lnSpc>
                <a:spcBef>
                  <a:spcPct val="50000"/>
                </a:spcBef>
                <a:spcAft>
                  <a:spcPct val="0"/>
                </a:spcAft>
                <a:buClrTx/>
                <a:buSzTx/>
                <a:buFontTx/>
                <a:buNone/>
                <a:tabLst/>
                <a:defRPr/>
              </a:pPr>
              <a:t>25</a:t>
            </a:fld>
            <a:endParaRPr kumimoji="0" lang="en-US" altLang="en-US" sz="1400" b="1" i="0" u="none" strike="noStrike" kern="1200" cap="none" spc="0" normalizeH="0" baseline="0" noProof="0">
              <a:ln>
                <a:noFill/>
              </a:ln>
              <a:solidFill>
                <a:srgbClr val="898989"/>
              </a:solidFill>
              <a:effectLst/>
              <a:uLnTx/>
              <a:uFillTx/>
              <a:latin typeface="Times New Roman" panose="02020603050405020304" pitchFamily="18" charset="0"/>
              <a:ea typeface="+mn-ea"/>
              <a:cs typeface="Times New Roman" panose="02020603050405020304" pitchFamily="18" charset="0"/>
            </a:endParaRPr>
          </a:p>
        </p:txBody>
      </p:sp>
      <p:sp>
        <p:nvSpPr>
          <p:cNvPr id="38914" name="WordArt 2">
            <a:extLst>
              <a:ext uri="{FF2B5EF4-FFF2-40B4-BE49-F238E27FC236}">
                <a16:creationId xmlns:a16="http://schemas.microsoft.com/office/drawing/2014/main" id="{5CB6C29B-967D-FA56-3B58-FA355D89055C}"/>
              </a:ext>
            </a:extLst>
          </p:cNvPr>
          <p:cNvSpPr>
            <a:spLocks noChangeArrowheads="1" noChangeShapeType="1" noTextEdit="1"/>
          </p:cNvSpPr>
          <p:nvPr/>
        </p:nvSpPr>
        <p:spPr bwMode="auto">
          <a:xfrm>
            <a:off x="762000" y="152400"/>
            <a:ext cx="5410200" cy="609600"/>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contourClr>
                <a:srgbClr val="FF0000"/>
              </a:contourClr>
            </a:sp3d>
          </a:bodyPr>
          <a:lstStyle/>
          <a:p>
            <a:pPr marL="0" marR="0" lvl="0" indent="0" algn="dist" defTabSz="914400" rtl="0" eaLnBrk="0" fontAlgn="base" latinLnBrk="0" hangingPunct="0">
              <a:lnSpc>
                <a:spcPct val="100000"/>
              </a:lnSpc>
              <a:spcBef>
                <a:spcPct val="0"/>
              </a:spcBef>
              <a:spcAft>
                <a:spcPct val="0"/>
              </a:spcAft>
              <a:buClrTx/>
              <a:buSzTx/>
              <a:buFontTx/>
              <a:buNone/>
              <a:tabLst/>
              <a:defRPr/>
            </a:pPr>
            <a:r>
              <a:rPr kumimoji="0" lang="en-US" sz="2800" b="1" i="1" u="none" strike="noStrike" kern="10" cap="none" spc="-280" normalizeH="0" baseline="0" noProof="0">
                <a:ln w="9525">
                  <a:round/>
                  <a:headEnd/>
                  <a:tailEnd/>
                </a:ln>
                <a:gradFill rotWithShape="1">
                  <a:gsLst>
                    <a:gs pos="0">
                      <a:srgbClr val="FF0000"/>
                    </a:gs>
                    <a:gs pos="100000">
                      <a:srgbClr val="FF00FF"/>
                    </a:gs>
                  </a:gsLst>
                  <a:lin ang="0" scaled="1"/>
                </a:gradFill>
                <a:effectLst/>
                <a:uLnTx/>
                <a:uFillTx/>
                <a:latin typeface="Times New Roman" panose="02020603050405020304" pitchFamily="18" charset="0"/>
                <a:ea typeface="+mn-ea"/>
                <a:cs typeface="Times New Roman" panose="02020603050405020304" pitchFamily="18" charset="0"/>
              </a:rPr>
              <a:t>Một số biểu hiện của phép lịch sự:</a:t>
            </a:r>
          </a:p>
        </p:txBody>
      </p:sp>
      <p:sp>
        <p:nvSpPr>
          <p:cNvPr id="38917" name="Text Box 5">
            <a:extLst>
              <a:ext uri="{FF2B5EF4-FFF2-40B4-BE49-F238E27FC236}">
                <a16:creationId xmlns:a16="http://schemas.microsoft.com/office/drawing/2014/main" id="{F9E0436B-4404-7BA8-781F-6B5A9446250D}"/>
              </a:ext>
            </a:extLst>
          </p:cNvPr>
          <p:cNvSpPr txBox="1">
            <a:spLocks noChangeArrowheads="1"/>
          </p:cNvSpPr>
          <p:nvPr/>
        </p:nvSpPr>
        <p:spPr bwMode="auto">
          <a:xfrm>
            <a:off x="533400" y="1506538"/>
            <a:ext cx="83820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Lễ phép chào hỏi thầy cô, người thân, người lớn tuổi... khi gặp gỡ.  </a:t>
            </a:r>
          </a:p>
        </p:txBody>
      </p:sp>
      <p:sp>
        <p:nvSpPr>
          <p:cNvPr id="38918" name="Text Box 6">
            <a:extLst>
              <a:ext uri="{FF2B5EF4-FFF2-40B4-BE49-F238E27FC236}">
                <a16:creationId xmlns:a16="http://schemas.microsoft.com/office/drawing/2014/main" id="{C1735845-4498-D10A-415D-6F1B4B021C2E}"/>
              </a:ext>
            </a:extLst>
          </p:cNvPr>
          <p:cNvSpPr txBox="1">
            <a:spLocks noChangeArrowheads="1"/>
          </p:cNvSpPr>
          <p:nvPr/>
        </p:nvSpPr>
        <p:spPr bwMode="auto">
          <a:xfrm>
            <a:off x="533400" y="2438400"/>
            <a:ext cx="838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Biết cảm ơn khi được giúp đỡ.  </a:t>
            </a:r>
          </a:p>
        </p:txBody>
      </p:sp>
      <p:sp>
        <p:nvSpPr>
          <p:cNvPr id="38919" name="Text Box 7">
            <a:extLst>
              <a:ext uri="{FF2B5EF4-FFF2-40B4-BE49-F238E27FC236}">
                <a16:creationId xmlns:a16="http://schemas.microsoft.com/office/drawing/2014/main" id="{48B6C4C5-87DA-F9F9-C2FA-C2903BFADD13}"/>
              </a:ext>
            </a:extLst>
          </p:cNvPr>
          <p:cNvSpPr txBox="1">
            <a:spLocks noChangeArrowheads="1"/>
          </p:cNvSpPr>
          <p:nvPr/>
        </p:nvSpPr>
        <p:spPr bwMode="auto">
          <a:xfrm>
            <a:off x="533400" y="2971800"/>
            <a:ext cx="838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Biết xin lỗi khi làm phiền người khác.  </a:t>
            </a:r>
          </a:p>
        </p:txBody>
      </p:sp>
      <p:sp>
        <p:nvSpPr>
          <p:cNvPr id="38920" name="Text Box 8">
            <a:extLst>
              <a:ext uri="{FF2B5EF4-FFF2-40B4-BE49-F238E27FC236}">
                <a16:creationId xmlns:a16="http://schemas.microsoft.com/office/drawing/2014/main" id="{3F83DF20-8AF8-7B2F-3C31-140D3D7DC9C1}"/>
              </a:ext>
            </a:extLst>
          </p:cNvPr>
          <p:cNvSpPr txBox="1">
            <a:spLocks noChangeArrowheads="1"/>
          </p:cNvSpPr>
          <p:nvPr/>
        </p:nvSpPr>
        <p:spPr bwMode="auto">
          <a:xfrm>
            <a:off x="533400" y="3429000"/>
            <a:ext cx="8382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Gõ cửa hoặc bấm chuông khi muốn vào nhà người khác.</a:t>
            </a:r>
          </a:p>
        </p:txBody>
      </p:sp>
      <p:sp>
        <p:nvSpPr>
          <p:cNvPr id="38921" name="Text Box 9">
            <a:extLst>
              <a:ext uri="{FF2B5EF4-FFF2-40B4-BE49-F238E27FC236}">
                <a16:creationId xmlns:a16="http://schemas.microsoft.com/office/drawing/2014/main" id="{F5C2B991-94FA-4E3D-D500-428924A55BD1}"/>
              </a:ext>
            </a:extLst>
          </p:cNvPr>
          <p:cNvSpPr txBox="1">
            <a:spLocks noChangeArrowheads="1"/>
          </p:cNvSpPr>
          <p:nvPr/>
        </p:nvSpPr>
        <p:spPr bwMode="auto">
          <a:xfrm>
            <a:off x="533400" y="4343400"/>
            <a:ext cx="838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Ăn uống từ tốn, không rơi vãi, không vừa nhai vừa nói. </a:t>
            </a:r>
          </a:p>
        </p:txBody>
      </p:sp>
      <p:sp>
        <p:nvSpPr>
          <p:cNvPr id="38922" name="Text Box 10">
            <a:extLst>
              <a:ext uri="{FF2B5EF4-FFF2-40B4-BE49-F238E27FC236}">
                <a16:creationId xmlns:a16="http://schemas.microsoft.com/office/drawing/2014/main" id="{D3D442B1-4162-6594-F155-03659ABBDEE0}"/>
              </a:ext>
            </a:extLst>
          </p:cNvPr>
          <p:cNvSpPr txBox="1">
            <a:spLocks noChangeArrowheads="1"/>
          </p:cNvSpPr>
          <p:nvPr/>
        </p:nvSpPr>
        <p:spPr bwMode="auto">
          <a:xfrm>
            <a:off x="533400" y="5033963"/>
            <a:ext cx="838200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Biết nhường nhịn, giúp đỡ em bé hoặc những người gặp khó khăn. </a:t>
            </a:r>
          </a:p>
        </p:txBody>
      </p:sp>
      <p:sp>
        <p:nvSpPr>
          <p:cNvPr id="38923" name="Text Box 11">
            <a:extLst>
              <a:ext uri="{FF2B5EF4-FFF2-40B4-BE49-F238E27FC236}">
                <a16:creationId xmlns:a16="http://schemas.microsoft.com/office/drawing/2014/main" id="{89D9B19F-7080-81B9-3693-F8E9EA4D337E}"/>
              </a:ext>
            </a:extLst>
          </p:cNvPr>
          <p:cNvSpPr txBox="1">
            <a:spLocks noChangeArrowheads="1"/>
          </p:cNvSpPr>
          <p:nvPr/>
        </p:nvSpPr>
        <p:spPr bwMode="auto">
          <a:xfrm>
            <a:off x="533400" y="6019800"/>
            <a:ext cx="838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Không chen lấn khi đi xe buýt, khi mua hàng,... </a:t>
            </a:r>
          </a:p>
        </p:txBody>
      </p:sp>
      <p:sp>
        <p:nvSpPr>
          <p:cNvPr id="38924" name="Text Box 12">
            <a:extLst>
              <a:ext uri="{FF2B5EF4-FFF2-40B4-BE49-F238E27FC236}">
                <a16:creationId xmlns:a16="http://schemas.microsoft.com/office/drawing/2014/main" id="{798ABB6F-9E31-8387-CA2A-3D07B93619F7}"/>
              </a:ext>
            </a:extLst>
          </p:cNvPr>
          <p:cNvSpPr txBox="1">
            <a:spLocks noChangeArrowheads="1"/>
          </p:cNvSpPr>
          <p:nvPr/>
        </p:nvSpPr>
        <p:spPr bwMode="auto">
          <a:xfrm>
            <a:off x="533400" y="762000"/>
            <a:ext cx="838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Nói năng nhẹ nhàng, nhã nhặn, không nói tục, chửi bậy.  </a:t>
            </a: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38914"/>
                                        </p:tgtEl>
                                        <p:attrNameLst>
                                          <p:attrName>style.visibility</p:attrName>
                                        </p:attrNameLst>
                                      </p:cBhvr>
                                      <p:to>
                                        <p:strVal val="visible"/>
                                      </p:to>
                                    </p:set>
                                    <p:anim calcmode="lin" valueType="num">
                                      <p:cBhvr>
                                        <p:cTn id="7" dur="500" fill="hold"/>
                                        <p:tgtEl>
                                          <p:spTgt spid="38914"/>
                                        </p:tgtEl>
                                        <p:attrNameLst>
                                          <p:attrName>ppt_w</p:attrName>
                                        </p:attrNameLst>
                                      </p:cBhvr>
                                      <p:tavLst>
                                        <p:tav tm="0">
                                          <p:val>
                                            <p:fltVal val="0"/>
                                          </p:val>
                                        </p:tav>
                                        <p:tav tm="100000">
                                          <p:val>
                                            <p:strVal val="#ppt_w"/>
                                          </p:val>
                                        </p:tav>
                                      </p:tavLst>
                                    </p:anim>
                                    <p:anim calcmode="lin" valueType="num">
                                      <p:cBhvr>
                                        <p:cTn id="8" dur="500" fill="hold"/>
                                        <p:tgtEl>
                                          <p:spTgt spid="38914"/>
                                        </p:tgtEl>
                                        <p:attrNameLst>
                                          <p:attrName>ppt_h</p:attrName>
                                        </p:attrNameLst>
                                      </p:cBhvr>
                                      <p:tavLst>
                                        <p:tav tm="0">
                                          <p:val>
                                            <p:fltVal val="0"/>
                                          </p:val>
                                        </p:tav>
                                        <p:tav tm="100000">
                                          <p:val>
                                            <p:strVal val="#ppt_h"/>
                                          </p:val>
                                        </p:tav>
                                      </p:tavLst>
                                    </p:anim>
                                    <p:animEffect transition="in" filter="fade">
                                      <p:cBhvr>
                                        <p:cTn id="9" dur="500"/>
                                        <p:tgtEl>
                                          <p:spTgt spid="3891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nodeType="clickEffect">
                                  <p:stCondLst>
                                    <p:cond delay="0"/>
                                  </p:stCondLst>
                                  <p:childTnLst>
                                    <p:set>
                                      <p:cBhvr>
                                        <p:cTn id="13" dur="1" fill="hold">
                                          <p:stCondLst>
                                            <p:cond delay="0"/>
                                          </p:stCondLst>
                                        </p:cTn>
                                        <p:tgtEl>
                                          <p:spTgt spid="38924"/>
                                        </p:tgtEl>
                                        <p:attrNameLst>
                                          <p:attrName>style.visibility</p:attrName>
                                        </p:attrNameLst>
                                      </p:cBhvr>
                                      <p:to>
                                        <p:strVal val="visible"/>
                                      </p:to>
                                    </p:set>
                                    <p:anim calcmode="lin" valueType="num">
                                      <p:cBhvr>
                                        <p:cTn id="14" dur="1000" fill="hold"/>
                                        <p:tgtEl>
                                          <p:spTgt spid="38924"/>
                                        </p:tgtEl>
                                        <p:attrNameLst>
                                          <p:attrName>ppt_w</p:attrName>
                                        </p:attrNameLst>
                                      </p:cBhvr>
                                      <p:tavLst>
                                        <p:tav tm="0">
                                          <p:val>
                                            <p:fltVal val="0"/>
                                          </p:val>
                                        </p:tav>
                                        <p:tav tm="100000">
                                          <p:val>
                                            <p:strVal val="#ppt_w"/>
                                          </p:val>
                                        </p:tav>
                                      </p:tavLst>
                                    </p:anim>
                                    <p:anim calcmode="lin" valueType="num">
                                      <p:cBhvr>
                                        <p:cTn id="15" dur="1000" fill="hold"/>
                                        <p:tgtEl>
                                          <p:spTgt spid="38924"/>
                                        </p:tgtEl>
                                        <p:attrNameLst>
                                          <p:attrName>ppt_h</p:attrName>
                                        </p:attrNameLst>
                                      </p:cBhvr>
                                      <p:tavLst>
                                        <p:tav tm="0">
                                          <p:val>
                                            <p:fltVal val="0"/>
                                          </p:val>
                                        </p:tav>
                                        <p:tav tm="100000">
                                          <p:val>
                                            <p:strVal val="#ppt_h"/>
                                          </p:val>
                                        </p:tav>
                                      </p:tavLst>
                                    </p:anim>
                                    <p:animEffect transition="in" filter="fade">
                                      <p:cBhvr>
                                        <p:cTn id="16" dur="1000"/>
                                        <p:tgtEl>
                                          <p:spTgt spid="38924"/>
                                        </p:tgtEl>
                                      </p:cBhvr>
                                    </p:animEffect>
                                  </p:childTnLst>
                                </p:cTn>
                              </p:par>
                              <p:par>
                                <p:cTn id="17" presetID="53" presetClass="entr" presetSubtype="0" fill="hold" nodeType="withEffect">
                                  <p:stCondLst>
                                    <p:cond delay="0"/>
                                  </p:stCondLst>
                                  <p:childTnLst>
                                    <p:set>
                                      <p:cBhvr>
                                        <p:cTn id="18" dur="1" fill="hold">
                                          <p:stCondLst>
                                            <p:cond delay="0"/>
                                          </p:stCondLst>
                                        </p:cTn>
                                        <p:tgtEl>
                                          <p:spTgt spid="38917"/>
                                        </p:tgtEl>
                                        <p:attrNameLst>
                                          <p:attrName>style.visibility</p:attrName>
                                        </p:attrNameLst>
                                      </p:cBhvr>
                                      <p:to>
                                        <p:strVal val="visible"/>
                                      </p:to>
                                    </p:set>
                                    <p:anim calcmode="lin" valueType="num">
                                      <p:cBhvr>
                                        <p:cTn id="19" dur="1000" fill="hold"/>
                                        <p:tgtEl>
                                          <p:spTgt spid="38917"/>
                                        </p:tgtEl>
                                        <p:attrNameLst>
                                          <p:attrName>ppt_w</p:attrName>
                                        </p:attrNameLst>
                                      </p:cBhvr>
                                      <p:tavLst>
                                        <p:tav tm="0">
                                          <p:val>
                                            <p:fltVal val="0"/>
                                          </p:val>
                                        </p:tav>
                                        <p:tav tm="100000">
                                          <p:val>
                                            <p:strVal val="#ppt_w"/>
                                          </p:val>
                                        </p:tav>
                                      </p:tavLst>
                                    </p:anim>
                                    <p:anim calcmode="lin" valueType="num">
                                      <p:cBhvr>
                                        <p:cTn id="20" dur="1000" fill="hold"/>
                                        <p:tgtEl>
                                          <p:spTgt spid="38917"/>
                                        </p:tgtEl>
                                        <p:attrNameLst>
                                          <p:attrName>ppt_h</p:attrName>
                                        </p:attrNameLst>
                                      </p:cBhvr>
                                      <p:tavLst>
                                        <p:tav tm="0">
                                          <p:val>
                                            <p:fltVal val="0"/>
                                          </p:val>
                                        </p:tav>
                                        <p:tav tm="100000">
                                          <p:val>
                                            <p:strVal val="#ppt_h"/>
                                          </p:val>
                                        </p:tav>
                                      </p:tavLst>
                                    </p:anim>
                                    <p:animEffect transition="in" filter="fade">
                                      <p:cBhvr>
                                        <p:cTn id="21" dur="1000"/>
                                        <p:tgtEl>
                                          <p:spTgt spid="38917"/>
                                        </p:tgtEl>
                                      </p:cBhvr>
                                    </p:animEffect>
                                  </p:childTnLst>
                                </p:cTn>
                              </p:par>
                              <p:par>
                                <p:cTn id="22" presetID="53" presetClass="entr" presetSubtype="0" fill="hold" nodeType="withEffect">
                                  <p:stCondLst>
                                    <p:cond delay="0"/>
                                  </p:stCondLst>
                                  <p:childTnLst>
                                    <p:set>
                                      <p:cBhvr>
                                        <p:cTn id="23" dur="1" fill="hold">
                                          <p:stCondLst>
                                            <p:cond delay="0"/>
                                          </p:stCondLst>
                                        </p:cTn>
                                        <p:tgtEl>
                                          <p:spTgt spid="38918"/>
                                        </p:tgtEl>
                                        <p:attrNameLst>
                                          <p:attrName>style.visibility</p:attrName>
                                        </p:attrNameLst>
                                      </p:cBhvr>
                                      <p:to>
                                        <p:strVal val="visible"/>
                                      </p:to>
                                    </p:set>
                                    <p:anim calcmode="lin" valueType="num">
                                      <p:cBhvr>
                                        <p:cTn id="24" dur="1000" fill="hold"/>
                                        <p:tgtEl>
                                          <p:spTgt spid="38918"/>
                                        </p:tgtEl>
                                        <p:attrNameLst>
                                          <p:attrName>ppt_w</p:attrName>
                                        </p:attrNameLst>
                                      </p:cBhvr>
                                      <p:tavLst>
                                        <p:tav tm="0">
                                          <p:val>
                                            <p:fltVal val="0"/>
                                          </p:val>
                                        </p:tav>
                                        <p:tav tm="100000">
                                          <p:val>
                                            <p:strVal val="#ppt_w"/>
                                          </p:val>
                                        </p:tav>
                                      </p:tavLst>
                                    </p:anim>
                                    <p:anim calcmode="lin" valueType="num">
                                      <p:cBhvr>
                                        <p:cTn id="25" dur="1000" fill="hold"/>
                                        <p:tgtEl>
                                          <p:spTgt spid="38918"/>
                                        </p:tgtEl>
                                        <p:attrNameLst>
                                          <p:attrName>ppt_h</p:attrName>
                                        </p:attrNameLst>
                                      </p:cBhvr>
                                      <p:tavLst>
                                        <p:tav tm="0">
                                          <p:val>
                                            <p:fltVal val="0"/>
                                          </p:val>
                                        </p:tav>
                                        <p:tav tm="100000">
                                          <p:val>
                                            <p:strVal val="#ppt_h"/>
                                          </p:val>
                                        </p:tav>
                                      </p:tavLst>
                                    </p:anim>
                                    <p:animEffect transition="in" filter="fade">
                                      <p:cBhvr>
                                        <p:cTn id="26" dur="1000"/>
                                        <p:tgtEl>
                                          <p:spTgt spid="38918"/>
                                        </p:tgtEl>
                                      </p:cBhvr>
                                    </p:animEffect>
                                  </p:childTnLst>
                                </p:cTn>
                              </p:par>
                              <p:par>
                                <p:cTn id="27" presetID="53" presetClass="entr" presetSubtype="0" fill="hold" nodeType="withEffect">
                                  <p:stCondLst>
                                    <p:cond delay="0"/>
                                  </p:stCondLst>
                                  <p:childTnLst>
                                    <p:set>
                                      <p:cBhvr>
                                        <p:cTn id="28" dur="1" fill="hold">
                                          <p:stCondLst>
                                            <p:cond delay="0"/>
                                          </p:stCondLst>
                                        </p:cTn>
                                        <p:tgtEl>
                                          <p:spTgt spid="38919"/>
                                        </p:tgtEl>
                                        <p:attrNameLst>
                                          <p:attrName>style.visibility</p:attrName>
                                        </p:attrNameLst>
                                      </p:cBhvr>
                                      <p:to>
                                        <p:strVal val="visible"/>
                                      </p:to>
                                    </p:set>
                                    <p:anim calcmode="lin" valueType="num">
                                      <p:cBhvr>
                                        <p:cTn id="29" dur="1000" fill="hold"/>
                                        <p:tgtEl>
                                          <p:spTgt spid="38919"/>
                                        </p:tgtEl>
                                        <p:attrNameLst>
                                          <p:attrName>ppt_w</p:attrName>
                                        </p:attrNameLst>
                                      </p:cBhvr>
                                      <p:tavLst>
                                        <p:tav tm="0">
                                          <p:val>
                                            <p:fltVal val="0"/>
                                          </p:val>
                                        </p:tav>
                                        <p:tav tm="100000">
                                          <p:val>
                                            <p:strVal val="#ppt_w"/>
                                          </p:val>
                                        </p:tav>
                                      </p:tavLst>
                                    </p:anim>
                                    <p:anim calcmode="lin" valueType="num">
                                      <p:cBhvr>
                                        <p:cTn id="30" dur="1000" fill="hold"/>
                                        <p:tgtEl>
                                          <p:spTgt spid="38919"/>
                                        </p:tgtEl>
                                        <p:attrNameLst>
                                          <p:attrName>ppt_h</p:attrName>
                                        </p:attrNameLst>
                                      </p:cBhvr>
                                      <p:tavLst>
                                        <p:tav tm="0">
                                          <p:val>
                                            <p:fltVal val="0"/>
                                          </p:val>
                                        </p:tav>
                                        <p:tav tm="100000">
                                          <p:val>
                                            <p:strVal val="#ppt_h"/>
                                          </p:val>
                                        </p:tav>
                                      </p:tavLst>
                                    </p:anim>
                                    <p:animEffect transition="in" filter="fade">
                                      <p:cBhvr>
                                        <p:cTn id="31" dur="1000"/>
                                        <p:tgtEl>
                                          <p:spTgt spid="38919"/>
                                        </p:tgtEl>
                                      </p:cBhvr>
                                    </p:animEffect>
                                  </p:childTnLst>
                                </p:cTn>
                              </p:par>
                              <p:par>
                                <p:cTn id="32" presetID="53" presetClass="entr" presetSubtype="0" fill="hold" nodeType="withEffect">
                                  <p:stCondLst>
                                    <p:cond delay="0"/>
                                  </p:stCondLst>
                                  <p:childTnLst>
                                    <p:set>
                                      <p:cBhvr>
                                        <p:cTn id="33" dur="1" fill="hold">
                                          <p:stCondLst>
                                            <p:cond delay="0"/>
                                          </p:stCondLst>
                                        </p:cTn>
                                        <p:tgtEl>
                                          <p:spTgt spid="38920"/>
                                        </p:tgtEl>
                                        <p:attrNameLst>
                                          <p:attrName>style.visibility</p:attrName>
                                        </p:attrNameLst>
                                      </p:cBhvr>
                                      <p:to>
                                        <p:strVal val="visible"/>
                                      </p:to>
                                    </p:set>
                                    <p:anim calcmode="lin" valueType="num">
                                      <p:cBhvr>
                                        <p:cTn id="34" dur="1000" fill="hold"/>
                                        <p:tgtEl>
                                          <p:spTgt spid="38920"/>
                                        </p:tgtEl>
                                        <p:attrNameLst>
                                          <p:attrName>ppt_w</p:attrName>
                                        </p:attrNameLst>
                                      </p:cBhvr>
                                      <p:tavLst>
                                        <p:tav tm="0">
                                          <p:val>
                                            <p:fltVal val="0"/>
                                          </p:val>
                                        </p:tav>
                                        <p:tav tm="100000">
                                          <p:val>
                                            <p:strVal val="#ppt_w"/>
                                          </p:val>
                                        </p:tav>
                                      </p:tavLst>
                                    </p:anim>
                                    <p:anim calcmode="lin" valueType="num">
                                      <p:cBhvr>
                                        <p:cTn id="35" dur="1000" fill="hold"/>
                                        <p:tgtEl>
                                          <p:spTgt spid="38920"/>
                                        </p:tgtEl>
                                        <p:attrNameLst>
                                          <p:attrName>ppt_h</p:attrName>
                                        </p:attrNameLst>
                                      </p:cBhvr>
                                      <p:tavLst>
                                        <p:tav tm="0">
                                          <p:val>
                                            <p:fltVal val="0"/>
                                          </p:val>
                                        </p:tav>
                                        <p:tav tm="100000">
                                          <p:val>
                                            <p:strVal val="#ppt_h"/>
                                          </p:val>
                                        </p:tav>
                                      </p:tavLst>
                                    </p:anim>
                                    <p:animEffect transition="in" filter="fade">
                                      <p:cBhvr>
                                        <p:cTn id="36" dur="1000"/>
                                        <p:tgtEl>
                                          <p:spTgt spid="38920"/>
                                        </p:tgtEl>
                                      </p:cBhvr>
                                    </p:animEffect>
                                  </p:childTnLst>
                                </p:cTn>
                              </p:par>
                              <p:par>
                                <p:cTn id="37" presetID="53" presetClass="entr" presetSubtype="0" fill="hold" nodeType="withEffect">
                                  <p:stCondLst>
                                    <p:cond delay="0"/>
                                  </p:stCondLst>
                                  <p:childTnLst>
                                    <p:set>
                                      <p:cBhvr>
                                        <p:cTn id="38" dur="1" fill="hold">
                                          <p:stCondLst>
                                            <p:cond delay="0"/>
                                          </p:stCondLst>
                                        </p:cTn>
                                        <p:tgtEl>
                                          <p:spTgt spid="38921"/>
                                        </p:tgtEl>
                                        <p:attrNameLst>
                                          <p:attrName>style.visibility</p:attrName>
                                        </p:attrNameLst>
                                      </p:cBhvr>
                                      <p:to>
                                        <p:strVal val="visible"/>
                                      </p:to>
                                    </p:set>
                                    <p:anim calcmode="lin" valueType="num">
                                      <p:cBhvr>
                                        <p:cTn id="39" dur="1000" fill="hold"/>
                                        <p:tgtEl>
                                          <p:spTgt spid="38921"/>
                                        </p:tgtEl>
                                        <p:attrNameLst>
                                          <p:attrName>ppt_w</p:attrName>
                                        </p:attrNameLst>
                                      </p:cBhvr>
                                      <p:tavLst>
                                        <p:tav tm="0">
                                          <p:val>
                                            <p:fltVal val="0"/>
                                          </p:val>
                                        </p:tav>
                                        <p:tav tm="100000">
                                          <p:val>
                                            <p:strVal val="#ppt_w"/>
                                          </p:val>
                                        </p:tav>
                                      </p:tavLst>
                                    </p:anim>
                                    <p:anim calcmode="lin" valueType="num">
                                      <p:cBhvr>
                                        <p:cTn id="40" dur="1000" fill="hold"/>
                                        <p:tgtEl>
                                          <p:spTgt spid="38921"/>
                                        </p:tgtEl>
                                        <p:attrNameLst>
                                          <p:attrName>ppt_h</p:attrName>
                                        </p:attrNameLst>
                                      </p:cBhvr>
                                      <p:tavLst>
                                        <p:tav tm="0">
                                          <p:val>
                                            <p:fltVal val="0"/>
                                          </p:val>
                                        </p:tav>
                                        <p:tav tm="100000">
                                          <p:val>
                                            <p:strVal val="#ppt_h"/>
                                          </p:val>
                                        </p:tav>
                                      </p:tavLst>
                                    </p:anim>
                                    <p:animEffect transition="in" filter="fade">
                                      <p:cBhvr>
                                        <p:cTn id="41" dur="1000"/>
                                        <p:tgtEl>
                                          <p:spTgt spid="38921"/>
                                        </p:tgtEl>
                                      </p:cBhvr>
                                    </p:animEffect>
                                  </p:childTnLst>
                                </p:cTn>
                              </p:par>
                              <p:par>
                                <p:cTn id="42" presetID="53" presetClass="entr" presetSubtype="0" fill="hold" nodeType="withEffect">
                                  <p:stCondLst>
                                    <p:cond delay="0"/>
                                  </p:stCondLst>
                                  <p:childTnLst>
                                    <p:set>
                                      <p:cBhvr>
                                        <p:cTn id="43" dur="1" fill="hold">
                                          <p:stCondLst>
                                            <p:cond delay="0"/>
                                          </p:stCondLst>
                                        </p:cTn>
                                        <p:tgtEl>
                                          <p:spTgt spid="38922"/>
                                        </p:tgtEl>
                                        <p:attrNameLst>
                                          <p:attrName>style.visibility</p:attrName>
                                        </p:attrNameLst>
                                      </p:cBhvr>
                                      <p:to>
                                        <p:strVal val="visible"/>
                                      </p:to>
                                    </p:set>
                                    <p:anim calcmode="lin" valueType="num">
                                      <p:cBhvr>
                                        <p:cTn id="44" dur="1000" fill="hold"/>
                                        <p:tgtEl>
                                          <p:spTgt spid="38922"/>
                                        </p:tgtEl>
                                        <p:attrNameLst>
                                          <p:attrName>ppt_w</p:attrName>
                                        </p:attrNameLst>
                                      </p:cBhvr>
                                      <p:tavLst>
                                        <p:tav tm="0">
                                          <p:val>
                                            <p:fltVal val="0"/>
                                          </p:val>
                                        </p:tav>
                                        <p:tav tm="100000">
                                          <p:val>
                                            <p:strVal val="#ppt_w"/>
                                          </p:val>
                                        </p:tav>
                                      </p:tavLst>
                                    </p:anim>
                                    <p:anim calcmode="lin" valueType="num">
                                      <p:cBhvr>
                                        <p:cTn id="45" dur="1000" fill="hold"/>
                                        <p:tgtEl>
                                          <p:spTgt spid="38922"/>
                                        </p:tgtEl>
                                        <p:attrNameLst>
                                          <p:attrName>ppt_h</p:attrName>
                                        </p:attrNameLst>
                                      </p:cBhvr>
                                      <p:tavLst>
                                        <p:tav tm="0">
                                          <p:val>
                                            <p:fltVal val="0"/>
                                          </p:val>
                                        </p:tav>
                                        <p:tav tm="100000">
                                          <p:val>
                                            <p:strVal val="#ppt_h"/>
                                          </p:val>
                                        </p:tav>
                                      </p:tavLst>
                                    </p:anim>
                                    <p:animEffect transition="in" filter="fade">
                                      <p:cBhvr>
                                        <p:cTn id="46" dur="1000"/>
                                        <p:tgtEl>
                                          <p:spTgt spid="38922"/>
                                        </p:tgtEl>
                                      </p:cBhvr>
                                    </p:animEffect>
                                  </p:childTnLst>
                                </p:cTn>
                              </p:par>
                              <p:par>
                                <p:cTn id="47" presetID="53" presetClass="entr" presetSubtype="0" fill="hold" nodeType="withEffect">
                                  <p:stCondLst>
                                    <p:cond delay="0"/>
                                  </p:stCondLst>
                                  <p:childTnLst>
                                    <p:set>
                                      <p:cBhvr>
                                        <p:cTn id="48" dur="1" fill="hold">
                                          <p:stCondLst>
                                            <p:cond delay="0"/>
                                          </p:stCondLst>
                                        </p:cTn>
                                        <p:tgtEl>
                                          <p:spTgt spid="38923"/>
                                        </p:tgtEl>
                                        <p:attrNameLst>
                                          <p:attrName>style.visibility</p:attrName>
                                        </p:attrNameLst>
                                      </p:cBhvr>
                                      <p:to>
                                        <p:strVal val="visible"/>
                                      </p:to>
                                    </p:set>
                                    <p:anim calcmode="lin" valueType="num">
                                      <p:cBhvr>
                                        <p:cTn id="49" dur="1000" fill="hold"/>
                                        <p:tgtEl>
                                          <p:spTgt spid="38923"/>
                                        </p:tgtEl>
                                        <p:attrNameLst>
                                          <p:attrName>ppt_w</p:attrName>
                                        </p:attrNameLst>
                                      </p:cBhvr>
                                      <p:tavLst>
                                        <p:tav tm="0">
                                          <p:val>
                                            <p:fltVal val="0"/>
                                          </p:val>
                                        </p:tav>
                                        <p:tav tm="100000">
                                          <p:val>
                                            <p:strVal val="#ppt_w"/>
                                          </p:val>
                                        </p:tav>
                                      </p:tavLst>
                                    </p:anim>
                                    <p:anim calcmode="lin" valueType="num">
                                      <p:cBhvr>
                                        <p:cTn id="50" dur="1000" fill="hold"/>
                                        <p:tgtEl>
                                          <p:spTgt spid="38923"/>
                                        </p:tgtEl>
                                        <p:attrNameLst>
                                          <p:attrName>ppt_h</p:attrName>
                                        </p:attrNameLst>
                                      </p:cBhvr>
                                      <p:tavLst>
                                        <p:tav tm="0">
                                          <p:val>
                                            <p:fltVal val="0"/>
                                          </p:val>
                                        </p:tav>
                                        <p:tav tm="100000">
                                          <p:val>
                                            <p:strVal val="#ppt_h"/>
                                          </p:val>
                                        </p:tav>
                                      </p:tavLst>
                                    </p:anim>
                                    <p:animEffect transition="in" filter="fade">
                                      <p:cBhvr>
                                        <p:cTn id="51" dur="1000"/>
                                        <p:tgtEl>
                                          <p:spTgt spid="389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7" grpId="0"/>
      <p:bldP spid="38918" grpId="0"/>
      <p:bldP spid="38919" grpId="0"/>
      <p:bldP spid="38920" grpId="0"/>
      <p:bldP spid="38921" grpId="0"/>
      <p:bldP spid="38922" grpId="0"/>
      <p:bldP spid="38923" grpId="0"/>
      <p:bldP spid="3892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a:extLst>
              <a:ext uri="{FF2B5EF4-FFF2-40B4-BE49-F238E27FC236}">
                <a16:creationId xmlns:a16="http://schemas.microsoft.com/office/drawing/2014/main" id="{9A0FBD3D-2F32-606C-B8E8-9473559A321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fld id="{C441D3FA-C261-4F05-91FE-749E0271CED5}" type="slidenum">
              <a:rPr kumimoji="0" lang="en-US" altLang="en-US" sz="1400" b="1" i="0" u="none" strike="noStrike" kern="1200" cap="none" spc="0" normalizeH="0" baseline="0" noProof="0" smtClean="0">
                <a:ln>
                  <a:noFill/>
                </a:ln>
                <a:solidFill>
                  <a:srgbClr val="898989"/>
                </a:solidFill>
                <a:effectLst/>
                <a:uLnTx/>
                <a:uFillTx/>
                <a:latin typeface="Times New Roman" panose="02020603050405020304" pitchFamily="18" charset="0"/>
                <a:ea typeface="+mn-ea"/>
                <a:cs typeface="Times New Roman" panose="02020603050405020304" pitchFamily="18" charset="0"/>
              </a:rPr>
              <a:pPr marL="0" marR="0" lvl="0" indent="0" algn="r" defTabSz="914400" rtl="0" eaLnBrk="1" fontAlgn="base" latinLnBrk="0" hangingPunct="1">
                <a:lnSpc>
                  <a:spcPct val="100000"/>
                </a:lnSpc>
                <a:spcBef>
                  <a:spcPct val="50000"/>
                </a:spcBef>
                <a:spcAft>
                  <a:spcPct val="0"/>
                </a:spcAft>
                <a:buClrTx/>
                <a:buSzTx/>
                <a:buFontTx/>
                <a:buNone/>
                <a:tabLst/>
                <a:defRPr/>
              </a:pPr>
              <a:t>26</a:t>
            </a:fld>
            <a:endParaRPr kumimoji="0" lang="en-US" altLang="en-US" sz="1400" b="1" i="0" u="none" strike="noStrike" kern="1200" cap="none" spc="0" normalizeH="0" baseline="0" noProof="0">
              <a:ln>
                <a:noFill/>
              </a:ln>
              <a:solidFill>
                <a:srgbClr val="898989"/>
              </a:solidFill>
              <a:effectLst/>
              <a:uLnTx/>
              <a:uFillTx/>
              <a:latin typeface="Times New Roman" panose="02020603050405020304" pitchFamily="18" charset="0"/>
              <a:ea typeface="+mn-ea"/>
              <a:cs typeface="Times New Roman" panose="02020603050405020304" pitchFamily="18" charset="0"/>
            </a:endParaRPr>
          </a:p>
        </p:txBody>
      </p:sp>
      <p:sp>
        <p:nvSpPr>
          <p:cNvPr id="36868" name="Text Box 4">
            <a:extLst>
              <a:ext uri="{FF2B5EF4-FFF2-40B4-BE49-F238E27FC236}">
                <a16:creationId xmlns:a16="http://schemas.microsoft.com/office/drawing/2014/main" id="{922361CB-4B60-C4A9-4244-E43C2C572136}"/>
              </a:ext>
            </a:extLst>
          </p:cNvPr>
          <p:cNvSpPr txBox="1">
            <a:spLocks noChangeArrowheads="1"/>
          </p:cNvSpPr>
          <p:nvPr/>
        </p:nvSpPr>
        <p:spPr bwMode="auto">
          <a:xfrm>
            <a:off x="228600" y="396875"/>
            <a:ext cx="8763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BT2 (trang 33): Dùng thẻ Xanh-Đỏ để bày tỏ ý kiến của mình ( Đồng ý:Đỏ; Không đồng ý: Xanh)  </a:t>
            </a:r>
          </a:p>
        </p:txBody>
      </p:sp>
      <p:sp>
        <p:nvSpPr>
          <p:cNvPr id="36869" name="Text Box 5">
            <a:extLst>
              <a:ext uri="{FF2B5EF4-FFF2-40B4-BE49-F238E27FC236}">
                <a16:creationId xmlns:a16="http://schemas.microsoft.com/office/drawing/2014/main" id="{D4B8205B-6286-A862-4179-CF701F056CB5}"/>
              </a:ext>
            </a:extLst>
          </p:cNvPr>
          <p:cNvSpPr txBox="1">
            <a:spLocks noChangeArrowheads="1"/>
          </p:cNvSpPr>
          <p:nvPr/>
        </p:nvSpPr>
        <p:spPr bwMode="auto">
          <a:xfrm>
            <a:off x="381000" y="1371600"/>
            <a:ext cx="8153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7663" indent="-3476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7663" marR="0" lvl="0" indent="-347663" algn="l" defTabSz="914400" rtl="0" eaLnBrk="1" fontAlgn="base" latinLnBrk="0" hangingPunct="1">
              <a:lnSpc>
                <a:spcPct val="100000"/>
              </a:lnSpc>
              <a:spcBef>
                <a:spcPct val="50000"/>
              </a:spcBef>
              <a:spcAft>
                <a:spcPct val="0"/>
              </a:spcAft>
              <a:buClrTx/>
              <a:buSzTx/>
              <a:buFontTx/>
              <a:buNone/>
              <a:tabLst/>
              <a:defRPr/>
            </a:pPr>
            <a:r>
              <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 Chỉ cần lịch sự với người lớn tuổi.</a:t>
            </a:r>
          </a:p>
        </p:txBody>
      </p:sp>
      <p:sp>
        <p:nvSpPr>
          <p:cNvPr id="36870" name="Text Box 6">
            <a:extLst>
              <a:ext uri="{FF2B5EF4-FFF2-40B4-BE49-F238E27FC236}">
                <a16:creationId xmlns:a16="http://schemas.microsoft.com/office/drawing/2014/main" id="{3E07210F-9A6C-3DAB-D42D-684BAAB00350}"/>
              </a:ext>
            </a:extLst>
          </p:cNvPr>
          <p:cNvSpPr txBox="1">
            <a:spLocks noChangeArrowheads="1"/>
          </p:cNvSpPr>
          <p:nvPr/>
        </p:nvSpPr>
        <p:spPr bwMode="auto">
          <a:xfrm>
            <a:off x="381000" y="1981200"/>
            <a:ext cx="8153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7663" indent="-3476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7663" marR="0" lvl="0" indent="-347663" algn="l" defTabSz="914400" rtl="0" eaLnBrk="1" fontAlgn="base" latinLnBrk="0" hangingPunct="1">
              <a:lnSpc>
                <a:spcPct val="100000"/>
              </a:lnSpc>
              <a:spcBef>
                <a:spcPct val="50000"/>
              </a:spcBef>
              <a:spcAft>
                <a:spcPct val="0"/>
              </a:spcAft>
              <a:buClrTx/>
              <a:buSzTx/>
              <a:buFontTx/>
              <a:buNone/>
              <a:tabLst/>
              <a:defRPr/>
            </a:pPr>
            <a:r>
              <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b) Phép lịch sự chỉ phù hợp khi ở thành phố, thị xã.</a:t>
            </a:r>
          </a:p>
        </p:txBody>
      </p:sp>
      <p:sp>
        <p:nvSpPr>
          <p:cNvPr id="36871" name="Text Box 7">
            <a:extLst>
              <a:ext uri="{FF2B5EF4-FFF2-40B4-BE49-F238E27FC236}">
                <a16:creationId xmlns:a16="http://schemas.microsoft.com/office/drawing/2014/main" id="{286F5E71-B84B-1EBE-901A-660389D52E9D}"/>
              </a:ext>
            </a:extLst>
          </p:cNvPr>
          <p:cNvSpPr txBox="1">
            <a:spLocks noChangeArrowheads="1"/>
          </p:cNvSpPr>
          <p:nvPr/>
        </p:nvSpPr>
        <p:spPr bwMode="auto">
          <a:xfrm>
            <a:off x="381000" y="2514600"/>
            <a:ext cx="8153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7663" indent="-3476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7663" marR="0" lvl="0" indent="-347663" algn="l" defTabSz="914400" rtl="0" eaLnBrk="1" fontAlgn="base" latinLnBrk="0" hangingPunct="1">
              <a:lnSpc>
                <a:spcPct val="100000"/>
              </a:lnSpc>
              <a:spcBef>
                <a:spcPct val="50000"/>
              </a:spcBef>
              <a:spcAft>
                <a:spcPct val="0"/>
              </a:spcAft>
              <a:buClrTx/>
              <a:buSzTx/>
              <a:buFontTx/>
              <a:buNone/>
              <a:tabLst/>
              <a:defRPr/>
            </a:pPr>
            <a:r>
              <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c) Phép lịch sự giúp cho mọi người gần gũi nhau hơn.</a:t>
            </a:r>
          </a:p>
        </p:txBody>
      </p:sp>
      <p:sp>
        <p:nvSpPr>
          <p:cNvPr id="36872" name="Text Box 8">
            <a:extLst>
              <a:ext uri="{FF2B5EF4-FFF2-40B4-BE49-F238E27FC236}">
                <a16:creationId xmlns:a16="http://schemas.microsoft.com/office/drawing/2014/main" id="{47A391C9-F7A9-3E0A-231F-B41B769AAAEA}"/>
              </a:ext>
            </a:extLst>
          </p:cNvPr>
          <p:cNvSpPr txBox="1">
            <a:spLocks noChangeArrowheads="1"/>
          </p:cNvSpPr>
          <p:nvPr/>
        </p:nvSpPr>
        <p:spPr bwMode="auto">
          <a:xfrm>
            <a:off x="381000" y="3140075"/>
            <a:ext cx="8153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7663" indent="-3476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7663" marR="0" lvl="0" indent="-347663" algn="l" defTabSz="914400" rtl="0" eaLnBrk="1" fontAlgn="base" latinLnBrk="0" hangingPunct="1">
              <a:lnSpc>
                <a:spcPct val="100000"/>
              </a:lnSpc>
              <a:spcBef>
                <a:spcPct val="50000"/>
              </a:spcBef>
              <a:spcAft>
                <a:spcPct val="0"/>
              </a:spcAft>
              <a:buClrTx/>
              <a:buSzTx/>
              <a:buFontTx/>
              <a:buNone/>
              <a:tabLst/>
              <a:defRPr/>
            </a:pPr>
            <a:r>
              <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d) Mọi người đều phải cư xử lịch sự, không phân biệt già-trẻ, nam-nữ, giàu nghèo.</a:t>
            </a:r>
          </a:p>
        </p:txBody>
      </p:sp>
      <p:sp>
        <p:nvSpPr>
          <p:cNvPr id="36873" name="Text Box 9">
            <a:extLst>
              <a:ext uri="{FF2B5EF4-FFF2-40B4-BE49-F238E27FC236}">
                <a16:creationId xmlns:a16="http://schemas.microsoft.com/office/drawing/2014/main" id="{1B515630-EBF4-324F-DAB3-1B5B99B23CC5}"/>
              </a:ext>
            </a:extLst>
          </p:cNvPr>
          <p:cNvSpPr txBox="1">
            <a:spLocks noChangeArrowheads="1"/>
          </p:cNvSpPr>
          <p:nvPr/>
        </p:nvSpPr>
        <p:spPr bwMode="auto">
          <a:xfrm>
            <a:off x="381000" y="4038600"/>
            <a:ext cx="8153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7663" indent="-3476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7663" marR="0" lvl="0" indent="-347663" algn="l" defTabSz="914400" rtl="0" eaLnBrk="1" fontAlgn="base" latinLnBrk="0" hangingPunct="1">
              <a:lnSpc>
                <a:spcPct val="100000"/>
              </a:lnSpc>
              <a:spcBef>
                <a:spcPct val="50000"/>
              </a:spcBef>
              <a:spcAft>
                <a:spcPct val="0"/>
              </a:spcAft>
              <a:buClrTx/>
              <a:buSzTx/>
              <a:buFontTx/>
              <a:buNone/>
              <a:tabLst/>
              <a:defRPr/>
            </a:pPr>
            <a:r>
              <a:rPr kumimoji="0" lang="en-US" altLang="en-US"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e) Lịch sự với bạn bè, người thân là không cần thiết.</a:t>
            </a:r>
          </a:p>
        </p:txBody>
      </p:sp>
      <p:sp>
        <p:nvSpPr>
          <p:cNvPr id="36874" name="Text Box 10">
            <a:extLst>
              <a:ext uri="{FF2B5EF4-FFF2-40B4-BE49-F238E27FC236}">
                <a16:creationId xmlns:a16="http://schemas.microsoft.com/office/drawing/2014/main" id="{46F2A816-2986-2C0E-96FF-EE392FC605F7}"/>
              </a:ext>
            </a:extLst>
          </p:cNvPr>
          <p:cNvSpPr txBox="1">
            <a:spLocks noChangeArrowheads="1"/>
          </p:cNvSpPr>
          <p:nvPr/>
        </p:nvSpPr>
        <p:spPr bwMode="auto">
          <a:xfrm>
            <a:off x="228600" y="4648200"/>
            <a:ext cx="87630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2800" b="1" i="1"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Cần lịch sự với mọi người xung quanh trong cuộc sống hằng ngày vì lịch sự thể hiện nếp sống văn minh. Người lịch sự luôn được mọi người tôn trọng, quý mến.  </a:t>
            </a: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6868"/>
                                        </p:tgtEl>
                                        <p:attrNameLst>
                                          <p:attrName>style.visibility</p:attrName>
                                        </p:attrNameLst>
                                      </p:cBhvr>
                                      <p:to>
                                        <p:strVal val="visible"/>
                                      </p:to>
                                    </p:set>
                                    <p:anim calcmode="lin" valueType="num">
                                      <p:cBhvr additive="base">
                                        <p:cTn id="7" dur="1000" fill="hold"/>
                                        <p:tgtEl>
                                          <p:spTgt spid="36868"/>
                                        </p:tgtEl>
                                        <p:attrNameLst>
                                          <p:attrName>ppt_x</p:attrName>
                                        </p:attrNameLst>
                                      </p:cBhvr>
                                      <p:tavLst>
                                        <p:tav tm="0">
                                          <p:val>
                                            <p:strVal val="0-#ppt_w/2"/>
                                          </p:val>
                                        </p:tav>
                                        <p:tav tm="100000">
                                          <p:val>
                                            <p:strVal val="#ppt_x"/>
                                          </p:val>
                                        </p:tav>
                                      </p:tavLst>
                                    </p:anim>
                                    <p:anim calcmode="lin" valueType="num">
                                      <p:cBhvr additive="base">
                                        <p:cTn id="8" dur="1000" fill="hold"/>
                                        <p:tgtEl>
                                          <p:spTgt spid="3686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3" presetClass="entr" presetSubtype="0" fill="hold" nodeType="clickEffect">
                                  <p:stCondLst>
                                    <p:cond delay="0"/>
                                  </p:stCondLst>
                                  <p:iterate type="lt">
                                    <p:tmPct val="0"/>
                                  </p:iterate>
                                  <p:childTnLst>
                                    <p:set>
                                      <p:cBhvr>
                                        <p:cTn id="12" dur="1" fill="hold">
                                          <p:stCondLst>
                                            <p:cond delay="0"/>
                                          </p:stCondLst>
                                        </p:cTn>
                                        <p:tgtEl>
                                          <p:spTgt spid="36869"/>
                                        </p:tgtEl>
                                        <p:attrNameLst>
                                          <p:attrName>style.visibility</p:attrName>
                                        </p:attrNameLst>
                                      </p:cBhvr>
                                      <p:to>
                                        <p:strVal val="visible"/>
                                      </p:to>
                                    </p:set>
                                    <p:anim calcmode="lin" valueType="num">
                                      <p:cBhvr>
                                        <p:cTn id="13" dur="1000" fill="hold"/>
                                        <p:tgtEl>
                                          <p:spTgt spid="36869"/>
                                        </p:tgtEl>
                                        <p:attrNameLst>
                                          <p:attrName>ppt_w</p:attrName>
                                        </p:attrNameLst>
                                      </p:cBhvr>
                                      <p:tavLst>
                                        <p:tav tm="0">
                                          <p:val>
                                            <p:fltVal val="0"/>
                                          </p:val>
                                        </p:tav>
                                        <p:tav tm="100000">
                                          <p:val>
                                            <p:strVal val="#ppt_w"/>
                                          </p:val>
                                        </p:tav>
                                      </p:tavLst>
                                    </p:anim>
                                    <p:anim calcmode="lin" valueType="num">
                                      <p:cBhvr>
                                        <p:cTn id="14" dur="1000" fill="hold"/>
                                        <p:tgtEl>
                                          <p:spTgt spid="36869"/>
                                        </p:tgtEl>
                                        <p:attrNameLst>
                                          <p:attrName>ppt_h</p:attrName>
                                        </p:attrNameLst>
                                      </p:cBhvr>
                                      <p:tavLst>
                                        <p:tav tm="0">
                                          <p:val>
                                            <p:fltVal val="0"/>
                                          </p:val>
                                        </p:tav>
                                        <p:tav tm="100000">
                                          <p:val>
                                            <p:strVal val="#ppt_h"/>
                                          </p:val>
                                        </p:tav>
                                      </p:tavLst>
                                    </p:anim>
                                    <p:animEffect transition="in" filter="fade">
                                      <p:cBhvr>
                                        <p:cTn id="15" dur="1000"/>
                                        <p:tgtEl>
                                          <p:spTgt spid="36869"/>
                                        </p:tgtEl>
                                      </p:cBhvr>
                                    </p:animEffect>
                                  </p:childTnLst>
                                </p:cTn>
                              </p:par>
                              <p:par>
                                <p:cTn id="16" presetID="53" presetClass="entr" presetSubtype="0" fill="hold" nodeType="withEffect">
                                  <p:stCondLst>
                                    <p:cond delay="0"/>
                                  </p:stCondLst>
                                  <p:iterate type="lt">
                                    <p:tmPct val="0"/>
                                  </p:iterate>
                                  <p:childTnLst>
                                    <p:set>
                                      <p:cBhvr>
                                        <p:cTn id="17" dur="1" fill="hold">
                                          <p:stCondLst>
                                            <p:cond delay="0"/>
                                          </p:stCondLst>
                                        </p:cTn>
                                        <p:tgtEl>
                                          <p:spTgt spid="36870"/>
                                        </p:tgtEl>
                                        <p:attrNameLst>
                                          <p:attrName>style.visibility</p:attrName>
                                        </p:attrNameLst>
                                      </p:cBhvr>
                                      <p:to>
                                        <p:strVal val="visible"/>
                                      </p:to>
                                    </p:set>
                                    <p:anim calcmode="lin" valueType="num">
                                      <p:cBhvr>
                                        <p:cTn id="18" dur="1000" fill="hold"/>
                                        <p:tgtEl>
                                          <p:spTgt spid="36870"/>
                                        </p:tgtEl>
                                        <p:attrNameLst>
                                          <p:attrName>ppt_w</p:attrName>
                                        </p:attrNameLst>
                                      </p:cBhvr>
                                      <p:tavLst>
                                        <p:tav tm="0">
                                          <p:val>
                                            <p:fltVal val="0"/>
                                          </p:val>
                                        </p:tav>
                                        <p:tav tm="100000">
                                          <p:val>
                                            <p:strVal val="#ppt_w"/>
                                          </p:val>
                                        </p:tav>
                                      </p:tavLst>
                                    </p:anim>
                                    <p:anim calcmode="lin" valueType="num">
                                      <p:cBhvr>
                                        <p:cTn id="19" dur="1000" fill="hold"/>
                                        <p:tgtEl>
                                          <p:spTgt spid="36870"/>
                                        </p:tgtEl>
                                        <p:attrNameLst>
                                          <p:attrName>ppt_h</p:attrName>
                                        </p:attrNameLst>
                                      </p:cBhvr>
                                      <p:tavLst>
                                        <p:tav tm="0">
                                          <p:val>
                                            <p:fltVal val="0"/>
                                          </p:val>
                                        </p:tav>
                                        <p:tav tm="100000">
                                          <p:val>
                                            <p:strVal val="#ppt_h"/>
                                          </p:val>
                                        </p:tav>
                                      </p:tavLst>
                                    </p:anim>
                                    <p:animEffect transition="in" filter="fade">
                                      <p:cBhvr>
                                        <p:cTn id="20" dur="1000"/>
                                        <p:tgtEl>
                                          <p:spTgt spid="36870"/>
                                        </p:tgtEl>
                                      </p:cBhvr>
                                    </p:animEffect>
                                  </p:childTnLst>
                                </p:cTn>
                              </p:par>
                              <p:par>
                                <p:cTn id="21" presetID="53" presetClass="entr" presetSubtype="0" fill="hold" nodeType="withEffect">
                                  <p:stCondLst>
                                    <p:cond delay="0"/>
                                  </p:stCondLst>
                                  <p:iterate type="lt">
                                    <p:tmPct val="0"/>
                                  </p:iterate>
                                  <p:childTnLst>
                                    <p:set>
                                      <p:cBhvr>
                                        <p:cTn id="22" dur="1" fill="hold">
                                          <p:stCondLst>
                                            <p:cond delay="0"/>
                                          </p:stCondLst>
                                        </p:cTn>
                                        <p:tgtEl>
                                          <p:spTgt spid="36871"/>
                                        </p:tgtEl>
                                        <p:attrNameLst>
                                          <p:attrName>style.visibility</p:attrName>
                                        </p:attrNameLst>
                                      </p:cBhvr>
                                      <p:to>
                                        <p:strVal val="visible"/>
                                      </p:to>
                                    </p:set>
                                    <p:anim calcmode="lin" valueType="num">
                                      <p:cBhvr>
                                        <p:cTn id="23" dur="1000" fill="hold"/>
                                        <p:tgtEl>
                                          <p:spTgt spid="36871"/>
                                        </p:tgtEl>
                                        <p:attrNameLst>
                                          <p:attrName>ppt_w</p:attrName>
                                        </p:attrNameLst>
                                      </p:cBhvr>
                                      <p:tavLst>
                                        <p:tav tm="0">
                                          <p:val>
                                            <p:fltVal val="0"/>
                                          </p:val>
                                        </p:tav>
                                        <p:tav tm="100000">
                                          <p:val>
                                            <p:strVal val="#ppt_w"/>
                                          </p:val>
                                        </p:tav>
                                      </p:tavLst>
                                    </p:anim>
                                    <p:anim calcmode="lin" valueType="num">
                                      <p:cBhvr>
                                        <p:cTn id="24" dur="1000" fill="hold"/>
                                        <p:tgtEl>
                                          <p:spTgt spid="36871"/>
                                        </p:tgtEl>
                                        <p:attrNameLst>
                                          <p:attrName>ppt_h</p:attrName>
                                        </p:attrNameLst>
                                      </p:cBhvr>
                                      <p:tavLst>
                                        <p:tav tm="0">
                                          <p:val>
                                            <p:fltVal val="0"/>
                                          </p:val>
                                        </p:tav>
                                        <p:tav tm="100000">
                                          <p:val>
                                            <p:strVal val="#ppt_h"/>
                                          </p:val>
                                        </p:tav>
                                      </p:tavLst>
                                    </p:anim>
                                    <p:animEffect transition="in" filter="fade">
                                      <p:cBhvr>
                                        <p:cTn id="25" dur="1000"/>
                                        <p:tgtEl>
                                          <p:spTgt spid="36871"/>
                                        </p:tgtEl>
                                      </p:cBhvr>
                                    </p:animEffect>
                                  </p:childTnLst>
                                </p:cTn>
                              </p:par>
                              <p:par>
                                <p:cTn id="26" presetID="53" presetClass="entr" presetSubtype="0" fill="hold" nodeType="withEffect">
                                  <p:stCondLst>
                                    <p:cond delay="0"/>
                                  </p:stCondLst>
                                  <p:iterate type="lt">
                                    <p:tmPct val="0"/>
                                  </p:iterate>
                                  <p:childTnLst>
                                    <p:set>
                                      <p:cBhvr>
                                        <p:cTn id="27" dur="1" fill="hold">
                                          <p:stCondLst>
                                            <p:cond delay="0"/>
                                          </p:stCondLst>
                                        </p:cTn>
                                        <p:tgtEl>
                                          <p:spTgt spid="36872"/>
                                        </p:tgtEl>
                                        <p:attrNameLst>
                                          <p:attrName>style.visibility</p:attrName>
                                        </p:attrNameLst>
                                      </p:cBhvr>
                                      <p:to>
                                        <p:strVal val="visible"/>
                                      </p:to>
                                    </p:set>
                                    <p:anim calcmode="lin" valueType="num">
                                      <p:cBhvr>
                                        <p:cTn id="28" dur="1000" fill="hold"/>
                                        <p:tgtEl>
                                          <p:spTgt spid="36872"/>
                                        </p:tgtEl>
                                        <p:attrNameLst>
                                          <p:attrName>ppt_w</p:attrName>
                                        </p:attrNameLst>
                                      </p:cBhvr>
                                      <p:tavLst>
                                        <p:tav tm="0">
                                          <p:val>
                                            <p:fltVal val="0"/>
                                          </p:val>
                                        </p:tav>
                                        <p:tav tm="100000">
                                          <p:val>
                                            <p:strVal val="#ppt_w"/>
                                          </p:val>
                                        </p:tav>
                                      </p:tavLst>
                                    </p:anim>
                                    <p:anim calcmode="lin" valueType="num">
                                      <p:cBhvr>
                                        <p:cTn id="29" dur="1000" fill="hold"/>
                                        <p:tgtEl>
                                          <p:spTgt spid="36872"/>
                                        </p:tgtEl>
                                        <p:attrNameLst>
                                          <p:attrName>ppt_h</p:attrName>
                                        </p:attrNameLst>
                                      </p:cBhvr>
                                      <p:tavLst>
                                        <p:tav tm="0">
                                          <p:val>
                                            <p:fltVal val="0"/>
                                          </p:val>
                                        </p:tav>
                                        <p:tav tm="100000">
                                          <p:val>
                                            <p:strVal val="#ppt_h"/>
                                          </p:val>
                                        </p:tav>
                                      </p:tavLst>
                                    </p:anim>
                                    <p:animEffect transition="in" filter="fade">
                                      <p:cBhvr>
                                        <p:cTn id="30" dur="1000"/>
                                        <p:tgtEl>
                                          <p:spTgt spid="36872"/>
                                        </p:tgtEl>
                                      </p:cBhvr>
                                    </p:animEffect>
                                  </p:childTnLst>
                                </p:cTn>
                              </p:par>
                              <p:par>
                                <p:cTn id="31" presetID="53" presetClass="entr" presetSubtype="0" fill="hold" nodeType="withEffect">
                                  <p:stCondLst>
                                    <p:cond delay="0"/>
                                  </p:stCondLst>
                                  <p:iterate type="lt">
                                    <p:tmPct val="0"/>
                                  </p:iterate>
                                  <p:childTnLst>
                                    <p:set>
                                      <p:cBhvr>
                                        <p:cTn id="32" dur="1" fill="hold">
                                          <p:stCondLst>
                                            <p:cond delay="0"/>
                                          </p:stCondLst>
                                        </p:cTn>
                                        <p:tgtEl>
                                          <p:spTgt spid="36873"/>
                                        </p:tgtEl>
                                        <p:attrNameLst>
                                          <p:attrName>style.visibility</p:attrName>
                                        </p:attrNameLst>
                                      </p:cBhvr>
                                      <p:to>
                                        <p:strVal val="visible"/>
                                      </p:to>
                                    </p:set>
                                    <p:anim calcmode="lin" valueType="num">
                                      <p:cBhvr>
                                        <p:cTn id="33" dur="1000" fill="hold"/>
                                        <p:tgtEl>
                                          <p:spTgt spid="36873"/>
                                        </p:tgtEl>
                                        <p:attrNameLst>
                                          <p:attrName>ppt_w</p:attrName>
                                        </p:attrNameLst>
                                      </p:cBhvr>
                                      <p:tavLst>
                                        <p:tav tm="0">
                                          <p:val>
                                            <p:fltVal val="0"/>
                                          </p:val>
                                        </p:tav>
                                        <p:tav tm="100000">
                                          <p:val>
                                            <p:strVal val="#ppt_w"/>
                                          </p:val>
                                        </p:tav>
                                      </p:tavLst>
                                    </p:anim>
                                    <p:anim calcmode="lin" valueType="num">
                                      <p:cBhvr>
                                        <p:cTn id="34" dur="1000" fill="hold"/>
                                        <p:tgtEl>
                                          <p:spTgt spid="36873"/>
                                        </p:tgtEl>
                                        <p:attrNameLst>
                                          <p:attrName>ppt_h</p:attrName>
                                        </p:attrNameLst>
                                      </p:cBhvr>
                                      <p:tavLst>
                                        <p:tav tm="0">
                                          <p:val>
                                            <p:fltVal val="0"/>
                                          </p:val>
                                        </p:tav>
                                        <p:tav tm="100000">
                                          <p:val>
                                            <p:strVal val="#ppt_h"/>
                                          </p:val>
                                        </p:tav>
                                      </p:tavLst>
                                    </p:anim>
                                    <p:animEffect transition="in" filter="fade">
                                      <p:cBhvr>
                                        <p:cTn id="35" dur="1000"/>
                                        <p:tgtEl>
                                          <p:spTgt spid="36873"/>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6" presetClass="emph" presetSubtype="0" fill="hold" nodeType="clickEffect">
                                  <p:stCondLst>
                                    <p:cond delay="0"/>
                                  </p:stCondLst>
                                  <p:iterate type="lt">
                                    <p:tmPct val="4000"/>
                                  </p:iterate>
                                  <p:childTnLst>
                                    <p:set>
                                      <p:cBhvr override="childStyle">
                                        <p:cTn id="39" dur="500" fill="hold"/>
                                        <p:tgtEl>
                                          <p:spTgt spid="36869"/>
                                        </p:tgtEl>
                                        <p:attrNameLst>
                                          <p:attrName>style.color</p:attrName>
                                        </p:attrNameLst>
                                      </p:cBhvr>
                                      <p:to>
                                        <p:clrVal>
                                          <a:srgbClr val="0033CC"/>
                                        </p:clrVal>
                                      </p:to>
                                    </p:set>
                                    <p:set>
                                      <p:cBhvr>
                                        <p:cTn id="40" dur="500" fill="hold"/>
                                        <p:tgtEl>
                                          <p:spTgt spid="36869"/>
                                        </p:tgtEl>
                                        <p:attrNameLst>
                                          <p:attrName>fillcolor</p:attrName>
                                        </p:attrNameLst>
                                      </p:cBhvr>
                                      <p:to>
                                        <p:clrVal>
                                          <a:srgbClr val="0033CC"/>
                                        </p:clrVal>
                                      </p:to>
                                    </p:set>
                                    <p:set>
                                      <p:cBhvr>
                                        <p:cTn id="41" dur="500" fill="hold"/>
                                        <p:tgtEl>
                                          <p:spTgt spid="36869"/>
                                        </p:tgtEl>
                                        <p:attrNameLst>
                                          <p:attrName>fill.type</p:attrName>
                                        </p:attrNameLst>
                                      </p:cBhvr>
                                      <p:to>
                                        <p:strVal val="solid"/>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6" presetClass="emph" presetSubtype="0" fill="hold" nodeType="clickEffect">
                                  <p:stCondLst>
                                    <p:cond delay="0"/>
                                  </p:stCondLst>
                                  <p:iterate type="lt">
                                    <p:tmPct val="4000"/>
                                  </p:iterate>
                                  <p:childTnLst>
                                    <p:set>
                                      <p:cBhvr override="childStyle">
                                        <p:cTn id="45" dur="500" fill="hold"/>
                                        <p:tgtEl>
                                          <p:spTgt spid="36870"/>
                                        </p:tgtEl>
                                        <p:attrNameLst>
                                          <p:attrName>style.color</p:attrName>
                                        </p:attrNameLst>
                                      </p:cBhvr>
                                      <p:to>
                                        <p:clrVal>
                                          <a:srgbClr val="0033CC"/>
                                        </p:clrVal>
                                      </p:to>
                                    </p:set>
                                    <p:set>
                                      <p:cBhvr>
                                        <p:cTn id="46" dur="500" fill="hold"/>
                                        <p:tgtEl>
                                          <p:spTgt spid="36870"/>
                                        </p:tgtEl>
                                        <p:attrNameLst>
                                          <p:attrName>fillcolor</p:attrName>
                                        </p:attrNameLst>
                                      </p:cBhvr>
                                      <p:to>
                                        <p:clrVal>
                                          <a:srgbClr val="0033CC"/>
                                        </p:clrVal>
                                      </p:to>
                                    </p:set>
                                    <p:set>
                                      <p:cBhvr>
                                        <p:cTn id="47" dur="500" fill="hold"/>
                                        <p:tgtEl>
                                          <p:spTgt spid="36870"/>
                                        </p:tgtEl>
                                        <p:attrNameLst>
                                          <p:attrName>fill.type</p:attrName>
                                        </p:attrNameLst>
                                      </p:cBhvr>
                                      <p:to>
                                        <p:strVal val="solid"/>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16" presetClass="emph" presetSubtype="0" fill="hold" nodeType="clickEffect">
                                  <p:stCondLst>
                                    <p:cond delay="0"/>
                                  </p:stCondLst>
                                  <p:iterate type="lt">
                                    <p:tmPct val="4000"/>
                                  </p:iterate>
                                  <p:childTnLst>
                                    <p:set>
                                      <p:cBhvr override="childStyle">
                                        <p:cTn id="51" dur="500" fill="hold"/>
                                        <p:tgtEl>
                                          <p:spTgt spid="36871"/>
                                        </p:tgtEl>
                                        <p:attrNameLst>
                                          <p:attrName>style.color</p:attrName>
                                        </p:attrNameLst>
                                      </p:cBhvr>
                                      <p:to>
                                        <p:clrVal>
                                          <a:srgbClr val="FF0000"/>
                                        </p:clrVal>
                                      </p:to>
                                    </p:set>
                                    <p:set>
                                      <p:cBhvr>
                                        <p:cTn id="52" dur="500" fill="hold"/>
                                        <p:tgtEl>
                                          <p:spTgt spid="36871"/>
                                        </p:tgtEl>
                                        <p:attrNameLst>
                                          <p:attrName>fillcolor</p:attrName>
                                        </p:attrNameLst>
                                      </p:cBhvr>
                                      <p:to>
                                        <p:clrVal>
                                          <a:srgbClr val="FF0000"/>
                                        </p:clrVal>
                                      </p:to>
                                    </p:set>
                                    <p:set>
                                      <p:cBhvr>
                                        <p:cTn id="53" dur="500" fill="hold"/>
                                        <p:tgtEl>
                                          <p:spTgt spid="36871"/>
                                        </p:tgtEl>
                                        <p:attrNameLst>
                                          <p:attrName>fill.type</p:attrName>
                                        </p:attrNameLst>
                                      </p:cBhvr>
                                      <p:to>
                                        <p:strVal val="solid"/>
                                      </p:to>
                                    </p:set>
                                  </p:childTnLst>
                                </p:cTn>
                              </p:par>
                            </p:childTnLst>
                          </p:cTn>
                        </p:par>
                      </p:childTnLst>
                    </p:cTn>
                  </p:par>
                  <p:par>
                    <p:cTn id="54" fill="hold" nodeType="clickPar">
                      <p:stCondLst>
                        <p:cond delay="indefinite"/>
                      </p:stCondLst>
                      <p:childTnLst>
                        <p:par>
                          <p:cTn id="55" fill="hold" nodeType="withGroup">
                            <p:stCondLst>
                              <p:cond delay="0"/>
                            </p:stCondLst>
                            <p:childTnLst>
                              <p:par>
                                <p:cTn id="56" presetID="16" presetClass="emph" presetSubtype="0" fill="hold" nodeType="clickEffect">
                                  <p:stCondLst>
                                    <p:cond delay="0"/>
                                  </p:stCondLst>
                                  <p:iterate type="lt">
                                    <p:tmPct val="4000"/>
                                  </p:iterate>
                                  <p:childTnLst>
                                    <p:set>
                                      <p:cBhvr override="childStyle">
                                        <p:cTn id="57" dur="500" fill="hold"/>
                                        <p:tgtEl>
                                          <p:spTgt spid="36872"/>
                                        </p:tgtEl>
                                        <p:attrNameLst>
                                          <p:attrName>style.color</p:attrName>
                                        </p:attrNameLst>
                                      </p:cBhvr>
                                      <p:to>
                                        <p:clrVal>
                                          <a:srgbClr val="FF0000"/>
                                        </p:clrVal>
                                      </p:to>
                                    </p:set>
                                    <p:set>
                                      <p:cBhvr>
                                        <p:cTn id="58" dur="500" fill="hold"/>
                                        <p:tgtEl>
                                          <p:spTgt spid="36872"/>
                                        </p:tgtEl>
                                        <p:attrNameLst>
                                          <p:attrName>fillcolor</p:attrName>
                                        </p:attrNameLst>
                                      </p:cBhvr>
                                      <p:to>
                                        <p:clrVal>
                                          <a:srgbClr val="FF0000"/>
                                        </p:clrVal>
                                      </p:to>
                                    </p:set>
                                    <p:set>
                                      <p:cBhvr>
                                        <p:cTn id="59" dur="500" fill="hold"/>
                                        <p:tgtEl>
                                          <p:spTgt spid="36872"/>
                                        </p:tgtEl>
                                        <p:attrNameLst>
                                          <p:attrName>fill.type</p:attrName>
                                        </p:attrNameLst>
                                      </p:cBhvr>
                                      <p:to>
                                        <p:strVal val="solid"/>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16" presetClass="emph" presetSubtype="0" fill="hold" nodeType="clickEffect">
                                  <p:stCondLst>
                                    <p:cond delay="0"/>
                                  </p:stCondLst>
                                  <p:iterate type="lt">
                                    <p:tmPct val="4000"/>
                                  </p:iterate>
                                  <p:childTnLst>
                                    <p:set>
                                      <p:cBhvr override="childStyle">
                                        <p:cTn id="63" dur="500" fill="hold"/>
                                        <p:tgtEl>
                                          <p:spTgt spid="36873"/>
                                        </p:tgtEl>
                                        <p:attrNameLst>
                                          <p:attrName>style.color</p:attrName>
                                        </p:attrNameLst>
                                      </p:cBhvr>
                                      <p:to>
                                        <p:clrVal>
                                          <a:srgbClr val="0033CC"/>
                                        </p:clrVal>
                                      </p:to>
                                    </p:set>
                                    <p:set>
                                      <p:cBhvr>
                                        <p:cTn id="64" dur="500" fill="hold"/>
                                        <p:tgtEl>
                                          <p:spTgt spid="36873"/>
                                        </p:tgtEl>
                                        <p:attrNameLst>
                                          <p:attrName>fillcolor</p:attrName>
                                        </p:attrNameLst>
                                      </p:cBhvr>
                                      <p:to>
                                        <p:clrVal>
                                          <a:srgbClr val="0033CC"/>
                                        </p:clrVal>
                                      </p:to>
                                    </p:set>
                                    <p:set>
                                      <p:cBhvr>
                                        <p:cTn id="65" dur="500" fill="hold"/>
                                        <p:tgtEl>
                                          <p:spTgt spid="36873"/>
                                        </p:tgtEl>
                                        <p:attrNameLst>
                                          <p:attrName>fill.type</p:attrName>
                                        </p:attrNameLst>
                                      </p:cBhvr>
                                      <p:to>
                                        <p:strVal val="solid"/>
                                      </p:to>
                                    </p:set>
                                  </p:childTnLst>
                                </p:cTn>
                              </p:par>
                            </p:childTnLst>
                          </p:cTn>
                        </p:par>
                      </p:childTnLst>
                    </p:cTn>
                  </p:par>
                  <p:par>
                    <p:cTn id="66" fill="hold" nodeType="clickPar">
                      <p:stCondLst>
                        <p:cond delay="indefinite"/>
                      </p:stCondLst>
                      <p:childTnLst>
                        <p:par>
                          <p:cTn id="67" fill="hold" nodeType="withGroup">
                            <p:stCondLst>
                              <p:cond delay="0"/>
                            </p:stCondLst>
                            <p:childTnLst>
                              <p:par>
                                <p:cTn id="68" presetID="2" presetClass="entr" presetSubtype="8" fill="hold" nodeType="clickEffect">
                                  <p:stCondLst>
                                    <p:cond delay="0"/>
                                  </p:stCondLst>
                                  <p:childTnLst>
                                    <p:set>
                                      <p:cBhvr>
                                        <p:cTn id="69" dur="1" fill="hold">
                                          <p:stCondLst>
                                            <p:cond delay="0"/>
                                          </p:stCondLst>
                                        </p:cTn>
                                        <p:tgtEl>
                                          <p:spTgt spid="36874"/>
                                        </p:tgtEl>
                                        <p:attrNameLst>
                                          <p:attrName>style.visibility</p:attrName>
                                        </p:attrNameLst>
                                      </p:cBhvr>
                                      <p:to>
                                        <p:strVal val="visible"/>
                                      </p:to>
                                    </p:set>
                                    <p:anim calcmode="lin" valueType="num">
                                      <p:cBhvr additive="base">
                                        <p:cTn id="70" dur="1000" fill="hold"/>
                                        <p:tgtEl>
                                          <p:spTgt spid="36874"/>
                                        </p:tgtEl>
                                        <p:attrNameLst>
                                          <p:attrName>ppt_x</p:attrName>
                                        </p:attrNameLst>
                                      </p:cBhvr>
                                      <p:tavLst>
                                        <p:tav tm="0">
                                          <p:val>
                                            <p:strVal val="0-#ppt_w/2"/>
                                          </p:val>
                                        </p:tav>
                                        <p:tav tm="100000">
                                          <p:val>
                                            <p:strVal val="#ppt_x"/>
                                          </p:val>
                                        </p:tav>
                                      </p:tavLst>
                                    </p:anim>
                                    <p:anim calcmode="lin" valueType="num">
                                      <p:cBhvr additive="base">
                                        <p:cTn id="71" dur="1000" fill="hold"/>
                                        <p:tgtEl>
                                          <p:spTgt spid="3687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8" grpId="0"/>
      <p:bldP spid="36869" grpId="0"/>
      <p:bldP spid="36869" grpId="1"/>
      <p:bldP spid="36870" grpId="0"/>
      <p:bldP spid="36870" grpId="1"/>
      <p:bldP spid="36871" grpId="0"/>
      <p:bldP spid="36871" grpId="1"/>
      <p:bldP spid="36872" grpId="0"/>
      <p:bldP spid="36872" grpId="1"/>
      <p:bldP spid="36873" grpId="0"/>
      <p:bldP spid="36873" grpId="1"/>
      <p:bldP spid="3687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6">
            <a:extLst>
              <a:ext uri="{FF2B5EF4-FFF2-40B4-BE49-F238E27FC236}">
                <a16:creationId xmlns:a16="http://schemas.microsoft.com/office/drawing/2014/main" id="{DAC8B7BF-AC5E-40AD-C91E-4711DD97C417}"/>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fld id="{7FBF6892-ABE2-4D9F-9FAA-D6CA90ADD349}" type="slidenum">
              <a:rPr kumimoji="0" lang="en-US" altLang="en-US" sz="1600" b="1" i="0" u="none" strike="noStrike" kern="1200" cap="none" spc="0" normalizeH="0" baseline="0" noProof="0" smtClean="0">
                <a:ln>
                  <a:noFill/>
                </a:ln>
                <a:solidFill>
                  <a:srgbClr val="898989"/>
                </a:solidFill>
                <a:effectLst/>
                <a:uLnTx/>
                <a:uFillTx/>
                <a:latin typeface="Times New Roman" panose="02020603050405020304" pitchFamily="18" charset="0"/>
                <a:ea typeface="+mn-ea"/>
                <a:cs typeface="Times New Roman" panose="02020603050405020304" pitchFamily="18" charset="0"/>
              </a:rPr>
              <a:pPr marL="0" marR="0" lvl="0" indent="0" algn="r" defTabSz="914400" rtl="0" eaLnBrk="1" fontAlgn="base" latinLnBrk="0" hangingPunct="1">
                <a:lnSpc>
                  <a:spcPct val="100000"/>
                </a:lnSpc>
                <a:spcBef>
                  <a:spcPct val="50000"/>
                </a:spcBef>
                <a:spcAft>
                  <a:spcPct val="0"/>
                </a:spcAft>
                <a:buClrTx/>
                <a:buSzTx/>
                <a:buFontTx/>
                <a:buNone/>
                <a:tabLst/>
                <a:defRPr/>
              </a:pPr>
              <a:t>27</a:t>
            </a:fld>
            <a:endParaRPr kumimoji="0" lang="en-US" altLang="en-US" sz="1600" b="1" i="0" u="none" strike="noStrike" kern="1200" cap="none" spc="0" normalizeH="0" baseline="0" noProof="0">
              <a:ln>
                <a:noFill/>
              </a:ln>
              <a:solidFill>
                <a:srgbClr val="898989"/>
              </a:solidFill>
              <a:effectLst/>
              <a:uLnTx/>
              <a:uFillTx/>
              <a:latin typeface="Times New Roman" panose="02020603050405020304" pitchFamily="18" charset="0"/>
              <a:ea typeface="+mn-ea"/>
              <a:cs typeface="Times New Roman" panose="02020603050405020304" pitchFamily="18" charset="0"/>
            </a:endParaRPr>
          </a:p>
        </p:txBody>
      </p:sp>
      <p:sp>
        <p:nvSpPr>
          <p:cNvPr id="43010" name="Text Box 2">
            <a:extLst>
              <a:ext uri="{FF2B5EF4-FFF2-40B4-BE49-F238E27FC236}">
                <a16:creationId xmlns:a16="http://schemas.microsoft.com/office/drawing/2014/main" id="{2D2A2ADD-768E-F46B-5607-4282573703A7}"/>
              </a:ext>
            </a:extLst>
          </p:cNvPr>
          <p:cNvSpPr txBox="1">
            <a:spLocks noChangeArrowheads="1"/>
          </p:cNvSpPr>
          <p:nvPr/>
        </p:nvSpPr>
        <p:spPr bwMode="auto">
          <a:xfrm>
            <a:off x="190500" y="258763"/>
            <a:ext cx="87630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BT4 (trang 33): Đóng vai</a:t>
            </a:r>
            <a:br>
              <a:rPr kumimoji="0" lang="en-US" altLang="en-US"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br>
            <a:r>
              <a:rPr kumimoji="0" lang="en-US" altLang="en-US" sz="3200" b="0" i="1"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Em hãy</a:t>
            </a:r>
            <a:r>
              <a:rPr kumimoji="0" lang="en-US" altLang="en-US" sz="3200" b="1" i="1"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altLang="en-US" sz="3200" b="0" i="1"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cùng các bạn trong nhóm trao đổi và đóng vai theo những tình huống sau:</a:t>
            </a:r>
            <a:endParaRPr kumimoji="0" lang="en-US" altLang="en-US" sz="3200" b="1" i="1"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43012" name="Text Box 4">
            <a:extLst>
              <a:ext uri="{FF2B5EF4-FFF2-40B4-BE49-F238E27FC236}">
                <a16:creationId xmlns:a16="http://schemas.microsoft.com/office/drawing/2014/main" id="{6BBCBA70-0A99-B38F-09D4-2C0AD3861D98}"/>
              </a:ext>
            </a:extLst>
          </p:cNvPr>
          <p:cNvSpPr txBox="1">
            <a:spLocks noChangeArrowheads="1"/>
          </p:cNvSpPr>
          <p:nvPr/>
        </p:nvSpPr>
        <p:spPr bwMode="auto">
          <a:xfrm>
            <a:off x="381000" y="1981200"/>
            <a:ext cx="815340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7663" indent="-3476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7663" marR="0" lvl="0" indent="-347663" algn="l" defTabSz="914400" rtl="0" eaLnBrk="1" fontAlgn="base" latinLnBrk="0" hangingPunct="1">
              <a:lnSpc>
                <a:spcPct val="100000"/>
              </a:lnSpc>
              <a:spcBef>
                <a:spcPct val="50000"/>
              </a:spcBef>
              <a:spcAft>
                <a:spcPct val="0"/>
              </a:spcAft>
              <a:buClrTx/>
              <a:buSzTx/>
              <a:buFontTx/>
              <a:buNone/>
              <a:tabLst/>
              <a:defRPr/>
            </a:pPr>
            <a:r>
              <a:rPr kumimoji="0" lang="en-US" altLang="en-US"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a) Tiến sang nhà Linh, hai bạn cùng chơi đồ chơi thật vui vẻ. Chẳng may, Tiến lỡ tay làm hỏng đồ chơi của Linh.</a:t>
            </a:r>
            <a:br>
              <a:rPr kumimoji="0" lang="en-US" altLang="en-US"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br>
            <a:r>
              <a:rPr kumimoji="0" lang="en-US" altLang="en-US"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3200" b="1" i="1"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Theo em, hai bạn cần làm gì khi đó?</a:t>
            </a:r>
          </a:p>
        </p:txBody>
      </p:sp>
      <p:sp>
        <p:nvSpPr>
          <p:cNvPr id="43013" name="Text Box 5">
            <a:extLst>
              <a:ext uri="{FF2B5EF4-FFF2-40B4-BE49-F238E27FC236}">
                <a16:creationId xmlns:a16="http://schemas.microsoft.com/office/drawing/2014/main" id="{401EBB1E-8028-CF56-F257-36158E5E2FC2}"/>
              </a:ext>
            </a:extLst>
          </p:cNvPr>
          <p:cNvSpPr txBox="1">
            <a:spLocks noChangeArrowheads="1"/>
          </p:cNvSpPr>
          <p:nvPr/>
        </p:nvSpPr>
        <p:spPr bwMode="auto">
          <a:xfrm>
            <a:off x="347663" y="4014788"/>
            <a:ext cx="8153400"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7663" indent="-3476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7663" marR="0" lvl="0" indent="-347663" algn="l" defTabSz="914400" rtl="0" eaLnBrk="1" fontAlgn="base" latinLnBrk="0" hangingPunct="1">
              <a:lnSpc>
                <a:spcPct val="100000"/>
              </a:lnSpc>
              <a:spcBef>
                <a:spcPct val="50000"/>
              </a:spcBef>
              <a:spcAft>
                <a:spcPct val="0"/>
              </a:spcAft>
              <a:buClrTx/>
              <a:buSzTx/>
              <a:buFontTx/>
              <a:buNone/>
              <a:tabLst/>
              <a:defRPr/>
            </a:pPr>
            <a:r>
              <a:rPr kumimoji="0" lang="en-US" altLang="en-US"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b) Thành và mấy bạn nam chơi đá bóng ở sân đình, chẳng may để bóng rơi trúng vào người một bạn gái đi ngang qua. </a:t>
            </a:r>
            <a:br>
              <a:rPr kumimoji="0" lang="en-US" altLang="en-US"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br>
            <a:r>
              <a:rPr kumimoji="0" lang="en-US" altLang="en-US" sz="3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altLang="en-US" sz="3200" b="1" i="1"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Thành và các bạn nam nên làm gì trong tình huống đó?</a:t>
            </a: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43010"/>
                                        </p:tgtEl>
                                        <p:attrNameLst>
                                          <p:attrName>style.visibility</p:attrName>
                                        </p:attrNameLst>
                                      </p:cBhvr>
                                      <p:to>
                                        <p:strVal val="visible"/>
                                      </p:to>
                                    </p:set>
                                    <p:anim calcmode="lin" valueType="num">
                                      <p:cBhvr additive="base">
                                        <p:cTn id="7" dur="1000" fill="hold"/>
                                        <p:tgtEl>
                                          <p:spTgt spid="43010"/>
                                        </p:tgtEl>
                                        <p:attrNameLst>
                                          <p:attrName>ppt_x</p:attrName>
                                        </p:attrNameLst>
                                      </p:cBhvr>
                                      <p:tavLst>
                                        <p:tav tm="0">
                                          <p:val>
                                            <p:strVal val="0-#ppt_w/2"/>
                                          </p:val>
                                        </p:tav>
                                        <p:tav tm="100000">
                                          <p:val>
                                            <p:strVal val="#ppt_x"/>
                                          </p:val>
                                        </p:tav>
                                      </p:tavLst>
                                    </p:anim>
                                    <p:anim calcmode="lin" valueType="num">
                                      <p:cBhvr additive="base">
                                        <p:cTn id="8" dur="1000" fill="hold"/>
                                        <p:tgtEl>
                                          <p:spTgt spid="4301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53" presetClass="entr" presetSubtype="0" fill="hold" nodeType="clickEffect">
                                  <p:stCondLst>
                                    <p:cond delay="0"/>
                                  </p:stCondLst>
                                  <p:iterate type="lt">
                                    <p:tmPct val="0"/>
                                  </p:iterate>
                                  <p:childTnLst>
                                    <p:set>
                                      <p:cBhvr>
                                        <p:cTn id="12" dur="1" fill="hold">
                                          <p:stCondLst>
                                            <p:cond delay="0"/>
                                          </p:stCondLst>
                                        </p:cTn>
                                        <p:tgtEl>
                                          <p:spTgt spid="43012"/>
                                        </p:tgtEl>
                                        <p:attrNameLst>
                                          <p:attrName>style.visibility</p:attrName>
                                        </p:attrNameLst>
                                      </p:cBhvr>
                                      <p:to>
                                        <p:strVal val="visible"/>
                                      </p:to>
                                    </p:set>
                                    <p:anim calcmode="lin" valueType="num">
                                      <p:cBhvr>
                                        <p:cTn id="13" dur="1000" fill="hold"/>
                                        <p:tgtEl>
                                          <p:spTgt spid="43012"/>
                                        </p:tgtEl>
                                        <p:attrNameLst>
                                          <p:attrName>ppt_w</p:attrName>
                                        </p:attrNameLst>
                                      </p:cBhvr>
                                      <p:tavLst>
                                        <p:tav tm="0">
                                          <p:val>
                                            <p:fltVal val="0"/>
                                          </p:val>
                                        </p:tav>
                                        <p:tav tm="100000">
                                          <p:val>
                                            <p:strVal val="#ppt_w"/>
                                          </p:val>
                                        </p:tav>
                                      </p:tavLst>
                                    </p:anim>
                                    <p:anim calcmode="lin" valueType="num">
                                      <p:cBhvr>
                                        <p:cTn id="14" dur="1000" fill="hold"/>
                                        <p:tgtEl>
                                          <p:spTgt spid="43012"/>
                                        </p:tgtEl>
                                        <p:attrNameLst>
                                          <p:attrName>ppt_h</p:attrName>
                                        </p:attrNameLst>
                                      </p:cBhvr>
                                      <p:tavLst>
                                        <p:tav tm="0">
                                          <p:val>
                                            <p:fltVal val="0"/>
                                          </p:val>
                                        </p:tav>
                                        <p:tav tm="100000">
                                          <p:val>
                                            <p:strVal val="#ppt_h"/>
                                          </p:val>
                                        </p:tav>
                                      </p:tavLst>
                                    </p:anim>
                                    <p:animEffect transition="in" filter="fade">
                                      <p:cBhvr>
                                        <p:cTn id="15" dur="1000"/>
                                        <p:tgtEl>
                                          <p:spTgt spid="4301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3" presetClass="entr" presetSubtype="0" fill="hold" nodeType="clickEffect">
                                  <p:stCondLst>
                                    <p:cond delay="0"/>
                                  </p:stCondLst>
                                  <p:iterate type="lt">
                                    <p:tmPct val="0"/>
                                  </p:iterate>
                                  <p:childTnLst>
                                    <p:set>
                                      <p:cBhvr>
                                        <p:cTn id="19" dur="1" fill="hold">
                                          <p:stCondLst>
                                            <p:cond delay="0"/>
                                          </p:stCondLst>
                                        </p:cTn>
                                        <p:tgtEl>
                                          <p:spTgt spid="43013"/>
                                        </p:tgtEl>
                                        <p:attrNameLst>
                                          <p:attrName>style.visibility</p:attrName>
                                        </p:attrNameLst>
                                      </p:cBhvr>
                                      <p:to>
                                        <p:strVal val="visible"/>
                                      </p:to>
                                    </p:set>
                                    <p:anim calcmode="lin" valueType="num">
                                      <p:cBhvr>
                                        <p:cTn id="20" dur="1000" fill="hold"/>
                                        <p:tgtEl>
                                          <p:spTgt spid="43013"/>
                                        </p:tgtEl>
                                        <p:attrNameLst>
                                          <p:attrName>ppt_w</p:attrName>
                                        </p:attrNameLst>
                                      </p:cBhvr>
                                      <p:tavLst>
                                        <p:tav tm="0">
                                          <p:val>
                                            <p:fltVal val="0"/>
                                          </p:val>
                                        </p:tav>
                                        <p:tav tm="100000">
                                          <p:val>
                                            <p:strVal val="#ppt_w"/>
                                          </p:val>
                                        </p:tav>
                                      </p:tavLst>
                                    </p:anim>
                                    <p:anim calcmode="lin" valueType="num">
                                      <p:cBhvr>
                                        <p:cTn id="21" dur="1000" fill="hold"/>
                                        <p:tgtEl>
                                          <p:spTgt spid="43013"/>
                                        </p:tgtEl>
                                        <p:attrNameLst>
                                          <p:attrName>ppt_h</p:attrName>
                                        </p:attrNameLst>
                                      </p:cBhvr>
                                      <p:tavLst>
                                        <p:tav tm="0">
                                          <p:val>
                                            <p:fltVal val="0"/>
                                          </p:val>
                                        </p:tav>
                                        <p:tav tm="100000">
                                          <p:val>
                                            <p:strVal val="#ppt_h"/>
                                          </p:val>
                                        </p:tav>
                                      </p:tavLst>
                                    </p:anim>
                                    <p:animEffect transition="in" filter="fade">
                                      <p:cBhvr>
                                        <p:cTn id="22" dur="1000"/>
                                        <p:tgtEl>
                                          <p:spTgt spid="430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0" grpId="0"/>
      <p:bldP spid="43012" grpId="0"/>
      <p:bldP spid="430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6">
            <a:extLst>
              <a:ext uri="{FF2B5EF4-FFF2-40B4-BE49-F238E27FC236}">
                <a16:creationId xmlns:a16="http://schemas.microsoft.com/office/drawing/2014/main" id="{A86C374F-FCDC-EAFE-D3DA-7B250B95B9E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fld id="{26E76CEC-8D38-4812-8567-7D1C1156FDC2}" type="slidenum">
              <a:rPr kumimoji="0" lang="en-US" altLang="en-US" sz="1200" b="1"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50000"/>
                </a:spcBef>
                <a:spcAft>
                  <a:spcPct val="0"/>
                </a:spcAft>
                <a:buClrTx/>
                <a:buSzTx/>
                <a:buFontTx/>
                <a:buNone/>
                <a:tabLst/>
                <a:defRPr/>
              </a:pPr>
              <a:t>28</a:t>
            </a:fld>
            <a:endParaRPr kumimoji="0" lang="en-US" altLang="en-US" sz="1200" b="1"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32771" name="WordArt 2">
            <a:extLst>
              <a:ext uri="{FF2B5EF4-FFF2-40B4-BE49-F238E27FC236}">
                <a16:creationId xmlns:a16="http://schemas.microsoft.com/office/drawing/2014/main" id="{07B179D1-AC89-DC0C-CD9E-8FE7B9CBABDD}"/>
              </a:ext>
            </a:extLst>
          </p:cNvPr>
          <p:cNvSpPr>
            <a:spLocks noChangeArrowheads="1" noChangeShapeType="1" noTextEdit="1"/>
          </p:cNvSpPr>
          <p:nvPr/>
        </p:nvSpPr>
        <p:spPr bwMode="auto">
          <a:xfrm>
            <a:off x="1911350" y="304800"/>
            <a:ext cx="5334000" cy="1219200"/>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contourClr>
                <a:srgbClr val="FFFF00"/>
              </a:contourClr>
            </a:sp3d>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1" u="none" strike="noStrike" kern="10" cap="none" spc="-220" normalizeH="0" baseline="0" noProof="0">
                <a:ln w="9525">
                  <a:round/>
                  <a:headEnd/>
                  <a:tailEnd/>
                </a:ln>
                <a:gradFill rotWithShape="1">
                  <a:gsLst>
                    <a:gs pos="0">
                      <a:srgbClr val="FFFF00"/>
                    </a:gs>
                    <a:gs pos="100000">
                      <a:srgbClr val="00CC00"/>
                    </a:gs>
                  </a:gsLst>
                  <a:lin ang="0" scaled="1"/>
                </a:gradFill>
                <a:effectLst/>
                <a:uLnTx/>
                <a:uFillTx/>
                <a:latin typeface="Times New Roman" panose="02020603050405020304" pitchFamily="18" charset="0"/>
                <a:ea typeface="+mn-ea"/>
                <a:cs typeface="Times New Roman" panose="02020603050405020304" pitchFamily="18" charset="0"/>
              </a:rPr>
              <a:t>Một số câu ca dao, tục ngữ</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1" u="none" strike="noStrike" kern="10" cap="none" spc="-220" normalizeH="0" baseline="0" noProof="0">
                <a:ln w="9525">
                  <a:round/>
                  <a:headEnd/>
                  <a:tailEnd/>
                </a:ln>
                <a:gradFill rotWithShape="1">
                  <a:gsLst>
                    <a:gs pos="0">
                      <a:srgbClr val="FFFF00"/>
                    </a:gs>
                    <a:gs pos="100000">
                      <a:srgbClr val="00CC00"/>
                    </a:gs>
                  </a:gsLst>
                  <a:lin ang="0" scaled="1"/>
                </a:gradFill>
                <a:effectLst/>
                <a:uLnTx/>
                <a:uFillTx/>
                <a:latin typeface="Times New Roman" panose="02020603050405020304" pitchFamily="18" charset="0"/>
                <a:ea typeface="+mn-ea"/>
                <a:cs typeface="Times New Roman" panose="02020603050405020304" pitchFamily="18" charset="0"/>
              </a:rPr>
              <a:t>thể hiện phép lịch sự </a:t>
            </a:r>
          </a:p>
        </p:txBody>
      </p:sp>
      <p:sp>
        <p:nvSpPr>
          <p:cNvPr id="32772" name="Text Box 4">
            <a:extLst>
              <a:ext uri="{FF2B5EF4-FFF2-40B4-BE49-F238E27FC236}">
                <a16:creationId xmlns:a16="http://schemas.microsoft.com/office/drawing/2014/main" id="{91980363-1A8E-1C18-1FE6-E2F576B54ED7}"/>
              </a:ext>
            </a:extLst>
          </p:cNvPr>
          <p:cNvSpPr txBox="1">
            <a:spLocks noChangeArrowheads="1"/>
          </p:cNvSpPr>
          <p:nvPr/>
        </p:nvSpPr>
        <p:spPr bwMode="auto">
          <a:xfrm>
            <a:off x="463550" y="2136775"/>
            <a:ext cx="82296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4000" b="1" i="0" u="none" strike="noStrike" kern="1200" cap="none" spc="0" normalizeH="0" baseline="0" noProof="0">
                <a:ln>
                  <a:noFill/>
                </a:ln>
                <a:solidFill>
                  <a:srgbClr val="CC0000"/>
                </a:solidFill>
                <a:effectLst/>
                <a:uLnTx/>
                <a:uFillTx/>
                <a:latin typeface="Times New Roman" panose="02020603050405020304" pitchFamily="18" charset="0"/>
                <a:ea typeface="+mn-ea"/>
                <a:cs typeface="Times New Roman" panose="02020603050405020304" pitchFamily="18" charset="0"/>
              </a:rPr>
              <a:t>1. Lời nói chẳng mất tiền mua</a:t>
            </a:r>
            <a:br>
              <a:rPr kumimoji="0" lang="en-US" altLang="en-US" sz="4000" b="1" i="0" u="none" strike="noStrike" kern="1200" cap="none" spc="0" normalizeH="0" baseline="0" noProof="0">
                <a:ln>
                  <a:noFill/>
                </a:ln>
                <a:solidFill>
                  <a:srgbClr val="CC0000"/>
                </a:solidFill>
                <a:effectLst/>
                <a:uLnTx/>
                <a:uFillTx/>
                <a:latin typeface="Times New Roman" panose="02020603050405020304" pitchFamily="18" charset="0"/>
                <a:ea typeface="+mn-ea"/>
                <a:cs typeface="Times New Roman" panose="02020603050405020304" pitchFamily="18" charset="0"/>
              </a:rPr>
            </a:br>
            <a:r>
              <a:rPr kumimoji="0" lang="en-US" altLang="en-US" sz="4000" b="1" i="0" u="none" strike="noStrike" kern="1200" cap="none" spc="0" normalizeH="0" baseline="0" noProof="0">
                <a:ln>
                  <a:noFill/>
                </a:ln>
                <a:solidFill>
                  <a:srgbClr val="CC0000"/>
                </a:solidFill>
                <a:effectLst/>
                <a:uLnTx/>
                <a:uFillTx/>
                <a:latin typeface="Times New Roman" panose="02020603050405020304" pitchFamily="18" charset="0"/>
                <a:ea typeface="+mn-ea"/>
                <a:cs typeface="Times New Roman" panose="02020603050405020304" pitchFamily="18" charset="0"/>
              </a:rPr>
              <a:t>Lựa lời mà nói cho vừa lòng nhau.</a:t>
            </a:r>
          </a:p>
        </p:txBody>
      </p:sp>
      <p:sp>
        <p:nvSpPr>
          <p:cNvPr id="32773" name="Text Box 5">
            <a:extLst>
              <a:ext uri="{FF2B5EF4-FFF2-40B4-BE49-F238E27FC236}">
                <a16:creationId xmlns:a16="http://schemas.microsoft.com/office/drawing/2014/main" id="{C8DBB9B4-8C7F-2A98-9080-D8B0BAF6620F}"/>
              </a:ext>
            </a:extLst>
          </p:cNvPr>
          <p:cNvSpPr txBox="1">
            <a:spLocks noChangeArrowheads="1"/>
          </p:cNvSpPr>
          <p:nvPr/>
        </p:nvSpPr>
        <p:spPr bwMode="auto">
          <a:xfrm>
            <a:off x="685800" y="3733800"/>
            <a:ext cx="8458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4000" b="1" i="0" u="none" strike="noStrike" kern="1200" cap="none" spc="0" normalizeH="0" baseline="0" noProof="0">
                <a:ln>
                  <a:noFill/>
                </a:ln>
                <a:solidFill>
                  <a:srgbClr val="4F81BD"/>
                </a:solidFill>
                <a:effectLst/>
                <a:uLnTx/>
                <a:uFillTx/>
                <a:latin typeface="Times New Roman" panose="02020603050405020304" pitchFamily="18" charset="0"/>
                <a:ea typeface="+mn-ea"/>
                <a:cs typeface="Times New Roman" panose="02020603050405020304" pitchFamily="18" charset="0"/>
              </a:rPr>
              <a:t>2. Học ăn, học nói, học gói, học mở.</a:t>
            </a:r>
          </a:p>
        </p:txBody>
      </p:sp>
      <p:sp>
        <p:nvSpPr>
          <p:cNvPr id="32774" name="Text Box 6">
            <a:extLst>
              <a:ext uri="{FF2B5EF4-FFF2-40B4-BE49-F238E27FC236}">
                <a16:creationId xmlns:a16="http://schemas.microsoft.com/office/drawing/2014/main" id="{757AE25A-93A6-3AEB-1360-01AF63A50C58}"/>
              </a:ext>
            </a:extLst>
          </p:cNvPr>
          <p:cNvSpPr txBox="1">
            <a:spLocks noChangeArrowheads="1"/>
          </p:cNvSpPr>
          <p:nvPr/>
        </p:nvSpPr>
        <p:spPr bwMode="auto">
          <a:xfrm>
            <a:off x="1430338" y="4748213"/>
            <a:ext cx="72564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US" altLang="en-US" sz="4000" b="1" i="0" u="none" strike="noStrike" kern="1200" cap="none" spc="0" normalizeH="0" baseline="0" noProof="0">
                <a:ln>
                  <a:noFill/>
                </a:ln>
                <a:solidFill>
                  <a:srgbClr val="CC0000"/>
                </a:solidFill>
                <a:effectLst/>
                <a:uLnTx/>
                <a:uFillTx/>
                <a:latin typeface="Times New Roman" panose="02020603050405020304" pitchFamily="18" charset="0"/>
                <a:ea typeface="+mn-ea"/>
                <a:cs typeface="Times New Roman" panose="02020603050405020304" pitchFamily="18" charset="0"/>
              </a:rPr>
              <a:t>3. Lời chào cao hơn mâm cỗ.</a:t>
            </a:r>
          </a:p>
        </p:txBody>
      </p:sp>
    </p:spTree>
  </p:cSld>
  <p:clrMapOvr>
    <a:masterClrMapping/>
  </p:clrMapOvr>
  <p:transition>
    <p:pu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6">
            <a:extLst>
              <a:ext uri="{FF2B5EF4-FFF2-40B4-BE49-F238E27FC236}">
                <a16:creationId xmlns:a16="http://schemas.microsoft.com/office/drawing/2014/main" id="{3E7A5147-D79D-71CE-8AAD-C1B0311F785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fld id="{680444C3-980E-4E3D-A05B-71DB4A87AD8E}" type="slidenum">
              <a:rPr kumimoji="0" lang="en-US" altLang="en-US" sz="1200" b="1"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50000"/>
                </a:spcBef>
                <a:spcAft>
                  <a:spcPct val="0"/>
                </a:spcAft>
                <a:buClrTx/>
                <a:buSzTx/>
                <a:buFontTx/>
                <a:buNone/>
                <a:tabLst/>
                <a:defRPr/>
              </a:pPr>
              <a:t>29</a:t>
            </a:fld>
            <a:endParaRPr kumimoji="0" lang="en-US" altLang="en-US" sz="1200" b="1"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12290" name="WordArt 2">
            <a:extLst>
              <a:ext uri="{FF2B5EF4-FFF2-40B4-BE49-F238E27FC236}">
                <a16:creationId xmlns:a16="http://schemas.microsoft.com/office/drawing/2014/main" id="{C8016EA4-6426-D5CB-29AE-9B26216CA304}"/>
              </a:ext>
            </a:extLst>
          </p:cNvPr>
          <p:cNvSpPr>
            <a:spLocks noChangeArrowheads="1" noChangeShapeType="1" noTextEdit="1"/>
          </p:cNvSpPr>
          <p:nvPr/>
        </p:nvSpPr>
        <p:spPr bwMode="auto">
          <a:xfrm>
            <a:off x="1143000" y="1905000"/>
            <a:ext cx="6629400" cy="2743200"/>
          </a:xfrm>
          <a:prstGeom prst="rect">
            <a:avLst/>
          </a:prstGeom>
        </p:spPr>
        <p:txBody>
          <a:bodyPr wrap="none" fromWordArt="1">
            <a:prstTxWarp prst="textPlain">
              <a:avLst>
                <a:gd name="adj" fmla="val 50000"/>
              </a:avLst>
            </a:prstTxWarp>
            <a:scene3d>
              <a:camera prst="legacyPerspectiveTopLeft"/>
              <a:lightRig rig="legacyNormal3" dir="r"/>
            </a:scene3d>
            <a:sp3d extrusionH="201600" prstMaterial="legacyMetal">
              <a:extrusionClr>
                <a:srgbClr val="FFFFFF"/>
              </a:extrusionClr>
              <a:contourClr>
                <a:srgbClr val="FFFF00"/>
              </a:contourClr>
            </a:sp3d>
          </a:bodyPr>
          <a:lstStyle/>
          <a:p>
            <a:pPr marL="0" marR="0" lvl="0" indent="0" algn="dist" defTabSz="914400" rtl="0" eaLnBrk="0" fontAlgn="base" latinLnBrk="0" hangingPunct="0">
              <a:lnSpc>
                <a:spcPct val="100000"/>
              </a:lnSpc>
              <a:spcBef>
                <a:spcPct val="0"/>
              </a:spcBef>
              <a:spcAft>
                <a:spcPct val="0"/>
              </a:spcAft>
              <a:buClrTx/>
              <a:buSzTx/>
              <a:buFontTx/>
              <a:buNone/>
              <a:tabLst/>
              <a:defRPr/>
            </a:pPr>
            <a:r>
              <a:rPr kumimoji="0" lang="en-US" sz="4400" b="1" i="1" u="none" strike="noStrike" kern="10" cap="none" spc="880" normalizeH="0" baseline="0" noProof="0">
                <a:ln w="9525">
                  <a:round/>
                  <a:headEnd/>
                  <a:tailEnd/>
                </a:ln>
                <a:gradFill rotWithShape="1">
                  <a:gsLst>
                    <a:gs pos="0">
                      <a:srgbClr val="FFFF00"/>
                    </a:gs>
                    <a:gs pos="100000">
                      <a:srgbClr val="FF00FF"/>
                    </a:gs>
                  </a:gsLst>
                  <a:lin ang="0" scaled="1"/>
                </a:gradFill>
                <a:effectLst/>
                <a:uLnTx/>
                <a:uFillTx/>
                <a:latin typeface="Times New Roman" panose="02020603050405020304" pitchFamily="18" charset="0"/>
                <a:ea typeface="+mn-ea"/>
                <a:cs typeface="Times New Roman" panose="02020603050405020304" pitchFamily="18" charset="0"/>
              </a:rPr>
              <a:t>Đúng hay sai?</a:t>
            </a: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strips(downLeft)">
                                      <p:cBhvr>
                                        <p:cTn id="7" dur="1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7"/>
          <p:cNvSpPr>
            <a:spLocks/>
          </p:cNvSpPr>
          <p:nvPr/>
        </p:nvSpPr>
        <p:spPr bwMode="auto">
          <a:xfrm>
            <a:off x="838200" y="914400"/>
            <a:ext cx="8305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en-US" altLang="en-US" sz="2800" b="1" i="0" u="none" strike="noStrike" kern="0" cap="none" spc="0" normalizeH="0" baseline="0" noProof="0">
              <a:ln>
                <a:noFill/>
              </a:ln>
              <a:solidFill>
                <a:srgbClr val="000099"/>
              </a:solidFill>
              <a:effectLst/>
              <a:uLnTx/>
              <a:uFillTx/>
            </a:endParaRPr>
          </a:p>
        </p:txBody>
      </p:sp>
      <p:sp>
        <p:nvSpPr>
          <p:cNvPr id="3" name="Subtitle 7"/>
          <p:cNvSpPr>
            <a:spLocks/>
          </p:cNvSpPr>
          <p:nvPr/>
        </p:nvSpPr>
        <p:spPr bwMode="auto">
          <a:xfrm>
            <a:off x="609600" y="5334000"/>
            <a:ext cx="7848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en-US" altLang="en-US" sz="2800" b="1" i="0" u="none" strike="noStrike" kern="0" cap="none" spc="0" normalizeH="0" baseline="0" noProof="0">
              <a:ln>
                <a:noFill/>
              </a:ln>
              <a:solidFill>
                <a:srgbClr val="000099"/>
              </a:solidFill>
              <a:effectLst/>
              <a:uLnTx/>
              <a:uFillTx/>
            </a:endParaRPr>
          </a:p>
        </p:txBody>
      </p:sp>
      <p:sp>
        <p:nvSpPr>
          <p:cNvPr id="5" name="Text Box 24"/>
          <p:cNvSpPr txBox="1">
            <a:spLocks noChangeArrowheads="1"/>
          </p:cNvSpPr>
          <p:nvPr/>
        </p:nvSpPr>
        <p:spPr bwMode="auto">
          <a:xfrm>
            <a:off x="16099" y="934134"/>
            <a:ext cx="1905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spcBef>
                <a:spcPct val="50000"/>
              </a:spcBef>
            </a:pPr>
            <a:r>
              <a:rPr lang="en-US" altLang="en-US" sz="3200" b="1" i="1" dirty="0" err="1">
                <a:solidFill>
                  <a:srgbClr val="000099"/>
                </a:solidFill>
                <a:latin typeface="Times New Roman" pitchFamily="18" charset="0"/>
                <a:cs typeface="Times New Roman" pitchFamily="18" charset="0"/>
              </a:rPr>
              <a:t>Truyện</a:t>
            </a:r>
            <a:endParaRPr lang="en-US" altLang="en-US" sz="3200" b="1" i="1" dirty="0">
              <a:solidFill>
                <a:srgbClr val="000099"/>
              </a:solidFill>
              <a:latin typeface="Times New Roman" pitchFamily="18" charset="0"/>
              <a:cs typeface="Times New Roman" pitchFamily="18" charset="0"/>
            </a:endParaRPr>
          </a:p>
        </p:txBody>
      </p:sp>
      <p:pic>
        <p:nvPicPr>
          <p:cNvPr id="6" name="Picture 8" descr="G:\IMG_20141225_22224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7800" y="2298852"/>
            <a:ext cx="5638800" cy="3903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1713963" y="1133941"/>
            <a:ext cx="5410200" cy="646331"/>
          </a:xfrm>
          <a:prstGeom prst="rect">
            <a:avLst/>
          </a:prstGeom>
          <a:noFill/>
        </p:spPr>
        <p:txBody>
          <a:bodyPr wrap="square" rtlCol="0">
            <a:spAutoFit/>
          </a:bodyPr>
          <a:lstStyle/>
          <a:p>
            <a:r>
              <a:rPr lang="en-US" sz="3600" b="1" dirty="0" err="1">
                <a:latin typeface="Times New Roman" panose="02020603050405020304" pitchFamily="18" charset="0"/>
                <a:cs typeface="Times New Roman" panose="02020603050405020304" pitchFamily="18" charset="0"/>
              </a:rPr>
              <a:t>Chuyện</a:t>
            </a:r>
            <a:r>
              <a:rPr lang="en-US" sz="3600" b="1" dirty="0">
                <a:latin typeface="Times New Roman" panose="02020603050405020304" pitchFamily="18" charset="0"/>
                <a:cs typeface="Times New Roman" panose="02020603050405020304" pitchFamily="18" charset="0"/>
              </a:rPr>
              <a:t> ở </a:t>
            </a:r>
            <a:r>
              <a:rPr lang="en-US" sz="3600" b="1" dirty="0" err="1">
                <a:latin typeface="Times New Roman" panose="02020603050405020304" pitchFamily="18" charset="0"/>
                <a:cs typeface="Times New Roman" panose="02020603050405020304" pitchFamily="18" charset="0"/>
              </a:rPr>
              <a:t>tiệm</a:t>
            </a:r>
            <a:r>
              <a:rPr lang="en-US" sz="3600" b="1" dirty="0">
                <a:latin typeface="Times New Roman" panose="02020603050405020304" pitchFamily="18" charset="0"/>
                <a:cs typeface="Times New Roman" panose="02020603050405020304" pitchFamily="18" charset="0"/>
              </a:rPr>
              <a:t> may</a:t>
            </a:r>
          </a:p>
        </p:txBody>
      </p:sp>
    </p:spTree>
    <p:extLst>
      <p:ext uri="{BB962C8B-B14F-4D97-AF65-F5344CB8AC3E}">
        <p14:creationId xmlns:p14="http://schemas.microsoft.com/office/powerpoint/2010/main" val="40702467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6">
            <a:extLst>
              <a:ext uri="{FF2B5EF4-FFF2-40B4-BE49-F238E27FC236}">
                <a16:creationId xmlns:a16="http://schemas.microsoft.com/office/drawing/2014/main" id="{330CC7F5-5531-41CD-CD1A-2FD5831DB21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fld id="{7265984C-CFAE-453E-9B84-CA717513D7E8}" type="slidenum">
              <a:rPr kumimoji="0" lang="en-US" altLang="en-US" sz="1200" b="1"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50000"/>
                </a:spcBef>
                <a:spcAft>
                  <a:spcPct val="0"/>
                </a:spcAft>
                <a:buClrTx/>
                <a:buSzTx/>
                <a:buFontTx/>
                <a:buNone/>
                <a:tabLst/>
                <a:defRPr/>
              </a:pPr>
              <a:t>30</a:t>
            </a:fld>
            <a:endParaRPr kumimoji="0" lang="en-US" altLang="en-US" sz="1200" b="1"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pic>
        <p:nvPicPr>
          <p:cNvPr id="51203" name="Picture 3" descr="a431b1c4bdfe3f2d5bfef5d8bd91b935">
            <a:extLst>
              <a:ext uri="{FF2B5EF4-FFF2-40B4-BE49-F238E27FC236}">
                <a16:creationId xmlns:a16="http://schemas.microsoft.com/office/drawing/2014/main" id="{5058C58B-96F9-072F-70D3-54B8C95DAC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04800"/>
            <a:ext cx="7391400" cy="556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Text Box 4">
            <a:extLst>
              <a:ext uri="{FF2B5EF4-FFF2-40B4-BE49-F238E27FC236}">
                <a16:creationId xmlns:a16="http://schemas.microsoft.com/office/drawing/2014/main" id="{1EF91275-A2D0-DF82-4884-333CE63FFEE5}"/>
              </a:ext>
            </a:extLst>
          </p:cNvPr>
          <p:cNvSpPr txBox="1">
            <a:spLocks noChangeArrowheads="1"/>
          </p:cNvSpPr>
          <p:nvPr/>
        </p:nvSpPr>
        <p:spPr bwMode="auto">
          <a:xfrm>
            <a:off x="990600" y="6172200"/>
            <a:ext cx="701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2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Đúng! (Không chen lấn, xô đẩy khi đi xe buýt)</a:t>
            </a: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51203"/>
                                        </p:tgtEl>
                                        <p:attrNameLst>
                                          <p:attrName>style.visibility</p:attrName>
                                        </p:attrNameLst>
                                      </p:cBhvr>
                                      <p:to>
                                        <p:strVal val="visible"/>
                                      </p:to>
                                    </p:set>
                                    <p:anim calcmode="lin" valueType="num">
                                      <p:cBhvr>
                                        <p:cTn id="7" dur="500" fill="hold"/>
                                        <p:tgtEl>
                                          <p:spTgt spid="51203"/>
                                        </p:tgtEl>
                                        <p:attrNameLst>
                                          <p:attrName>ppt_w</p:attrName>
                                        </p:attrNameLst>
                                      </p:cBhvr>
                                      <p:tavLst>
                                        <p:tav tm="0">
                                          <p:val>
                                            <p:fltVal val="0"/>
                                          </p:val>
                                        </p:tav>
                                        <p:tav tm="100000">
                                          <p:val>
                                            <p:strVal val="#ppt_w"/>
                                          </p:val>
                                        </p:tav>
                                      </p:tavLst>
                                    </p:anim>
                                    <p:anim calcmode="lin" valueType="num">
                                      <p:cBhvr>
                                        <p:cTn id="8" dur="500" fill="hold"/>
                                        <p:tgtEl>
                                          <p:spTgt spid="51203"/>
                                        </p:tgtEl>
                                        <p:attrNameLst>
                                          <p:attrName>ppt_h</p:attrName>
                                        </p:attrNameLst>
                                      </p:cBhvr>
                                      <p:tavLst>
                                        <p:tav tm="0">
                                          <p:val>
                                            <p:fltVal val="0"/>
                                          </p:val>
                                        </p:tav>
                                        <p:tav tm="100000">
                                          <p:val>
                                            <p:strVal val="#ppt_h"/>
                                          </p:val>
                                        </p:tav>
                                      </p:tavLst>
                                    </p:anim>
                                    <p:animEffect transition="in" filter="fade">
                                      <p:cBhvr>
                                        <p:cTn id="9" dur="500"/>
                                        <p:tgtEl>
                                          <p:spTgt spid="51203"/>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nodeType="clickEffect">
                                  <p:stCondLst>
                                    <p:cond delay="0"/>
                                  </p:stCondLst>
                                  <p:childTnLst>
                                    <p:set>
                                      <p:cBhvr>
                                        <p:cTn id="13" dur="1" fill="hold">
                                          <p:stCondLst>
                                            <p:cond delay="0"/>
                                          </p:stCondLst>
                                        </p:cTn>
                                        <p:tgtEl>
                                          <p:spTgt spid="51204"/>
                                        </p:tgtEl>
                                        <p:attrNameLst>
                                          <p:attrName>style.visibility</p:attrName>
                                        </p:attrNameLst>
                                      </p:cBhvr>
                                      <p:to>
                                        <p:strVal val="visible"/>
                                      </p:to>
                                    </p:set>
                                    <p:anim calcmode="lin" valueType="num">
                                      <p:cBhvr additive="base">
                                        <p:cTn id="14" dur="500" fill="hold"/>
                                        <p:tgtEl>
                                          <p:spTgt spid="51204"/>
                                        </p:tgtEl>
                                        <p:attrNameLst>
                                          <p:attrName>ppt_x</p:attrName>
                                        </p:attrNameLst>
                                      </p:cBhvr>
                                      <p:tavLst>
                                        <p:tav tm="0">
                                          <p:val>
                                            <p:strVal val="#ppt_x"/>
                                          </p:val>
                                        </p:tav>
                                        <p:tav tm="100000">
                                          <p:val>
                                            <p:strVal val="#ppt_x"/>
                                          </p:val>
                                        </p:tav>
                                      </p:tavLst>
                                    </p:anim>
                                    <p:anim calcmode="lin" valueType="num">
                                      <p:cBhvr additive="base">
                                        <p:cTn id="15" dur="500" fill="hold"/>
                                        <p:tgtEl>
                                          <p:spTgt spid="5120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6">
            <a:extLst>
              <a:ext uri="{FF2B5EF4-FFF2-40B4-BE49-F238E27FC236}">
                <a16:creationId xmlns:a16="http://schemas.microsoft.com/office/drawing/2014/main" id="{F978599B-9327-45E8-7428-7CC7B02AF55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fld id="{DBDAE608-4441-41A1-BDBA-C9E83527892D}" type="slidenum">
              <a:rPr kumimoji="0" lang="en-US" altLang="en-US" sz="1200" b="1"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50000"/>
                </a:spcBef>
                <a:spcAft>
                  <a:spcPct val="0"/>
                </a:spcAft>
                <a:buClrTx/>
                <a:buSzTx/>
                <a:buFontTx/>
                <a:buNone/>
                <a:tabLst/>
                <a:defRPr/>
              </a:pPr>
              <a:t>31</a:t>
            </a:fld>
            <a:endParaRPr kumimoji="0" lang="en-US" altLang="en-US" sz="1200" b="1"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pic>
        <p:nvPicPr>
          <p:cNvPr id="47107" name="MVI_4083.AVI">
            <a:hlinkClick r:id="" action="ppaction://media"/>
            <a:extLst>
              <a:ext uri="{FF2B5EF4-FFF2-40B4-BE49-F238E27FC236}">
                <a16:creationId xmlns:a16="http://schemas.microsoft.com/office/drawing/2014/main" id="{D8E40601-BD5B-CA2A-94F3-CFE38B273AEB}"/>
              </a:ext>
            </a:extLst>
          </p:cNvPr>
          <p:cNvPicPr>
            <a:picLocks noRot="1" noChangeAspect="1" noChangeArrowheads="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685800" y="228600"/>
            <a:ext cx="7848600" cy="588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Text Box 4">
            <a:extLst>
              <a:ext uri="{FF2B5EF4-FFF2-40B4-BE49-F238E27FC236}">
                <a16:creationId xmlns:a16="http://schemas.microsoft.com/office/drawing/2014/main" id="{5E4D30E7-196C-71F8-9CF5-B95E4F45CF58}"/>
              </a:ext>
            </a:extLst>
          </p:cNvPr>
          <p:cNvSpPr txBox="1">
            <a:spLocks noChangeArrowheads="1"/>
          </p:cNvSpPr>
          <p:nvPr/>
        </p:nvSpPr>
        <p:spPr bwMode="auto">
          <a:xfrm>
            <a:off x="914400" y="6172200"/>
            <a:ext cx="701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2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Sai! (Vừa ăn vừa nói to và cười đùa)</a:t>
            </a: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47107"/>
                                        </p:tgtEl>
                                        <p:attrNameLst>
                                          <p:attrName>style.visibility</p:attrName>
                                        </p:attrNameLst>
                                      </p:cBhvr>
                                      <p:to>
                                        <p:strVal val="visible"/>
                                      </p:to>
                                    </p:set>
                                    <p:anim calcmode="lin" valueType="num">
                                      <p:cBhvr>
                                        <p:cTn id="7" dur="2000" fill="hold"/>
                                        <p:tgtEl>
                                          <p:spTgt spid="47107"/>
                                        </p:tgtEl>
                                        <p:attrNameLst>
                                          <p:attrName>ppt_w</p:attrName>
                                        </p:attrNameLst>
                                      </p:cBhvr>
                                      <p:tavLst>
                                        <p:tav tm="0">
                                          <p:val>
                                            <p:fltVal val="0"/>
                                          </p:val>
                                        </p:tav>
                                        <p:tav tm="100000">
                                          <p:val>
                                            <p:strVal val="#ppt_w"/>
                                          </p:val>
                                        </p:tav>
                                      </p:tavLst>
                                    </p:anim>
                                    <p:anim calcmode="lin" valueType="num">
                                      <p:cBhvr>
                                        <p:cTn id="8" dur="2000" fill="hold"/>
                                        <p:tgtEl>
                                          <p:spTgt spid="47107"/>
                                        </p:tgtEl>
                                        <p:attrNameLst>
                                          <p:attrName>ppt_h</p:attrName>
                                        </p:attrNameLst>
                                      </p:cBhvr>
                                      <p:tavLst>
                                        <p:tav tm="0">
                                          <p:val>
                                            <p:fltVal val="0"/>
                                          </p:val>
                                        </p:tav>
                                        <p:tav tm="100000">
                                          <p:val>
                                            <p:strVal val="#ppt_h"/>
                                          </p:val>
                                        </p:tav>
                                      </p:tavLst>
                                    </p:anim>
                                    <p:animEffect transition="in" filter="fade">
                                      <p:cBhvr>
                                        <p:cTn id="9" dur="2000"/>
                                        <p:tgtEl>
                                          <p:spTgt spid="47107"/>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nodeType="clickEffect">
                                  <p:stCondLst>
                                    <p:cond delay="5000"/>
                                  </p:stCondLst>
                                  <p:childTnLst>
                                    <p:set>
                                      <p:cBhvr>
                                        <p:cTn id="13" dur="1" fill="hold">
                                          <p:stCondLst>
                                            <p:cond delay="0"/>
                                          </p:stCondLst>
                                        </p:cTn>
                                        <p:tgtEl>
                                          <p:spTgt spid="47108"/>
                                        </p:tgtEl>
                                        <p:attrNameLst>
                                          <p:attrName>style.visibility</p:attrName>
                                        </p:attrNameLst>
                                      </p:cBhvr>
                                      <p:to>
                                        <p:strVal val="visible"/>
                                      </p:to>
                                    </p:set>
                                    <p:anim calcmode="lin" valueType="num">
                                      <p:cBhvr additive="base">
                                        <p:cTn id="14" dur="500" fill="hold"/>
                                        <p:tgtEl>
                                          <p:spTgt spid="47108"/>
                                        </p:tgtEl>
                                        <p:attrNameLst>
                                          <p:attrName>ppt_x</p:attrName>
                                        </p:attrNameLst>
                                      </p:cBhvr>
                                      <p:tavLst>
                                        <p:tav tm="0">
                                          <p:val>
                                            <p:strVal val="#ppt_x"/>
                                          </p:val>
                                        </p:tav>
                                        <p:tav tm="100000">
                                          <p:val>
                                            <p:strVal val="#ppt_x"/>
                                          </p:val>
                                        </p:tav>
                                      </p:tavLst>
                                    </p:anim>
                                    <p:anim calcmode="lin" valueType="num">
                                      <p:cBhvr additive="base">
                                        <p:cTn id="15" dur="500" fill="hold"/>
                                        <p:tgtEl>
                                          <p:spTgt spid="4710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16" fill="hold" display="0">
                  <p:stCondLst>
                    <p:cond delay="indefinite"/>
                  </p:stCondLst>
                  <p:endCondLst>
                    <p:cond evt="onNext" delay="0">
                      <p:tgtEl>
                        <p:sldTgt/>
                      </p:tgtEl>
                    </p:cond>
                    <p:cond evt="onPrev" delay="0">
                      <p:tgtEl>
                        <p:sldTgt/>
                      </p:tgtEl>
                    </p:cond>
                  </p:endCondLst>
                </p:cTn>
                <p:tgtEl>
                  <p:spTgt spid="47107"/>
                </p:tgtEl>
              </p:cMediaNode>
            </p:video>
          </p:childTnLst>
        </p:cTn>
      </p:par>
    </p:tnLst>
    <p:bldLst>
      <p:bldP spid="4710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4" name="MVI_4121.avi">
            <a:hlinkClick r:id="" action="ppaction://media"/>
            <a:extLst>
              <a:ext uri="{FF2B5EF4-FFF2-40B4-BE49-F238E27FC236}">
                <a16:creationId xmlns:a16="http://schemas.microsoft.com/office/drawing/2014/main" id="{584F63CC-5836-967E-9BE5-CE65AD0E4E7E}"/>
              </a:ext>
            </a:extLst>
          </p:cNvPr>
          <p:cNvPicPr>
            <a:picLocks noGrp="1" noRot="1" noChangeAspect="1" noChangeArrowheads="1"/>
          </p:cNvPicPr>
          <p:nvPr>
            <p:ph/>
            <a:videoFile r:link="rId1"/>
          </p:nvPr>
        </p:nvPicPr>
        <p:blipFill>
          <a:blip r:embed="rId3">
            <a:extLst>
              <a:ext uri="{28A0092B-C50C-407E-A947-70E740481C1C}">
                <a14:useLocalDpi xmlns:a14="http://schemas.microsoft.com/office/drawing/2010/main" val="0"/>
              </a:ext>
            </a:extLst>
          </a:blip>
          <a:srcRect/>
          <a:stretch>
            <a:fillRect/>
          </a:stretch>
        </p:blipFill>
        <p:spPr>
          <a:xfrm>
            <a:off x="609600" y="304800"/>
            <a:ext cx="7848600" cy="5886450"/>
          </a:xfrm>
        </p:spPr>
      </p:pic>
      <p:sp>
        <p:nvSpPr>
          <p:cNvPr id="40963" name="Slide Number Placeholder 4">
            <a:extLst>
              <a:ext uri="{FF2B5EF4-FFF2-40B4-BE49-F238E27FC236}">
                <a16:creationId xmlns:a16="http://schemas.microsoft.com/office/drawing/2014/main" id="{A79981F0-F98B-0A1E-2C8C-EFC803C75F3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fld id="{37B20C89-42F9-41D4-8EC4-08E4C79117FC}" type="slidenum">
              <a:rPr kumimoji="0" lang="en-US" altLang="en-US" sz="1200" b="1"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50000"/>
                </a:spcBef>
                <a:spcAft>
                  <a:spcPct val="0"/>
                </a:spcAft>
                <a:buClrTx/>
                <a:buSzTx/>
                <a:buFontTx/>
                <a:buNone/>
                <a:tabLst/>
                <a:defRPr/>
              </a:pPr>
              <a:t>32</a:t>
            </a:fld>
            <a:endParaRPr kumimoji="0" lang="en-US" altLang="en-US" sz="1200" b="1"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66567" name="Text Box 7">
            <a:extLst>
              <a:ext uri="{FF2B5EF4-FFF2-40B4-BE49-F238E27FC236}">
                <a16:creationId xmlns:a16="http://schemas.microsoft.com/office/drawing/2014/main" id="{8812FFA3-DEBB-7138-255A-6B7EAC81B178}"/>
              </a:ext>
            </a:extLst>
          </p:cNvPr>
          <p:cNvSpPr txBox="1">
            <a:spLocks noChangeArrowheads="1"/>
          </p:cNvSpPr>
          <p:nvPr/>
        </p:nvSpPr>
        <p:spPr bwMode="auto">
          <a:xfrm>
            <a:off x="914400" y="6248400"/>
            <a:ext cx="701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2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Đúng! (Biết cảm ơn khi được giúp đỡ)</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66564"/>
                                        </p:tgtEl>
                                        <p:attrNameLst>
                                          <p:attrName>style.visibility</p:attrName>
                                        </p:attrNameLst>
                                      </p:cBhvr>
                                      <p:to>
                                        <p:strVal val="visible"/>
                                      </p:to>
                                    </p:set>
                                    <p:anim calcmode="lin" valueType="num">
                                      <p:cBhvr>
                                        <p:cTn id="7" dur="1000" fill="hold"/>
                                        <p:tgtEl>
                                          <p:spTgt spid="66564"/>
                                        </p:tgtEl>
                                        <p:attrNameLst>
                                          <p:attrName>ppt_w</p:attrName>
                                        </p:attrNameLst>
                                      </p:cBhvr>
                                      <p:tavLst>
                                        <p:tav tm="0">
                                          <p:val>
                                            <p:fltVal val="0"/>
                                          </p:val>
                                        </p:tav>
                                        <p:tav tm="100000">
                                          <p:val>
                                            <p:strVal val="#ppt_w"/>
                                          </p:val>
                                        </p:tav>
                                      </p:tavLst>
                                    </p:anim>
                                    <p:anim calcmode="lin" valueType="num">
                                      <p:cBhvr>
                                        <p:cTn id="8" dur="1000" fill="hold"/>
                                        <p:tgtEl>
                                          <p:spTgt spid="66564"/>
                                        </p:tgtEl>
                                        <p:attrNameLst>
                                          <p:attrName>ppt_h</p:attrName>
                                        </p:attrNameLst>
                                      </p:cBhvr>
                                      <p:tavLst>
                                        <p:tav tm="0">
                                          <p:val>
                                            <p:fltVal val="0"/>
                                          </p:val>
                                        </p:tav>
                                        <p:tav tm="100000">
                                          <p:val>
                                            <p:strVal val="#ppt_h"/>
                                          </p:val>
                                        </p:tav>
                                      </p:tavLst>
                                    </p:anim>
                                    <p:animEffect transition="in" filter="fade">
                                      <p:cBhvr>
                                        <p:cTn id="9" dur="1000"/>
                                        <p:tgtEl>
                                          <p:spTgt spid="6656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nodeType="clickEffect">
                                  <p:stCondLst>
                                    <p:cond delay="0"/>
                                  </p:stCondLst>
                                  <p:childTnLst>
                                    <p:set>
                                      <p:cBhvr>
                                        <p:cTn id="13" dur="1" fill="hold">
                                          <p:stCondLst>
                                            <p:cond delay="0"/>
                                          </p:stCondLst>
                                        </p:cTn>
                                        <p:tgtEl>
                                          <p:spTgt spid="66567"/>
                                        </p:tgtEl>
                                        <p:attrNameLst>
                                          <p:attrName>style.visibility</p:attrName>
                                        </p:attrNameLst>
                                      </p:cBhvr>
                                      <p:to>
                                        <p:strVal val="visible"/>
                                      </p:to>
                                    </p:set>
                                    <p:anim calcmode="lin" valueType="num">
                                      <p:cBhvr additive="base">
                                        <p:cTn id="14" dur="500" fill="hold"/>
                                        <p:tgtEl>
                                          <p:spTgt spid="66567"/>
                                        </p:tgtEl>
                                        <p:attrNameLst>
                                          <p:attrName>ppt_x</p:attrName>
                                        </p:attrNameLst>
                                      </p:cBhvr>
                                      <p:tavLst>
                                        <p:tav tm="0">
                                          <p:val>
                                            <p:strVal val="#ppt_x"/>
                                          </p:val>
                                        </p:tav>
                                        <p:tav tm="100000">
                                          <p:val>
                                            <p:strVal val="#ppt_x"/>
                                          </p:val>
                                        </p:tav>
                                      </p:tavLst>
                                    </p:anim>
                                    <p:anim calcmode="lin" valueType="num">
                                      <p:cBhvr additive="base">
                                        <p:cTn id="15" dur="500" fill="hold"/>
                                        <p:tgtEl>
                                          <p:spTgt spid="665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16" fill="hold" display="0">
                  <p:stCondLst>
                    <p:cond delay="indefinite"/>
                  </p:stCondLst>
                  <p:endCondLst>
                    <p:cond evt="onNext" delay="0">
                      <p:tgtEl>
                        <p:sldTgt/>
                      </p:tgtEl>
                    </p:cond>
                    <p:cond evt="onPrev" delay="0">
                      <p:tgtEl>
                        <p:sldTgt/>
                      </p:tgtEl>
                    </p:cond>
                  </p:endCondLst>
                </p:cTn>
                <p:tgtEl>
                  <p:spTgt spid="66564"/>
                </p:tgtEl>
              </p:cMediaNode>
            </p:video>
          </p:childTnLst>
        </p:cTn>
      </p:par>
    </p:tnLst>
    <p:bldLst>
      <p:bldP spid="6656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6">
            <a:extLst>
              <a:ext uri="{FF2B5EF4-FFF2-40B4-BE49-F238E27FC236}">
                <a16:creationId xmlns:a16="http://schemas.microsoft.com/office/drawing/2014/main" id="{696BCEE0-92E0-DA15-4029-DB34F1D89BB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fld id="{69F07503-86C7-45BC-A2CC-E40E47F91D00}" type="slidenum">
              <a:rPr kumimoji="0" lang="en-US" altLang="en-US" sz="1200" b="1"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50000"/>
                </a:spcBef>
                <a:spcAft>
                  <a:spcPct val="0"/>
                </a:spcAft>
                <a:buClrTx/>
                <a:buSzTx/>
                <a:buFontTx/>
                <a:buNone/>
                <a:tabLst/>
                <a:defRPr/>
              </a:pPr>
              <a:t>33</a:t>
            </a:fld>
            <a:endParaRPr kumimoji="0" lang="en-US" altLang="en-US" sz="1200" b="1"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pic>
        <p:nvPicPr>
          <p:cNvPr id="26628" name="MVI_4063.AVI">
            <a:hlinkClick r:id="" action="ppaction://media"/>
            <a:extLst>
              <a:ext uri="{FF2B5EF4-FFF2-40B4-BE49-F238E27FC236}">
                <a16:creationId xmlns:a16="http://schemas.microsoft.com/office/drawing/2014/main" id="{EBC7B93C-11BC-A241-DE94-8C3A881E04D0}"/>
              </a:ext>
            </a:extLst>
          </p:cNvPr>
          <p:cNvPicPr>
            <a:picLocks noRot="1" noChangeAspect="1" noChangeArrowheads="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914400" y="381000"/>
            <a:ext cx="7696200" cy="577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Text Box 5">
            <a:extLst>
              <a:ext uri="{FF2B5EF4-FFF2-40B4-BE49-F238E27FC236}">
                <a16:creationId xmlns:a16="http://schemas.microsoft.com/office/drawing/2014/main" id="{073945F1-8CB6-9C22-4EB2-C1D249265C21}"/>
              </a:ext>
            </a:extLst>
          </p:cNvPr>
          <p:cNvSpPr txBox="1">
            <a:spLocks noChangeArrowheads="1"/>
          </p:cNvSpPr>
          <p:nvPr/>
        </p:nvSpPr>
        <p:spPr bwMode="auto">
          <a:xfrm>
            <a:off x="914400" y="6172200"/>
            <a:ext cx="701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2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Sai! (Chen lấn, xô đẩy để mua hàng)</a:t>
            </a: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26628"/>
                                        </p:tgtEl>
                                        <p:attrNameLst>
                                          <p:attrName>style.visibility</p:attrName>
                                        </p:attrNameLst>
                                      </p:cBhvr>
                                      <p:to>
                                        <p:strVal val="visible"/>
                                      </p:to>
                                    </p:set>
                                    <p:anim calcmode="lin" valueType="num">
                                      <p:cBhvr>
                                        <p:cTn id="7" dur="500" fill="hold"/>
                                        <p:tgtEl>
                                          <p:spTgt spid="26628"/>
                                        </p:tgtEl>
                                        <p:attrNameLst>
                                          <p:attrName>ppt_w</p:attrName>
                                        </p:attrNameLst>
                                      </p:cBhvr>
                                      <p:tavLst>
                                        <p:tav tm="0">
                                          <p:val>
                                            <p:fltVal val="0"/>
                                          </p:val>
                                        </p:tav>
                                        <p:tav tm="100000">
                                          <p:val>
                                            <p:strVal val="#ppt_w"/>
                                          </p:val>
                                        </p:tav>
                                      </p:tavLst>
                                    </p:anim>
                                    <p:anim calcmode="lin" valueType="num">
                                      <p:cBhvr>
                                        <p:cTn id="8" dur="500" fill="hold"/>
                                        <p:tgtEl>
                                          <p:spTgt spid="26628"/>
                                        </p:tgtEl>
                                        <p:attrNameLst>
                                          <p:attrName>ppt_h</p:attrName>
                                        </p:attrNameLst>
                                      </p:cBhvr>
                                      <p:tavLst>
                                        <p:tav tm="0">
                                          <p:val>
                                            <p:fltVal val="0"/>
                                          </p:val>
                                        </p:tav>
                                        <p:tav tm="100000">
                                          <p:val>
                                            <p:strVal val="#ppt_h"/>
                                          </p:val>
                                        </p:tav>
                                      </p:tavLst>
                                    </p:anim>
                                    <p:animEffect transition="in" filter="fade">
                                      <p:cBhvr>
                                        <p:cTn id="9" dur="500"/>
                                        <p:tgtEl>
                                          <p:spTgt spid="2662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nodeType="clickEffect">
                                  <p:stCondLst>
                                    <p:cond delay="0"/>
                                  </p:stCondLst>
                                  <p:childTnLst>
                                    <p:set>
                                      <p:cBhvr>
                                        <p:cTn id="13" dur="1" fill="hold">
                                          <p:stCondLst>
                                            <p:cond delay="0"/>
                                          </p:stCondLst>
                                        </p:cTn>
                                        <p:tgtEl>
                                          <p:spTgt spid="26629"/>
                                        </p:tgtEl>
                                        <p:attrNameLst>
                                          <p:attrName>style.visibility</p:attrName>
                                        </p:attrNameLst>
                                      </p:cBhvr>
                                      <p:to>
                                        <p:strVal val="visible"/>
                                      </p:to>
                                    </p:set>
                                    <p:anim calcmode="lin" valueType="num">
                                      <p:cBhvr additive="base">
                                        <p:cTn id="14" dur="500" fill="hold"/>
                                        <p:tgtEl>
                                          <p:spTgt spid="26629"/>
                                        </p:tgtEl>
                                        <p:attrNameLst>
                                          <p:attrName>ppt_x</p:attrName>
                                        </p:attrNameLst>
                                      </p:cBhvr>
                                      <p:tavLst>
                                        <p:tav tm="0">
                                          <p:val>
                                            <p:strVal val="#ppt_x"/>
                                          </p:val>
                                        </p:tav>
                                        <p:tav tm="100000">
                                          <p:val>
                                            <p:strVal val="#ppt_x"/>
                                          </p:val>
                                        </p:tav>
                                      </p:tavLst>
                                    </p:anim>
                                    <p:anim calcmode="lin" valueType="num">
                                      <p:cBhvr additive="base">
                                        <p:cTn id="15" dur="500" fill="hold"/>
                                        <p:tgtEl>
                                          <p:spTgt spid="266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16" fill="hold" display="0">
                  <p:stCondLst>
                    <p:cond delay="indefinite"/>
                  </p:stCondLst>
                  <p:endCondLst>
                    <p:cond evt="onNext" delay="0">
                      <p:tgtEl>
                        <p:sldTgt/>
                      </p:tgtEl>
                    </p:cond>
                    <p:cond evt="onPrev" delay="0">
                      <p:tgtEl>
                        <p:sldTgt/>
                      </p:tgtEl>
                    </p:cond>
                  </p:endCondLst>
                </p:cTn>
                <p:tgtEl>
                  <p:spTgt spid="26628"/>
                </p:tgtEl>
              </p:cMediaNode>
            </p:video>
          </p:childTnLst>
        </p:cTn>
      </p:par>
    </p:tnLst>
    <p:bldLst>
      <p:bldP spid="2662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6">
            <a:extLst>
              <a:ext uri="{FF2B5EF4-FFF2-40B4-BE49-F238E27FC236}">
                <a16:creationId xmlns:a16="http://schemas.microsoft.com/office/drawing/2014/main" id="{B7E70B05-0633-F5DF-0F15-DA2B8D5E362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fld id="{C817F239-2BF6-4B21-96A0-B87B058324F6}" type="slidenum">
              <a:rPr kumimoji="0" lang="en-US" altLang="en-US" sz="1200" b="1"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50000"/>
                </a:spcBef>
                <a:spcAft>
                  <a:spcPct val="0"/>
                </a:spcAft>
                <a:buClrTx/>
                <a:buSzTx/>
                <a:buFontTx/>
                <a:buNone/>
                <a:tabLst/>
                <a:defRPr/>
              </a:pPr>
              <a:t>34</a:t>
            </a:fld>
            <a:endParaRPr kumimoji="0" lang="en-US" altLang="en-US" sz="1200" b="1"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pic>
        <p:nvPicPr>
          <p:cNvPr id="28675" name="MVI_4087.AVI">
            <a:hlinkClick r:id="" action="ppaction://media"/>
            <a:extLst>
              <a:ext uri="{FF2B5EF4-FFF2-40B4-BE49-F238E27FC236}">
                <a16:creationId xmlns:a16="http://schemas.microsoft.com/office/drawing/2014/main" id="{B8966E13-5B59-D623-80D7-A5E848C36DC3}"/>
              </a:ext>
            </a:extLst>
          </p:cNvPr>
          <p:cNvPicPr>
            <a:picLocks noRot="1" noChangeAspect="1" noChangeArrowheads="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762000" y="152400"/>
            <a:ext cx="7620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ext Box 4">
            <a:extLst>
              <a:ext uri="{FF2B5EF4-FFF2-40B4-BE49-F238E27FC236}">
                <a16:creationId xmlns:a16="http://schemas.microsoft.com/office/drawing/2014/main" id="{46F58670-24AF-C368-327D-DF37C91DA5D7}"/>
              </a:ext>
            </a:extLst>
          </p:cNvPr>
          <p:cNvSpPr txBox="1">
            <a:spLocks noChangeArrowheads="1"/>
          </p:cNvSpPr>
          <p:nvPr/>
        </p:nvSpPr>
        <p:spPr bwMode="auto">
          <a:xfrm>
            <a:off x="914400" y="6081713"/>
            <a:ext cx="701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altLang="en-US" sz="24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Sai! (Nói năng thiếu nhã nhặn)</a:t>
            </a: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28675"/>
                                        </p:tgtEl>
                                        <p:attrNameLst>
                                          <p:attrName>style.visibility</p:attrName>
                                        </p:attrNameLst>
                                      </p:cBhvr>
                                      <p:to>
                                        <p:strVal val="visible"/>
                                      </p:to>
                                    </p:set>
                                    <p:anim calcmode="lin" valueType="num">
                                      <p:cBhvr>
                                        <p:cTn id="7" dur="1000" fill="hold"/>
                                        <p:tgtEl>
                                          <p:spTgt spid="28675"/>
                                        </p:tgtEl>
                                        <p:attrNameLst>
                                          <p:attrName>ppt_w</p:attrName>
                                        </p:attrNameLst>
                                      </p:cBhvr>
                                      <p:tavLst>
                                        <p:tav tm="0">
                                          <p:val>
                                            <p:fltVal val="0"/>
                                          </p:val>
                                        </p:tav>
                                        <p:tav tm="100000">
                                          <p:val>
                                            <p:strVal val="#ppt_w"/>
                                          </p:val>
                                        </p:tav>
                                      </p:tavLst>
                                    </p:anim>
                                    <p:anim calcmode="lin" valueType="num">
                                      <p:cBhvr>
                                        <p:cTn id="8" dur="1000" fill="hold"/>
                                        <p:tgtEl>
                                          <p:spTgt spid="28675"/>
                                        </p:tgtEl>
                                        <p:attrNameLst>
                                          <p:attrName>ppt_h</p:attrName>
                                        </p:attrNameLst>
                                      </p:cBhvr>
                                      <p:tavLst>
                                        <p:tav tm="0">
                                          <p:val>
                                            <p:fltVal val="0"/>
                                          </p:val>
                                        </p:tav>
                                        <p:tav tm="100000">
                                          <p:val>
                                            <p:strVal val="#ppt_h"/>
                                          </p:val>
                                        </p:tav>
                                      </p:tavLst>
                                    </p:anim>
                                    <p:animEffect transition="in" filter="fade">
                                      <p:cBhvr>
                                        <p:cTn id="9" dur="1000"/>
                                        <p:tgtEl>
                                          <p:spTgt spid="28675"/>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nodeType="clickEffect">
                                  <p:stCondLst>
                                    <p:cond delay="0"/>
                                  </p:stCondLst>
                                  <p:childTnLst>
                                    <p:set>
                                      <p:cBhvr>
                                        <p:cTn id="13" dur="1" fill="hold">
                                          <p:stCondLst>
                                            <p:cond delay="0"/>
                                          </p:stCondLst>
                                        </p:cTn>
                                        <p:tgtEl>
                                          <p:spTgt spid="28676"/>
                                        </p:tgtEl>
                                        <p:attrNameLst>
                                          <p:attrName>style.visibility</p:attrName>
                                        </p:attrNameLst>
                                      </p:cBhvr>
                                      <p:to>
                                        <p:strVal val="visible"/>
                                      </p:to>
                                    </p:set>
                                    <p:anim calcmode="lin" valueType="num">
                                      <p:cBhvr additive="base">
                                        <p:cTn id="14" dur="500" fill="hold"/>
                                        <p:tgtEl>
                                          <p:spTgt spid="28676"/>
                                        </p:tgtEl>
                                        <p:attrNameLst>
                                          <p:attrName>ppt_x</p:attrName>
                                        </p:attrNameLst>
                                      </p:cBhvr>
                                      <p:tavLst>
                                        <p:tav tm="0">
                                          <p:val>
                                            <p:strVal val="#ppt_x"/>
                                          </p:val>
                                        </p:tav>
                                        <p:tav tm="100000">
                                          <p:val>
                                            <p:strVal val="#ppt_x"/>
                                          </p:val>
                                        </p:tav>
                                      </p:tavLst>
                                    </p:anim>
                                    <p:anim calcmode="lin" valueType="num">
                                      <p:cBhvr additive="base">
                                        <p:cTn id="15" dur="500" fill="hold"/>
                                        <p:tgtEl>
                                          <p:spTgt spid="286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p:cTn id="16" fill="hold" display="0">
                  <p:stCondLst>
                    <p:cond delay="indefinite"/>
                  </p:stCondLst>
                  <p:endCondLst>
                    <p:cond evt="onNext" delay="0">
                      <p:tgtEl>
                        <p:sldTgt/>
                      </p:tgtEl>
                    </p:cond>
                    <p:cond evt="onPrev" delay="0">
                      <p:tgtEl>
                        <p:sldTgt/>
                      </p:tgtEl>
                    </p:cond>
                  </p:endCondLst>
                </p:cTn>
                <p:tgtEl>
                  <p:spTgt spid="28675"/>
                </p:tgtEl>
              </p:cMediaNode>
            </p:video>
          </p:childTnLst>
        </p:cTn>
      </p:par>
    </p:tnLst>
    <p:bldLst>
      <p:bldP spid="2867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20" name="MVI_4066.AVI">
            <a:hlinkClick r:id="" action="ppaction://media"/>
            <a:extLst>
              <a:ext uri="{FF2B5EF4-FFF2-40B4-BE49-F238E27FC236}">
                <a16:creationId xmlns:a16="http://schemas.microsoft.com/office/drawing/2014/main" id="{802CF533-ECA1-5C6F-3C57-A7A1A1234874}"/>
              </a:ext>
            </a:extLst>
          </p:cNvPr>
          <p:cNvPicPr>
            <a:picLocks noGrp="1" noRot="1" noChangeAspect="1" noChangeArrowheads="1"/>
          </p:cNvPicPr>
          <p:nvPr>
            <p:ph/>
            <a:videoFile r:link="rId1"/>
          </p:nvPr>
        </p:nvPicPr>
        <p:blipFill>
          <a:blip r:embed="rId3">
            <a:extLst>
              <a:ext uri="{28A0092B-C50C-407E-A947-70E740481C1C}">
                <a14:useLocalDpi xmlns:a14="http://schemas.microsoft.com/office/drawing/2010/main" val="0"/>
              </a:ext>
            </a:extLst>
          </a:blip>
          <a:srcRect/>
          <a:stretch>
            <a:fillRect/>
          </a:stretch>
        </p:blipFill>
        <p:spPr>
          <a:xfrm>
            <a:off x="0" y="136525"/>
            <a:ext cx="9144000" cy="6858000"/>
          </a:xfrm>
        </p:spPr>
      </p:pic>
      <p:sp>
        <p:nvSpPr>
          <p:cNvPr id="46083" name="Slide Number Placeholder 4">
            <a:extLst>
              <a:ext uri="{FF2B5EF4-FFF2-40B4-BE49-F238E27FC236}">
                <a16:creationId xmlns:a16="http://schemas.microsoft.com/office/drawing/2014/main" id="{AC9B9E8B-4E13-493C-438D-35FA03360E0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50000"/>
              </a:spcBef>
              <a:spcAft>
                <a:spcPct val="0"/>
              </a:spcAft>
              <a:buClrTx/>
              <a:buSzTx/>
              <a:buFontTx/>
              <a:buNone/>
              <a:tabLst/>
              <a:defRPr/>
            </a:pPr>
            <a:fld id="{ADB78270-C574-484D-AE5F-C3C9C1615189}" type="slidenum">
              <a:rPr kumimoji="0" lang="en-US" altLang="en-US" sz="1200" b="1"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50000"/>
                </a:spcBef>
                <a:spcAft>
                  <a:spcPct val="0"/>
                </a:spcAft>
                <a:buClrTx/>
                <a:buSzTx/>
                <a:buFontTx/>
                <a:buNone/>
                <a:tabLst/>
                <a:defRPr/>
              </a:pPr>
              <a:t>35</a:t>
            </a:fld>
            <a:endParaRPr kumimoji="0" lang="en-US" altLang="en-US" sz="1200" b="1"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60420"/>
                                        </p:tgtEl>
                                        <p:attrNameLst>
                                          <p:attrName>style.visibility</p:attrName>
                                        </p:attrNameLst>
                                      </p:cBhvr>
                                      <p:to>
                                        <p:strVal val="visible"/>
                                      </p:to>
                                    </p:set>
                                    <p:animEffect transition="in" filter="wheel(4)">
                                      <p:cBhvr>
                                        <p:cTn id="7" dur="1000"/>
                                        <p:tgtEl>
                                          <p:spTgt spid="60420"/>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8" fill="hold" display="0">
                  <p:stCondLst>
                    <p:cond delay="indefinite"/>
                  </p:stCondLst>
                  <p:endCondLst>
                    <p:cond evt="onNext" delay="0">
                      <p:tgtEl>
                        <p:sldTgt/>
                      </p:tgtEl>
                    </p:cond>
                    <p:cond evt="onPrev" delay="0">
                      <p:tgtEl>
                        <p:sldTgt/>
                      </p:tgtEl>
                    </p:cond>
                  </p:endCondLst>
                </p:cTn>
                <p:tgtEl>
                  <p:spTgt spid="60420"/>
                </p:tgtEl>
              </p:cMediaNode>
            </p:vide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webjong_illustrations_997779_topa">
            <a:extLst>
              <a:ext uri="{FF2B5EF4-FFF2-40B4-BE49-F238E27FC236}">
                <a16:creationId xmlns:a16="http://schemas.microsoft.com/office/drawing/2014/main" id="{1DA1828B-C968-2009-7B29-245013F511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1125" name="WordArt 5">
            <a:extLst>
              <a:ext uri="{FF2B5EF4-FFF2-40B4-BE49-F238E27FC236}">
                <a16:creationId xmlns:a16="http://schemas.microsoft.com/office/drawing/2014/main" id="{2240DBC0-EEB7-C799-C8E6-E7FB88E946AB}"/>
              </a:ext>
            </a:extLst>
          </p:cNvPr>
          <p:cNvSpPr>
            <a:spLocks noChangeArrowheads="1" noChangeShapeType="1" noTextEdit="1"/>
          </p:cNvSpPr>
          <p:nvPr/>
        </p:nvSpPr>
        <p:spPr bwMode="auto">
          <a:xfrm>
            <a:off x="3657600" y="723900"/>
            <a:ext cx="4191000" cy="1219200"/>
          </a:xfrm>
          <a:prstGeom prst="rect">
            <a:avLst/>
          </a:prstGeom>
        </p:spPr>
        <p:txBody>
          <a:bodyPr wrap="none" fromWordArt="1">
            <a:prstTxWarp prst="textPlain">
              <a:avLst>
                <a:gd name="adj" fmla="val 50000"/>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0" cap="none" spc="0" normalizeH="0" baseline="0" noProof="0">
                <a:ln w="9525">
                  <a:solidFill>
                    <a:srgbClr val="FF0066"/>
                  </a:solidFill>
                  <a:round/>
                  <a:headEnd/>
                  <a:tailEnd/>
                </a:ln>
                <a:solidFill>
                  <a:srgbClr val="FF99CC"/>
                </a:solidFill>
                <a:effectLst/>
                <a:uLnTx/>
                <a:uFillTx/>
                <a:latin typeface="Times New Roman" panose="02020603050405020304" pitchFamily="18" charset="0"/>
                <a:ea typeface="+mn-ea"/>
                <a:cs typeface="Times New Roman" panose="02020603050405020304" pitchFamily="18" charset="0"/>
              </a:rPr>
              <a:t>DẶN DÒ</a:t>
            </a:r>
          </a:p>
        </p:txBody>
      </p:sp>
      <p:sp>
        <p:nvSpPr>
          <p:cNvPr id="47108" name="Text Box 6">
            <a:extLst>
              <a:ext uri="{FF2B5EF4-FFF2-40B4-BE49-F238E27FC236}">
                <a16:creationId xmlns:a16="http://schemas.microsoft.com/office/drawing/2014/main" id="{CFDAFA40-B4AB-BAA6-9394-F5F26809ED42}"/>
              </a:ext>
            </a:extLst>
          </p:cNvPr>
          <p:cNvSpPr txBox="1">
            <a:spLocks noChangeArrowheads="1"/>
          </p:cNvSpPr>
          <p:nvPr/>
        </p:nvSpPr>
        <p:spPr bwMode="auto">
          <a:xfrm>
            <a:off x="914400" y="5105400"/>
            <a:ext cx="6705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3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Thực hành những điều đã học.</a:t>
            </a:r>
          </a:p>
        </p:txBody>
      </p:sp>
      <p:sp>
        <p:nvSpPr>
          <p:cNvPr id="47109" name="Text Box 7">
            <a:extLst>
              <a:ext uri="{FF2B5EF4-FFF2-40B4-BE49-F238E27FC236}">
                <a16:creationId xmlns:a16="http://schemas.microsoft.com/office/drawing/2014/main" id="{CE935E6D-8B9A-FBD0-EF0F-4B0E6A58A114}"/>
              </a:ext>
            </a:extLst>
          </p:cNvPr>
          <p:cNvSpPr txBox="1">
            <a:spLocks noChangeArrowheads="1"/>
          </p:cNvSpPr>
          <p:nvPr/>
        </p:nvSpPr>
        <p:spPr bwMode="auto">
          <a:xfrm>
            <a:off x="1066800" y="5722938"/>
            <a:ext cx="4267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altLang="en-US" sz="34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Học thuộc ghi nhớ.</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261125"/>
                                        </p:tgtEl>
                                        <p:attrNameLst>
                                          <p:attrName>style.visibility</p:attrName>
                                        </p:attrNameLst>
                                      </p:cBhvr>
                                      <p:to>
                                        <p:strVal val="visible"/>
                                      </p:to>
                                    </p:set>
                                    <p:animEffect transition="in" filter="checkerboard(across)">
                                      <p:cBhvr>
                                        <p:cTn id="7" dur="500"/>
                                        <p:tgtEl>
                                          <p:spTgt spid="261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4" name="Text Box 4"/>
          <p:cNvSpPr txBox="1">
            <a:spLocks noChangeArrowheads="1"/>
          </p:cNvSpPr>
          <p:nvPr/>
        </p:nvSpPr>
        <p:spPr bwMode="auto">
          <a:xfrm>
            <a:off x="762000" y="1752600"/>
            <a:ext cx="7924800" cy="304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sz="3200" b="1" u="sng" dirty="0" err="1">
                <a:solidFill>
                  <a:schemeClr val="accent6">
                    <a:lumMod val="75000"/>
                  </a:schemeClr>
                </a:solidFill>
                <a:latin typeface="Times New Roman" panose="02020603050405020304" pitchFamily="18" charset="0"/>
                <a:cs typeface="Times New Roman" panose="02020603050405020304" pitchFamily="18" charset="0"/>
              </a:rPr>
              <a:t>Câu</a:t>
            </a:r>
            <a:r>
              <a:rPr lang="en-US" sz="3200" b="1" u="sng" dirty="0">
                <a:solidFill>
                  <a:schemeClr val="accent6">
                    <a:lumMod val="75000"/>
                  </a:schemeClr>
                </a:solidFill>
                <a:latin typeface="Times New Roman" panose="02020603050405020304" pitchFamily="18" charset="0"/>
                <a:cs typeface="Times New Roman" panose="02020603050405020304" pitchFamily="18" charset="0"/>
              </a:rPr>
              <a:t> 1</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Nhận</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xét</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của</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em</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về</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cách</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cư</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xử</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của</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bạn</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Trang</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và</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bạn</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Hà</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trong</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câu</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chuyện</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trên</a:t>
            </a:r>
            <a:r>
              <a:rPr lang="en-US" sz="3200" b="1" dirty="0">
                <a:solidFill>
                  <a:schemeClr val="accent6">
                    <a:lumMod val="75000"/>
                  </a:schemeClr>
                </a:solidFill>
                <a:latin typeface="Times New Roman" panose="02020603050405020304" pitchFamily="18" charset="0"/>
                <a:cs typeface="Times New Roman" panose="02020603050405020304" pitchFamily="18" charset="0"/>
              </a:rPr>
              <a:t>?</a:t>
            </a:r>
          </a:p>
          <a:p>
            <a:pPr>
              <a:defRPr/>
            </a:pPr>
            <a:endParaRPr lang="en-US" sz="3200" b="1" dirty="0">
              <a:solidFill>
                <a:schemeClr val="accent6">
                  <a:lumMod val="75000"/>
                </a:schemeClr>
              </a:solidFill>
              <a:latin typeface="Times New Roman" panose="02020603050405020304" pitchFamily="18" charset="0"/>
              <a:cs typeface="Times New Roman" panose="02020603050405020304" pitchFamily="18" charset="0"/>
            </a:endParaRPr>
          </a:p>
          <a:p>
            <a:pPr>
              <a:defRPr/>
            </a:pPr>
            <a:r>
              <a:rPr lang="en-US" sz="3200" b="1" u="sng" dirty="0" err="1">
                <a:solidFill>
                  <a:schemeClr val="accent6">
                    <a:lumMod val="75000"/>
                  </a:schemeClr>
                </a:solidFill>
                <a:latin typeface="Times New Roman" panose="02020603050405020304" pitchFamily="18" charset="0"/>
                <a:cs typeface="Times New Roman" panose="02020603050405020304" pitchFamily="18" charset="0"/>
              </a:rPr>
              <a:t>Câu</a:t>
            </a:r>
            <a:r>
              <a:rPr lang="en-US" sz="3200" b="1" u="sng" dirty="0">
                <a:solidFill>
                  <a:schemeClr val="accent6">
                    <a:lumMod val="75000"/>
                  </a:schemeClr>
                </a:solidFill>
                <a:latin typeface="Times New Roman" panose="02020603050405020304" pitchFamily="18" charset="0"/>
                <a:cs typeface="Times New Roman" panose="02020603050405020304" pitchFamily="18" charset="0"/>
              </a:rPr>
              <a:t> 2</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Nếu</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em</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là</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bạn</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của</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Hà</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em</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sẽ</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khuyên</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bạn</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ấy</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điều</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gì</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Vì</a:t>
            </a:r>
            <a:r>
              <a:rPr lang="en-US" sz="3200" b="1" dirty="0">
                <a:solidFill>
                  <a:schemeClr val="accent6">
                    <a:lumMod val="75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75000"/>
                  </a:schemeClr>
                </a:solidFill>
                <a:latin typeface="Times New Roman" panose="02020603050405020304" pitchFamily="18" charset="0"/>
                <a:cs typeface="Times New Roman" panose="02020603050405020304" pitchFamily="18" charset="0"/>
              </a:rPr>
              <a:t>sao</a:t>
            </a:r>
            <a:r>
              <a:rPr lang="en-US" sz="3200" b="1" dirty="0">
                <a:solidFill>
                  <a:schemeClr val="accent6">
                    <a:lumMod val="75000"/>
                  </a:schemeClr>
                </a:solidFill>
                <a:latin typeface="Times New Roman" panose="02020603050405020304" pitchFamily="18" charset="0"/>
                <a:cs typeface="Times New Roman" panose="02020603050405020304" pitchFamily="18" charset="0"/>
              </a:rPr>
              <a:t>?</a:t>
            </a:r>
          </a:p>
        </p:txBody>
      </p:sp>
      <p:sp>
        <p:nvSpPr>
          <p:cNvPr id="235525" name="WordArt 5"/>
          <p:cNvSpPr>
            <a:spLocks noChangeArrowheads="1" noChangeShapeType="1" noTextEdit="1"/>
          </p:cNvSpPr>
          <p:nvPr/>
        </p:nvSpPr>
        <p:spPr bwMode="auto">
          <a:xfrm>
            <a:off x="304800" y="381000"/>
            <a:ext cx="5334000" cy="1143000"/>
          </a:xfrm>
          <a:prstGeom prst="rect">
            <a:avLst/>
          </a:prstGeom>
        </p:spPr>
        <p:txBody>
          <a:bodyPr wrap="none" fromWordArt="1">
            <a:prstTxWarp prst="textDeflate">
              <a:avLst>
                <a:gd name="adj" fmla="val 18750"/>
              </a:avLst>
            </a:prstTxWarp>
          </a:bodyPr>
          <a:lstStyle/>
          <a:p>
            <a:pPr algn="ctr"/>
            <a:r>
              <a:rPr lang="en-US" sz="3600" b="1" kern="10">
                <a:ln w="25400">
                  <a:solidFill>
                    <a:srgbClr val="FF0000"/>
                  </a:solidFill>
                  <a:round/>
                  <a:headEnd/>
                  <a:tailEnd/>
                </a:ln>
                <a:solidFill>
                  <a:srgbClr val="FF0000"/>
                </a:solidFill>
                <a:latin typeface="Times New Roman"/>
                <a:cs typeface="Times New Roman"/>
              </a:rPr>
              <a:t>THẢO LUẬN</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35524"/>
                                        </p:tgtEl>
                                        <p:attrNameLst>
                                          <p:attrName>style.visibility</p:attrName>
                                        </p:attrNameLst>
                                      </p:cBhvr>
                                      <p:to>
                                        <p:strVal val="visible"/>
                                      </p:to>
                                    </p:set>
                                    <p:animEffect transition="in" filter="fade">
                                      <p:cBhvr>
                                        <p:cTn id="7" dur="800" decel="100000"/>
                                        <p:tgtEl>
                                          <p:spTgt spid="235524"/>
                                        </p:tgtEl>
                                      </p:cBhvr>
                                    </p:animEffect>
                                    <p:anim calcmode="lin" valueType="num">
                                      <p:cBhvr>
                                        <p:cTn id="8" dur="800" decel="100000" fill="hold"/>
                                        <p:tgtEl>
                                          <p:spTgt spid="235524"/>
                                        </p:tgtEl>
                                        <p:attrNameLst>
                                          <p:attrName>style.rotation</p:attrName>
                                        </p:attrNameLst>
                                      </p:cBhvr>
                                      <p:tavLst>
                                        <p:tav tm="0">
                                          <p:val>
                                            <p:fltVal val="-90"/>
                                          </p:val>
                                        </p:tav>
                                        <p:tav tm="100000">
                                          <p:val>
                                            <p:fltVal val="0"/>
                                          </p:val>
                                        </p:tav>
                                      </p:tavLst>
                                    </p:anim>
                                    <p:anim calcmode="lin" valueType="num">
                                      <p:cBhvr>
                                        <p:cTn id="9" dur="800" decel="100000" fill="hold"/>
                                        <p:tgtEl>
                                          <p:spTgt spid="235524"/>
                                        </p:tgtEl>
                                        <p:attrNameLst>
                                          <p:attrName>ppt_x</p:attrName>
                                        </p:attrNameLst>
                                      </p:cBhvr>
                                      <p:tavLst>
                                        <p:tav tm="0">
                                          <p:val>
                                            <p:strVal val="#ppt_x+0.4"/>
                                          </p:val>
                                        </p:tav>
                                        <p:tav tm="100000">
                                          <p:val>
                                            <p:strVal val="#ppt_x-0.05"/>
                                          </p:val>
                                        </p:tav>
                                      </p:tavLst>
                                    </p:anim>
                                    <p:anim calcmode="lin" valueType="num">
                                      <p:cBhvr>
                                        <p:cTn id="10" dur="800" decel="100000" fill="hold"/>
                                        <p:tgtEl>
                                          <p:spTgt spid="235524"/>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35524"/>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35524"/>
                                        </p:tgtEl>
                                        <p:attrNameLst>
                                          <p:attrName>ppt_y</p:attrName>
                                        </p:attrNameLst>
                                      </p:cBhvr>
                                      <p:tavLst>
                                        <p:tav tm="0">
                                          <p:val>
                                            <p:strVal val="#ppt_y+0.1"/>
                                          </p:val>
                                        </p:tav>
                                        <p:tav tm="100000">
                                          <p:val>
                                            <p:strVal val="#ppt_y"/>
                                          </p:val>
                                        </p:tav>
                                      </p:tavLst>
                                    </p:anim>
                                  </p:childTnLst>
                                </p:cTn>
                              </p:par>
                            </p:childTnLst>
                          </p:cTn>
                        </p:par>
                        <p:par>
                          <p:cTn id="13" fill="hold" nodeType="afterGroup">
                            <p:stCondLst>
                              <p:cond delay="1000"/>
                            </p:stCondLst>
                            <p:childTnLst>
                              <p:par>
                                <p:cTn id="14" presetID="4" presetClass="entr" presetSubtype="16" fill="hold" grpId="0" nodeType="afterEffect">
                                  <p:stCondLst>
                                    <p:cond delay="0"/>
                                  </p:stCondLst>
                                  <p:childTnLst>
                                    <p:set>
                                      <p:cBhvr>
                                        <p:cTn id="15" dur="1" fill="hold">
                                          <p:stCondLst>
                                            <p:cond delay="0"/>
                                          </p:stCondLst>
                                        </p:cTn>
                                        <p:tgtEl>
                                          <p:spTgt spid="235525"/>
                                        </p:tgtEl>
                                        <p:attrNameLst>
                                          <p:attrName>style.visibility</p:attrName>
                                        </p:attrNameLst>
                                      </p:cBhvr>
                                      <p:to>
                                        <p:strVal val="visible"/>
                                      </p:to>
                                    </p:set>
                                    <p:animEffect transition="in" filter="box(in)">
                                      <p:cBhvr>
                                        <p:cTn id="16" dur="500"/>
                                        <p:tgtEl>
                                          <p:spTgt spid="2355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24" grpId="0"/>
      <p:bldP spid="23552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9"/>
          <p:cNvSpPr txBox="1">
            <a:spLocks noChangeArrowheads="1"/>
          </p:cNvSpPr>
          <p:nvPr/>
        </p:nvSpPr>
        <p:spPr bwMode="auto">
          <a:xfrm>
            <a:off x="609600" y="381000"/>
            <a:ext cx="1143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endParaRPr lang="en-US" altLang="en-US">
              <a:latin typeface=".VnTime" pitchFamily="34" charset="0"/>
            </a:endParaRPr>
          </a:p>
        </p:txBody>
      </p:sp>
      <p:sp>
        <p:nvSpPr>
          <p:cNvPr id="5" name="Rectangle 4"/>
          <p:cNvSpPr>
            <a:spLocks noChangeArrowheads="1"/>
          </p:cNvSpPr>
          <p:nvPr/>
        </p:nvSpPr>
        <p:spPr bwMode="auto">
          <a:xfrm>
            <a:off x="990600" y="1684349"/>
            <a:ext cx="72390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3200" b="1" dirty="0" err="1">
                <a:latin typeface="Times New Roman" pitchFamily="18" charset="0"/>
                <a:cs typeface="Times New Roman" pitchFamily="18" charset="0"/>
              </a:rPr>
              <a:t>Cô</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thợ</a:t>
            </a:r>
            <a:r>
              <a:rPr lang="en-US" altLang="en-US" sz="3200" b="1" dirty="0">
                <a:latin typeface="Times New Roman" pitchFamily="18" charset="0"/>
                <a:cs typeface="Times New Roman" pitchFamily="18" charset="0"/>
              </a:rPr>
              <a:t> may </a:t>
            </a:r>
            <a:r>
              <a:rPr lang="en-US" altLang="en-US" sz="3200" b="1" dirty="0" err="1">
                <a:latin typeface="Times New Roman" pitchFamily="18" charset="0"/>
                <a:cs typeface="Times New Roman" pitchFamily="18" charset="0"/>
              </a:rPr>
              <a:t>trong</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câu</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chuyện</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cư</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xử</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như</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thế</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nào</a:t>
            </a:r>
            <a:r>
              <a:rPr lang="en-US" altLang="en-US" sz="3200" b="1" dirty="0">
                <a:latin typeface="Times New Roman" pitchFamily="18" charset="0"/>
                <a:cs typeface="Times New Roman" pitchFamily="18" charset="0"/>
              </a:rPr>
              <a:t> </a:t>
            </a:r>
            <a:r>
              <a:rPr lang="en-US" altLang="en-US" sz="3200" b="1" dirty="0" err="1">
                <a:latin typeface="Times New Roman" pitchFamily="18" charset="0"/>
                <a:cs typeface="Times New Roman" pitchFamily="18" charset="0"/>
              </a:rPr>
              <a:t>với</a:t>
            </a:r>
            <a:r>
              <a:rPr lang="en-US" altLang="en-US" sz="3200" b="1" dirty="0">
                <a:latin typeface="Times New Roman" pitchFamily="18" charset="0"/>
                <a:cs typeface="Times New Roman" pitchFamily="18" charset="0"/>
              </a:rPr>
              <a:t> 2 </a:t>
            </a:r>
            <a:r>
              <a:rPr lang="en-US" altLang="en-US" sz="3200" b="1" dirty="0" err="1">
                <a:latin typeface="Times New Roman" pitchFamily="18" charset="0"/>
                <a:cs typeface="Times New Roman" pitchFamily="18" charset="0"/>
              </a:rPr>
              <a:t>bạn</a:t>
            </a:r>
            <a:r>
              <a:rPr lang="en-US" altLang="en-US" sz="3200" b="1" dirty="0">
                <a:latin typeface="Times New Roman" pitchFamily="18" charset="0"/>
                <a:cs typeface="Times New Roman" pitchFamily="18" charset="0"/>
              </a:rPr>
              <a:t>?</a:t>
            </a:r>
          </a:p>
        </p:txBody>
      </p:sp>
      <p:sp>
        <p:nvSpPr>
          <p:cNvPr id="6" name="Rectangle 5"/>
          <p:cNvSpPr>
            <a:spLocks noChangeArrowheads="1"/>
          </p:cNvSpPr>
          <p:nvPr/>
        </p:nvSpPr>
        <p:spPr bwMode="auto">
          <a:xfrm>
            <a:off x="1066800" y="3244850"/>
            <a:ext cx="7086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en-US" sz="3200" b="1">
                <a:latin typeface="Times New Roman" pitchFamily="18" charset="0"/>
                <a:cs typeface="Times New Roman" pitchFamily="18" charset="0"/>
              </a:rPr>
              <a:t>Câu chuyện khuyên chúng ta điều gì?</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1"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xit" presetSubtype="4" fill="hold" grpId="0" nodeType="clickEffect">
                                  <p:stCondLst>
                                    <p:cond delay="0"/>
                                  </p:stCondLst>
                                  <p:childTnLst>
                                    <p:anim calcmode="lin" valueType="num">
                                      <p:cBhvr additive="base">
                                        <p:cTn id="10" dur="500"/>
                                        <p:tgtEl>
                                          <p:spTgt spid="5"/>
                                        </p:tgtEl>
                                        <p:attrNameLst>
                                          <p:attrName>ppt_x</p:attrName>
                                        </p:attrNameLst>
                                      </p:cBhvr>
                                      <p:tavLst>
                                        <p:tav tm="0">
                                          <p:val>
                                            <p:strVal val="ppt_x"/>
                                          </p:val>
                                        </p:tav>
                                        <p:tav tm="100000">
                                          <p:val>
                                            <p:strVal val="ppt_x"/>
                                          </p:val>
                                        </p:tav>
                                      </p:tavLst>
                                    </p:anim>
                                    <p:anim calcmode="lin" valueType="num">
                                      <p:cBhvr additive="base">
                                        <p:cTn id="11" dur="500"/>
                                        <p:tgtEl>
                                          <p:spTgt spid="5"/>
                                        </p:tgtEl>
                                        <p:attrNameLst>
                                          <p:attrName>ppt_y</p:attrName>
                                        </p:attrNameLst>
                                      </p:cBhvr>
                                      <p:tavLst>
                                        <p:tav tm="0">
                                          <p:val>
                                            <p:strVal val="ppt_y"/>
                                          </p:val>
                                        </p:tav>
                                        <p:tav tm="100000">
                                          <p:val>
                                            <p:strVal val="1+ppt_h/2"/>
                                          </p:val>
                                        </p:tav>
                                      </p:tavLst>
                                    </p:anim>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685800" y="1670050"/>
            <a:ext cx="8305800"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3400" b="1" dirty="0" err="1">
                <a:latin typeface="Times New Roman" panose="02020603050405020304" pitchFamily="18" charset="0"/>
                <a:cs typeface="Times New Roman" panose="02020603050405020304" pitchFamily="18" charset="0"/>
              </a:rPr>
              <a:t>Câu</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chuyện</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khuyên</a:t>
            </a:r>
            <a:r>
              <a:rPr lang="en-US" altLang="en-US" sz="3400" b="1" dirty="0">
                <a:latin typeface="Times New Roman" panose="02020603050405020304" pitchFamily="18" charset="0"/>
                <a:cs typeface="Times New Roman" panose="02020603050405020304" pitchFamily="18" charset="0"/>
              </a:rPr>
              <a:t> </a:t>
            </a:r>
            <a:r>
              <a:rPr lang="en-US" altLang="en-US" sz="3400" b="1" dirty="0" err="1">
                <a:latin typeface="Times New Roman" panose="02020603050405020304" pitchFamily="18" charset="0"/>
                <a:cs typeface="Times New Roman" panose="02020603050405020304" pitchFamily="18" charset="0"/>
              </a:rPr>
              <a:t>chúng</a:t>
            </a:r>
            <a:r>
              <a:rPr lang="en-US" altLang="en-US" sz="3400" b="1" dirty="0">
                <a:latin typeface="Times New Roman" panose="02020603050405020304" pitchFamily="18" charset="0"/>
                <a:cs typeface="Times New Roman" panose="02020603050405020304" pitchFamily="18" charset="0"/>
              </a:rPr>
              <a:t> ta</a:t>
            </a:r>
          </a:p>
        </p:txBody>
      </p:sp>
      <p:sp>
        <p:nvSpPr>
          <p:cNvPr id="3" name="TextBox 2"/>
          <p:cNvSpPr txBox="1">
            <a:spLocks noChangeArrowheads="1"/>
          </p:cNvSpPr>
          <p:nvPr/>
        </p:nvSpPr>
        <p:spPr bwMode="auto">
          <a:xfrm>
            <a:off x="685800" y="2286000"/>
            <a:ext cx="81534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US" altLang="en-US" sz="3600" b="1" dirty="0" err="1">
                <a:solidFill>
                  <a:srgbClr val="800000"/>
                </a:solidFill>
                <a:latin typeface="Times New Roman" panose="02020603050405020304" pitchFamily="18" charset="0"/>
                <a:cs typeface="Times New Roman" panose="02020603050405020304" pitchFamily="18" charset="0"/>
              </a:rPr>
              <a:t>Cần</a:t>
            </a:r>
            <a:r>
              <a:rPr lang="en-US" altLang="en-US" sz="3600" b="1" dirty="0">
                <a:solidFill>
                  <a:srgbClr val="800000"/>
                </a:solidFill>
                <a:latin typeface="Times New Roman" panose="02020603050405020304" pitchFamily="18" charset="0"/>
                <a:cs typeface="Times New Roman" panose="02020603050405020304" pitchFamily="18" charset="0"/>
              </a:rPr>
              <a:t> </a:t>
            </a:r>
            <a:r>
              <a:rPr lang="en-US" altLang="en-US" sz="3600" b="1" dirty="0" err="1">
                <a:solidFill>
                  <a:srgbClr val="800000"/>
                </a:solidFill>
                <a:latin typeface="Times New Roman" panose="02020603050405020304" pitchFamily="18" charset="0"/>
                <a:cs typeface="Times New Roman" panose="02020603050405020304" pitchFamily="18" charset="0"/>
              </a:rPr>
              <a:t>phải</a:t>
            </a:r>
            <a:r>
              <a:rPr lang="en-US" altLang="en-US" sz="3600" b="1" dirty="0">
                <a:solidFill>
                  <a:srgbClr val="800000"/>
                </a:solidFill>
                <a:latin typeface="Times New Roman" panose="02020603050405020304" pitchFamily="18" charset="0"/>
                <a:cs typeface="Times New Roman" panose="02020603050405020304" pitchFamily="18" charset="0"/>
              </a:rPr>
              <a:t> </a:t>
            </a:r>
            <a:r>
              <a:rPr lang="en-US" altLang="en-US" sz="3600" b="1" dirty="0" err="1">
                <a:solidFill>
                  <a:srgbClr val="800000"/>
                </a:solidFill>
                <a:latin typeface="Times New Roman" panose="02020603050405020304" pitchFamily="18" charset="0"/>
                <a:cs typeface="Times New Roman" panose="02020603050405020304" pitchFamily="18" charset="0"/>
              </a:rPr>
              <a:t>biết</a:t>
            </a:r>
            <a:r>
              <a:rPr lang="en-US" altLang="en-US" sz="3600" b="1" dirty="0">
                <a:solidFill>
                  <a:srgbClr val="800000"/>
                </a:solidFill>
                <a:latin typeface="Times New Roman" panose="02020603050405020304" pitchFamily="18" charset="0"/>
                <a:cs typeface="Times New Roman" panose="02020603050405020304" pitchFamily="18" charset="0"/>
              </a:rPr>
              <a:t> </a:t>
            </a:r>
            <a:r>
              <a:rPr lang="en-US" altLang="en-US" sz="3600" b="1" dirty="0" err="1">
                <a:solidFill>
                  <a:srgbClr val="800000"/>
                </a:solidFill>
                <a:latin typeface="Times New Roman" panose="02020603050405020304" pitchFamily="18" charset="0"/>
                <a:cs typeface="Times New Roman" panose="02020603050405020304" pitchFamily="18" charset="0"/>
              </a:rPr>
              <a:t>tôn</a:t>
            </a:r>
            <a:r>
              <a:rPr lang="en-US" altLang="en-US" sz="3600" b="1" dirty="0">
                <a:solidFill>
                  <a:srgbClr val="800000"/>
                </a:solidFill>
                <a:latin typeface="Times New Roman" panose="02020603050405020304" pitchFamily="18" charset="0"/>
                <a:cs typeface="Times New Roman" panose="02020603050405020304" pitchFamily="18" charset="0"/>
              </a:rPr>
              <a:t> </a:t>
            </a:r>
            <a:r>
              <a:rPr lang="en-US" altLang="en-US" sz="3600" b="1" dirty="0" err="1">
                <a:solidFill>
                  <a:srgbClr val="800000"/>
                </a:solidFill>
                <a:latin typeface="Times New Roman" panose="02020603050405020304" pitchFamily="18" charset="0"/>
                <a:cs typeface="Times New Roman" panose="02020603050405020304" pitchFamily="18" charset="0"/>
              </a:rPr>
              <a:t>trọng</a:t>
            </a:r>
            <a:r>
              <a:rPr lang="en-US" altLang="en-US" sz="3600" b="1" dirty="0">
                <a:solidFill>
                  <a:srgbClr val="800000"/>
                </a:solidFill>
                <a:latin typeface="Times New Roman" panose="02020603050405020304" pitchFamily="18" charset="0"/>
                <a:cs typeface="Times New Roman" panose="02020603050405020304" pitchFamily="18" charset="0"/>
              </a:rPr>
              <a:t> </a:t>
            </a:r>
            <a:r>
              <a:rPr lang="en-US" altLang="en-US" sz="3600" b="1" dirty="0" err="1">
                <a:solidFill>
                  <a:srgbClr val="800000"/>
                </a:solidFill>
                <a:latin typeface="Times New Roman" panose="02020603050405020304" pitchFamily="18" charset="0"/>
                <a:cs typeface="Times New Roman" panose="02020603050405020304" pitchFamily="18" charset="0"/>
              </a:rPr>
              <a:t>người</a:t>
            </a:r>
            <a:r>
              <a:rPr lang="en-US" altLang="en-US" sz="3600" b="1" dirty="0">
                <a:solidFill>
                  <a:srgbClr val="800000"/>
                </a:solidFill>
                <a:latin typeface="Times New Roman" panose="02020603050405020304" pitchFamily="18" charset="0"/>
                <a:cs typeface="Times New Roman" panose="02020603050405020304" pitchFamily="18" charset="0"/>
              </a:rPr>
              <a:t> </a:t>
            </a:r>
            <a:r>
              <a:rPr lang="en-US" altLang="en-US" sz="3600" b="1" dirty="0" err="1">
                <a:solidFill>
                  <a:srgbClr val="800000"/>
                </a:solidFill>
                <a:latin typeface="Times New Roman" panose="02020603050405020304" pitchFamily="18" charset="0"/>
                <a:cs typeface="Times New Roman" panose="02020603050405020304" pitchFamily="18" charset="0"/>
              </a:rPr>
              <a:t>khác</a:t>
            </a:r>
            <a:r>
              <a:rPr lang="en-US" altLang="en-US" sz="3600" b="1" dirty="0">
                <a:solidFill>
                  <a:srgbClr val="800000"/>
                </a:solidFill>
                <a:latin typeface="Times New Roman" panose="02020603050405020304" pitchFamily="18" charset="0"/>
                <a:cs typeface="Times New Roman" panose="02020603050405020304" pitchFamily="18" charset="0"/>
              </a:rPr>
              <a:t> </a:t>
            </a:r>
            <a:r>
              <a:rPr lang="en-US" altLang="en-US" sz="3600" b="1" dirty="0" err="1">
                <a:solidFill>
                  <a:srgbClr val="800000"/>
                </a:solidFill>
                <a:latin typeface="Times New Roman" panose="02020603050405020304" pitchFamily="18" charset="0"/>
                <a:cs typeface="Times New Roman" panose="02020603050405020304" pitchFamily="18" charset="0"/>
              </a:rPr>
              <a:t>và</a:t>
            </a:r>
            <a:r>
              <a:rPr lang="en-US" altLang="en-US" sz="3600" b="1" dirty="0">
                <a:solidFill>
                  <a:srgbClr val="800000"/>
                </a:solidFill>
                <a:latin typeface="Times New Roman" panose="02020603050405020304" pitchFamily="18" charset="0"/>
                <a:cs typeface="Times New Roman" panose="02020603050405020304" pitchFamily="18" charset="0"/>
              </a:rPr>
              <a:t> </a:t>
            </a:r>
            <a:r>
              <a:rPr lang="en-US" altLang="en-US" sz="3600" b="1" dirty="0" err="1">
                <a:solidFill>
                  <a:srgbClr val="800000"/>
                </a:solidFill>
                <a:latin typeface="Times New Roman" panose="02020603050405020304" pitchFamily="18" charset="0"/>
                <a:cs typeface="Times New Roman" panose="02020603050405020304" pitchFamily="18" charset="0"/>
              </a:rPr>
              <a:t>cư</a:t>
            </a:r>
            <a:r>
              <a:rPr lang="en-US" altLang="en-US" sz="3600" b="1" dirty="0">
                <a:solidFill>
                  <a:srgbClr val="800000"/>
                </a:solidFill>
                <a:latin typeface="Times New Roman" panose="02020603050405020304" pitchFamily="18" charset="0"/>
                <a:cs typeface="Times New Roman" panose="02020603050405020304" pitchFamily="18" charset="0"/>
              </a:rPr>
              <a:t> </a:t>
            </a:r>
            <a:r>
              <a:rPr lang="en-US" altLang="en-US" sz="3600" b="1" dirty="0" err="1">
                <a:solidFill>
                  <a:srgbClr val="800000"/>
                </a:solidFill>
                <a:latin typeface="Times New Roman" panose="02020603050405020304" pitchFamily="18" charset="0"/>
                <a:cs typeface="Times New Roman" panose="02020603050405020304" pitchFamily="18" charset="0"/>
              </a:rPr>
              <a:t>xử</a:t>
            </a:r>
            <a:r>
              <a:rPr lang="en-US" altLang="en-US" sz="3600" b="1" dirty="0">
                <a:solidFill>
                  <a:srgbClr val="800000"/>
                </a:solidFill>
                <a:latin typeface="Times New Roman" panose="02020603050405020304" pitchFamily="18" charset="0"/>
                <a:cs typeface="Times New Roman" panose="02020603050405020304" pitchFamily="18" charset="0"/>
              </a:rPr>
              <a:t> </a:t>
            </a:r>
            <a:r>
              <a:rPr lang="en-US" altLang="en-US" sz="3600" b="1" dirty="0" err="1">
                <a:solidFill>
                  <a:srgbClr val="800000"/>
                </a:solidFill>
                <a:latin typeface="Times New Roman" panose="02020603050405020304" pitchFamily="18" charset="0"/>
                <a:cs typeface="Times New Roman" panose="02020603050405020304" pitchFamily="18" charset="0"/>
              </a:rPr>
              <a:t>cho</a:t>
            </a:r>
            <a:r>
              <a:rPr lang="en-US" altLang="en-US" sz="3600" b="1" dirty="0">
                <a:solidFill>
                  <a:srgbClr val="800000"/>
                </a:solidFill>
                <a:latin typeface="Times New Roman" panose="02020603050405020304" pitchFamily="18" charset="0"/>
                <a:cs typeface="Times New Roman" panose="02020603050405020304" pitchFamily="18" charset="0"/>
              </a:rPr>
              <a:t> </a:t>
            </a:r>
            <a:r>
              <a:rPr lang="en-US" altLang="en-US" sz="3600" b="1" dirty="0" err="1">
                <a:solidFill>
                  <a:srgbClr val="800000"/>
                </a:solidFill>
                <a:latin typeface="Times New Roman" panose="02020603050405020304" pitchFamily="18" charset="0"/>
                <a:cs typeface="Times New Roman" panose="02020603050405020304" pitchFamily="18" charset="0"/>
              </a:rPr>
              <a:t>lịch</a:t>
            </a:r>
            <a:r>
              <a:rPr lang="en-US" altLang="en-US" sz="3600" b="1" dirty="0">
                <a:solidFill>
                  <a:srgbClr val="800000"/>
                </a:solidFill>
                <a:latin typeface="Times New Roman" panose="02020603050405020304" pitchFamily="18" charset="0"/>
                <a:cs typeface="Times New Roman" panose="02020603050405020304" pitchFamily="18" charset="0"/>
              </a:rPr>
              <a:t> </a:t>
            </a:r>
            <a:r>
              <a:rPr lang="en-US" altLang="en-US" sz="3600" b="1" dirty="0" err="1">
                <a:solidFill>
                  <a:srgbClr val="800000"/>
                </a:solidFill>
                <a:latin typeface="Times New Roman" panose="02020603050405020304" pitchFamily="18" charset="0"/>
                <a:cs typeface="Times New Roman" panose="02020603050405020304" pitchFamily="18" charset="0"/>
              </a:rPr>
              <a:t>sự</a:t>
            </a:r>
            <a:r>
              <a:rPr lang="en-US" altLang="en-US" sz="3600" b="1" dirty="0">
                <a:solidFill>
                  <a:srgbClr val="800000"/>
                </a:solidFill>
                <a:latin typeface="Times New Roman" panose="02020603050405020304" pitchFamily="18" charset="0"/>
                <a:cs typeface="Times New Roman" panose="02020603050405020304" pitchFamily="18" charset="0"/>
              </a:rPr>
              <a:t> </a:t>
            </a:r>
            <a:r>
              <a:rPr lang="en-US" altLang="en-US" sz="3600" b="1" dirty="0" err="1">
                <a:solidFill>
                  <a:srgbClr val="800000"/>
                </a:solidFill>
                <a:latin typeface="Times New Roman" panose="02020603050405020304" pitchFamily="18" charset="0"/>
                <a:cs typeface="Times New Roman" panose="02020603050405020304" pitchFamily="18" charset="0"/>
              </a:rPr>
              <a:t>trong</a:t>
            </a:r>
            <a:r>
              <a:rPr lang="en-US" altLang="en-US" sz="3600" b="1" dirty="0">
                <a:solidFill>
                  <a:srgbClr val="800000"/>
                </a:solidFill>
                <a:latin typeface="Times New Roman" panose="02020603050405020304" pitchFamily="18" charset="0"/>
                <a:cs typeface="Times New Roman" panose="02020603050405020304" pitchFamily="18" charset="0"/>
              </a:rPr>
              <a:t> </a:t>
            </a:r>
            <a:r>
              <a:rPr lang="en-US" altLang="en-US" sz="3600" b="1" dirty="0" err="1">
                <a:solidFill>
                  <a:srgbClr val="800000"/>
                </a:solidFill>
                <a:latin typeface="Times New Roman" panose="02020603050405020304" pitchFamily="18" charset="0"/>
                <a:cs typeface="Times New Roman" panose="02020603050405020304" pitchFamily="18" charset="0"/>
              </a:rPr>
              <a:t>mọi</a:t>
            </a:r>
            <a:r>
              <a:rPr lang="en-US" altLang="en-US" sz="3600" b="1" dirty="0">
                <a:solidFill>
                  <a:srgbClr val="800000"/>
                </a:solidFill>
                <a:latin typeface="Times New Roman" panose="02020603050405020304" pitchFamily="18" charset="0"/>
                <a:cs typeface="Times New Roman" panose="02020603050405020304" pitchFamily="18" charset="0"/>
              </a:rPr>
              <a:t> </a:t>
            </a:r>
            <a:r>
              <a:rPr lang="en-US" altLang="en-US" sz="3600" b="1" dirty="0" err="1">
                <a:solidFill>
                  <a:srgbClr val="800000"/>
                </a:solidFill>
                <a:latin typeface="Times New Roman" panose="02020603050405020304" pitchFamily="18" charset="0"/>
                <a:cs typeface="Times New Roman" panose="02020603050405020304" pitchFamily="18" charset="0"/>
              </a:rPr>
              <a:t>hoàn</a:t>
            </a:r>
            <a:r>
              <a:rPr lang="en-US" altLang="en-US" sz="3600" b="1" dirty="0">
                <a:solidFill>
                  <a:srgbClr val="800000"/>
                </a:solidFill>
                <a:latin typeface="Times New Roman" panose="02020603050405020304" pitchFamily="18" charset="0"/>
                <a:cs typeface="Times New Roman" panose="02020603050405020304" pitchFamily="18" charset="0"/>
              </a:rPr>
              <a:t> </a:t>
            </a:r>
            <a:r>
              <a:rPr lang="en-US" altLang="en-US" sz="3600" b="1" dirty="0" err="1">
                <a:solidFill>
                  <a:srgbClr val="800000"/>
                </a:solidFill>
                <a:latin typeface="Times New Roman" panose="02020603050405020304" pitchFamily="18" charset="0"/>
                <a:cs typeface="Times New Roman" panose="02020603050405020304" pitchFamily="18" charset="0"/>
              </a:rPr>
              <a:t>cảnh</a:t>
            </a:r>
            <a:r>
              <a:rPr lang="en-US" altLang="en-US" sz="3600" b="1" dirty="0">
                <a:solidFill>
                  <a:srgbClr val="80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69344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18" name="Text Box 18"/>
          <p:cNvSpPr txBox="1">
            <a:spLocks noChangeArrowheads="1"/>
          </p:cNvSpPr>
          <p:nvPr/>
        </p:nvSpPr>
        <p:spPr bwMode="auto">
          <a:xfrm>
            <a:off x="807244" y="1000920"/>
            <a:ext cx="921843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ltLang="en-US" sz="2800" b="1" dirty="0">
                <a:latin typeface="Times New Roman" panose="02020603050405020304" pitchFamily="18" charset="0"/>
                <a:cs typeface="Times New Roman" panose="02020603050405020304" pitchFamily="18" charset="0"/>
              </a:rPr>
              <a:t>1.Thế </a:t>
            </a:r>
            <a:r>
              <a:rPr lang="en-US" altLang="en-US" sz="2800" b="1" dirty="0" err="1">
                <a:latin typeface="Times New Roman" pitchFamily="18" charset="0"/>
                <a:cs typeface="Times New Roman" panose="02020603050405020304" pitchFamily="18" charset="0"/>
              </a:rPr>
              <a:t>nào</a:t>
            </a:r>
            <a:r>
              <a:rPr lang="en-US" altLang="en-US" sz="2800" b="1" dirty="0">
                <a:latin typeface="Times New Roman" pitchFamily="18" charset="0"/>
                <a:cs typeface="Times New Roman" panose="02020603050405020304" pitchFamily="18" charset="0"/>
              </a:rPr>
              <a:t> </a:t>
            </a:r>
            <a:r>
              <a:rPr lang="en-US" altLang="en-US" sz="2800" b="1" dirty="0" err="1">
                <a:latin typeface="Times New Roman" pitchFamily="18" charset="0"/>
                <a:cs typeface="Times New Roman" panose="02020603050405020304" pitchFamily="18" charset="0"/>
              </a:rPr>
              <a:t>là</a:t>
            </a:r>
            <a:r>
              <a:rPr lang="en-US" altLang="en-US" sz="2800" b="1" dirty="0">
                <a:latin typeface="Times New Roman" pitchFamily="18" charset="0"/>
                <a:cs typeface="Times New Roman" panose="02020603050405020304" pitchFamily="18" charset="0"/>
              </a:rPr>
              <a:t> </a:t>
            </a:r>
            <a:r>
              <a:rPr lang="en-US" altLang="en-US" sz="2800" b="1" dirty="0" err="1">
                <a:latin typeface="Times New Roman" pitchFamily="18" charset="0"/>
                <a:cs typeface="Times New Roman" panose="02020603050405020304" pitchFamily="18" charset="0"/>
              </a:rPr>
              <a:t>lịch</a:t>
            </a:r>
            <a:r>
              <a:rPr lang="en-US" altLang="en-US" sz="2800" b="1" dirty="0">
                <a:latin typeface="Times New Roman" pitchFamily="18" charset="0"/>
                <a:cs typeface="Times New Roman" panose="02020603050405020304" pitchFamily="18" charset="0"/>
              </a:rPr>
              <a:t> </a:t>
            </a:r>
            <a:r>
              <a:rPr lang="en-US" altLang="en-US" sz="2800" b="1" dirty="0" err="1">
                <a:latin typeface="Times New Roman" pitchFamily="18" charset="0"/>
                <a:cs typeface="Times New Roman" panose="02020603050405020304" pitchFamily="18" charset="0"/>
              </a:rPr>
              <a:t>sự</a:t>
            </a:r>
            <a:r>
              <a:rPr lang="en-US" altLang="en-US" sz="2800" b="1" dirty="0">
                <a:latin typeface="Times New Roman" pitchFamily="18" charset="0"/>
                <a:cs typeface="Times New Roman" panose="02020603050405020304" pitchFamily="18" charset="0"/>
              </a:rPr>
              <a:t> </a:t>
            </a:r>
            <a:r>
              <a:rPr lang="en-US" altLang="en-US" sz="2800" b="1" dirty="0" err="1">
                <a:latin typeface="Times New Roman" pitchFamily="18" charset="0"/>
                <a:cs typeface="Times New Roman" panose="02020603050405020304" pitchFamily="18" charset="0"/>
              </a:rPr>
              <a:t>với</a:t>
            </a:r>
            <a:r>
              <a:rPr lang="en-US" altLang="en-US" sz="2800" b="1" dirty="0">
                <a:latin typeface="Times New Roman" pitchFamily="18" charset="0"/>
                <a:cs typeface="Times New Roman" panose="02020603050405020304" pitchFamily="18" charset="0"/>
              </a:rPr>
              <a:t> </a:t>
            </a:r>
            <a:r>
              <a:rPr lang="en-US" altLang="en-US" sz="2800" b="1" dirty="0" err="1">
                <a:latin typeface="Times New Roman" pitchFamily="18" charset="0"/>
                <a:cs typeface="Times New Roman" panose="02020603050405020304" pitchFamily="18" charset="0"/>
              </a:rPr>
              <a:t>mọi</a:t>
            </a:r>
            <a:r>
              <a:rPr lang="en-US" altLang="en-US" sz="2800" b="1" dirty="0">
                <a:latin typeface="Times New Roman" pitchFamily="18" charset="0"/>
                <a:cs typeface="Times New Roman" panose="02020603050405020304" pitchFamily="18" charset="0"/>
              </a:rPr>
              <a:t> </a:t>
            </a:r>
            <a:r>
              <a:rPr lang="en-US" altLang="en-US" sz="2800" b="1" dirty="0" err="1">
                <a:latin typeface="Times New Roman" pitchFamily="18" charset="0"/>
                <a:cs typeface="Times New Roman" panose="02020603050405020304" pitchFamily="18" charset="0"/>
              </a:rPr>
              <a:t>người</a:t>
            </a:r>
            <a:r>
              <a:rPr lang="en-US" altLang="en-US" sz="2800" b="1" dirty="0">
                <a:latin typeface="Times New Roman" pitchFamily="18" charset="0"/>
                <a:cs typeface="Times New Roman" panose="02020603050405020304" pitchFamily="18" charset="0"/>
              </a:rPr>
              <a:t>? </a:t>
            </a:r>
          </a:p>
        </p:txBody>
      </p:sp>
      <p:sp>
        <p:nvSpPr>
          <p:cNvPr id="2" name="Rectangle 1"/>
          <p:cNvSpPr>
            <a:spLocks noChangeArrowheads="1"/>
          </p:cNvSpPr>
          <p:nvPr/>
        </p:nvSpPr>
        <p:spPr bwMode="auto">
          <a:xfrm>
            <a:off x="777080" y="3633787"/>
            <a:ext cx="92570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en-US" sz="2800" b="1" dirty="0">
                <a:latin typeface="Times New Roman" panose="02020603050405020304" pitchFamily="18" charset="0"/>
                <a:cs typeface="Times New Roman" pitchFamily="18" charset="0"/>
              </a:rPr>
              <a:t>2. </a:t>
            </a:r>
            <a:r>
              <a:rPr lang="en-US" altLang="en-US" sz="2800" b="1" dirty="0" err="1">
                <a:latin typeface="Times New Roman" pitchFamily="18" charset="0"/>
                <a:cs typeface="Times New Roman" pitchFamily="18" charset="0"/>
              </a:rPr>
              <a:t>Biết</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cư</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xử</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lịch</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sự</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với</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mọi</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người</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sẽ</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có</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lợi</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gì</a:t>
            </a:r>
            <a:r>
              <a:rPr lang="en-US" altLang="en-US" sz="2800" b="1" dirty="0">
                <a:latin typeface="Times New Roman" pitchFamily="18" charset="0"/>
                <a:cs typeface="Times New Roman" pitchFamily="18" charset="0"/>
              </a:rPr>
              <a:t>?</a:t>
            </a:r>
          </a:p>
        </p:txBody>
      </p:sp>
      <p:sp>
        <p:nvSpPr>
          <p:cNvPr id="3" name="TextBox 2"/>
          <p:cNvSpPr txBox="1"/>
          <p:nvPr/>
        </p:nvSpPr>
        <p:spPr>
          <a:xfrm>
            <a:off x="807244" y="1563313"/>
            <a:ext cx="7620000" cy="1384995"/>
          </a:xfrm>
          <a:prstGeom prst="rect">
            <a:avLst/>
          </a:prstGeom>
          <a:noFill/>
        </p:spPr>
        <p:txBody>
          <a:bodyPr wrap="square" rtlCol="0">
            <a:spAutoFit/>
          </a:bodyPr>
          <a:lstStyle/>
          <a:p>
            <a:pPr eaLnBrk="1" hangingPunct="1"/>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Lịch</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sự</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với</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mọi</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người</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là</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có</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lời</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nói</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cử</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chỉ</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hành</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động</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thể</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hiện</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sự</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tôn</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trọng</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đối</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với</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người</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mình</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gặp</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gỡ</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tiếp</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xúc</a:t>
            </a:r>
            <a:r>
              <a:rPr lang="en-US" altLang="en-US" sz="2800" b="1" dirty="0">
                <a:solidFill>
                  <a:srgbClr val="FF3300"/>
                </a:solidFill>
                <a:latin typeface="Times New Roman"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807244" y="4495800"/>
            <a:ext cx="7383948" cy="1384995"/>
          </a:xfrm>
          <a:prstGeom prst="rect">
            <a:avLst/>
          </a:prstGeom>
          <a:noFill/>
        </p:spPr>
        <p:txBody>
          <a:bodyPr wrap="square" rtlCol="0">
            <a:spAutoFit/>
          </a:bodyPr>
          <a:lstStyle/>
          <a:p>
            <a:pPr eaLnBrk="1" hangingPunct="1"/>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Lịch</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sự</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với</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mọi</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người</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em</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cũng</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sẽ</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được</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tôn</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trọng</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quý</a:t>
            </a:r>
            <a:r>
              <a:rPr lang="en-US" altLang="en-US" sz="2800" b="1" dirty="0">
                <a:solidFill>
                  <a:srgbClr val="FF3300"/>
                </a:solidFill>
                <a:latin typeface="Times New Roman" pitchFamily="18" charset="0"/>
                <a:cs typeface="Times New Roman" panose="02020603050405020304" pitchFamily="18" charset="0"/>
              </a:rPr>
              <a:t> </a:t>
            </a:r>
            <a:r>
              <a:rPr lang="en-US" altLang="en-US" sz="2800" b="1" dirty="0" err="1">
                <a:solidFill>
                  <a:srgbClr val="FF3300"/>
                </a:solidFill>
                <a:latin typeface="Times New Roman" pitchFamily="18" charset="0"/>
                <a:cs typeface="Times New Roman" panose="02020603050405020304" pitchFamily="18" charset="0"/>
              </a:rPr>
              <a:t>mến</a:t>
            </a:r>
            <a:endParaRPr lang="en-US" sz="2800" dirty="0">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31" name="AutoShape 7"/>
          <p:cNvSpPr>
            <a:spLocks noChangeArrowheads="1"/>
          </p:cNvSpPr>
          <p:nvPr/>
        </p:nvSpPr>
        <p:spPr bwMode="auto">
          <a:xfrm>
            <a:off x="542925" y="1600200"/>
            <a:ext cx="8001000" cy="3429000"/>
          </a:xfrm>
          <a:prstGeom prst="roundRect">
            <a:avLst>
              <a:gd name="adj" fmla="val 16667"/>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r>
              <a:rPr lang="en-US" altLang="en-US" sz="2800" b="1" dirty="0" err="1">
                <a:solidFill>
                  <a:srgbClr val="FF3300"/>
                </a:solidFill>
                <a:latin typeface="Times New Roman" pitchFamily="18" charset="0"/>
              </a:rPr>
              <a:t>Lịch</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sự</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với</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mọi</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người</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là</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có</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lời</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nói</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cử</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chỉ</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hành</a:t>
            </a:r>
            <a:r>
              <a:rPr lang="en-US" altLang="en-US" sz="2800" b="1" dirty="0">
                <a:solidFill>
                  <a:srgbClr val="FF3300"/>
                </a:solidFill>
                <a:latin typeface="Times New Roman" pitchFamily="18" charset="0"/>
              </a:rPr>
              <a:t> </a:t>
            </a:r>
          </a:p>
          <a:p>
            <a:pPr eaLnBrk="1" hangingPunct="1"/>
            <a:r>
              <a:rPr lang="en-US" altLang="en-US" sz="2800" b="1" dirty="0" err="1">
                <a:solidFill>
                  <a:srgbClr val="FF3300"/>
                </a:solidFill>
                <a:latin typeface="Times New Roman" pitchFamily="18" charset="0"/>
              </a:rPr>
              <a:t>động</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thể</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hiện</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sự</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tôn</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trọng</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đối</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với</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người</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mình</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gặp</a:t>
            </a:r>
            <a:endParaRPr lang="en-US" altLang="en-US" sz="2800" b="1" dirty="0">
              <a:solidFill>
                <a:srgbClr val="FF3300"/>
              </a:solidFill>
              <a:latin typeface="Times New Roman" pitchFamily="18" charset="0"/>
            </a:endParaRPr>
          </a:p>
          <a:p>
            <a:pPr eaLnBrk="1" hangingPunct="1"/>
            <a:r>
              <a:rPr lang="en-US" altLang="en-US" sz="2800" b="1" dirty="0" err="1">
                <a:solidFill>
                  <a:srgbClr val="FF3300"/>
                </a:solidFill>
                <a:latin typeface="Times New Roman" pitchFamily="18" charset="0"/>
              </a:rPr>
              <a:t>gỡ</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tiếpxúc</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Lịch</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sự</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với</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mọi</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người</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em</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cũng</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sẽ</a:t>
            </a:r>
            <a:r>
              <a:rPr lang="en-US" altLang="en-US" sz="2800" b="1" dirty="0">
                <a:solidFill>
                  <a:srgbClr val="FF3300"/>
                </a:solidFill>
                <a:latin typeface="Times New Roman" pitchFamily="18" charset="0"/>
              </a:rPr>
              <a:t> </a:t>
            </a:r>
          </a:p>
          <a:p>
            <a:pPr eaLnBrk="1" hangingPunct="1"/>
            <a:r>
              <a:rPr lang="en-US" altLang="en-US" sz="2800" b="1" dirty="0" err="1">
                <a:solidFill>
                  <a:srgbClr val="FF3300"/>
                </a:solidFill>
                <a:latin typeface="Times New Roman" pitchFamily="18" charset="0"/>
              </a:rPr>
              <a:t>được</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tôn</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trọng</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quý</a:t>
            </a:r>
            <a:r>
              <a:rPr lang="en-US" altLang="en-US" sz="2800" b="1" dirty="0">
                <a:solidFill>
                  <a:srgbClr val="FF3300"/>
                </a:solidFill>
                <a:latin typeface="Times New Roman" pitchFamily="18" charset="0"/>
              </a:rPr>
              <a:t> </a:t>
            </a:r>
            <a:r>
              <a:rPr lang="en-US" altLang="en-US" sz="2800" b="1" dirty="0" err="1">
                <a:solidFill>
                  <a:srgbClr val="FF3300"/>
                </a:solidFill>
                <a:latin typeface="Times New Roman" pitchFamily="18" charset="0"/>
              </a:rPr>
              <a:t>mến</a:t>
            </a:r>
            <a:r>
              <a:rPr lang="en-US" altLang="en-US" sz="2800" b="1" dirty="0">
                <a:solidFill>
                  <a:srgbClr val="FF3300"/>
                </a:solidFill>
                <a:latin typeface="Times New Roman" pitchFamily="18" charset="0"/>
              </a:rPr>
              <a:t> .</a:t>
            </a:r>
          </a:p>
          <a:p>
            <a:pPr eaLnBrk="1" hangingPunct="1"/>
            <a:r>
              <a:rPr lang="en-US" altLang="en-US" sz="2800" b="1" dirty="0">
                <a:solidFill>
                  <a:srgbClr val="FF3300"/>
                </a:solidFill>
                <a:latin typeface="Times New Roman" pitchFamily="18" charset="0"/>
              </a:rPr>
              <a:t>                           </a:t>
            </a:r>
            <a:r>
              <a:rPr lang="en-US" altLang="en-US" sz="2800" b="1" i="1" dirty="0" err="1">
                <a:solidFill>
                  <a:srgbClr val="FF3300"/>
                </a:solidFill>
                <a:latin typeface="Times New Roman" pitchFamily="18" charset="0"/>
              </a:rPr>
              <a:t>Học</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ăn</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học</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nói</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học</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gói</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học</a:t>
            </a:r>
            <a:r>
              <a:rPr lang="en-US" altLang="en-US" sz="2800" b="1" i="1" dirty="0">
                <a:solidFill>
                  <a:srgbClr val="FF3300"/>
                </a:solidFill>
                <a:latin typeface="Times New Roman" pitchFamily="18" charset="0"/>
              </a:rPr>
              <a:t> </a:t>
            </a:r>
            <a:r>
              <a:rPr lang="en-US" altLang="en-US" sz="2800" b="1" i="1" dirty="0" err="1">
                <a:solidFill>
                  <a:srgbClr val="FF3300"/>
                </a:solidFill>
                <a:latin typeface="Times New Roman" pitchFamily="18" charset="0"/>
              </a:rPr>
              <a:t>mở</a:t>
            </a:r>
            <a:r>
              <a:rPr lang="en-US" altLang="en-US" sz="2800" b="1" i="1" dirty="0">
                <a:solidFill>
                  <a:srgbClr val="FF3300"/>
                </a:solidFill>
                <a:latin typeface="Times New Roman" pitchFamily="18" charset="0"/>
              </a:rPr>
              <a:t> .</a:t>
            </a:r>
          </a:p>
          <a:p>
            <a:pPr eaLnBrk="1" hangingPunct="1"/>
            <a:r>
              <a:rPr lang="en-US" altLang="en-US" sz="2400" b="1" i="1" dirty="0">
                <a:solidFill>
                  <a:srgbClr val="FF3300"/>
                </a:solidFill>
                <a:latin typeface="Times New Roman" pitchFamily="18" charset="0"/>
              </a:rPr>
              <a:t>                                                </a:t>
            </a:r>
            <a:r>
              <a:rPr lang="en-US" altLang="en-US" sz="2400" b="1" i="1" dirty="0" err="1">
                <a:solidFill>
                  <a:srgbClr val="FF3300"/>
                </a:solidFill>
                <a:latin typeface="Times New Roman" pitchFamily="18" charset="0"/>
              </a:rPr>
              <a:t>Tục</a:t>
            </a:r>
            <a:r>
              <a:rPr lang="en-US" altLang="en-US" sz="2400" b="1" i="1" dirty="0">
                <a:solidFill>
                  <a:srgbClr val="FF3300"/>
                </a:solidFill>
                <a:latin typeface="Times New Roman" pitchFamily="18" charset="0"/>
              </a:rPr>
              <a:t> </a:t>
            </a:r>
            <a:r>
              <a:rPr lang="en-US" altLang="en-US" sz="2400" b="1" i="1" dirty="0" err="1">
                <a:solidFill>
                  <a:srgbClr val="FF3300"/>
                </a:solidFill>
                <a:latin typeface="Times New Roman" pitchFamily="18" charset="0"/>
              </a:rPr>
              <a:t>ngữ</a:t>
            </a:r>
            <a:endParaRPr lang="en-US" altLang="en-US" sz="2400" b="1" i="1" dirty="0">
              <a:solidFill>
                <a:srgbClr val="FF3300"/>
              </a:solidFill>
              <a:latin typeface="Times New Roman" pitchFamily="18" charset="0"/>
            </a:endParaRPr>
          </a:p>
        </p:txBody>
      </p:sp>
      <p:sp>
        <p:nvSpPr>
          <p:cNvPr id="154632" name="WordArt 8"/>
          <p:cNvSpPr>
            <a:spLocks noChangeArrowheads="1" noChangeShapeType="1" noTextEdit="1"/>
          </p:cNvSpPr>
          <p:nvPr/>
        </p:nvSpPr>
        <p:spPr bwMode="auto">
          <a:xfrm>
            <a:off x="609600" y="609600"/>
            <a:ext cx="2971800" cy="514350"/>
          </a:xfrm>
          <a:prstGeom prst="rect">
            <a:avLst/>
          </a:prstGeom>
        </p:spPr>
        <p:txBody>
          <a:bodyPr wrap="none" fromWordArt="1">
            <a:prstTxWarp prst="textPlain">
              <a:avLst>
                <a:gd name="adj" fmla="val 50000"/>
              </a:avLst>
            </a:prstTxWarp>
          </a:bodyPr>
          <a:lstStyle/>
          <a:p>
            <a:pPr algn="ctr"/>
            <a:r>
              <a:rPr lang="en-US" sz="3600" b="1" i="1" kern="10">
                <a:ln w="9525">
                  <a:solidFill>
                    <a:srgbClr val="000000"/>
                  </a:solidFill>
                  <a:round/>
                  <a:headEnd/>
                  <a:tailEnd/>
                </a:ln>
                <a:solidFill>
                  <a:srgbClr val="33CC33"/>
                </a:solidFill>
                <a:effectLst>
                  <a:outerShdw dist="35921" dir="2700000" algn="ctr" rotWithShape="0">
                    <a:srgbClr val="808080">
                      <a:alpha val="79999"/>
                    </a:srgbClr>
                  </a:outerShdw>
                </a:effectLst>
                <a:latin typeface="Times New Roman"/>
                <a:cs typeface="Times New Roman"/>
              </a:rPr>
              <a:t>Ghi nhớ:</a:t>
            </a:r>
          </a:p>
        </p:txBody>
      </p:sp>
    </p:spTree>
    <p:extLst>
      <p:ext uri="{BB962C8B-B14F-4D97-AF65-F5344CB8AC3E}">
        <p14:creationId xmlns:p14="http://schemas.microsoft.com/office/powerpoint/2010/main" val="24974151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4631"/>
                                        </p:tgtEl>
                                        <p:attrNameLst>
                                          <p:attrName>style.visibility</p:attrName>
                                        </p:attrNameLst>
                                      </p:cBhvr>
                                      <p:to>
                                        <p:strVal val="visible"/>
                                      </p:to>
                                    </p:set>
                                    <p:anim calcmode="lin" valueType="num">
                                      <p:cBhvr additive="base">
                                        <p:cTn id="7" dur="500" fill="hold"/>
                                        <p:tgtEl>
                                          <p:spTgt spid="154631"/>
                                        </p:tgtEl>
                                        <p:attrNameLst>
                                          <p:attrName>ppt_x</p:attrName>
                                        </p:attrNameLst>
                                      </p:cBhvr>
                                      <p:tavLst>
                                        <p:tav tm="0">
                                          <p:val>
                                            <p:strVal val="#ppt_x"/>
                                          </p:val>
                                        </p:tav>
                                        <p:tav tm="100000">
                                          <p:val>
                                            <p:strVal val="#ppt_x"/>
                                          </p:val>
                                        </p:tav>
                                      </p:tavLst>
                                    </p:anim>
                                    <p:anim calcmode="lin" valueType="num">
                                      <p:cBhvr additive="base">
                                        <p:cTn id="8" dur="500" fill="hold"/>
                                        <p:tgtEl>
                                          <p:spTgt spid="15463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4" presetClass="entr" presetSubtype="0" fill="hold" grpId="0" nodeType="clickEffect">
                                  <p:stCondLst>
                                    <p:cond delay="0"/>
                                  </p:stCondLst>
                                  <p:childTnLst>
                                    <p:set>
                                      <p:cBhvr>
                                        <p:cTn id="12" dur="1" fill="hold">
                                          <p:stCondLst>
                                            <p:cond delay="0"/>
                                          </p:stCondLst>
                                        </p:cTn>
                                        <p:tgtEl>
                                          <p:spTgt spid="154632"/>
                                        </p:tgtEl>
                                        <p:attrNameLst>
                                          <p:attrName>style.visibility</p:attrName>
                                        </p:attrNameLst>
                                      </p:cBhvr>
                                      <p:to>
                                        <p:strVal val="visible"/>
                                      </p:to>
                                    </p:set>
                                    <p:anim to="" calcmode="lin" valueType="num">
                                      <p:cBhvr>
                                        <p:cTn id="13" dur="1" fill="hold"/>
                                        <p:tgtEl>
                                          <p:spTgt spid="15463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31" grpId="0" animBg="1"/>
      <p:bldP spid="15463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2"/>
          <p:cNvSpPr>
            <a:spLocks noChangeArrowheads="1" noChangeShapeType="1" noTextEdit="1"/>
          </p:cNvSpPr>
          <p:nvPr/>
        </p:nvSpPr>
        <p:spPr bwMode="auto">
          <a:xfrm>
            <a:off x="1981200" y="1981200"/>
            <a:ext cx="4953000" cy="838200"/>
          </a:xfrm>
          <a:prstGeom prst="rect">
            <a:avLst/>
          </a:prstGeom>
        </p:spPr>
        <p:txBody>
          <a:bodyPr wrap="none" fromWordArt="1">
            <a:prstTxWarp prst="textDeflate">
              <a:avLst>
                <a:gd name="adj" fmla="val 18750"/>
              </a:avLst>
            </a:prstTxWarp>
          </a:bodyPr>
          <a:lstStyle/>
          <a:p>
            <a:pPr algn="ctr"/>
            <a:r>
              <a:rPr lang="en-US" sz="3600" b="1" kern="10" dirty="0">
                <a:ln w="25400">
                  <a:solidFill>
                    <a:srgbClr val="800000"/>
                  </a:solidFill>
                  <a:round/>
                  <a:headEnd/>
                  <a:tailEnd/>
                </a:ln>
                <a:solidFill>
                  <a:srgbClr val="FF0000"/>
                </a:solidFill>
                <a:latin typeface="Times New Roman"/>
                <a:cs typeface="Times New Roman"/>
              </a:rPr>
              <a:t>HOẠT ĐỘNG 2:</a:t>
            </a:r>
          </a:p>
        </p:txBody>
      </p:sp>
      <p:sp>
        <p:nvSpPr>
          <p:cNvPr id="5" name="WordArt 3"/>
          <p:cNvSpPr>
            <a:spLocks noChangeArrowheads="1" noChangeShapeType="1" noTextEdit="1"/>
          </p:cNvSpPr>
          <p:nvPr/>
        </p:nvSpPr>
        <p:spPr bwMode="auto">
          <a:xfrm>
            <a:off x="1524000" y="3124200"/>
            <a:ext cx="5791200" cy="1295400"/>
          </a:xfrm>
          <a:prstGeom prst="rect">
            <a:avLst/>
          </a:prstGeom>
        </p:spPr>
        <p:txBody>
          <a:bodyPr wrap="none" fromWordArt="1">
            <a:prstTxWarp prst="textPlain">
              <a:avLst>
                <a:gd name="adj" fmla="val 50000"/>
              </a:avLst>
            </a:prstTxWarp>
          </a:bodyPr>
          <a:lstStyle/>
          <a:p>
            <a:pPr algn="ctr"/>
            <a:r>
              <a:rPr lang="en-US" sz="2800" b="1" kern="10">
                <a:ln w="9525">
                  <a:solidFill>
                    <a:srgbClr val="006600"/>
                  </a:solidFill>
                  <a:round/>
                  <a:headEnd/>
                  <a:tailEnd/>
                </a:ln>
                <a:solidFill>
                  <a:srgbClr val="FF9900"/>
                </a:solidFill>
                <a:latin typeface="Arial"/>
                <a:cs typeface="Arial"/>
              </a:rPr>
              <a:t>BÀY TỎ Ý KIẾN</a:t>
            </a:r>
          </a:p>
        </p:txBody>
      </p:sp>
    </p:spTree>
    <p:extLst>
      <p:ext uri="{BB962C8B-B14F-4D97-AF65-F5344CB8AC3E}">
        <p14:creationId xmlns:p14="http://schemas.microsoft.com/office/powerpoint/2010/main" val="2719275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theme/theme1.xml><?xml version="1.0" encoding="utf-8"?>
<a:theme xmlns:a="http://schemas.openxmlformats.org/drawingml/2006/main" name="6_Default Design">
  <a:themeElements>
    <a:clrScheme name="6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6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6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6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6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6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6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6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6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6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6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6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6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hủ đề của Office">
  <a:themeElements>
    <a:clrScheme name="Văn phòng">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216</TotalTime>
  <Words>1181</Words>
  <Application>Microsoft Office PowerPoint</Application>
  <PresentationFormat>On-screen Show (4:3)</PresentationFormat>
  <Paragraphs>124</Paragraphs>
  <Slides>36</Slides>
  <Notes>18</Notes>
  <HiddenSlides>0</HiddenSlides>
  <MMClips>12</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36</vt:i4>
      </vt:variant>
    </vt:vector>
  </HeadingPairs>
  <TitlesOfParts>
    <vt:vector size="43" baseType="lpstr">
      <vt:lpstr>.VnTime</vt:lpstr>
      <vt:lpstr>Arial</vt:lpstr>
      <vt:lpstr>Calibri</vt:lpstr>
      <vt:lpstr>Times New Roman</vt:lpstr>
      <vt:lpstr>6_Default Design</vt:lpstr>
      <vt:lpstr>1_Office Theme</vt:lpstr>
      <vt:lpstr>Chủ đề của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HAI</dc:creator>
  <cp:lastModifiedBy>phuonganhnguyen7040@gmail.com</cp:lastModifiedBy>
  <cp:revision>31</cp:revision>
  <dcterms:modified xsi:type="dcterms:W3CDTF">2023-07-24T11:19:29Z</dcterms:modified>
</cp:coreProperties>
</file>