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3" r:id="rId3"/>
    <p:sldMasterId id="2147483676" r:id="rId4"/>
  </p:sldMasterIdLst>
  <p:notesMasterIdLst>
    <p:notesMasterId r:id="rId23"/>
  </p:notesMasterIdLst>
  <p:sldIdLst>
    <p:sldId id="275" r:id="rId5"/>
    <p:sldId id="295" r:id="rId6"/>
    <p:sldId id="256" r:id="rId7"/>
    <p:sldId id="260" r:id="rId8"/>
    <p:sldId id="282" r:id="rId9"/>
    <p:sldId id="291" r:id="rId10"/>
    <p:sldId id="264" r:id="rId11"/>
    <p:sldId id="292" r:id="rId12"/>
    <p:sldId id="293" r:id="rId13"/>
    <p:sldId id="274" r:id="rId14"/>
    <p:sldId id="265" r:id="rId15"/>
    <p:sldId id="276" r:id="rId16"/>
    <p:sldId id="266" r:id="rId17"/>
    <p:sldId id="279" r:id="rId18"/>
    <p:sldId id="280" r:id="rId19"/>
    <p:sldId id="263" r:id="rId20"/>
    <p:sldId id="272" r:id="rId21"/>
    <p:sldId id="29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26" autoAdjust="0"/>
  </p:normalViewPr>
  <p:slideViewPr>
    <p:cSldViewPr>
      <p:cViewPr varScale="1">
        <p:scale>
          <a:sx n="73" d="100"/>
          <a:sy n="73" d="100"/>
        </p:scale>
        <p:origin x="129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046F0-B174-42C7-A3EB-D373A070003F}" type="datetimeFigureOut">
              <a:rPr lang="vi-VN" smtClean="0"/>
              <a:t>27/09/2022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7DE6F-CE56-40B6-A04F-02A607F51C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2515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740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文本占位符 1741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3712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155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6025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幻灯片图像占位符 8499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文本占位符 8499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0202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幻灯片图像占位符 8499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文本占位符 8499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784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52225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文本占位符 52226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6757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6041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文本占位符 6041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4336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5632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文本占位符 5632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0652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71773-5A0B-472D-BACC-ADA20FE38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648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40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436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22" y="1122400"/>
            <a:ext cx="6858130" cy="2387680"/>
          </a:xfrm>
          <a:prstGeom prst="rect">
            <a:avLst/>
          </a:prstGeom>
        </p:spPr>
        <p:txBody>
          <a:bodyPr anchor="b"/>
          <a:lstStyle>
            <a:lvl1pPr algn="ctr">
              <a:defRPr sz="44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22" y="3602158"/>
            <a:ext cx="6858130" cy="165581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1"/>
            </a:lvl1pPr>
            <a:lvl2pPr marL="342960" indent="0" algn="ctr">
              <a:buNone/>
              <a:defRPr sz="1499"/>
            </a:lvl2pPr>
            <a:lvl3pPr marL="685921" indent="0" algn="ctr">
              <a:buNone/>
              <a:defRPr sz="1349"/>
            </a:lvl3pPr>
            <a:lvl4pPr marL="1028881" indent="0" algn="ctr">
              <a:buNone/>
              <a:defRPr sz="1199"/>
            </a:lvl4pPr>
            <a:lvl5pPr marL="1371495" indent="0" algn="ctr">
              <a:buNone/>
              <a:defRPr sz="1199"/>
            </a:lvl5pPr>
            <a:lvl6pPr marL="1714456" indent="0" algn="ctr">
              <a:buNone/>
              <a:defRPr sz="1199"/>
            </a:lvl6pPr>
            <a:lvl7pPr marL="2057416" indent="0" algn="ctr">
              <a:buNone/>
              <a:defRPr sz="1199"/>
            </a:lvl7pPr>
            <a:lvl8pPr marL="2400376" indent="0" algn="ctr">
              <a:buNone/>
              <a:defRPr sz="1199"/>
            </a:lvl8pPr>
            <a:lvl9pPr marL="2743337" indent="0" algn="ctr">
              <a:buNone/>
              <a:defRPr sz="1199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403438623"/>
      </p:ext>
    </p:extLst>
  </p:cSld>
  <p:clrMapOvr>
    <a:masterClrMapping/>
  </p:clrMapOvr>
  <p:transition advClick="0" advTm="300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98996"/>
            <a:ext cx="4485050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9170" y="1158127"/>
            <a:ext cx="4485050" cy="32758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960815037"/>
      </p:ext>
    </p:extLst>
  </p:cSld>
  <p:clrMapOvr>
    <a:masterClrMapping/>
  </p:clrMapOvr>
  <p:transition advClick="0" advTm="300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99" y="1709795"/>
            <a:ext cx="7886849" cy="2852833"/>
          </a:xfrm>
          <a:prstGeom prst="rect">
            <a:avLst/>
          </a:prstGeom>
        </p:spPr>
        <p:txBody>
          <a:bodyPr anchor="b"/>
          <a:lstStyle>
            <a:lvl1pPr>
              <a:defRPr sz="44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99" y="4589617"/>
            <a:ext cx="7886849" cy="1500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1pPr>
            <a:lvl2pPr marL="342960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2pPr>
            <a:lvl3pPr marL="685921" indent="0">
              <a:buNone/>
              <a:defRPr sz="1349">
                <a:solidFill>
                  <a:schemeClr val="tx1">
                    <a:tint val="75000"/>
                  </a:schemeClr>
                </a:solidFill>
              </a:defRPr>
            </a:lvl3pPr>
            <a:lvl4pPr marL="1028881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4pPr>
            <a:lvl5pPr marL="1371495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5pPr>
            <a:lvl6pPr marL="1714456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6pPr>
            <a:lvl7pPr marL="2057416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7pPr>
            <a:lvl8pPr marL="2400376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8pPr>
            <a:lvl9pPr marL="2743337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825082395"/>
      </p:ext>
    </p:extLst>
  </p:cSld>
  <p:clrMapOvr>
    <a:masterClrMapping/>
  </p:clrMapOvr>
  <p:transition advClick="0" advTm="3000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98996"/>
            <a:ext cx="4485050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62" y="1825686"/>
            <a:ext cx="3886273" cy="43514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238" y="1825686"/>
            <a:ext cx="3886273" cy="43514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14485395"/>
      </p:ext>
    </p:extLst>
  </p:cSld>
  <p:clrMapOvr>
    <a:masterClrMapping/>
  </p:clrMapOvr>
  <p:transition advClick="0" advTm="3000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3" y="365138"/>
            <a:ext cx="7886849" cy="132560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98" y="1778497"/>
            <a:ext cx="3655249" cy="82394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1"/>
            </a:lvl1pPr>
            <a:lvl2pPr marL="342960" indent="0">
              <a:buNone/>
              <a:defRPr sz="1801"/>
            </a:lvl2pPr>
            <a:lvl3pPr marL="685921" indent="0">
              <a:buNone/>
              <a:defRPr sz="1499"/>
            </a:lvl3pPr>
            <a:lvl4pPr marL="1028881" indent="0">
              <a:buNone/>
              <a:defRPr sz="1349"/>
            </a:lvl4pPr>
            <a:lvl5pPr marL="1371495" indent="0">
              <a:buNone/>
              <a:defRPr sz="1349"/>
            </a:lvl5pPr>
            <a:lvl6pPr marL="1714456" indent="0">
              <a:buNone/>
              <a:defRPr sz="1349"/>
            </a:lvl6pPr>
            <a:lvl7pPr marL="2057416" indent="0">
              <a:buNone/>
              <a:defRPr sz="1349"/>
            </a:lvl7pPr>
            <a:lvl8pPr marL="2400376" indent="0">
              <a:buNone/>
              <a:defRPr sz="1349"/>
            </a:lvl8pPr>
            <a:lvl9pPr marL="2743337" indent="0">
              <a:buNone/>
              <a:defRPr sz="134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98" y="2665468"/>
            <a:ext cx="3655249" cy="3524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92" y="1778497"/>
            <a:ext cx="3673251" cy="82394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1"/>
            </a:lvl1pPr>
            <a:lvl2pPr marL="342960" indent="0">
              <a:buNone/>
              <a:defRPr sz="1801"/>
            </a:lvl2pPr>
            <a:lvl3pPr marL="685921" indent="0">
              <a:buNone/>
              <a:defRPr sz="1499"/>
            </a:lvl3pPr>
            <a:lvl4pPr marL="1028881" indent="0">
              <a:buNone/>
              <a:defRPr sz="1349"/>
            </a:lvl4pPr>
            <a:lvl5pPr marL="1371495" indent="0">
              <a:buNone/>
              <a:defRPr sz="1349"/>
            </a:lvl5pPr>
            <a:lvl6pPr marL="1714456" indent="0">
              <a:buNone/>
              <a:defRPr sz="1349"/>
            </a:lvl6pPr>
            <a:lvl7pPr marL="2057416" indent="0">
              <a:buNone/>
              <a:defRPr sz="1349"/>
            </a:lvl7pPr>
            <a:lvl8pPr marL="2400376" indent="0">
              <a:buNone/>
              <a:defRPr sz="1349"/>
            </a:lvl8pPr>
            <a:lvl9pPr marL="2743337" indent="0">
              <a:buNone/>
              <a:defRPr sz="134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92" y="2665468"/>
            <a:ext cx="3673251" cy="3524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961665282"/>
      </p:ext>
    </p:extLst>
  </p:cSld>
  <p:clrMapOvr>
    <a:masterClrMapping/>
  </p:clrMapOvr>
  <p:transition advClick="0" advTm="3000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98996"/>
            <a:ext cx="4485050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6137414"/>
      </p:ext>
    </p:extLst>
  </p:cSld>
  <p:clrMapOvr>
    <a:masterClrMapping/>
  </p:clrMapOvr>
  <p:transition advClick="0" advTm="3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050825"/>
      </p:ext>
    </p:extLst>
  </p:cSld>
  <p:clrMapOvr>
    <a:masterClrMapping/>
  </p:clrMapOvr>
  <p:transition advClick="0" advTm="3000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3" y="457216"/>
            <a:ext cx="2949233" cy="1600253"/>
          </a:xfrm>
          <a:prstGeom prst="rect">
            <a:avLst/>
          </a:prstGeom>
        </p:spPr>
        <p:txBody>
          <a:bodyPr anchor="b"/>
          <a:lstStyle>
            <a:lvl1pPr>
              <a:defRPr sz="240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465" y="987458"/>
            <a:ext cx="4629238" cy="4873788"/>
          </a:xfrm>
          <a:prstGeom prst="rect">
            <a:avLst/>
          </a:prstGeo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1"/>
            </a:lvl3pPr>
            <a:lvl4pPr>
              <a:defRPr sz="1499"/>
            </a:lvl4pPr>
            <a:lvl5pPr>
              <a:defRPr sz="14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53" y="2057469"/>
            <a:ext cx="2949233" cy="38117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99"/>
            </a:lvl1pPr>
            <a:lvl2pPr marL="342960" indent="0">
              <a:buNone/>
              <a:defRPr sz="1049"/>
            </a:lvl2pPr>
            <a:lvl3pPr marL="685921" indent="0">
              <a:buNone/>
              <a:defRPr sz="899"/>
            </a:lvl3pPr>
            <a:lvl4pPr marL="1028881" indent="0">
              <a:buNone/>
              <a:defRPr sz="749"/>
            </a:lvl4pPr>
            <a:lvl5pPr marL="1371495" indent="0">
              <a:buNone/>
              <a:defRPr sz="749"/>
            </a:lvl5pPr>
            <a:lvl6pPr marL="1714456" indent="0">
              <a:buNone/>
              <a:defRPr sz="749"/>
            </a:lvl6pPr>
            <a:lvl7pPr marL="2057416" indent="0">
              <a:buNone/>
              <a:defRPr sz="749"/>
            </a:lvl7pPr>
            <a:lvl8pPr marL="2400376" indent="0">
              <a:buNone/>
              <a:defRPr sz="749"/>
            </a:lvl8pPr>
            <a:lvl9pPr marL="2743337" indent="0">
              <a:buNone/>
              <a:defRPr sz="74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28325819"/>
      </p:ext>
    </p:extLst>
  </p:cSld>
  <p:clrMapOvr>
    <a:masterClrMapping/>
  </p:clrMapOvr>
  <p:transition advClick="0" advTm="3000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3" y="457216"/>
            <a:ext cx="3124071" cy="1600253"/>
          </a:xfrm>
          <a:prstGeom prst="rect">
            <a:avLst/>
          </a:prstGeom>
        </p:spPr>
        <p:txBody>
          <a:bodyPr anchor="b"/>
          <a:lstStyle>
            <a:lvl1pPr>
              <a:defRPr sz="240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465" y="457216"/>
            <a:ext cx="4629238" cy="54040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1"/>
            </a:lvl1pPr>
            <a:lvl2pPr marL="342960" indent="0">
              <a:buNone/>
              <a:defRPr sz="2101"/>
            </a:lvl2pPr>
            <a:lvl3pPr marL="685921" indent="0">
              <a:buNone/>
              <a:defRPr sz="1801"/>
            </a:lvl3pPr>
            <a:lvl4pPr marL="1028881" indent="0">
              <a:buNone/>
              <a:defRPr sz="1499"/>
            </a:lvl4pPr>
            <a:lvl5pPr marL="1371495" indent="0">
              <a:buNone/>
              <a:defRPr sz="1499"/>
            </a:lvl5pPr>
            <a:lvl6pPr marL="1714456" indent="0">
              <a:buNone/>
              <a:defRPr sz="1499"/>
            </a:lvl6pPr>
            <a:lvl7pPr marL="2057416" indent="0">
              <a:buNone/>
              <a:defRPr sz="1499"/>
            </a:lvl7pPr>
            <a:lvl8pPr marL="2400376" indent="0">
              <a:buNone/>
              <a:defRPr sz="1499"/>
            </a:lvl8pPr>
            <a:lvl9pPr marL="2743337" indent="0">
              <a:buNone/>
              <a:defRPr sz="149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53" y="2057469"/>
            <a:ext cx="3124071" cy="38117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99"/>
            </a:lvl1pPr>
            <a:lvl2pPr marL="342960" indent="0">
              <a:buNone/>
              <a:defRPr sz="1349"/>
            </a:lvl2pPr>
            <a:lvl3pPr marL="685921" indent="0">
              <a:buNone/>
              <a:defRPr sz="1199"/>
            </a:lvl3pPr>
            <a:lvl4pPr marL="1028881" indent="0">
              <a:buNone/>
              <a:defRPr sz="1049"/>
            </a:lvl4pPr>
            <a:lvl5pPr marL="1371495" indent="0">
              <a:buNone/>
              <a:defRPr sz="1049"/>
            </a:lvl5pPr>
            <a:lvl6pPr marL="1714456" indent="0">
              <a:buNone/>
              <a:defRPr sz="1049"/>
            </a:lvl6pPr>
            <a:lvl7pPr marL="2057416" indent="0">
              <a:buNone/>
              <a:defRPr sz="1049"/>
            </a:lvl7pPr>
            <a:lvl8pPr marL="2400376" indent="0">
              <a:buNone/>
              <a:defRPr sz="1049"/>
            </a:lvl8pPr>
            <a:lvl9pPr marL="2743337" indent="0">
              <a:buNone/>
              <a:defRPr sz="104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806774998"/>
      </p:ext>
    </p:extLst>
  </p:cSld>
  <p:clrMapOvr>
    <a:masterClrMapping/>
  </p:clrMapOvr>
  <p:transition advClick="0" advTm="3000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98996"/>
            <a:ext cx="4485050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49170" y="1158127"/>
            <a:ext cx="4485050" cy="32758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43225596"/>
      </p:ext>
    </p:extLst>
  </p:cSld>
  <p:clrMapOvr>
    <a:masterClrMapping/>
  </p:clrMapOvr>
  <p:transition advClick="0" advTm="3000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799" y="365138"/>
            <a:ext cx="1971712" cy="5812032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2" y="365138"/>
            <a:ext cx="5800835" cy="581203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026106456"/>
      </p:ext>
    </p:extLst>
  </p:cSld>
  <p:clrMapOvr>
    <a:masterClrMapping/>
  </p:clrMapOvr>
  <p:transition advClick="0" advTm="3000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62" y="1825686"/>
            <a:ext cx="3886273" cy="43514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238" y="1825686"/>
            <a:ext cx="3886273" cy="209874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29238" y="4076837"/>
            <a:ext cx="3886273" cy="210033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198717731"/>
      </p:ext>
    </p:extLst>
  </p:cSld>
  <p:clrMapOvr>
    <a:masterClrMapping/>
  </p:clrMapOvr>
  <p:transition advClick="0" advTm="3000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2931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33170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72466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04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7281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3522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22630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8942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546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9350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153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238500" y="2971800"/>
            <a:ext cx="2667000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" dirty="0">
                <a:solidFill>
                  <a:schemeClr val="bg1"/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225" dirty="0">
                <a:solidFill>
                  <a:schemeClr val="bg1"/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PPT</a:t>
            </a:r>
            <a:r>
              <a:rPr lang="zh-CN" altLang="en-US" sz="225" dirty="0">
                <a:solidFill>
                  <a:schemeClr val="bg1"/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450" dirty="0">
                <a:solidFill>
                  <a:schemeClr val="bg1"/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1792672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66" y="1150"/>
            <a:ext cx="9142269" cy="6855701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808431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ransition advClick="0" advTm="3000">
    <p:random/>
  </p:transition>
  <p:hf sldNum="0" hdr="0"/>
  <p:txStyles>
    <p:titleStyle>
      <a:lvl1pPr marL="0" lvl="0" indent="0" algn="ctr" defTabSz="81777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3924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6276" lvl="0" indent="-306276" algn="l" defTabSz="8177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834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64464" lvl="1" indent="-256096" algn="l" defTabSz="8177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507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021959" lvl="2" indent="-204184" algn="l" defTabSz="8177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126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431020" lvl="3" indent="-204876" algn="l" defTabSz="8177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1799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39389" lvl="4" indent="-204184" algn="l" defTabSz="8177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799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0457" lvl="5" indent="-124587" algn="l" defTabSz="8177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799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19631" lvl="6" indent="-124587" algn="l" defTabSz="8177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799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68805" lvl="7" indent="-124587" algn="l" defTabSz="8177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799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17979" lvl="8" indent="-124587" algn="l" defTabSz="8177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799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49834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98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49174" lvl="1" indent="0" algn="l" defTabSz="49834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3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98348" lvl="2" indent="0" algn="l" defTabSz="49834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3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47522" lvl="3" indent="0" algn="l" defTabSz="49834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3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996696" lvl="4" indent="0" algn="l" defTabSz="49834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3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245870" lvl="5" indent="0" algn="l" defTabSz="49834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3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495044" lvl="6" indent="0" algn="l" defTabSz="49834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3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44218" lvl="7" indent="0" algn="l" defTabSz="49834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3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93392" lvl="8" indent="0" algn="l" defTabSz="49834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3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FB242-887E-4FBD-BBF2-BE5F9D1D0288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DD889-5730-4C0B-93DE-0137449092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5933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3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628650" y="600075"/>
            <a:ext cx="7886700" cy="4762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en-AU" altLang="en-US">
              <a:latin typeface="HP001 4 hàng" pitchFamily="34" charset="0"/>
            </a:endParaRPr>
          </a:p>
        </p:txBody>
      </p:sp>
      <p:pic>
        <p:nvPicPr>
          <p:cNvPr id="3075" name="Content Placeholder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52688" y="1949451"/>
            <a:ext cx="4238625" cy="4016375"/>
          </a:xfrm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213" y="5130312"/>
            <a:ext cx="5817577" cy="838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WordArt 22"/>
          <p:cNvSpPr>
            <a:spLocks noChangeArrowheads="1" noChangeShapeType="1" noTextEdit="1"/>
          </p:cNvSpPr>
          <p:nvPr/>
        </p:nvSpPr>
        <p:spPr bwMode="auto">
          <a:xfrm>
            <a:off x="2286000" y="3679155"/>
            <a:ext cx="4953000" cy="741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560"/>
              </a:avLst>
            </a:prstTxWarp>
          </a:bodyPr>
          <a:lstStyle/>
          <a:p>
            <a:pPr algn="ctr"/>
            <a:r>
              <a:rPr lang="en-US" sz="40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MÔN: </a:t>
            </a:r>
            <a:r>
              <a:rPr lang="en-US" sz="40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Đạo</a:t>
            </a:r>
            <a:r>
              <a:rPr lang="en-US" sz="40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40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đức</a:t>
            </a:r>
            <a:r>
              <a:rPr lang="en-US" sz="40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8698083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图片 39941" descr="1-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899" y="1009547"/>
            <a:ext cx="9151787" cy="50491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1" name="图片 39940" descr="1-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4812" y="4017750"/>
            <a:ext cx="3710722" cy="216292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3" name="图片 39942" descr="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9344" y="995704"/>
            <a:ext cx="3912307" cy="510191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7B2E7B-34F5-4A34-9378-1B62F9BC5F8D}"/>
              </a:ext>
            </a:extLst>
          </p:cNvPr>
          <p:cNvSpPr txBox="1"/>
          <p:nvPr/>
        </p:nvSpPr>
        <p:spPr>
          <a:xfrm>
            <a:off x="914400" y="1387267"/>
            <a:ext cx="388470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Khi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ý. </a:t>
            </a:r>
            <a:endParaRPr lang="vi-VN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B04F21-49FC-4D0B-A8B7-A6A16E808D39}"/>
              </a:ext>
            </a:extLst>
          </p:cNvPr>
          <p:cNvSpPr txBox="1"/>
          <p:nvPr/>
        </p:nvSpPr>
        <p:spPr>
          <a:xfrm>
            <a:off x="6324600" y="1977003"/>
            <a:ext cx="1447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vi-VN" sz="48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7872" y="1025511"/>
            <a:ext cx="870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khen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nhở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37D6B1-A4BE-47F3-98A6-20CB8F257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631068"/>
            <a:ext cx="7743825" cy="3501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287" y="5029200"/>
            <a:ext cx="85058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chê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6" name="图片 41995" descr="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806" y="1153166"/>
            <a:ext cx="3492699" cy="29078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7" name="图片 41996" descr="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46895"/>
            <a:ext cx="5454908" cy="465635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8" name="图片 41997" descr="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76720"/>
            <a:ext cx="9144000" cy="9343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0C1B00-C43F-41BC-9ED3-A125D23F84B7}"/>
              </a:ext>
            </a:extLst>
          </p:cNvPr>
          <p:cNvSpPr txBox="1"/>
          <p:nvPr/>
        </p:nvSpPr>
        <p:spPr>
          <a:xfrm>
            <a:off x="685800" y="3029956"/>
            <a:ext cx="434080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lấy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chưa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? Khi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F6F8E5-3330-4822-A6B6-1B32440C3C1B}"/>
              </a:ext>
            </a:extLst>
          </p:cNvPr>
          <p:cNvSpPr txBox="1"/>
          <p:nvPr/>
        </p:nvSpPr>
        <p:spPr>
          <a:xfrm>
            <a:off x="5692349" y="2658940"/>
            <a:ext cx="2198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vi-VN" sz="3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803" y="1196180"/>
            <a:ext cx="8856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BCB89C-4244-4E43-92B9-AEAD96DB1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65" y="2286000"/>
            <a:ext cx="8899335" cy="26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BCB89C-4244-4E43-92B9-AEAD96DB1C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453"/>
          <a:stretch/>
        </p:blipFill>
        <p:spPr>
          <a:xfrm>
            <a:off x="2286000" y="374073"/>
            <a:ext cx="4841574" cy="2971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0942" y="3810000"/>
            <a:ext cx="87006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2297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BCB89C-4244-4E43-92B9-AEAD96DB1C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703" r="5371"/>
          <a:stretch/>
        </p:blipFill>
        <p:spPr>
          <a:xfrm>
            <a:off x="2133600" y="304800"/>
            <a:ext cx="5105400" cy="33126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0942" y="3810000"/>
            <a:ext cx="87006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900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6" t="43141" r="16000" b="18696"/>
          <a:stretch/>
        </p:blipFill>
        <p:spPr>
          <a:xfrm>
            <a:off x="6702105" y="3356992"/>
            <a:ext cx="1450504" cy="17171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00" t="72533" r="8533"/>
          <a:stretch/>
        </p:blipFill>
        <p:spPr>
          <a:xfrm>
            <a:off x="5292080" y="4588002"/>
            <a:ext cx="3352800" cy="141274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546712" y="857250"/>
            <a:ext cx="5681472" cy="484022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67" t="20385" r="6933" b="5896"/>
          <a:stretch/>
        </p:blipFill>
        <p:spPr>
          <a:xfrm>
            <a:off x="7949936" y="2004094"/>
            <a:ext cx="1389888" cy="37917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55576" y="2062595"/>
            <a:ext cx="398410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mách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1" t="24563" r="40933" b="26282"/>
          <a:stretch/>
        </p:blipFill>
        <p:spPr>
          <a:xfrm flipH="1">
            <a:off x="179512" y="3169198"/>
            <a:ext cx="1873172" cy="252827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3" t="18963" r="21600" b="52948"/>
          <a:stretch/>
        </p:blipFill>
        <p:spPr>
          <a:xfrm>
            <a:off x="6234624" y="1940086"/>
            <a:ext cx="1487424" cy="144475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7" t="4030" r="30313" b="70607"/>
          <a:stretch/>
        </p:blipFill>
        <p:spPr>
          <a:xfrm>
            <a:off x="5255473" y="1351822"/>
            <a:ext cx="1446632" cy="13045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1993C3-5D98-4471-8D9B-C7D1BD9AA3C6}"/>
              </a:ext>
            </a:extLst>
          </p:cNvPr>
          <p:cNvSpPr txBox="1"/>
          <p:nvPr/>
        </p:nvSpPr>
        <p:spPr>
          <a:xfrm>
            <a:off x="2313187" y="294640"/>
            <a:ext cx="24688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KẾT LUẬN</a:t>
            </a:r>
            <a:endParaRPr lang="vi-VN" sz="4400" b="1" dirty="0"/>
          </a:p>
        </p:txBody>
      </p:sp>
    </p:spTree>
    <p:extLst>
      <p:ext uri="{BB962C8B-B14F-4D97-AF65-F5344CB8AC3E}">
        <p14:creationId xmlns:p14="http://schemas.microsoft.com/office/powerpoint/2010/main" val="1352688498"/>
      </p:ext>
    </p:extLst>
  </p:cSld>
  <p:clrMapOvr>
    <a:masterClrMapping/>
  </p:clrMapOvr>
  <p:transition spd="slow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365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62400" y="2757221"/>
            <a:ext cx="4114801" cy="2438400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038600" y="2945369"/>
            <a:ext cx="44957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ai</a:t>
            </a:r>
          </a:p>
          <a:p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mượn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685800" y="2920591"/>
            <a:ext cx="2743200" cy="227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5CC7-6312-41D4-8F7B-D97F9A83E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6" name="khánh linh">
            <a:hlinkClick r:id="" action="ppaction://media"/>
            <a:extLst>
              <a:ext uri="{FF2B5EF4-FFF2-40B4-BE49-F238E27FC236}">
                <a16:creationId xmlns:a16="http://schemas.microsoft.com/office/drawing/2014/main" id="{90DA2443-2DB6-4D8C-8A4E-D86F2C91C80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4419600" cy="6858000"/>
          </a:xfrm>
        </p:spPr>
      </p:pic>
      <p:pic>
        <p:nvPicPr>
          <p:cNvPr id="7" name="nhật minh">
            <a:hlinkClick r:id="" action="ppaction://media"/>
            <a:extLst>
              <a:ext uri="{FF2B5EF4-FFF2-40B4-BE49-F238E27FC236}">
                <a16:creationId xmlns:a16="http://schemas.microsoft.com/office/drawing/2014/main" id="{350100CD-051F-4F83-B2ED-4D0ED7E857B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19601" y="0"/>
            <a:ext cx="4724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1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84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F9CAF-8052-49E0-99F7-CF481AC8F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Jungle Boogie Dance - Dance Along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36752961-AD89-435A-A6E2-1B8E7CF8DA9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4263767042"/>
      </p:ext>
    </p:extLst>
  </p:cSld>
  <p:clrMapOvr>
    <a:masterClrMapping/>
  </p:clrMapOvr>
  <p:transition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5" name="图片 2084" descr="封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" y="850355"/>
            <a:ext cx="9129292" cy="51564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84" name="图片 2083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26" y="1460302"/>
            <a:ext cx="8712279" cy="86794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5" name="文本框 2054"/>
          <p:cNvSpPr txBox="1"/>
          <p:nvPr/>
        </p:nvSpPr>
        <p:spPr>
          <a:xfrm>
            <a:off x="2362200" y="3452629"/>
            <a:ext cx="5965358" cy="321453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817775" fontAlgn="base">
              <a:spcBef>
                <a:spcPct val="50000"/>
              </a:spcBef>
              <a:spcAft>
                <a:spcPct val="0"/>
              </a:spcAft>
            </a:pPr>
            <a:r>
              <a:rPr lang="en-US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lang="en-US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tự</a:t>
            </a:r>
            <a:r>
              <a:rPr lang="en-US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ý </a:t>
            </a:r>
            <a:r>
              <a:rPr lang="en-US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lấy</a:t>
            </a:r>
            <a:r>
              <a:rPr lang="en-US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sử</a:t>
            </a:r>
            <a:r>
              <a:rPr lang="en-US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dụng</a:t>
            </a:r>
            <a:r>
              <a:rPr lang="en-US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</a:t>
            </a:r>
            <a:r>
              <a:rPr lang="en-US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sz="6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</a:t>
            </a:r>
            <a:endParaRPr lang="vi-VN" sz="6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defTabSz="817775" fontAlgn="base">
              <a:spcBef>
                <a:spcPct val="50000"/>
              </a:spcBef>
              <a:spcAft>
                <a:spcPct val="0"/>
              </a:spcAft>
            </a:pPr>
            <a:endParaRPr lang="zh-CN" altLang="en-US" sz="1526" dirty="0">
              <a:solidFill>
                <a:srgbClr val="00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056" name="文本框 2055"/>
          <p:cNvSpPr txBox="1"/>
          <p:nvPr/>
        </p:nvSpPr>
        <p:spPr>
          <a:xfrm>
            <a:off x="2590324" y="2895600"/>
            <a:ext cx="4042082" cy="161371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defTabSz="817775" fontAlgn="base">
              <a:spcBef>
                <a:spcPct val="50000"/>
              </a:spcBef>
              <a:spcAft>
                <a:spcPct val="0"/>
              </a:spcAft>
            </a:pP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21</a:t>
            </a:r>
          </a:p>
          <a:p>
            <a:pPr defTabSz="817775" fontAlgn="base">
              <a:spcBef>
                <a:spcPct val="50000"/>
              </a:spcBef>
              <a:spcAft>
                <a:spcPct val="0"/>
              </a:spcAft>
            </a:pPr>
            <a:endParaRPr lang="en-US" altLang="zh-CN" sz="3924" b="1" dirty="0">
              <a:solidFill>
                <a:srgbClr val="00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078" name="图片 2077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19" y="1113368"/>
            <a:ext cx="1681894" cy="562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88" name="图片 2087" descr="1-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4228" y="1074436"/>
            <a:ext cx="1884344" cy="877284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50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  <p:bldP spid="20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116" y="685800"/>
            <a:ext cx="9112568" cy="52425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0B43DC-C7C5-4DDC-8E6E-F148861F6BDC}"/>
              </a:ext>
            </a:extLst>
          </p:cNvPr>
          <p:cNvSpPr txBox="1"/>
          <p:nvPr/>
        </p:nvSpPr>
        <p:spPr>
          <a:xfrm>
            <a:off x="1981200" y="2743200"/>
            <a:ext cx="66404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</a:p>
          <a:p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0890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85" y="995704"/>
            <a:ext cx="8162896" cy="492109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994" y="1113368"/>
            <a:ext cx="4767961" cy="473941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2019" y="2688846"/>
            <a:ext cx="3487508" cy="332225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94DB0C-FC26-47C6-A0FC-222044713CCD}"/>
              </a:ext>
            </a:extLst>
          </p:cNvPr>
          <p:cNvSpPr txBox="1"/>
          <p:nvPr/>
        </p:nvSpPr>
        <p:spPr>
          <a:xfrm>
            <a:off x="2286000" y="1682580"/>
            <a:ext cx="308022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000" y="-381000"/>
            <a:ext cx="10439400" cy="7391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64ADE8-2922-49FD-9D7F-8AD231C1CB2A}"/>
              </a:ext>
            </a:extLst>
          </p:cNvPr>
          <p:cNvSpPr txBox="1"/>
          <p:nvPr/>
        </p:nvSpPr>
        <p:spPr>
          <a:xfrm>
            <a:off x="1219200" y="1600200"/>
            <a:ext cx="71628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Ben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Ben sang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Ben: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D239B0-8203-4A6F-A20B-5477D0A102F2}"/>
              </a:ext>
            </a:extLst>
          </p:cNvPr>
          <p:cNvSpPr txBox="1">
            <a:spLocks/>
          </p:cNvSpPr>
          <p:nvPr/>
        </p:nvSpPr>
        <p:spPr>
          <a:xfrm rot="19328090">
            <a:off x="25138" y="801298"/>
            <a:ext cx="2524649" cy="11961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  <a:endParaRPr lang="vi-V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D2EFF28-9352-4F36-ADCC-CE0A9EBE9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788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196180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C88671-312D-436E-898E-D2B44ECCC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308" y="1798237"/>
            <a:ext cx="7274984" cy="480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000" y="-381000"/>
            <a:ext cx="10439400" cy="7391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64ADE8-2922-49FD-9D7F-8AD231C1CB2A}"/>
              </a:ext>
            </a:extLst>
          </p:cNvPr>
          <p:cNvSpPr txBox="1"/>
          <p:nvPr/>
        </p:nvSpPr>
        <p:spPr>
          <a:xfrm>
            <a:off x="1219200" y="1600200"/>
            <a:ext cx="71628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     Ben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ham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mê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sưu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hôm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, Ben sang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Bi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, Ben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ngạc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thốt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: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đẹp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chiếc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ô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Bi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đẹp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quá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, Ben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liền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giấu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 Bi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khắp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ô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khóc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Ben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liền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nhắc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Ben: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-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lấy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trả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ngay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    Ben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nghe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trả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D239B0-8203-4A6F-A20B-5477D0A102F2}"/>
              </a:ext>
            </a:extLst>
          </p:cNvPr>
          <p:cNvSpPr txBox="1">
            <a:spLocks/>
          </p:cNvSpPr>
          <p:nvPr/>
        </p:nvSpPr>
        <p:spPr>
          <a:xfrm rot="19328090">
            <a:off x="25138" y="801298"/>
            <a:ext cx="2524649" cy="11961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Khám phá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D2EFF28-9352-4F36-ADCC-CE0A9EBE9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788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</a:t>
            </a:r>
          </a:p>
        </p:txBody>
      </p:sp>
    </p:spTree>
    <p:extLst>
      <p:ext uri="{BB962C8B-B14F-4D97-AF65-F5344CB8AC3E}">
        <p14:creationId xmlns:p14="http://schemas.microsoft.com/office/powerpoint/2010/main" val="348898047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7" name="图片 37896" descr="1-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543" y="2537440"/>
            <a:ext cx="3551530" cy="2657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4" name="图片 37893" descr="1-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563" y="3586028"/>
            <a:ext cx="2388739" cy="215946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5" name="图片 37894" descr="1-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136" y="846895"/>
            <a:ext cx="5690235" cy="51918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6" name="图片 37895" descr="1-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734" y="1348694"/>
            <a:ext cx="2242525" cy="19933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B10F02-8BA9-473A-BCA5-4D2E15E404F0}"/>
              </a:ext>
            </a:extLst>
          </p:cNvPr>
          <p:cNvSpPr txBox="1"/>
          <p:nvPr/>
        </p:nvSpPr>
        <p:spPr>
          <a:xfrm>
            <a:off x="3873978" y="2577341"/>
            <a:ext cx="391974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64BC247-0920-4780-893B-1AE63AF31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180670">
            <a:off x="648015" y="874853"/>
            <a:ext cx="2575342" cy="1196180"/>
          </a:xfrm>
        </p:spPr>
        <p:txBody>
          <a:bodyPr>
            <a:noAutofit/>
          </a:bodyPr>
          <a:lstStyle/>
          <a:p>
            <a:r>
              <a:rPr lang="en-US" sz="5400" b="1" noProof="1">
                <a:solidFill>
                  <a:srgbClr val="0000FF"/>
                </a:solidFill>
                <a:latin typeface="French Script MT" panose="03020402040607040605" pitchFamily="66" charset="0"/>
              </a:rPr>
              <a:t>Khám phá</a:t>
            </a:r>
            <a:endParaRPr lang="vi-VN" sz="54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498</Words>
  <Application>Microsoft Office PowerPoint</Application>
  <PresentationFormat>On-screen Show (4:3)</PresentationFormat>
  <Paragraphs>58</Paragraphs>
  <Slides>18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6" baseType="lpstr">
      <vt:lpstr>宋体</vt:lpstr>
      <vt:lpstr>Arial</vt:lpstr>
      <vt:lpstr>Calibri</vt:lpstr>
      <vt:lpstr>Calibri Light</vt:lpstr>
      <vt:lpstr>等线</vt:lpstr>
      <vt:lpstr>等线 Light</vt:lpstr>
      <vt:lpstr>French Script MT</vt:lpstr>
      <vt:lpstr>HP001 4 hàng</vt:lpstr>
      <vt:lpstr>HP001 TD 4H</vt:lpstr>
      <vt:lpstr>HP-089</vt:lpstr>
      <vt:lpstr>黑体</vt:lpstr>
      <vt:lpstr>Tahoma</vt:lpstr>
      <vt:lpstr>Times New Roman</vt:lpstr>
      <vt:lpstr>印品黑体</vt:lpstr>
      <vt:lpstr>Office Theme</vt:lpstr>
      <vt:lpstr>1_Office Theme</vt:lpstr>
      <vt:lpstr>默认设计模板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Chuyện của Ben</vt:lpstr>
      <vt:lpstr>Khám phá</vt:lpstr>
      <vt:lpstr>  Chuyện của Ben</vt:lpstr>
      <vt:lpstr>Khám phá</vt:lpstr>
      <vt:lpstr>PowerPoint Presentation</vt:lpstr>
      <vt:lpstr>Luyện tập</vt:lpstr>
      <vt:lpstr>PowerPoint Presentation</vt:lpstr>
      <vt:lpstr>Vận dụng</vt:lpstr>
      <vt:lpstr>PowerPoint Presentation</vt:lpstr>
      <vt:lpstr>PowerPoint Presentation</vt:lpstr>
      <vt:lpstr>PowerPoint Presentation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35</cp:revision>
  <dcterms:created xsi:type="dcterms:W3CDTF">2006-08-16T00:00:00Z</dcterms:created>
  <dcterms:modified xsi:type="dcterms:W3CDTF">2022-09-27T14:54:27Z</dcterms:modified>
</cp:coreProperties>
</file>