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9" r:id="rId6"/>
    <p:sldId id="265" r:id="rId7"/>
    <p:sldId id="270" r:id="rId8"/>
    <p:sldId id="271" r:id="rId9"/>
    <p:sldId id="266" r:id="rId10"/>
    <p:sldId id="272" r:id="rId11"/>
    <p:sldId id="27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smtClean="0">
                <a:solidFill>
                  <a:srgbClr val="0000FF"/>
                </a:solidFill>
                <a:latin typeface="HP-087" pitchFamily="34" charset="0"/>
              </a:rPr>
              <a:t>Em giữ sạch đôi tay</a:t>
            </a:r>
            <a:endParaRPr lang="vi-VN" sz="48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1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6670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luôn giữ đôi tay sạch sẽ hàng ngày.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105400" y="2895600"/>
            <a:ext cx="3657600" cy="3276600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246902" y="3352799"/>
            <a:ext cx="3642536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Như búp hoa nhỏ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 bàn tay xinh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Chăm rửa sạch sẽ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Tay thơm, trắng tinh.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1226129" y="3220848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 smtClean="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990033"/>
                </a:solidFill>
                <a:latin typeface=".VnUniverse" pitchFamily="34" charset="0"/>
              </a:rPr>
              <a:t>m·i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9755" y="5681990"/>
            <a:ext cx="6414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hát: TAY THƠM-TAY NGOAN </a:t>
            </a:r>
            <a:endParaRPr lang="en-US" sz="28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12_20200428073741_tay-thom-tay-ngoan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88798" y="1085259"/>
            <a:ext cx="6739467" cy="37909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609" y="1676400"/>
            <a:ext cx="5867400" cy="1790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0945" y="3962400"/>
            <a:ext cx="83599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 sao cần giữ sạch đôi tay? Nếu không giữ sạch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đôi tay thì điều gì sẽ xảy ra ? 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576325"/>
            <a:ext cx="59893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</a:rPr>
              <a:t>Em giữ sạch đôi tay như thế nào ? </a:t>
            </a:r>
            <a:endParaRPr lang="en-US" sz="3200">
              <a:solidFill>
                <a:srgbClr val="0000FF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9"/>
          <a:stretch/>
        </p:blipFill>
        <p:spPr bwMode="auto">
          <a:xfrm>
            <a:off x="2362199" y="1292623"/>
            <a:ext cx="4110261" cy="328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76400" y="4914601"/>
            <a:ext cx="6332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 bước rửa tay đúng cách( vi deo).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412_20200407091435_bai-1---kham-pha---trang-6-cho-6-hinh-tron-nho-ta-cach-rua-tay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72046" y="1039366"/>
            <a:ext cx="6172200" cy="347186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335539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95600"/>
            <a:ext cx="5738851" cy="1698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7177" y="1600200"/>
            <a:ext cx="89730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bạn nào dưới đây đã biết giữ vệ sinh đôi tay?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971800"/>
            <a:ext cx="748145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7177" y="1219200"/>
            <a:ext cx="80137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 động nào nên làm, hành động nào không 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nên làm để giữ sạch đôi tay? Vì sao 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1815" y="1274617"/>
            <a:ext cx="86821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chia sẻ với bạn cách em giữ vệ sinh đôi tay.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48782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sẽ khuyên bạn điều gì ? 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" t="9255"/>
          <a:stretch/>
        </p:blipFill>
        <p:spPr bwMode="auto">
          <a:xfrm>
            <a:off x="4724400" y="1803975"/>
            <a:ext cx="3335498" cy="264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177</Words>
  <Application>Microsoft Office PowerPoint</Application>
  <PresentationFormat>On-screen Show (4:3)</PresentationFormat>
  <Paragraphs>29</Paragraphs>
  <Slides>11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Khởi động</vt:lpstr>
      <vt:lpstr>Khám phá</vt:lpstr>
      <vt:lpstr>Khám phá</vt:lpstr>
      <vt:lpstr>Khám phá</vt:lpstr>
      <vt:lpstr>Luyện tập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ai</cp:lastModifiedBy>
  <cp:revision>10</cp:revision>
  <dcterms:created xsi:type="dcterms:W3CDTF">2006-08-16T00:00:00Z</dcterms:created>
  <dcterms:modified xsi:type="dcterms:W3CDTF">2020-08-16T13:14:33Z</dcterms:modified>
</cp:coreProperties>
</file>