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điện giật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28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 chơi: “Ai nhanh hơn”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226403"/>
            <a:ext cx="8700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quan sát tranh và cho biết những tình huống có thể dẫn đến điện giật và hậu quả của nó.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E:\2020-2021\Giáo án điện tử các môn - 2020\Dao duc\tranh anh dao duc\Daoduc1 chu de 8 (LAN) - ẢNH\dd28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37" b="17106"/>
          <a:stretch/>
        </p:blipFill>
        <p:spPr bwMode="auto">
          <a:xfrm>
            <a:off x="2479964" y="2362200"/>
            <a:ext cx="5609811" cy="326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352800" y="2057400"/>
            <a:ext cx="2362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 em, còn những tình huống nào có thể dẫn đến bị điện giật?Em sẽ làm gì để phòng, tránh tai nạn điện giật?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9258" y="2057400"/>
            <a:ext cx="8130358" cy="4343400"/>
            <a:chOff x="69487" y="1873247"/>
            <a:chExt cx="8130358" cy="4343400"/>
          </a:xfrm>
        </p:grpSpPr>
        <p:pic>
          <p:nvPicPr>
            <p:cNvPr id="3074" name="Picture 2" descr="E:\2020-2021\Giáo án điện tử các môn - 2020\Dao duc\tranh anh dao duc\Daoduc1 chu de 8 (LAN) - ẢNH\dd28.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900" b="54513"/>
            <a:stretch/>
          </p:blipFill>
          <p:spPr bwMode="auto">
            <a:xfrm>
              <a:off x="69487" y="1873247"/>
              <a:ext cx="8130358" cy="3276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600200" y="3886200"/>
              <a:ext cx="1676400" cy="12636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276600" y="4953000"/>
              <a:ext cx="2057614" cy="12636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phòng, tránh bị điện giật như thế nào? Hãy chia sẻ với bạn nhé.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5886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đưa ra lời khuyên cho bạn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95" b="56545"/>
          <a:stretch/>
        </p:blipFill>
        <p:spPr bwMode="auto">
          <a:xfrm>
            <a:off x="4978399" y="2209800"/>
            <a:ext cx="3896375" cy="25403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9577" y="2967757"/>
            <a:ext cx="4205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Trời nóng, Minh và Quang cởi áo chơi đùa.Quang nghịch ngợm, ném áo của Minh lên cột điện. Minh định trèo lên lấy.</a:t>
            </a:r>
            <a:endParaRPr lang="en-US" sz="240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tránh bị điện giật.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12373" y="1642624"/>
            <a:ext cx="4949230" cy="2263499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33600" y="1676400"/>
            <a:ext cx="488787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 chơi gần đường điện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Dây điện đứt tránh đi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 tự dùng đồ điện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 toàn em khắc ghi.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804" y="431266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208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34</cp:revision>
  <dcterms:created xsi:type="dcterms:W3CDTF">2006-08-16T00:00:00Z</dcterms:created>
  <dcterms:modified xsi:type="dcterms:W3CDTF">2020-08-16T12:46:23Z</dcterms:modified>
</cp:coreProperties>
</file>