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ngộ độc thực phẩm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29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Vè : “Ngộ đọc thực phẩm”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345" y="1226403"/>
            <a:ext cx="8700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những tình huống dưới đây có thể dẫn đến ngộ độc thực phẩm?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2800" y="2057400"/>
            <a:ext cx="2362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1" b="18795"/>
          <a:stretch/>
        </p:blipFill>
        <p:spPr bwMode="auto">
          <a:xfrm>
            <a:off x="2209800" y="2304210"/>
            <a:ext cx="5181600" cy="2985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em, còn có những tình huống nào dẫn đến ngộ độc thực phẩm?</a:t>
            </a:r>
          </a:p>
          <a:p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714" y="3049726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nêu hậu quả của ngộ độc thực phẩm?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114" y="4402455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phòng, tránh ngộ độc thực phẩm?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19200" y="2209800"/>
            <a:ext cx="6790193" cy="2895600"/>
            <a:chOff x="1219200" y="2209800"/>
            <a:chExt cx="6790193" cy="2895600"/>
          </a:xfrm>
        </p:grpSpPr>
        <p:pic>
          <p:nvPicPr>
            <p:cNvPr id="4098" name="Picture 2" descr="E:\2020-2021\Giáo án điện tử các môn - 2020\Dao duc\tranh anh dao duc\Daoduc1 chu de 8 (LAN) - ẢNH\dd29.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67" b="51884"/>
            <a:stretch/>
          </p:blipFill>
          <p:spPr bwMode="auto">
            <a:xfrm>
              <a:off x="1219200" y="2209800"/>
              <a:ext cx="6790193" cy="289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2895600" y="3886200"/>
              <a:ext cx="4572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phòng tránh ngộ độc thực phẩm như thế nào?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3070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Xử lí tình huống: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3" r="11708" b="60348"/>
          <a:stretch/>
        </p:blipFill>
        <p:spPr bwMode="auto">
          <a:xfrm>
            <a:off x="5181601" y="1437201"/>
            <a:ext cx="3913876" cy="244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1" y="2133600"/>
            <a:ext cx="3962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Hiếu và em đi hội chợ gần nhà.Em của Hiếu rất thích nước ngọt màu xanh, đỏ và đòi Hiếu mua.Nếu là Hiếu em sẽ nói gì ?</a:t>
            </a:r>
            <a:endParaRPr lang="en-US" sz="240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0" y="1437201"/>
            <a:ext cx="2286000" cy="543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phòng,tránh ngộ độc thực phẩm.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50787"/>
            <a:ext cx="7432951" cy="129803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91528" y="1371600"/>
            <a:ext cx="66431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Nhớ điều ăn chín uống sôi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 phẩm quá hạn, đồ ôi không dùng.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429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207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34</cp:revision>
  <dcterms:created xsi:type="dcterms:W3CDTF">2006-08-16T00:00:00Z</dcterms:created>
  <dcterms:modified xsi:type="dcterms:W3CDTF">2020-08-16T12:47:11Z</dcterms:modified>
</cp:coreProperties>
</file>