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5" r:id="rId5"/>
    <p:sldId id="270" r:id="rId6"/>
    <p:sldId id="266" r:id="rId7"/>
    <p:sldId id="275" r:id="rId8"/>
    <p:sldId id="272" r:id="rId9"/>
    <p:sldId id="27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0" y="1295401"/>
            <a:ext cx="12191999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921950" y="2391074"/>
            <a:ext cx="9279449" cy="1752600"/>
          </a:xfrm>
        </p:spPr>
        <p:txBody>
          <a:bodyPr>
            <a:noAutofit/>
          </a:bodyPr>
          <a:lstStyle/>
          <a:p>
            <a:r>
              <a:rPr lang="en-US" sz="4800">
                <a:solidFill>
                  <a:srgbClr val="0000FF"/>
                </a:solidFill>
                <a:latin typeface="HP-087" pitchFamily="34" charset="0"/>
              </a:rPr>
              <a:t>QUAN TÂM CHĂM </a:t>
            </a:r>
            <a:r>
              <a:rPr lang="en-US" sz="4800">
                <a:solidFill>
                  <a:srgbClr val="0000FF"/>
                </a:solidFill>
                <a:latin typeface="HP-087" pitchFamily="34" charset="0"/>
              </a:rPr>
              <a:t>SÓC </a:t>
            </a:r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cha mẹ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05400" y="1565565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8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490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5801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“Bàn tay mẹ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490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4945" y="1025512"/>
            <a:ext cx="86965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bạn dưới đây đã làm gì để thể hiện sự quan tâm, </a:t>
            </a:r>
          </a:p>
          <a:p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sóc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 mẹ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Vì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 cần quan tâm,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sóc cha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mẹ? 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4" b="22002"/>
          <a:stretch/>
        </p:blipFill>
        <p:spPr bwMode="auto">
          <a:xfrm>
            <a:off x="3272575" y="2362200"/>
            <a:ext cx="5725870" cy="354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490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781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4946" y="1208782"/>
            <a:ext cx="8853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đồng tình với việc làm nào ? Không đồng tình với việc làm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nào?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2020-2021\Giáo án điện tử các môn - 2020\Dao duc\tranh anh dao duc\Daoduc1 chu de 3 (FB Kim Oanh Be) ẢNH\dd8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1" t="16536" r="16189" b="59276"/>
          <a:stretch/>
        </p:blipFill>
        <p:spPr bwMode="auto">
          <a:xfrm>
            <a:off x="2743200" y="2667000"/>
            <a:ext cx="6544890" cy="298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02974" y="2514600"/>
            <a:ext cx="1340427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490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781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1201" y="1669143"/>
            <a:ext cx="83375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làm được những việc gì để thể hiện sự quan tâm, </a:t>
            </a:r>
          </a:p>
          <a:p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sóc cha mẹ 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490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1178" y="1219201"/>
            <a:ext cx="856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Bố em đi làm về vừa nóng, vừa mệt.Em sẽ làm gì?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5638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E:\2020-2021\Giáo án điện tử các môn - 2020\Dao duc\tranh anh dao duc\Daoduc1 chu de 3 (FB Kim Oanh Be) ẢNH\dd8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0" t="44552" r="16532" b="36657"/>
          <a:stretch/>
        </p:blipFill>
        <p:spPr bwMode="auto">
          <a:xfrm>
            <a:off x="4599710" y="2057400"/>
            <a:ext cx="3574473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490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1177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quan tâm, giúp đỡ cha mẹ bằng những việc làm phù hợp.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5638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E:\2020-2021\Giáo án điện tử các môn - 2020\Dao duc\tranh anh dao duc\Daoduc1 chu de 3 (FB Kim Oanh Be) ẢNH\dd8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8" t="63343" b="22684"/>
          <a:stretch/>
        </p:blipFill>
        <p:spPr bwMode="auto">
          <a:xfrm>
            <a:off x="3002974" y="2393400"/>
            <a:ext cx="6987721" cy="24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490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28800" y="1162064"/>
            <a:ext cx="8001000" cy="1382018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02528" y="1314464"/>
            <a:ext cx="63049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            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 tâm, chăm sóc mẹ  cha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Em luôn ghi nhớ mới là con ngoan.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3553692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876800" y="2562226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165</Words>
  <Application>Microsoft Office PowerPoint</Application>
  <PresentationFormat>Widescreen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.VnAvant</vt:lpstr>
      <vt:lpstr>.VnUniverse</vt:lpstr>
      <vt:lpstr>Arial</vt:lpstr>
      <vt:lpstr>Calibri</vt:lpstr>
      <vt:lpstr>HP001 TD 4H</vt:lpstr>
      <vt:lpstr>HP-087</vt:lpstr>
      <vt:lpstr>HP-089</vt:lpstr>
      <vt:lpstr>Times New Roman</vt:lpstr>
      <vt:lpstr>Office Theme</vt:lpstr>
      <vt:lpstr>PowerPoint Presentation</vt:lpstr>
      <vt:lpstr>Khởi động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21</cp:revision>
  <dcterms:created xsi:type="dcterms:W3CDTF">2006-08-16T00:00:00Z</dcterms:created>
  <dcterms:modified xsi:type="dcterms:W3CDTF">2022-10-29T15:40:59Z</dcterms:modified>
</cp:coreProperties>
</file>