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7" r:id="rId4"/>
    <p:sldId id="284" r:id="rId5"/>
    <p:sldId id="263" r:id="rId6"/>
    <p:sldId id="287" r:id="rId7"/>
    <p:sldId id="285" r:id="rId8"/>
    <p:sldId id="276" r:id="rId9"/>
    <p:sldId id="289" r:id="rId10"/>
    <p:sldId id="286" r:id="rId11"/>
    <p:sldId id="273" r:id="rId12"/>
    <p:sldId id="290" r:id="rId13"/>
    <p:sldId id="291" r:id="rId14"/>
    <p:sldId id="292" r:id="rId15"/>
    <p:sldId id="269" r:id="rId16"/>
    <p:sldId id="293" r:id="rId17"/>
    <p:sldId id="288" r:id="rId18"/>
    <p:sldId id="279" r:id="rId19"/>
    <p:sldId id="294" r:id="rId20"/>
    <p:sldId id="295" r:id="rId21"/>
    <p:sldId id="272" r:id="rId22"/>
  </p:sldIdLst>
  <p:sldSz cx="12192000" cy="6858000"/>
  <p:notesSz cx="6858000" cy="9144000"/>
  <p:embeddedFontLst>
    <p:embeddedFont>
      <p:font typeface="等线" panose="02010600030101010101" pitchFamily="2" charset="-122"/>
      <p:regular r:id="rId24"/>
    </p:embeddedFont>
    <p:embeddedFont>
      <p:font typeface="#9Slide03 AmpleSoft" panose="020B0604020202020204" charset="0"/>
      <p:regular r:id="rId25"/>
    </p:embeddedFont>
    <p:embeddedFont>
      <p:font typeface="#9Slide03 Arima Madurai Black" panose="020B0604020202020204" charset="0"/>
      <p:bold r:id="rId26"/>
    </p:embeddedFont>
    <p:embeddedFont>
      <p:font typeface="#9Slide03 Bebas Neue Bold" panose="020B0604020202020204" charset="0"/>
      <p:bold r:id="rId27"/>
    </p:embeddedFont>
    <p:embeddedFont>
      <p:font typeface="#9Slide03 Montserrat Medium" panose="020B0604020202020204" charset="0"/>
      <p:regular r:id="rId28"/>
    </p:embeddedFont>
    <p:embeddedFont>
      <p:font typeface="Bernard MT Condensed" panose="02050806060905020404" pitchFamily="18" charset="0"/>
      <p:regular r:id="rId29"/>
    </p:embeddedFont>
    <p:embeddedFont>
      <p:font typeface="UTM Azuki" panose="02040603050506020204" pitchFamily="18" charset="0"/>
      <p:regular r:id="rId30"/>
    </p:embeddedFont>
    <p:embeddedFont>
      <p:font typeface="UTM Showcard" panose="02040603050506020204" pitchFamily="18" charset="0"/>
      <p:regular r:id="rId31"/>
    </p:embeddedFont>
    <p:embeddedFont>
      <p:font typeface="UVN Sang Song Nang" panose="03030802040007090B04" pitchFamily="66" charset="0"/>
      <p:regular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D9FFFF"/>
    <a:srgbClr val="CC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迷你简卡通" panose="03000509000000000000" pitchFamily="65" charset="-122"/>
                <a:ea typeface="迷你简卡通" panose="03000509000000000000" pitchFamily="65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迷你简卡通" panose="03000509000000000000" pitchFamily="65" charset="-122"/>
                <a:ea typeface="迷你简卡通" panose="03000509000000000000" pitchFamily="65" charset="-122"/>
              </a:defRPr>
            </a:lvl1pPr>
          </a:lstStyle>
          <a:p>
            <a:fld id="{8AB7618C-6203-4A83-8159-3A6D45A60D5A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迷你简卡通" panose="03000509000000000000" pitchFamily="65" charset="-122"/>
                <a:ea typeface="迷你简卡通" panose="03000509000000000000" pitchFamily="65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迷你简卡通" panose="03000509000000000000" pitchFamily="65" charset="-122"/>
                <a:ea typeface="迷你简卡通" panose="03000509000000000000" pitchFamily="65" charset="-122"/>
              </a:defRPr>
            </a:lvl1pPr>
          </a:lstStyle>
          <a:p>
            <a:fld id="{6F39B3FF-6E43-485C-BB47-B4BDA3962F5A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4832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迷你简卡通" panose="03000509000000000000" pitchFamily="65" charset="-122"/>
        <a:ea typeface="迷你简卡通" panose="03000509000000000000" pitchFamily="65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迷你简卡通" panose="03000509000000000000" pitchFamily="65" charset="-122"/>
        <a:ea typeface="迷你简卡通" panose="03000509000000000000" pitchFamily="65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迷你简卡通" panose="03000509000000000000" pitchFamily="65" charset="-122"/>
        <a:ea typeface="迷你简卡通" panose="03000509000000000000" pitchFamily="65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迷你简卡通" panose="03000509000000000000" pitchFamily="65" charset="-122"/>
        <a:ea typeface="迷你简卡通" panose="03000509000000000000" pitchFamily="65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迷你简卡通" panose="03000509000000000000" pitchFamily="65" charset="-122"/>
        <a:ea typeface="迷你简卡通" panose="03000509000000000000" pitchFamily="65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07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56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540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464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968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894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553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630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2483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40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046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7850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1190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451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2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773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5774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9B3FF-6E43-485C-BB47-B4BDA3962F5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5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3D6877-9B28-40EE-A0DB-EDFF93929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5CD595-FEE0-448D-9CBE-762FCED67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E136B2-16EE-4DB9-B99C-52E82596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ED64D2E-E983-4F72-A4F5-EB898F883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0" r="10518" b="11571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D9FFFF"/>
          </a:solidFill>
        </p:spPr>
      </p:pic>
      <p:sp>
        <p:nvSpPr>
          <p:cNvPr id="8" name="日期占位符 3">
            <a:extLst>
              <a:ext uri="{FF2B5EF4-FFF2-40B4-BE49-F238E27FC236}">
                <a16:creationId xmlns:a16="http://schemas.microsoft.com/office/drawing/2014/main" id="{28BD5861-2ADE-4EBB-ADE5-62FE63F5A812}"/>
              </a:ext>
            </a:extLst>
          </p:cNvPr>
          <p:cNvSpPr txBox="1">
            <a:spLocks/>
          </p:cNvSpPr>
          <p:nvPr userDrawn="1"/>
        </p:nvSpPr>
        <p:spPr>
          <a:xfrm>
            <a:off x="0" y="6538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  <p:sp>
        <p:nvSpPr>
          <p:cNvPr id="7" name="标题占位符 1">
            <a:extLst>
              <a:ext uri="{FF2B5EF4-FFF2-40B4-BE49-F238E27FC236}">
                <a16:creationId xmlns:a16="http://schemas.microsoft.com/office/drawing/2014/main" id="{CA216769-710D-4BBB-BBE2-F532EF77C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612" y="-156410"/>
            <a:ext cx="2038815" cy="839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 err="1"/>
              <a:t>mangnon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364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656188-2157-4324-81DD-DA93EAB3A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7391" y="0"/>
            <a:ext cx="2038815" cy="8392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32E928D-6E61-46EB-BCF8-3C150C5A9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7EDEBF-053B-4F8E-AE0B-3D16FE28B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983704-4211-4EB6-B256-1745040C0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268250-74AD-4214-B7F1-B57FE0C22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671E39B8-775E-495C-B531-426675F24F62}"/>
              </a:ext>
            </a:extLst>
          </p:cNvPr>
          <p:cNvSpPr txBox="1">
            <a:spLocks/>
          </p:cNvSpPr>
          <p:nvPr userDrawn="1"/>
        </p:nvSpPr>
        <p:spPr>
          <a:xfrm>
            <a:off x="1113663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054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B939F9-8D6A-4993-8CA6-F9E22064D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063E8F-77FB-4CA6-8D02-6CAA8B2248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3E668E-210C-4113-985C-6F39EFA01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E93DBC-9D70-4550-83F3-81BBC0EF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A48B93-BA56-48B6-811F-5E2A78D7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CCD9D811-D21B-4CDB-83ED-CF48A04D5217}"/>
              </a:ext>
            </a:extLst>
          </p:cNvPr>
          <p:cNvSpPr txBox="1">
            <a:spLocks/>
          </p:cNvSpPr>
          <p:nvPr userDrawn="1"/>
        </p:nvSpPr>
        <p:spPr>
          <a:xfrm>
            <a:off x="0" y="234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609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852F10-B6D2-4D5B-8F75-FAB4DD781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6356E4-1CFC-4A83-B058-515B4F17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3D4403-7486-42E6-ABFB-9EB150373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B30F82C-18A2-459D-B423-41ECA38B8D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1" r="7691" b="661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日期占位符 3">
            <a:extLst>
              <a:ext uri="{FF2B5EF4-FFF2-40B4-BE49-F238E27FC236}">
                <a16:creationId xmlns:a16="http://schemas.microsoft.com/office/drawing/2014/main" id="{67A475AA-8B1D-472A-93EA-6237694F5701}"/>
              </a:ext>
            </a:extLst>
          </p:cNvPr>
          <p:cNvSpPr txBox="1">
            <a:spLocks/>
          </p:cNvSpPr>
          <p:nvPr userDrawn="1"/>
        </p:nvSpPr>
        <p:spPr>
          <a:xfrm>
            <a:off x="8763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  <p:sp>
        <p:nvSpPr>
          <p:cNvPr id="8" name="标题占位符 1">
            <a:extLst>
              <a:ext uri="{FF2B5EF4-FFF2-40B4-BE49-F238E27FC236}">
                <a16:creationId xmlns:a16="http://schemas.microsoft.com/office/drawing/2014/main" id="{A2663A83-833E-460B-84C0-DBE3EB22F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612" y="-156410"/>
            <a:ext cx="2038815" cy="839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 err="1"/>
              <a:t>mangnon</a:t>
            </a:r>
            <a:endParaRPr lang="zh-CN" altLang="en-US" dirty="0"/>
          </a:p>
        </p:txBody>
      </p:sp>
      <p:sp>
        <p:nvSpPr>
          <p:cNvPr id="10" name="标题占位符 1">
            <a:extLst>
              <a:ext uri="{FF2B5EF4-FFF2-40B4-BE49-F238E27FC236}">
                <a16:creationId xmlns:a16="http://schemas.microsoft.com/office/drawing/2014/main" id="{508571DD-0307-472D-8313-DFE254B7DD4B}"/>
              </a:ext>
            </a:extLst>
          </p:cNvPr>
          <p:cNvSpPr txBox="1">
            <a:spLocks/>
          </p:cNvSpPr>
          <p:nvPr userDrawn="1"/>
        </p:nvSpPr>
        <p:spPr>
          <a:xfrm>
            <a:off x="0" y="-158170"/>
            <a:ext cx="2038815" cy="839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Bebas Neue Bold" panose="020B0606020202050201" pitchFamily="34" charset="0"/>
                <a:ea typeface="+mj-ea"/>
                <a:cs typeface="+mj-cs"/>
              </a:defRPr>
            </a:lvl1pPr>
          </a:lstStyle>
          <a:p>
            <a:r>
              <a:rPr lang="en-US" altLang="zh-CN"/>
              <a:t>mangnon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293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gradFill flip="none" rotWithShape="1">
          <a:gsLst>
            <a:gs pos="22000">
              <a:srgbClr val="CCFFFE"/>
            </a:gs>
            <a:gs pos="61000">
              <a:srgbClr val="CCFFFE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086D0D5-4012-4AC8-8064-7F14F4502C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44" y="278101"/>
            <a:ext cx="2861078" cy="7799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2435017-43FF-4BFE-A32E-FEB73C5426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8" t="75273" r="3830" b="-2463"/>
          <a:stretch/>
        </p:blipFill>
        <p:spPr>
          <a:xfrm>
            <a:off x="0" y="-91560"/>
            <a:ext cx="970671" cy="13520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ABDF809-573F-4B95-A3CC-739A62778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96" r="32226" b="3745"/>
          <a:stretch/>
        </p:blipFill>
        <p:spPr>
          <a:xfrm>
            <a:off x="9505950" y="4675388"/>
            <a:ext cx="2686050" cy="21826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74F7CD5-3B66-479A-B475-397C913A6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7968" r="26979" b="40927"/>
          <a:stretch/>
        </p:blipFill>
        <p:spPr>
          <a:xfrm>
            <a:off x="5399805" y="4942896"/>
            <a:ext cx="4106145" cy="154304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E49AC6F-7EFE-4562-AC7B-91579796AB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7968" r="-1479" b="35838"/>
          <a:stretch/>
        </p:blipFill>
        <p:spPr>
          <a:xfrm>
            <a:off x="0" y="4942896"/>
            <a:ext cx="5685633" cy="1915104"/>
          </a:xfrm>
          <a:prstGeom prst="rect">
            <a:avLst/>
          </a:prstGeom>
        </p:spPr>
      </p:pic>
      <p:sp>
        <p:nvSpPr>
          <p:cNvPr id="9" name="日期占位符 3">
            <a:extLst>
              <a:ext uri="{FF2B5EF4-FFF2-40B4-BE49-F238E27FC236}">
                <a16:creationId xmlns:a16="http://schemas.microsoft.com/office/drawing/2014/main" id="{7B4DE206-1251-42DF-B006-5B97F41247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3663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</a:defRPr>
            </a:lvl1pPr>
          </a:lstStyle>
          <a:p>
            <a:r>
              <a:rPr lang="en-US" altLang="zh-CN" dirty="0"/>
              <a:t>DIEUHIEN</a:t>
            </a:r>
            <a:endParaRPr lang="zh-CN" altLang="en-US" dirty="0"/>
          </a:p>
        </p:txBody>
      </p:sp>
      <p:sp>
        <p:nvSpPr>
          <p:cNvPr id="10" name="标题占位符 1">
            <a:extLst>
              <a:ext uri="{FF2B5EF4-FFF2-40B4-BE49-F238E27FC236}">
                <a16:creationId xmlns:a16="http://schemas.microsoft.com/office/drawing/2014/main" id="{E87E1AB0-4478-4CF0-A785-9FFB846C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1612" y="-156410"/>
            <a:ext cx="2038815" cy="8392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dirty="0" err="1"/>
              <a:t>mangnon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502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07E0E5-0B2B-4573-8A9B-C72438F3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7391" y="0"/>
            <a:ext cx="2038815" cy="8392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3E1ED8-1FA1-4393-94A4-EF2803BA0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FA982CF-37A2-42E2-BAD2-E1354C4FF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080C3E-22B1-44D7-B308-C223C65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41DEAAD-082D-45CB-9A62-A7DAB461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B188B6-73C8-4DF2-8C11-30DD5421D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A87277AD-DC11-4270-AF83-DB3C00B4F971}"/>
              </a:ext>
            </a:extLst>
          </p:cNvPr>
          <p:cNvSpPr txBox="1">
            <a:spLocks/>
          </p:cNvSpPr>
          <p:nvPr userDrawn="1"/>
        </p:nvSpPr>
        <p:spPr>
          <a:xfrm>
            <a:off x="11353800" y="2555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20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085513-BEFE-45AB-9695-AABCDA47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95C0BC-2F00-4B57-8DEE-CF80E07EE0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9ED37D9-C6D7-4797-BFD3-50940A70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F42A1CC-AE30-4E23-9043-EDDA8D2D0D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95B575-0244-4537-958B-A6CD74C62E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DC528B4-E11A-4985-8DD6-071625F235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A68F854-183A-4004-BFA7-0D828D13C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2193C94-12EF-4D4F-8126-DDACDA54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日期占位符 3">
            <a:extLst>
              <a:ext uri="{FF2B5EF4-FFF2-40B4-BE49-F238E27FC236}">
                <a16:creationId xmlns:a16="http://schemas.microsoft.com/office/drawing/2014/main" id="{7D8B06BE-CA38-4109-9FF8-F22B819DBA69}"/>
              </a:ext>
            </a:extLst>
          </p:cNvPr>
          <p:cNvSpPr txBox="1">
            <a:spLocks/>
          </p:cNvSpPr>
          <p:nvPr userDrawn="1"/>
        </p:nvSpPr>
        <p:spPr>
          <a:xfrm>
            <a:off x="0" y="658082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9506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E9C7E2-9966-42FF-A7D6-C52B7FE9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7391" y="0"/>
            <a:ext cx="2038815" cy="83920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F387001-6EB0-41AF-8EF7-3B7C0510D1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04087B4-2690-4A13-85BD-7E5A67FEB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0180123-36DE-457A-8F0A-522F354DE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6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088B209-B849-4BB6-A538-8E6B399DE6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79F965B-A2FC-4C62-B7E0-24B88D13C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2B2780F-95B0-42AC-99FD-6DA191562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39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190A1C-C75E-44EC-BFC1-0557F0638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43D4AA-D1A3-49E9-BB65-A2076AEFD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4B01143-C18B-4584-8548-94346B9C2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D57E23-8798-48A1-935B-F99247834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01092B-B52D-44FD-8F3D-63F5A52EA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1CF15-251D-41A1-BCE2-8168214D2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2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D9EBC7-0CDA-4344-B63E-96970C39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67FD072-D7C5-4368-89A7-5AC7896B9F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6A99E5-C8D2-4E15-9EFB-D617116FA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704C7E-F111-4CC0-8CE1-9393C683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5F78E1-BD66-4A48-9B2D-CF24F0BE4EF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AA8B45-BF32-43B2-9510-4ACC8BCC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0158AB-E182-41B6-A938-F2818C90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8B1722-75B1-420A-B968-ABA30A76E6A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89A09FB8-0ADD-49A9-8201-1F8C40EDC6CF}"/>
              </a:ext>
            </a:extLst>
          </p:cNvPr>
          <p:cNvSpPr txBox="1">
            <a:spLocks/>
          </p:cNvSpPr>
          <p:nvPr userDrawn="1"/>
        </p:nvSpPr>
        <p:spPr>
          <a:xfrm>
            <a:off x="11353800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4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UVN Hai Long" panose="020D0800030108070604" pitchFamily="34" charset="0"/>
                <a:ea typeface="迷你简卡通" panose="03000509000000000000" pitchFamily="65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/>
              <a:t>DIEUHIEN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57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07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6">
              <a:lumMod val="20000"/>
              <a:lumOff val="80000"/>
            </a:schemeClr>
          </a:solidFill>
          <a:latin typeface="#9Slide03 Bebas Neue Bold" panose="020B0606020202050201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迷你简卡通" panose="03000509000000000000" pitchFamily="65" charset="-122"/>
          <a:ea typeface="迷你简卡通" panose="03000509000000000000" pitchFamily="65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svg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8.sv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12" Type="http://schemas.microsoft.com/office/2007/relationships/hdphoto" Target="../media/hdphoto1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eg"/><Relationship Id="rId11" Type="http://schemas.openxmlformats.org/officeDocument/2006/relationships/image" Target="../media/image47.png"/><Relationship Id="rId5" Type="http://schemas.microsoft.com/office/2007/relationships/hdphoto" Target="../media/hdphoto11.wdp"/><Relationship Id="rId10" Type="http://schemas.microsoft.com/office/2007/relationships/hdphoto" Target="../media/hdphoto12.wdp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1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jpg"/><Relationship Id="rId11" Type="http://schemas.openxmlformats.org/officeDocument/2006/relationships/image" Target="../media/image55.jpg"/><Relationship Id="rId5" Type="http://schemas.openxmlformats.org/officeDocument/2006/relationships/image" Target="../media/image49.jpg"/><Relationship Id="rId10" Type="http://schemas.openxmlformats.org/officeDocument/2006/relationships/image" Target="../media/image54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jpeg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4.wdp"/><Relationship Id="rId5" Type="http://schemas.openxmlformats.org/officeDocument/2006/relationships/image" Target="../media/image62.png"/><Relationship Id="rId4" Type="http://schemas.openxmlformats.org/officeDocument/2006/relationships/image" Target="../media/image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8.sv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8.svg"/><Relationship Id="rId7" Type="http://schemas.openxmlformats.org/officeDocument/2006/relationships/image" Target="../media/image6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64.png"/><Relationship Id="rId10" Type="http://schemas.openxmlformats.org/officeDocument/2006/relationships/image" Target="../media/image68.pn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73.jpeg"/><Relationship Id="rId3" Type="http://schemas.openxmlformats.org/officeDocument/2006/relationships/image" Target="../media/image4.png"/><Relationship Id="rId7" Type="http://schemas.openxmlformats.org/officeDocument/2006/relationships/image" Target="../media/image69.png"/><Relationship Id="rId12" Type="http://schemas.openxmlformats.org/officeDocument/2006/relationships/image" Target="../media/image7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17.wdp"/><Relationship Id="rId5" Type="http://schemas.openxmlformats.org/officeDocument/2006/relationships/image" Target="../media/image14.png"/><Relationship Id="rId10" Type="http://schemas.openxmlformats.org/officeDocument/2006/relationships/image" Target="../media/image71.png"/><Relationship Id="rId4" Type="http://schemas.openxmlformats.org/officeDocument/2006/relationships/image" Target="../media/image13.png"/><Relationship Id="rId9" Type="http://schemas.openxmlformats.org/officeDocument/2006/relationships/image" Target="../media/image70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g"/><Relationship Id="rId3" Type="http://schemas.openxmlformats.org/officeDocument/2006/relationships/image" Target="../media/image4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7.jpg"/><Relationship Id="rId5" Type="http://schemas.openxmlformats.org/officeDocument/2006/relationships/image" Target="../media/image14.png"/><Relationship Id="rId10" Type="http://schemas.microsoft.com/office/2007/relationships/hdphoto" Target="../media/hdphoto18.wdp"/><Relationship Id="rId4" Type="http://schemas.openxmlformats.org/officeDocument/2006/relationships/image" Target="../media/image13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8.sv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13" Type="http://schemas.openxmlformats.org/officeDocument/2006/relationships/image" Target="../media/image21.jp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9.jpg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8.sv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openxmlformats.org/officeDocument/2006/relationships/image" Target="../media/image14.png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1.jpeg"/><Relationship Id="rId3" Type="http://schemas.openxmlformats.org/officeDocument/2006/relationships/image" Target="../media/image24.jpg"/><Relationship Id="rId7" Type="http://schemas.microsoft.com/office/2007/relationships/hdphoto" Target="../media/hdphoto5.wdp"/><Relationship Id="rId12" Type="http://schemas.microsoft.com/office/2007/relationships/hdphoto" Target="../media/hdphoto7.wdp"/><Relationship Id="rId17" Type="http://schemas.openxmlformats.org/officeDocument/2006/relationships/image" Target="../media/image33.jp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11" Type="http://schemas.openxmlformats.org/officeDocument/2006/relationships/image" Target="../media/image30.jpeg"/><Relationship Id="rId5" Type="http://schemas.openxmlformats.org/officeDocument/2006/relationships/image" Target="../media/image26.jpg"/><Relationship Id="rId15" Type="http://schemas.openxmlformats.org/officeDocument/2006/relationships/image" Target="../media/image15.png"/><Relationship Id="rId10" Type="http://schemas.openxmlformats.org/officeDocument/2006/relationships/image" Target="../media/image29.jpg"/><Relationship Id="rId4" Type="http://schemas.openxmlformats.org/officeDocument/2006/relationships/image" Target="../media/image25.jpg"/><Relationship Id="rId9" Type="http://schemas.microsoft.com/office/2007/relationships/hdphoto" Target="../media/hdphoto6.wdp"/><Relationship Id="rId14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openxmlformats.org/officeDocument/2006/relationships/image" Target="../media/image14.png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microsoft.com/office/2007/relationships/hdphoto" Target="../media/hdphoto9.wdp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3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48B675A9-9FC1-41A1-92B5-3BDF120EB6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810294" y="-2003099"/>
            <a:ext cx="12601173" cy="739980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AC5F1F1E-0F55-4945-A242-63EB760C006F}"/>
              </a:ext>
            </a:extLst>
          </p:cNvPr>
          <p:cNvSpPr txBox="1"/>
          <p:nvPr/>
        </p:nvSpPr>
        <p:spPr>
          <a:xfrm>
            <a:off x="3188970" y="1333321"/>
            <a:ext cx="548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chemeClr val="bg1"/>
                </a:solidFill>
                <a:latin typeface="UVN Nguyen Du" panose="04030805020802020802" pitchFamily="82" charset="0"/>
                <a:ea typeface="华文琥珀" panose="02010800040101010101" pitchFamily="2" charset="-122"/>
              </a:rPr>
              <a:t>ĐỊA LÍ 4</a:t>
            </a:r>
            <a:endParaRPr lang="zh-CN" altLang="en-US" sz="8800" b="1" dirty="0">
              <a:solidFill>
                <a:schemeClr val="bg1"/>
              </a:solidFill>
              <a:latin typeface="UVN Nguyen Du" panose="04030805020802020802" pitchFamily="82" charset="0"/>
              <a:ea typeface="华文琥珀" panose="02010800040101010101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35FA434-7126-4BDC-B18A-8F427AAD0CA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0" y="4070064"/>
            <a:ext cx="2301240" cy="23720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AD66826-006A-41E7-AA8A-3F62AA946D4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4" t="34357" r="2121" b="44850"/>
          <a:stretch/>
        </p:blipFill>
        <p:spPr>
          <a:xfrm>
            <a:off x="9589770" y="3477518"/>
            <a:ext cx="2301240" cy="23720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7EA76CB-0B81-4C0B-A23C-54C625C908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t="32714" r="49822" b="46493"/>
          <a:stretch/>
        </p:blipFill>
        <p:spPr>
          <a:xfrm>
            <a:off x="1345224" y="3229587"/>
            <a:ext cx="2301240" cy="237204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9061DC5-1FCA-4153-B424-FCDA9A8392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839521"/>
            <a:ext cx="1117202" cy="1155561"/>
          </a:xfrm>
          <a:prstGeom prst="rect">
            <a:avLst/>
          </a:prstGeom>
        </p:spPr>
      </p:pic>
      <p:sp>
        <p:nvSpPr>
          <p:cNvPr id="13" name="文本框 10">
            <a:extLst>
              <a:ext uri="{FF2B5EF4-FFF2-40B4-BE49-F238E27FC236}">
                <a16:creationId xmlns:a16="http://schemas.microsoft.com/office/drawing/2014/main" id="{14AC2DD4-40B7-451A-A7CD-6E4B07096E15}"/>
              </a:ext>
            </a:extLst>
          </p:cNvPr>
          <p:cNvSpPr txBox="1"/>
          <p:nvPr/>
        </p:nvSpPr>
        <p:spPr>
          <a:xfrm>
            <a:off x="3087569" y="1363831"/>
            <a:ext cx="548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solidFill>
                  <a:schemeClr val="accent6">
                    <a:lumMod val="75000"/>
                  </a:schemeClr>
                </a:solidFill>
                <a:latin typeface="UVN Nguyen Du" panose="04030805020802020802" pitchFamily="82" charset="0"/>
                <a:ea typeface="华文琥珀" panose="02010800040101010101" pitchFamily="2" charset="-122"/>
              </a:rPr>
              <a:t>ĐỊA LÍ 4</a:t>
            </a:r>
            <a:endParaRPr lang="zh-CN" altLang="en-US" sz="8800" b="1" dirty="0">
              <a:solidFill>
                <a:schemeClr val="accent6">
                  <a:lumMod val="75000"/>
                </a:schemeClr>
              </a:solidFill>
              <a:latin typeface="UVN Nguyen Du" panose="04030805020802020802" pitchFamily="82" charset="0"/>
              <a:ea typeface="华文琥珀" panose="02010800040101010101" pitchFamily="2" charset="-122"/>
            </a:endParaRP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9BB26410-21BD-4714-9AF5-17AD5066F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69" y="2891475"/>
            <a:ext cx="6276765" cy="2816340"/>
          </a:xfrm>
          <a:prstGeom prst="rect">
            <a:avLst/>
          </a:prstGeom>
        </p:spPr>
      </p:pic>
      <p:sp>
        <p:nvSpPr>
          <p:cNvPr id="10" name="文本框 3">
            <a:extLst>
              <a:ext uri="{FF2B5EF4-FFF2-40B4-BE49-F238E27FC236}">
                <a16:creationId xmlns:a16="http://schemas.microsoft.com/office/drawing/2014/main" id="{8E6E8FF5-0C13-48AA-BE5B-1A00BC9A340D}"/>
              </a:ext>
            </a:extLst>
          </p:cNvPr>
          <p:cNvSpPr txBox="1"/>
          <p:nvPr/>
        </p:nvSpPr>
        <p:spPr>
          <a:xfrm>
            <a:off x="5044994" y="4230487"/>
            <a:ext cx="2403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60007" dir="5400000" sy="-100000" algn="bl" rotWithShape="0"/>
                </a:effectLst>
                <a:latin typeface="UVN Huong Que Nang" panose="020E0804040705030404" pitchFamily="34" charset="0"/>
                <a:ea typeface="迷你简卡通" panose="03000509000000000000" pitchFamily="65" charset="-122"/>
              </a:rPr>
              <a:t>ÔN TẬP</a:t>
            </a:r>
            <a:endParaRPr lang="zh-CN" altLang="en-US" sz="4800" b="1" dirty="0"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reflection blurRad="6350" stA="50000" endA="300" endPos="50000" dist="60007" dir="5400000" sy="-100000" algn="bl" rotWithShape="0"/>
              </a:effectLst>
              <a:latin typeface="UVN Huong Que Nang" panose="020E0804040705030404" pitchFamily="34" charset="0"/>
              <a:ea typeface="迷你简卡通" panose="03000509000000000000" pitchFamily="65" charset="-122"/>
            </a:endParaRPr>
          </a:p>
        </p:txBody>
      </p:sp>
      <p:pic>
        <p:nvPicPr>
          <p:cNvPr id="24" name="Picture 2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BCDFCA97-86DF-4A53-ABF4-03AB1EAD9D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24" b="92214" l="10000" r="90000">
                        <a14:foregroundMark x1="34302" y1="72366" x2="34302" y2="72366"/>
                        <a14:foregroundMark x1="34302" y1="72366" x2="34302" y2="72366"/>
                        <a14:foregroundMark x1="41395" y1="77863" x2="41395" y2="77863"/>
                        <a14:foregroundMark x1="41395" y1="77863" x2="41395" y2="77863"/>
                        <a14:foregroundMark x1="35349" y1="73282" x2="35349" y2="73282"/>
                        <a14:foregroundMark x1="34767" y1="72214" x2="34767" y2="72214"/>
                        <a14:foregroundMark x1="34651" y1="71756" x2="34651" y2="71756"/>
                        <a14:foregroundMark x1="34651" y1="71756" x2="34651" y2="71756"/>
                        <a14:foregroundMark x1="35116" y1="71756" x2="35116" y2="71756"/>
                        <a14:foregroundMark x1="35349" y1="71756" x2="35349" y2="71756"/>
                        <a14:foregroundMark x1="35349" y1="71450" x2="35349" y2="71450"/>
                        <a14:foregroundMark x1="35349" y1="71450" x2="35349" y2="71450"/>
                        <a14:foregroundMark x1="38140" y1="72214" x2="38140" y2="72214"/>
                        <a14:foregroundMark x1="38488" y1="73130" x2="38488" y2="73130"/>
                        <a14:foregroundMark x1="39884" y1="76641" x2="39884" y2="77557"/>
                        <a14:foregroundMark x1="39302" y1="79084" x2="39302" y2="79084"/>
                        <a14:foregroundMark x1="39070" y1="84122" x2="39070" y2="84580"/>
                        <a14:foregroundMark x1="39302" y1="86260" x2="39302" y2="86260"/>
                        <a14:foregroundMark x1="81744" y1="36794" x2="81744" y2="36794"/>
                        <a14:foregroundMark x1="55814" y1="36794" x2="55814" y2="36794"/>
                        <a14:foregroundMark x1="57791" y1="68092" x2="57791" y2="68092"/>
                        <a14:foregroundMark x1="78953" y1="65344" x2="78953" y2="65344"/>
                        <a14:foregroundMark x1="52674" y1="91145" x2="52674" y2="91145"/>
                        <a14:foregroundMark x1="52907" y1="90534" x2="52907" y2="90534"/>
                        <a14:foregroundMark x1="52907" y1="90534" x2="52907" y2="90534"/>
                        <a14:foregroundMark x1="61628" y1="90840" x2="61628" y2="90840"/>
                        <a14:foregroundMark x1="61628" y1="90840" x2="61628" y2="90840"/>
                        <a14:foregroundMark x1="74767" y1="91450" x2="74767" y2="91450"/>
                        <a14:foregroundMark x1="74767" y1="91450" x2="74767" y2="91450"/>
                        <a14:foregroundMark x1="82791" y1="92214" x2="82791" y2="92214"/>
                        <a14:foregroundMark x1="82791" y1="92214" x2="82791" y2="92214"/>
                        <a14:backgroundMark x1="33488" y1="72214" x2="33488" y2="72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1111049"/>
            <a:ext cx="8191500" cy="6238875"/>
          </a:xfrm>
          <a:prstGeom prst="rect">
            <a:avLst/>
          </a:prstGeom>
        </p:spPr>
      </p:pic>
      <p:pic>
        <p:nvPicPr>
          <p:cNvPr id="2" name="HopeYou-V.A-3640547">
            <a:hlinkClick r:id="" action="ppaction://media"/>
            <a:extLst>
              <a:ext uri="{FF2B5EF4-FFF2-40B4-BE49-F238E27FC236}">
                <a16:creationId xmlns:a16="http://schemas.microsoft.com/office/drawing/2014/main" id="{0EF98CAB-4B2F-4EC6-A72C-487957CC4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765909" y="-792585"/>
            <a:ext cx="604988" cy="60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98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8" presetClass="entr" presetSubtype="0" accel="5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8" presetClass="entr" presetSubtype="0" accel="5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3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25B546F6-D709-484E-9F61-12612E5AD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80275" y="0"/>
            <a:ext cx="1135513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3631E26-2764-4EC3-9488-467C99CEB7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44E3FA0-9982-4927-8AA4-57F86249B0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827936" y="3664750"/>
            <a:ext cx="1710330" cy="17629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C9CF21-8533-4AD3-8090-ACC0497FB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3AF52A-A38F-4B57-8B33-7011045CFAF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A31631F-D713-420C-A6F6-7425425189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4CF696-D82E-4961-BE1E-5581036DB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93" y="252793"/>
            <a:ext cx="7128500" cy="171440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7F0DD46E-001A-47DB-873A-2F586BF5CE2A}"/>
              </a:ext>
            </a:extLst>
          </p:cNvPr>
          <p:cNvGrpSpPr/>
          <p:nvPr/>
        </p:nvGrpSpPr>
        <p:grpSpPr>
          <a:xfrm>
            <a:off x="3511356" y="733405"/>
            <a:ext cx="6245676" cy="732061"/>
            <a:chOff x="964918" y="2358856"/>
            <a:chExt cx="5369000" cy="732230"/>
          </a:xfrm>
        </p:grpSpPr>
        <p:sp>
          <p:nvSpPr>
            <p:cNvPr id="27" name="_14">
              <a:extLst>
                <a:ext uri="{FF2B5EF4-FFF2-40B4-BE49-F238E27FC236}">
                  <a16:creationId xmlns:a16="http://schemas.microsoft.com/office/drawing/2014/main" id="{F8333E21-7DFE-4D5C-8DEB-521839D1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918" y="2358856"/>
              <a:ext cx="1123680" cy="732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9" tIns="45709" rIns="91419" bIns="45709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algn="ctr" defTabSz="914217"/>
              <a:r>
                <a:rPr lang="en-US" altLang="zh-CN" sz="5400" b="1" spc="600" dirty="0">
                  <a:solidFill>
                    <a:schemeClr val="bg1"/>
                  </a:solidFill>
                  <a:latin typeface="Bernard MT Condensed" panose="02050806060905020404" pitchFamily="18" charset="0"/>
                  <a:ea typeface="迷你简卡通" panose="03000509000000000000" pitchFamily="65" charset="-122"/>
                </a:rPr>
                <a:t>02</a:t>
              </a:r>
              <a:endParaRPr lang="zh-CN" altLang="zh-CN" sz="5400" b="1" spc="600" dirty="0">
                <a:solidFill>
                  <a:schemeClr val="bg1"/>
                </a:solidFill>
                <a:latin typeface="Bernard MT Condensed" panose="02050806060905020404" pitchFamily="18" charset="0"/>
                <a:ea typeface="迷你简卡通" panose="03000509000000000000" pitchFamily="65" charset="-122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A0D3BD7-9375-4836-A961-E2E2E19018E7}"/>
                </a:ext>
              </a:extLst>
            </p:cNvPr>
            <p:cNvSpPr/>
            <p:nvPr/>
          </p:nvSpPr>
          <p:spPr bwMode="auto">
            <a:xfrm>
              <a:off x="1663688" y="2425384"/>
              <a:ext cx="4670230" cy="5496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spcBef>
                  <a:spcPct val="50000"/>
                </a:spcBef>
              </a:pP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Con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người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và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các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hoạt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động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sinh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hoạt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sản</a:t>
              </a: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 </a:t>
              </a:r>
              <a:r>
                <a:rPr lang="en-US" altLang="zh-CN" sz="5000" dirty="0" err="1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xuất</a:t>
              </a:r>
              <a:endParaRPr lang="zh-CN" altLang="en-US" sz="5000" dirty="0">
                <a:solidFill>
                  <a:schemeClr val="bg1"/>
                </a:solidFill>
                <a:latin typeface="UVN Hai Ba Trung" pitchFamily="2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DAA515-4606-4BB6-94D3-FFCBE29BB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79" y="1825118"/>
            <a:ext cx="6089207" cy="50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086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12CCC03-B48D-4A74-8AAB-0AAAE6CF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534803"/>
            <a:ext cx="11871959" cy="513790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73004F-3226-422E-BB6D-8AC8D90E7B3E}"/>
              </a:ext>
            </a:extLst>
          </p:cNvPr>
          <p:cNvSpPr txBox="1"/>
          <p:nvPr/>
        </p:nvSpPr>
        <p:spPr>
          <a:xfrm>
            <a:off x="1264046" y="416580"/>
            <a:ext cx="29284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Hoàng</a:t>
            </a:r>
            <a:r>
              <a:rPr lang="en-US" altLang="zh-CN" sz="2500" dirty="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Liên</a:t>
            </a:r>
            <a:r>
              <a:rPr lang="en-US" altLang="zh-CN" sz="2500" dirty="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Sơn</a:t>
            </a:r>
            <a:endParaRPr lang="zh-CN" altLang="en-US" sz="2500" dirty="0">
              <a:solidFill>
                <a:schemeClr val="bg1"/>
              </a:solidFill>
              <a:latin typeface="UVN Thay Giao Nang" panose="02090805050506020203" pitchFamily="18" charset="0"/>
              <a:ea typeface="华文琥珀" panose="02010800040101010101" pitchFamily="2" charset="-122"/>
            </a:endParaRP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95169C69-E14F-4BAA-9E77-F687272072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7" b="96415" l="9987" r="89885">
                        <a14:foregroundMark x1="40409" y1="80011" x2="27017" y2="95006"/>
                        <a14:foregroundMark x1="27017" y1="95006" x2="54033" y2="99872"/>
                        <a14:foregroundMark x1="54033" y1="99872" x2="74008" y2="96415"/>
                        <a14:foregroundMark x1="74008" y1="96415" x2="57106" y2="77593"/>
                        <a14:foregroundMark x1="57106" y1="77593" x2="56338" y2="77593"/>
                        <a14:backgroundMark x1="28425" y1="34187" x2="22279" y2="54673"/>
                        <a14:backgroundMark x1="22279" y1="54673" x2="30218" y2="73239"/>
                        <a14:backgroundMark x1="47631" y1="26248" x2="25608" y2="36108"/>
                        <a14:backgroundMark x1="25608" y1="36108" x2="18438" y2="60948"/>
                        <a14:backgroundMark x1="18438" y1="60948" x2="19078" y2="62740"/>
                        <a14:backgroundMark x1="67478" y1="24328" x2="76312" y2="48143"/>
                        <a14:backgroundMark x1="76312" y1="48143" x2="72343" y2="71575"/>
                        <a14:backgroundMark x1="72343" y1="71575" x2="87196" y2="49552"/>
                        <a14:backgroundMark x1="87196" y1="49552" x2="83611" y2="65813"/>
                        <a14:backgroundMark x1="69270" y1="72087" x2="72343" y2="72087"/>
                        <a14:backgroundMark x1="48143" y1="20615" x2="26504" y2="33163"/>
                        <a14:backgroundMark x1="26504" y1="33163" x2="18182" y2="52497"/>
                        <a14:backgroundMark x1="18182" y1="52497" x2="24712" y2="74904"/>
                        <a14:backgroundMark x1="24712" y1="74904" x2="17542" y2="81434"/>
                        <a14:backgroundMark x1="50448" y1="25608" x2="74008" y2="32907"/>
                        <a14:backgroundMark x1="74008" y1="32907" x2="66453" y2="14085"/>
                        <a14:backgroundMark x1="66453" y1="14085" x2="40205" y2="20359"/>
                        <a14:backgroundMark x1="40205" y1="20359" x2="50448" y2="25096"/>
                        <a14:backgroundMark x1="73752" y1="64533" x2="79257" y2="85275"/>
                        <a14:backgroundMark x1="79257" y1="85275" x2="88988" y2="64533"/>
                        <a14:backgroundMark x1="88988" y1="64533" x2="76569" y2="64917"/>
                        <a14:backgroundMark x1="68758" y1="80026" x2="68758" y2="80026"/>
                        <a14:backgroundMark x1="68758" y1="80026" x2="68758" y2="80026"/>
                        <a14:backgroundMark x1="67862" y1="70935" x2="71959" y2="68630"/>
                        <a14:backgroundMark x1="63764" y1="74520" x2="63764" y2="74520"/>
                        <a14:backgroundMark x1="63764" y1="74520" x2="63764" y2="74520"/>
                        <a14:backgroundMark x1="63764" y1="74520" x2="63764" y2="74520"/>
                        <a14:backgroundMark x1="31242" y1="69910" x2="22151" y2="79129"/>
                        <a14:backgroundMark x1="30858" y1="77721" x2="30858" y2="77721"/>
                        <a14:backgroundMark x1="30858" y1="77721" x2="30858" y2="77721"/>
                        <a14:backgroundMark x1="30858" y1="77721" x2="30858" y2="77721"/>
                        <a14:backgroundMark x1="41997" y1="77465" x2="17414" y2="79770"/>
                        <a14:backgroundMark x1="17414" y1="79770" x2="38028" y2="76312"/>
                        <a14:backgroundMark x1="38028" y1="76312" x2="39437" y2="76312"/>
                        <a14:backgroundMark x1="60819" y1="72727" x2="80282" y2="82074"/>
                        <a14:backgroundMark x1="80282" y1="82074" x2="61588" y2="72727"/>
                        <a14:backgroundMark x1="61588" y1="72727" x2="61588" y2="7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526">
            <a:off x="6096842" y="2552056"/>
            <a:ext cx="2069845" cy="2069845"/>
          </a:xfrm>
          <a:prstGeom prst="rect">
            <a:avLst/>
          </a:prstGeom>
        </p:spPr>
      </p:pic>
      <p:pic>
        <p:nvPicPr>
          <p:cNvPr id="14" name="Picture 42" descr="Dao">
            <a:extLst>
              <a:ext uri="{FF2B5EF4-FFF2-40B4-BE49-F238E27FC236}">
                <a16:creationId xmlns:a16="http://schemas.microsoft.com/office/drawing/2014/main" id="{C553889D-9CA3-4011-8965-3CEE32E52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652106" y="146800"/>
            <a:ext cx="2394035" cy="2716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4" descr="Mông">
            <a:extLst>
              <a:ext uri="{FF2B5EF4-FFF2-40B4-BE49-F238E27FC236}">
                <a16:creationId xmlns:a16="http://schemas.microsoft.com/office/drawing/2014/main" id="{219998A1-036B-4050-A82C-FF95ED50F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429304" y="1201302"/>
            <a:ext cx="1995509" cy="206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47" descr="dt thai">
            <a:extLst>
              <a:ext uri="{FF2B5EF4-FFF2-40B4-BE49-F238E27FC236}">
                <a16:creationId xmlns:a16="http://schemas.microsoft.com/office/drawing/2014/main" id="{69DD0800-812E-47A1-9C66-21E14DA54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3453166" y="3156114"/>
            <a:ext cx="2971373" cy="2231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854DD7-2A4A-4D44-83DE-21C554C6DF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9688" l="10000" r="90000">
                        <a14:foregroundMark x1="38854" y1="78542" x2="30521" y2="84583"/>
                        <a14:foregroundMark x1="30521" y1="84583" x2="25729" y2="92604"/>
                        <a14:foregroundMark x1="25729" y1="92604" x2="72188" y2="99688"/>
                        <a14:foregroundMark x1="72188" y1="99688" x2="69792" y2="87813"/>
                        <a14:foregroundMark x1="69792" y1="87813" x2="61563" y2="78854"/>
                        <a14:foregroundMark x1="61563" y1="78854" x2="59479" y2="78229"/>
                        <a14:backgroundMark x1="18542" y1="48438" x2="18542" y2="48438"/>
                        <a14:backgroundMark x1="20208" y1="40417" x2="21667" y2="64688"/>
                        <a14:backgroundMark x1="21667" y1="64688" x2="35104" y2="74792"/>
                        <a14:backgroundMark x1="78750" y1="40938" x2="77396" y2="64271"/>
                        <a14:backgroundMark x1="77396" y1="64271" x2="64896" y2="7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392" y="486642"/>
            <a:ext cx="2281469" cy="2281469"/>
          </a:xfrm>
          <a:prstGeom prst="rect">
            <a:avLst/>
          </a:prstGeom>
        </p:spPr>
      </p:pic>
      <p:sp>
        <p:nvSpPr>
          <p:cNvPr id="17" name="文本框 12">
            <a:extLst>
              <a:ext uri="{FF2B5EF4-FFF2-40B4-BE49-F238E27FC236}">
                <a16:creationId xmlns:a16="http://schemas.microsoft.com/office/drawing/2014/main" id="{3F1E20C8-1E19-4419-A479-61519BA2B310}"/>
              </a:ext>
            </a:extLst>
          </p:cNvPr>
          <p:cNvSpPr txBox="1"/>
          <p:nvPr/>
        </p:nvSpPr>
        <p:spPr>
          <a:xfrm>
            <a:off x="1436397" y="3368487"/>
            <a:ext cx="2815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Dân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tộc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Mông</a:t>
            </a:r>
            <a:endParaRPr lang="zh-CN" altLang="en-US" sz="2500" dirty="0"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sp>
        <p:nvSpPr>
          <p:cNvPr id="18" name="文本框 12">
            <a:extLst>
              <a:ext uri="{FF2B5EF4-FFF2-40B4-BE49-F238E27FC236}">
                <a16:creationId xmlns:a16="http://schemas.microsoft.com/office/drawing/2014/main" id="{F13372E3-8090-4D8C-AE29-460DB161FBD2}"/>
              </a:ext>
            </a:extLst>
          </p:cNvPr>
          <p:cNvSpPr txBox="1"/>
          <p:nvPr/>
        </p:nvSpPr>
        <p:spPr>
          <a:xfrm>
            <a:off x="6511849" y="4717037"/>
            <a:ext cx="2815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Dân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tộc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Thái</a:t>
            </a:r>
            <a:endParaRPr lang="zh-CN" altLang="en-US" sz="2500" dirty="0"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pic>
        <p:nvPicPr>
          <p:cNvPr id="11" name="Picture 10" descr="A close-up of a doll&#10;&#10;Description automatically generated with medium confidence">
            <a:extLst>
              <a:ext uri="{FF2B5EF4-FFF2-40B4-BE49-F238E27FC236}">
                <a16:creationId xmlns:a16="http://schemas.microsoft.com/office/drawing/2014/main" id="{7B442114-E6E1-4180-8E7B-94DE647956A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54" b="96959" l="10000" r="90000">
                        <a14:foregroundMark x1="32685" y1="79263" x2="27037" y2="88111"/>
                        <a14:foregroundMark x1="27037" y1="88111" x2="36944" y2="95576"/>
                        <a14:foregroundMark x1="36944" y1="95576" x2="68056" y2="96959"/>
                        <a14:foregroundMark x1="68056" y1="96959" x2="74074" y2="89493"/>
                        <a14:foregroundMark x1="74074" y1="89493" x2="68333" y2="80645"/>
                        <a14:foregroundMark x1="54984" y1="75040" x2="54662" y2="75360"/>
                        <a14:foregroundMark x1="67838" y1="44630" x2="66238" y2="49120"/>
                        <a14:foregroundMark x1="65954" y1="35578" x2="66238" y2="43200"/>
                        <a14:foregroundMark x1="44695" y1="77440" x2="55305" y2="76320"/>
                        <a14:foregroundMark x1="30868" y1="32480" x2="49357" y2="28640"/>
                        <a14:foregroundMark x1="49357" y1="28640" x2="68328" y2="34560"/>
                        <a14:foregroundMark x1="68328" y1="34560" x2="69936" y2="49760"/>
                        <a14:foregroundMark x1="62379" y1="29920" x2="70257" y2="41280"/>
                        <a14:foregroundMark x1="68810" y1="49920" x2="68971" y2="52160"/>
                        <a14:foregroundMark x1="52894" y1="26880" x2="52894" y2="26880"/>
                        <a14:backgroundMark x1="27500" y1="45438" x2="35278" y2="71244"/>
                        <a14:backgroundMark x1="35278" y1="71244" x2="35278" y2="71244"/>
                        <a14:backgroundMark x1="19614" y1="47200" x2="21543" y2="48800"/>
                        <a14:backgroundMark x1="62589" y1="29438" x2="63135" y2="29466"/>
                        <a14:backgroundMark x1="31350" y1="27840" x2="38784" y2="28220"/>
                        <a14:backgroundMark x1="69816" y1="52100" x2="73955" y2="75040"/>
                        <a14:backgroundMark x1="71061" y1="73120" x2="88746" y2="57920"/>
                        <a14:backgroundMark x1="88746" y1="57920" x2="86013" y2="31360"/>
                        <a14:backgroundMark x1="86013" y1="31360" x2="56913" y2="16000"/>
                        <a14:backgroundMark x1="56913" y1="16000" x2="25884" y2="17760"/>
                        <a14:backgroundMark x1="25884" y1="17760" x2="10450" y2="37440"/>
                        <a14:backgroundMark x1="10450" y1="37440" x2="11897" y2="64160"/>
                        <a14:backgroundMark x1="11897" y1="64160" x2="30386" y2="70720"/>
                        <a14:backgroundMark x1="30386" y1="70720" x2="30225" y2="62080"/>
                        <a14:backgroundMark x1="59646" y1="74080" x2="59646" y2="74080"/>
                        <a14:backgroundMark x1="59646" y1="74080" x2="59646" y2="74080"/>
                        <a14:backgroundMark x1="59646" y1="74080" x2="59646" y2="74080"/>
                        <a14:backgroundMark x1="59646" y1="74080" x2="59646" y2="74080"/>
                        <a14:backgroundMark x1="59646" y1="74080" x2="65273" y2="74400"/>
                        <a14:backgroundMark x1="72378" y1="49667" x2="72830" y2="51840"/>
                        <a14:backgroundMark x1="72345" y1="49508" x2="72136" y2="48504"/>
                        <a14:backgroundMark x1="68167" y1="29440" x2="68554" y2="31300"/>
                        <a14:backgroundMark x1="72830" y1="51840" x2="91318" y2="29760"/>
                        <a14:backgroundMark x1="91318" y1="29760" x2="71383" y2="22560"/>
                        <a14:backgroundMark x1="71383" y1="22560" x2="71383" y2="22560"/>
                        <a14:backgroundMark x1="60611" y1="71840" x2="58039" y2="73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991" y="-658796"/>
            <a:ext cx="2328258" cy="2339037"/>
          </a:xfrm>
          <a:prstGeom prst="rect">
            <a:avLst/>
          </a:prstGeom>
        </p:spPr>
      </p:pic>
      <p:sp>
        <p:nvSpPr>
          <p:cNvPr id="21" name="文本框 12">
            <a:extLst>
              <a:ext uri="{FF2B5EF4-FFF2-40B4-BE49-F238E27FC236}">
                <a16:creationId xmlns:a16="http://schemas.microsoft.com/office/drawing/2014/main" id="{44552203-F52F-481E-823B-8849B420610F}"/>
              </a:ext>
            </a:extLst>
          </p:cNvPr>
          <p:cNvSpPr txBox="1"/>
          <p:nvPr/>
        </p:nvSpPr>
        <p:spPr>
          <a:xfrm>
            <a:off x="8046141" y="1672840"/>
            <a:ext cx="2815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Dân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tộc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Dao</a:t>
            </a:r>
            <a:endParaRPr lang="zh-CN" altLang="en-US" sz="2500" dirty="0"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A11A22F7-B123-483F-A46A-3FAE6B95D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3873" y="2367458"/>
            <a:ext cx="2815029" cy="2349579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Trang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phục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: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Tự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may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lấy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, </a:t>
            </a:r>
            <a:r>
              <a:rPr lang="vi-VN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đư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ợc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thêu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trang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trí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công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phu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,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có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màu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sắc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sặc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sỡ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.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Mỗi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dân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tộc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có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cách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vi-VN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ă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n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mặc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riêng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#9Slide03 AmpleSoft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2118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12CCC03-B48D-4A74-8AAB-0AAAE6CF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83" y="534803"/>
            <a:ext cx="10918698" cy="513790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73004F-3226-422E-BB6D-8AC8D90E7B3E}"/>
              </a:ext>
            </a:extLst>
          </p:cNvPr>
          <p:cNvSpPr txBox="1"/>
          <p:nvPr/>
        </p:nvSpPr>
        <p:spPr>
          <a:xfrm>
            <a:off x="1457454" y="406096"/>
            <a:ext cx="29284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Tây</a:t>
            </a:r>
            <a:r>
              <a:rPr lang="en-US" altLang="zh-CN" sz="2500" dirty="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Nguyên</a:t>
            </a:r>
            <a:endParaRPr lang="zh-CN" altLang="en-US" sz="2500" dirty="0">
              <a:solidFill>
                <a:schemeClr val="bg1"/>
              </a:solidFill>
              <a:latin typeface="UVN Thay Giao Nang" panose="02090805050506020203" pitchFamily="18" charset="0"/>
              <a:ea typeface="华文琥珀" panose="02010800040101010101" pitchFamily="2" charset="-122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E54BE703-72DD-45BA-B1EE-1D0D533F2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2561">
            <a:off x="5152084" y="3360864"/>
            <a:ext cx="3227381" cy="16136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DF2C0D2E-96C3-4A49-8909-2739204361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724" y="1462555"/>
            <a:ext cx="2656349" cy="1328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075B8903-D0B3-48E1-B6A4-E2AD9BD04C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041">
            <a:off x="4999433" y="1316294"/>
            <a:ext cx="3096737" cy="1548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F24271F6-1A22-4646-ACAA-3167B67C94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530" y="883150"/>
            <a:ext cx="1682828" cy="841414"/>
          </a:xfrm>
          <a:prstGeom prst="rect">
            <a:avLst/>
          </a:prstGeom>
        </p:spPr>
      </p:pic>
      <p:pic>
        <p:nvPicPr>
          <p:cNvPr id="22" name="Picture 21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B5196C66-B13E-4A76-AA79-793FAAA6D0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159" y="3965108"/>
            <a:ext cx="1469003" cy="815421"/>
          </a:xfrm>
          <a:prstGeom prst="rect">
            <a:avLst/>
          </a:prstGeom>
        </p:spPr>
      </p:pic>
      <p:pic>
        <p:nvPicPr>
          <p:cNvPr id="24" name="Picture 23" descr="A picture containing text, doll, toy, clipart&#10;&#10;Description automatically generated">
            <a:extLst>
              <a:ext uri="{FF2B5EF4-FFF2-40B4-BE49-F238E27FC236}">
                <a16:creationId xmlns:a16="http://schemas.microsoft.com/office/drawing/2014/main" id="{F427022B-B2AA-4402-BFB3-C9B922F9E0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388" y="2996961"/>
            <a:ext cx="1566492" cy="783246"/>
          </a:xfrm>
          <a:prstGeom prst="rect">
            <a:avLst/>
          </a:prstGeom>
        </p:spPr>
      </p:pic>
      <p:pic>
        <p:nvPicPr>
          <p:cNvPr id="26" name="Picture 25" descr="A picture containing text, toy, doll, clipart&#10;&#10;Description automatically generated">
            <a:extLst>
              <a:ext uri="{FF2B5EF4-FFF2-40B4-BE49-F238E27FC236}">
                <a16:creationId xmlns:a16="http://schemas.microsoft.com/office/drawing/2014/main" id="{5C394570-57A5-4B86-A733-5B48AFDB01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4646">
            <a:off x="2116573" y="3380623"/>
            <a:ext cx="2656349" cy="1328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Picture 27" descr="A picture containing text, toy, doll, clipart&#10;&#10;Description automatically generated">
            <a:extLst>
              <a:ext uri="{FF2B5EF4-FFF2-40B4-BE49-F238E27FC236}">
                <a16:creationId xmlns:a16="http://schemas.microsoft.com/office/drawing/2014/main" id="{5E93F739-9340-4201-B284-D3F98F4478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290" y="1977835"/>
            <a:ext cx="1682828" cy="841414"/>
          </a:xfrm>
          <a:prstGeom prst="rect">
            <a:avLst/>
          </a:prstGeom>
        </p:spPr>
      </p:pic>
      <p:sp>
        <p:nvSpPr>
          <p:cNvPr id="29" name="Text Box 18">
            <a:extLst>
              <a:ext uri="{FF2B5EF4-FFF2-40B4-BE49-F238E27FC236}">
                <a16:creationId xmlns:a16="http://schemas.microsoft.com/office/drawing/2014/main" id="{EB45CD03-2225-41FE-AE29-4FE21C35D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454" y="7170055"/>
            <a:ext cx="9932670" cy="953453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Nam: </a:t>
            </a: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đ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óng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khố;Nữ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: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quấn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váy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. </a:t>
            </a:r>
          </a:p>
          <a:p>
            <a:pPr algn="ctr">
              <a:spcBef>
                <a:spcPct val="50000"/>
              </a:spcBef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Trang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phục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lễ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hội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có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nhiều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màu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sắc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hoa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v</a:t>
            </a:r>
            <a:r>
              <a:rPr lang="vi-VN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ă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n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và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mang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trang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sức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kim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loại</a:t>
            </a: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#9Slide03 Montserrat Medium" panose="000006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400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01771 -0.1942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-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12CCC03-B48D-4A74-8AAB-0AAAE6CF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" y="499517"/>
            <a:ext cx="11871959" cy="513790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73004F-3226-422E-BB6D-8AC8D90E7B3E}"/>
              </a:ext>
            </a:extLst>
          </p:cNvPr>
          <p:cNvSpPr txBox="1"/>
          <p:nvPr/>
        </p:nvSpPr>
        <p:spPr>
          <a:xfrm>
            <a:off x="1264046" y="416580"/>
            <a:ext cx="29284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Hoàng</a:t>
            </a:r>
            <a:r>
              <a:rPr lang="en-US" altLang="zh-CN" sz="2500" dirty="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Liên</a:t>
            </a:r>
            <a:r>
              <a:rPr lang="en-US" altLang="zh-CN" sz="2500" dirty="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Sơn</a:t>
            </a:r>
            <a:endParaRPr lang="zh-CN" altLang="en-US" sz="2500" dirty="0">
              <a:solidFill>
                <a:schemeClr val="bg1"/>
              </a:solidFill>
              <a:latin typeface="UVN Thay Giao Nang" panose="02090805050506020203" pitchFamily="18" charset="0"/>
              <a:ea typeface="华文琥珀" panose="02010800040101010101" pitchFamily="2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3F1E20C8-1E19-4419-A479-61519BA2B310}"/>
              </a:ext>
            </a:extLst>
          </p:cNvPr>
          <p:cNvSpPr txBox="1"/>
          <p:nvPr/>
        </p:nvSpPr>
        <p:spPr>
          <a:xfrm>
            <a:off x="1384277" y="1282010"/>
            <a:ext cx="942344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: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diễn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ra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vào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mùa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xuân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.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Một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số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lớn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như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hoa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ban,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Lồng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Cồng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và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các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hoạt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động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: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thi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hát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múa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sạp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ném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còn</a:t>
            </a:r>
            <a:r>
              <a:rPr lang="en-US" altLang="zh-CN" sz="25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,….</a:t>
            </a:r>
            <a:endParaRPr lang="zh-CN" altLang="en-US" sz="2500" dirty="0"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pic>
        <p:nvPicPr>
          <p:cNvPr id="3" name="Picture 2" descr="A group of people holding kites&#10;&#10;Description automatically generated with low confidence">
            <a:extLst>
              <a:ext uri="{FF2B5EF4-FFF2-40B4-BE49-F238E27FC236}">
                <a16:creationId xmlns:a16="http://schemas.microsoft.com/office/drawing/2014/main" id="{CA3D8AB6-8161-49BF-977C-E5E08D077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78" y="2532159"/>
            <a:ext cx="3390505" cy="3528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person flying a kite&#10;&#10;Description automatically generated with medium confidence">
            <a:extLst>
              <a:ext uri="{FF2B5EF4-FFF2-40B4-BE49-F238E27FC236}">
                <a16:creationId xmlns:a16="http://schemas.microsoft.com/office/drawing/2014/main" id="{2D503DC5-ED15-4CFD-AB26-FB7B81877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91" y="2262007"/>
            <a:ext cx="3386137" cy="2900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5" descr="nem%20con">
            <a:extLst>
              <a:ext uri="{FF2B5EF4-FFF2-40B4-BE49-F238E27FC236}">
                <a16:creationId xmlns:a16="http://schemas.microsoft.com/office/drawing/2014/main" id="{E8D4DBEB-445E-49B8-B188-41A296CD3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527164">
            <a:off x="8278891" y="2535484"/>
            <a:ext cx="3416129" cy="3449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52599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12CCC03-B48D-4A74-8AAB-0AAAE6CF4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80"/>
            <a:ext cx="12024360" cy="525612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473004F-3226-422E-BB6D-8AC8D90E7B3E}"/>
              </a:ext>
            </a:extLst>
          </p:cNvPr>
          <p:cNvSpPr txBox="1"/>
          <p:nvPr/>
        </p:nvSpPr>
        <p:spPr>
          <a:xfrm>
            <a:off x="1264046" y="416580"/>
            <a:ext cx="29284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>
                <a:solidFill>
                  <a:schemeClr val="bg1"/>
                </a:solidFill>
                <a:latin typeface="UVN Thay Giao Nang" panose="02090805050506020203" pitchFamily="18" charset="0"/>
                <a:ea typeface="华文琥珀" panose="02010800040101010101" pitchFamily="2" charset="-122"/>
              </a:rPr>
              <a:t>Tây Nguyên</a:t>
            </a:r>
            <a:endParaRPr lang="zh-CN" altLang="en-US" sz="2500" dirty="0">
              <a:solidFill>
                <a:schemeClr val="bg1"/>
              </a:solidFill>
              <a:latin typeface="UVN Thay Giao Nang" panose="02090805050506020203" pitchFamily="18" charset="0"/>
              <a:ea typeface="华文琥珀" panose="02010800040101010101" pitchFamily="2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3F1E20C8-1E19-4419-A479-61519BA2B310}"/>
              </a:ext>
            </a:extLst>
          </p:cNvPr>
          <p:cNvSpPr txBox="1"/>
          <p:nvPr/>
        </p:nvSpPr>
        <p:spPr>
          <a:xfrm>
            <a:off x="1041376" y="1282277"/>
            <a:ext cx="101371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: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diễn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ra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vào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mùa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xuân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hoặc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sau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mỗi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vụ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thu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hoạch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.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Một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số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lớn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như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lễ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hội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cồng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chiêng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đua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voi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ăn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cơm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mới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,…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và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một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số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hoạt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động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như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: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uống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rượu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cần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nhảy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múa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đánh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cồng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000" dirty="0" err="1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chiêng</a:t>
            </a:r>
            <a:r>
              <a:rPr lang="en-US" altLang="zh-CN" sz="2000" dirty="0"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,…</a:t>
            </a:r>
            <a:endParaRPr lang="zh-CN" altLang="en-US" sz="2000" dirty="0"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7D2A4A-7893-424A-A8C9-75E8778B8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190" y="1990134"/>
            <a:ext cx="3496736" cy="23288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EAE6B5-CD6C-484F-8D4F-F2770E9CBE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567" y="3049337"/>
            <a:ext cx="3036793" cy="3169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603E7E-A1D9-438C-A4A9-DE00523922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876" y="2601564"/>
            <a:ext cx="4067335" cy="2709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2438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92E9E505-5536-4024-907E-18ECC71A71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518000"/>
            <a:ext cx="12104370" cy="7376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22F9F9C-4AA4-494E-BACA-523F7720747C}"/>
              </a:ext>
            </a:extLst>
          </p:cNvPr>
          <p:cNvSpPr/>
          <p:nvPr/>
        </p:nvSpPr>
        <p:spPr>
          <a:xfrm>
            <a:off x="1752145" y="1980632"/>
            <a:ext cx="83491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accent6">
                    <a:lumMod val="75000"/>
                  </a:schemeClr>
                </a:solidFill>
                <a:latin typeface="迷你简卡通" panose="03000509000000000000" pitchFamily="65" charset="-122"/>
                <a:ea typeface="迷你简卡通" panose="03000509000000000000" pitchFamily="65" charset="-122"/>
              </a:rPr>
              <a:t>       </a:t>
            </a:r>
          </a:p>
        </p:txBody>
      </p:sp>
      <p:graphicFrame>
        <p:nvGraphicFramePr>
          <p:cNvPr id="6" name="Group 144">
            <a:extLst>
              <a:ext uri="{FF2B5EF4-FFF2-40B4-BE49-F238E27FC236}">
                <a16:creationId xmlns:a16="http://schemas.microsoft.com/office/drawing/2014/main" id="{1A28B49F-72EB-48E5-96DD-F56A2BD706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5431744"/>
              </p:ext>
            </p:extLst>
          </p:nvPr>
        </p:nvGraphicFramePr>
        <p:xfrm>
          <a:off x="916305" y="251458"/>
          <a:ext cx="11028045" cy="6177338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{08FB837D-C827-4EFA-A057-4D05807E0F7C}</a:tableStyleId>
              </a:tblPr>
              <a:tblGrid>
                <a:gridCol w="3369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4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33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23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Con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người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và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hoạt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động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sản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xuất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Hoàng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Liên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Sơn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Tây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Nguyên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36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Trồng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trọt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Nghề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thủ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công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Chăn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nuôi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1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Khai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thác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khoáng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sản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Khai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thác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sức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kumimoji="0" lang="en-US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UVN Thay Giao Nang" panose="02090805050506020203" pitchFamily="18" charset="0"/>
                        </a:rPr>
                        <a:t>nước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anchor="ctr"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UVN Thay Giao Nang" panose="02090805050506020203" pitchFamily="18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 Box 134">
            <a:extLst>
              <a:ext uri="{FF2B5EF4-FFF2-40B4-BE49-F238E27FC236}">
                <a16:creationId xmlns:a16="http://schemas.microsoft.com/office/drawing/2014/main" id="{EB85C0E1-928D-4962-AB3D-CEE913EA0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550" y="1231609"/>
            <a:ext cx="36576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Trồng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lúa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ngô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chè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rau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cây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ăn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quả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xứ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lạnh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lanh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trên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ruộng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bậc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thang,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nương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rẫy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,…</a:t>
            </a:r>
          </a:p>
        </p:txBody>
      </p:sp>
      <p:sp>
        <p:nvSpPr>
          <p:cNvPr id="11" name="Text Box 136">
            <a:extLst>
              <a:ext uri="{FF2B5EF4-FFF2-40B4-BE49-F238E27FC236}">
                <a16:creationId xmlns:a16="http://schemas.microsoft.com/office/drawing/2014/main" id="{31DB1C3A-3389-48ED-BD2A-4A3BAAB8D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8195" y="1231609"/>
            <a:ext cx="352615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Trồng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cây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công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nghiệp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: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cà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phê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cao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su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hồ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tiêu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chè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trên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đất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đỏ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badan.</a:t>
            </a:r>
          </a:p>
        </p:txBody>
      </p:sp>
      <p:sp>
        <p:nvSpPr>
          <p:cNvPr id="12" name="Text Box 137">
            <a:extLst>
              <a:ext uri="{FF2B5EF4-FFF2-40B4-BE49-F238E27FC236}">
                <a16:creationId xmlns:a16="http://schemas.microsoft.com/office/drawing/2014/main" id="{60C7C1BE-02CF-4D9F-BDA7-9F34D033E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6259" y="2837688"/>
            <a:ext cx="368046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Dệt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may,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thêu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đan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rèn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đúc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,…</a:t>
            </a:r>
          </a:p>
        </p:txBody>
      </p:sp>
      <p:sp>
        <p:nvSpPr>
          <p:cNvPr id="13" name="Text Box 139">
            <a:extLst>
              <a:ext uri="{FF2B5EF4-FFF2-40B4-BE49-F238E27FC236}">
                <a16:creationId xmlns:a16="http://schemas.microsoft.com/office/drawing/2014/main" id="{ECED1D2C-3F02-44BC-A8F3-74A3CCEA4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383" y="3853335"/>
            <a:ext cx="296227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Trâu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bò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voi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UVN Thay Giao Nang" panose="02090805050506020203" pitchFamily="18" charset="0"/>
            </a:endParaRPr>
          </a:p>
        </p:txBody>
      </p:sp>
      <p:sp>
        <p:nvSpPr>
          <p:cNvPr id="14" name="Text Box 140">
            <a:extLst>
              <a:ext uri="{FF2B5EF4-FFF2-40B4-BE49-F238E27FC236}">
                <a16:creationId xmlns:a16="http://schemas.microsoft.com/office/drawing/2014/main" id="{BD72F234-2CD0-4BA8-8F71-3FA6FEC30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5385" y="4647453"/>
            <a:ext cx="38290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Apatít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đồng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chì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kẽm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gỗ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lâm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sản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,..</a:t>
            </a:r>
          </a:p>
        </p:txBody>
      </p:sp>
      <p:sp>
        <p:nvSpPr>
          <p:cNvPr id="16" name="Text Box 142">
            <a:extLst>
              <a:ext uri="{FF2B5EF4-FFF2-40B4-BE49-F238E27FC236}">
                <a16:creationId xmlns:a16="http://schemas.microsoft.com/office/drawing/2014/main" id="{0D6B6BF5-6221-40A4-BEDA-12B6508BD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383" y="5792056"/>
            <a:ext cx="339375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Làm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thuỷ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điện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UVN Thay Giao Nang" panose="02090805050506020203" pitchFamily="18" charset="0"/>
            </a:endParaRPr>
          </a:p>
        </p:txBody>
      </p:sp>
      <p:pic>
        <p:nvPicPr>
          <p:cNvPr id="4" name="Picture 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34E5B6A-A227-4729-944E-6EEB6D725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26" b="92816" l="10000" r="90930">
                        <a14:foregroundMark x1="46860" y1="8155" x2="46860" y2="8155"/>
                        <a14:foregroundMark x1="49884" y1="8026" x2="49884" y2="8026"/>
                        <a14:foregroundMark x1="68140" y1="89644" x2="68140" y2="89644"/>
                        <a14:foregroundMark x1="68140" y1="89644" x2="68140" y2="89644"/>
                        <a14:foregroundMark x1="40930" y1="90162" x2="40930" y2="90162"/>
                        <a14:foregroundMark x1="40930" y1="90032" x2="40930" y2="90032"/>
                        <a14:foregroundMark x1="46860" y1="92816" x2="46860" y2="92816"/>
                        <a14:foregroundMark x1="46860" y1="92816" x2="46860" y2="92816"/>
                        <a14:foregroundMark x1="90930" y1="22330" x2="90930" y2="22330"/>
                        <a14:foregroundMark x1="49651" y1="30356" x2="49651" y2="30356"/>
                        <a14:foregroundMark x1="49651" y1="30356" x2="49651" y2="30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899" y="4647453"/>
            <a:ext cx="1798008" cy="2381999"/>
          </a:xfrm>
          <a:prstGeom prst="rect">
            <a:avLst/>
          </a:prstGeom>
        </p:spPr>
      </p:pic>
      <p:sp>
        <p:nvSpPr>
          <p:cNvPr id="18" name="Text Box 142">
            <a:extLst>
              <a:ext uri="{FF2B5EF4-FFF2-40B4-BE49-F238E27FC236}">
                <a16:creationId xmlns:a16="http://schemas.microsoft.com/office/drawing/2014/main" id="{EF944004-CFD1-4F7E-B98A-2BAE7670E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4384" y="4622299"/>
            <a:ext cx="339375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Gỗ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và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các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loại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lâm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sản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khác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UVN Thay Giao Nang" panose="020908050505060202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026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  <p:bldP spid="12" grpId="0"/>
      <p:bldP spid="13" grpId="0"/>
      <p:bldP spid="14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25B546F6-D709-484E-9F61-12612E5AD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80275" y="0"/>
            <a:ext cx="1135513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3631E26-2764-4EC3-9488-467C99CEB7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44E3FA0-9982-4927-8AA4-57F86249B0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827936" y="3664750"/>
            <a:ext cx="1710330" cy="17629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C9CF21-8533-4AD3-8090-ACC0497FB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3AF52A-A38F-4B57-8B33-7011045CFAF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A31631F-D713-420C-A6F6-7425425189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4CF696-D82E-4961-BE1E-5581036DB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93" y="252793"/>
            <a:ext cx="7128500" cy="171440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7F0DD46E-001A-47DB-873A-2F586BF5CE2A}"/>
              </a:ext>
            </a:extLst>
          </p:cNvPr>
          <p:cNvGrpSpPr/>
          <p:nvPr/>
        </p:nvGrpSpPr>
        <p:grpSpPr>
          <a:xfrm>
            <a:off x="3511356" y="733405"/>
            <a:ext cx="6245676" cy="732061"/>
            <a:chOff x="964918" y="2358856"/>
            <a:chExt cx="5369000" cy="732230"/>
          </a:xfrm>
        </p:grpSpPr>
        <p:sp>
          <p:nvSpPr>
            <p:cNvPr id="27" name="_14">
              <a:extLst>
                <a:ext uri="{FF2B5EF4-FFF2-40B4-BE49-F238E27FC236}">
                  <a16:creationId xmlns:a16="http://schemas.microsoft.com/office/drawing/2014/main" id="{F8333E21-7DFE-4D5C-8DEB-521839D1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918" y="2358856"/>
              <a:ext cx="1123680" cy="732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9" tIns="45709" rIns="91419" bIns="45709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algn="ctr" defTabSz="914217"/>
              <a:r>
                <a:rPr lang="en-US" altLang="zh-CN" sz="5400" b="1" spc="600" dirty="0">
                  <a:solidFill>
                    <a:schemeClr val="bg1"/>
                  </a:solidFill>
                  <a:latin typeface="Bernard MT Condensed" panose="02050806060905020404" pitchFamily="18" charset="0"/>
                  <a:ea typeface="迷你简卡通" panose="03000509000000000000" pitchFamily="65" charset="-122"/>
                </a:rPr>
                <a:t>03</a:t>
              </a:r>
              <a:endParaRPr lang="zh-CN" altLang="zh-CN" sz="5400" b="1" spc="600" dirty="0">
                <a:solidFill>
                  <a:schemeClr val="bg1"/>
                </a:solidFill>
                <a:latin typeface="Bernard MT Condensed" panose="02050806060905020404" pitchFamily="18" charset="0"/>
                <a:ea typeface="迷你简卡通" panose="03000509000000000000" pitchFamily="65" charset="-122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A0D3BD7-9375-4836-A961-E2E2E19018E7}"/>
                </a:ext>
              </a:extLst>
            </p:cNvPr>
            <p:cNvSpPr/>
            <p:nvPr/>
          </p:nvSpPr>
          <p:spPr bwMode="auto">
            <a:xfrm>
              <a:off x="1663688" y="2425384"/>
              <a:ext cx="4670230" cy="5496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217">
                <a:spcBef>
                  <a:spcPct val="50000"/>
                </a:spcBef>
              </a:pPr>
              <a:r>
                <a:rPr lang="en-US" altLang="zh-CN" sz="5000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TRUNG DU MIỀN NÚI BẮC BỘ</a:t>
              </a:r>
              <a:endParaRPr lang="zh-CN" altLang="en-US" sz="5000" dirty="0">
                <a:solidFill>
                  <a:schemeClr val="bg1"/>
                </a:solidFill>
                <a:latin typeface="UVN Hai Ba Trung" pitchFamily="2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DAA515-4606-4BB6-94D3-FFCBE29BB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879" y="1825118"/>
            <a:ext cx="6089207" cy="50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1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B66C5C4-07A4-4962-A9BB-9F3E5219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887200" cy="6903578"/>
          </a:xfrm>
          <a:prstGeom prst="rect">
            <a:avLst/>
          </a:prstGeom>
        </p:spPr>
      </p:pic>
      <p:pic>
        <p:nvPicPr>
          <p:cNvPr id="6" name="Picture 5" descr="A doll holding a camera&#10;&#10;Description automatically generated with medium confidence">
            <a:extLst>
              <a:ext uri="{FF2B5EF4-FFF2-40B4-BE49-F238E27FC236}">
                <a16:creationId xmlns:a16="http://schemas.microsoft.com/office/drawing/2014/main" id="{889CEBC2-7AEB-43A8-8BBA-12E013C47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111" y="3068666"/>
            <a:ext cx="4291738" cy="4013740"/>
          </a:xfrm>
          <a:prstGeom prst="rect">
            <a:avLst/>
          </a:prstGeom>
        </p:spPr>
      </p:pic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FDDB81D1-A11B-4F34-8F80-F731386C06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6" b="98670" l="3607" r="98361">
                        <a14:foregroundMark x1="7377" y1="23060" x2="7377" y2="23060"/>
                        <a14:foregroundMark x1="7213" y1="23060" x2="7213" y2="23060"/>
                        <a14:foregroundMark x1="55410" y1="6652" x2="55410" y2="6652"/>
                        <a14:foregroundMark x1="55410" y1="6652" x2="55410" y2="6652"/>
                        <a14:foregroundMark x1="48689" y1="9091" x2="48689" y2="9091"/>
                        <a14:foregroundMark x1="48689" y1="9091" x2="48689" y2="9091"/>
                        <a14:foregroundMark x1="53607" y1="3548" x2="53607" y2="3548"/>
                        <a14:foregroundMark x1="53279" y1="2439" x2="53279" y2="2439"/>
                        <a14:foregroundMark x1="3934" y1="24612" x2="3934" y2="24612"/>
                        <a14:foregroundMark x1="3934" y1="24612" x2="3934" y2="24612"/>
                        <a14:foregroundMark x1="93443" y1="45455" x2="93443" y2="45455"/>
                        <a14:foregroundMark x1="93443" y1="45455" x2="93443" y2="45455"/>
                        <a14:foregroundMark x1="98361" y1="45898" x2="98361" y2="45898"/>
                        <a14:foregroundMark x1="98361" y1="45898" x2="98361" y2="45898"/>
                        <a14:foregroundMark x1="59344" y1="93348" x2="59344" y2="93348"/>
                        <a14:foregroundMark x1="59344" y1="93348" x2="59344" y2="93348"/>
                        <a14:foregroundMark x1="61475" y1="98670" x2="61475" y2="98670"/>
                        <a14:foregroundMark x1="61311" y1="98670" x2="61311" y2="98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738" y="62831"/>
            <a:ext cx="7900262" cy="62923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306EF2-39C0-4627-94E7-05BD13E4FD82}"/>
              </a:ext>
            </a:extLst>
          </p:cNvPr>
          <p:cNvSpPr txBox="1"/>
          <p:nvPr/>
        </p:nvSpPr>
        <p:spPr>
          <a:xfrm>
            <a:off x="304801" y="62831"/>
            <a:ext cx="3444412" cy="2145268"/>
          </a:xfrm>
          <a:prstGeom prst="wedgeRoundRectCallout">
            <a:avLst>
              <a:gd name="adj1" fmla="val -25693"/>
              <a:gd name="adj2" fmla="val 8877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Trung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du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Bắc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Bộ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vùng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đồi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với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đỉnh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tròn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sườn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thoải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xếp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cạnh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bát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4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úp</a:t>
            </a:r>
            <a:r>
              <a:rPr lang="en-US" altLang="en-US" sz="24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1" name="Picture 10" descr="A picture containing text, mountain, sky, grass&#10;&#10;Description automatically generated">
            <a:extLst>
              <a:ext uri="{FF2B5EF4-FFF2-40B4-BE49-F238E27FC236}">
                <a16:creationId xmlns:a16="http://schemas.microsoft.com/office/drawing/2014/main" id="{B211E307-91A8-467A-8E53-EC53886624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78" y="1226112"/>
            <a:ext cx="2986568" cy="2278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Picture 11" descr="A picture containing mountain, sky, nature, background&#10;&#10;Description automatically generated">
            <a:extLst>
              <a:ext uri="{FF2B5EF4-FFF2-40B4-BE49-F238E27FC236}">
                <a16:creationId xmlns:a16="http://schemas.microsoft.com/office/drawing/2014/main" id="{377C5DBE-D02F-4C6D-AB39-5B6B1B0DF5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262" y="681925"/>
            <a:ext cx="3750676" cy="27470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12" descr="A picture containing text, painting, image, colorful&#10;&#10;Description automatically generated">
            <a:extLst>
              <a:ext uri="{FF2B5EF4-FFF2-40B4-BE49-F238E27FC236}">
                <a16:creationId xmlns:a16="http://schemas.microsoft.com/office/drawing/2014/main" id="{46B218DB-4059-449D-822D-D7CE539540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583" y="3623026"/>
            <a:ext cx="3382833" cy="22384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Picture 13" descr="A picture containing mountain, grass, nature, surrounded&#10;&#10;Description automatically generated">
            <a:extLst>
              <a:ext uri="{FF2B5EF4-FFF2-40B4-BE49-F238E27FC236}">
                <a16:creationId xmlns:a16="http://schemas.microsoft.com/office/drawing/2014/main" id="{3A8A5318-47D2-45E0-8D64-D2BB9DE7E4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978" y="3683045"/>
            <a:ext cx="4036622" cy="28262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8452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3631E26-2764-4EC3-9488-467C99CEB7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44E3FA0-9982-4927-8AA4-57F86249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C9CF21-8533-4AD3-8090-ACC0497FB7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3AF52A-A38F-4B57-8B33-7011045CFA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A31631F-D713-420C-A6F6-7425425189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4CF696-D82E-4961-BE1E-5581036DB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9" y="101737"/>
            <a:ext cx="10929011" cy="1370370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563A60E2-B1D7-43C7-9DA1-4509DACA4B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2420" y="1841206"/>
            <a:ext cx="2694387" cy="22596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8FF92731-89E2-4D10-BB59-C12B84007B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5181" y="4034989"/>
            <a:ext cx="3428346" cy="24830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Picture 3" descr="Ca-ban-di-pha-rung-lam-ray_Tin180">
            <a:extLst>
              <a:ext uri="{FF2B5EF4-FFF2-40B4-BE49-F238E27FC236}">
                <a16:creationId xmlns:a16="http://schemas.microsoft.com/office/drawing/2014/main" id="{C3E305AC-C533-4B54-8038-EF57B2D64C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05489" y="1791167"/>
            <a:ext cx="3155224" cy="1991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364B69E-A716-4BE2-B7ED-1209A9F32F95}"/>
              </a:ext>
            </a:extLst>
          </p:cNvPr>
          <p:cNvSpPr txBox="1"/>
          <p:nvPr/>
        </p:nvSpPr>
        <p:spPr>
          <a:xfrm>
            <a:off x="1557833" y="208051"/>
            <a:ext cx="102055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Trung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du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Bắc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Bộ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lại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có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những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nơi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đất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trống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đồi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trọc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vì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rừng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bị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khai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thác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cạn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kiệt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do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đốt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phá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rừng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khai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thác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gỗ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bừa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bãi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ra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xói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mòn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đai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sạt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lở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lũ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lụt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đất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đai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cằn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cỗi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thiệt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hại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000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latin typeface="UVN Thay Giao Nang" panose="02090805050506020203" pitchFamily="18" charset="0"/>
            </a:endParaRPr>
          </a:p>
        </p:txBody>
      </p:sp>
      <p:pic>
        <p:nvPicPr>
          <p:cNvPr id="20" name="Picture 2" descr="C:\Users\NGOCKUTE\Downloads\TNXH\1.jpg">
            <a:extLst>
              <a:ext uri="{FF2B5EF4-FFF2-40B4-BE49-F238E27FC236}">
                <a16:creationId xmlns:a16="http://schemas.microsoft.com/office/drawing/2014/main" id="{F80EAE36-A15E-4049-AC00-0822B159EF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4617" y="4384745"/>
            <a:ext cx="4065363" cy="21332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3" descr="C:\Users\NGOCKUTE\Downloads\TNXH\lu-lut-trung-quoc.jpg">
            <a:extLst>
              <a:ext uri="{FF2B5EF4-FFF2-40B4-BE49-F238E27FC236}">
                <a16:creationId xmlns:a16="http://schemas.microsoft.com/office/drawing/2014/main" id="{BC9E2823-FE05-439F-8377-1DE3604A35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08733" y="1755951"/>
            <a:ext cx="3349974" cy="27726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4636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3631E26-2764-4EC3-9488-467C99CEB7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44E3FA0-9982-4927-8AA4-57F86249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C9CF21-8533-4AD3-8090-ACC0497FB7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3AF52A-A38F-4B57-8B33-7011045CFA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A31631F-D713-420C-A6F6-7425425189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4CF696-D82E-4961-BE1E-5581036DBA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9" y="101737"/>
            <a:ext cx="10929011" cy="13703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364B69E-A716-4BE2-B7ED-1209A9F32F95}"/>
              </a:ext>
            </a:extLst>
          </p:cNvPr>
          <p:cNvSpPr txBox="1"/>
          <p:nvPr/>
        </p:nvSpPr>
        <p:spPr>
          <a:xfrm>
            <a:off x="1196100" y="237321"/>
            <a:ext cx="102055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Để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khắc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phục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tình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trạng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này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,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người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dân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nơi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đây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cực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trồng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lâu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cây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ăn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che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phủ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đồi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,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ngăn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chặn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tình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trạng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đất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bị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xói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mòn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và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xấu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  <a:latin typeface="UVN Thay Giao Nang" panose="02090805050506020203" pitchFamily="18" charset="0"/>
              </a:rPr>
              <a:t>đi</a:t>
            </a:r>
            <a:r>
              <a:rPr lang="en-US" altLang="en-US" sz="2000" b="1" dirty="0">
                <a:solidFill>
                  <a:schemeClr val="bg1"/>
                </a:solidFill>
                <a:latin typeface="UVN Thay Giao Nang" panose="02090805050506020203" pitchFamily="18" charset="0"/>
              </a:rPr>
              <a:t>.</a:t>
            </a:r>
            <a:endParaRPr lang="en-US" altLang="en-US" sz="2000" b="1" dirty="0">
              <a:solidFill>
                <a:schemeClr val="bg1"/>
              </a:solidFill>
              <a:latin typeface="UVN Thay Giao Nang" panose="02090805050506020203" pitchFamily="18" charset="0"/>
              <a:cs typeface="Times New Roman" panose="02020603050405020304" pitchFamily="18" charset="0"/>
            </a:endParaRPr>
          </a:p>
          <a:p>
            <a:endParaRPr lang="en-US" sz="2000" dirty="0">
              <a:solidFill>
                <a:schemeClr val="bg1"/>
              </a:solidFill>
              <a:latin typeface="UVN Thay Giao Nang" panose="02090805050506020203" pitchFamily="18" charset="0"/>
            </a:endParaRPr>
          </a:p>
        </p:txBody>
      </p:sp>
      <p:pic>
        <p:nvPicPr>
          <p:cNvPr id="3" name="Picture 2" descr="A forest of trees&#10;&#10;Description automatically generated with low confidence">
            <a:extLst>
              <a:ext uri="{FF2B5EF4-FFF2-40B4-BE49-F238E27FC236}">
                <a16:creationId xmlns:a16="http://schemas.microsoft.com/office/drawing/2014/main" id="{B6E8C2ED-2C7D-4797-848F-CF0A3AEF61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72" y="1550901"/>
            <a:ext cx="5255998" cy="43701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 descr="A tree with oranges growing on it&#10;&#10;Description automatically generated with low confidence">
            <a:extLst>
              <a:ext uri="{FF2B5EF4-FFF2-40B4-BE49-F238E27FC236}">
                <a16:creationId xmlns:a16="http://schemas.microsoft.com/office/drawing/2014/main" id="{81215472-1E1D-49D1-ACBB-780D311A60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237" y="1596820"/>
            <a:ext cx="5691361" cy="3683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A cartoon of a person holding a camera&#10;&#10;Description automatically generated with low confidence">
            <a:extLst>
              <a:ext uri="{FF2B5EF4-FFF2-40B4-BE49-F238E27FC236}">
                <a16:creationId xmlns:a16="http://schemas.microsoft.com/office/drawing/2014/main" id="{B175D2AF-E9C8-4775-BF63-258818AF2E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00" b="96357" l="10000" r="90000">
                        <a14:foregroundMark x1="42889" y1="5857" x2="42889" y2="5857"/>
                        <a14:foregroundMark x1="42889" y1="5857" x2="42889" y2="5857"/>
                        <a14:foregroundMark x1="37778" y1="3143" x2="37778" y2="3143"/>
                        <a14:foregroundMark x1="37778" y1="3000" x2="37778" y2="3000"/>
                        <a14:foregroundMark x1="57667" y1="93857" x2="57667" y2="93857"/>
                        <a14:foregroundMark x1="57667" y1="93857" x2="57667" y2="93857"/>
                        <a14:foregroundMark x1="39000" y1="94500" x2="39000" y2="94500"/>
                        <a14:foregroundMark x1="39000" y1="94500" x2="39000" y2="94500"/>
                        <a14:foregroundMark x1="48667" y1="92143" x2="48667" y2="92143"/>
                        <a14:foregroundMark x1="46333" y1="91643" x2="46333" y2="91643"/>
                        <a14:foregroundMark x1="45778" y1="91643" x2="45778" y2="91643"/>
                        <a14:foregroundMark x1="43444" y1="91500" x2="43444" y2="91500"/>
                        <a14:foregroundMark x1="34333" y1="96000" x2="34333" y2="96000"/>
                        <a14:foregroundMark x1="34333" y1="96357" x2="34333" y2="96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944" y="4114801"/>
            <a:ext cx="2188654" cy="2743200"/>
          </a:xfrm>
          <a:prstGeom prst="rect">
            <a:avLst/>
          </a:prstGeom>
        </p:spPr>
      </p:pic>
      <p:pic>
        <p:nvPicPr>
          <p:cNvPr id="7" name="Picture 6" descr="People working in a plantation&#10;&#10;Description automatically generated with low confidence">
            <a:extLst>
              <a:ext uri="{FF2B5EF4-FFF2-40B4-BE49-F238E27FC236}">
                <a16:creationId xmlns:a16="http://schemas.microsoft.com/office/drawing/2014/main" id="{4026152E-E24F-4F69-9CE8-A1863893D2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634" y="3911859"/>
            <a:ext cx="3769874" cy="2560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6640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25B546F6-D709-484E-9F61-12612E5AD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135513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3631E26-2764-4EC3-9488-467C99CEB7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44E3FA0-9982-4927-8AA4-57F86249B0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CC9CF21-8533-4AD3-8090-ACC0497FB7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E3AF52A-A38F-4B57-8B33-7011045CFAF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A31631F-D713-420C-A6F6-7425425189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83070" y="3813096"/>
            <a:ext cx="2301240" cy="2372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94CF696-D82E-4961-BE1E-5581036DB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893" y="252793"/>
            <a:ext cx="6288600" cy="1714400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7F0DD46E-001A-47DB-873A-2F586BF5CE2A}"/>
              </a:ext>
            </a:extLst>
          </p:cNvPr>
          <p:cNvGrpSpPr/>
          <p:nvPr/>
        </p:nvGrpSpPr>
        <p:grpSpPr>
          <a:xfrm>
            <a:off x="3199416" y="288540"/>
            <a:ext cx="5667837" cy="1341028"/>
            <a:chOff x="737703" y="1913887"/>
            <a:chExt cx="5364583" cy="1341337"/>
          </a:xfrm>
        </p:grpSpPr>
        <p:sp>
          <p:nvSpPr>
            <p:cNvPr id="27" name="_14">
              <a:extLst>
                <a:ext uri="{FF2B5EF4-FFF2-40B4-BE49-F238E27FC236}">
                  <a16:creationId xmlns:a16="http://schemas.microsoft.com/office/drawing/2014/main" id="{F8333E21-7DFE-4D5C-8DEB-521839D1A7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7703" y="1913887"/>
              <a:ext cx="1123680" cy="732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9" tIns="45709" rIns="91419" bIns="45709" numCol="1" anchor="ctr" anchorCtr="0" compatLnSpc="1">
              <a:prstTxWarp prst="textNoShape">
                <a:avLst/>
              </a:prstTxWarp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Arial" pitchFamily="34" charset="0"/>
                  <a:ea typeface="微软雅黑" pitchFamily="34" charset="-122"/>
                </a:defRPr>
              </a:lvl9pPr>
            </a:lstStyle>
            <a:p>
              <a:pPr algn="ctr" defTabSz="914217"/>
              <a:r>
                <a:rPr lang="en-US" altLang="zh-CN" sz="5400" b="1" spc="600" dirty="0">
                  <a:solidFill>
                    <a:schemeClr val="bg1"/>
                  </a:solidFill>
                  <a:latin typeface="Bernard MT Condensed" panose="02050806060905020404" pitchFamily="18" charset="0"/>
                  <a:ea typeface="迷你简卡通" panose="03000509000000000000" pitchFamily="65" charset="-122"/>
                </a:rPr>
                <a:t>01</a:t>
              </a:r>
              <a:endParaRPr lang="zh-CN" altLang="zh-CN" sz="5400" b="1" spc="600" dirty="0">
                <a:solidFill>
                  <a:schemeClr val="bg1"/>
                </a:solidFill>
                <a:latin typeface="Bernard MT Condensed" panose="02050806060905020404" pitchFamily="18" charset="0"/>
                <a:ea typeface="迷你简卡通" panose="03000509000000000000" pitchFamily="65" charset="-122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2A0D3BD7-9375-4836-A961-E2E2E19018E7}"/>
                </a:ext>
              </a:extLst>
            </p:cNvPr>
            <p:cNvSpPr/>
            <p:nvPr/>
          </p:nvSpPr>
          <p:spPr bwMode="auto">
            <a:xfrm>
              <a:off x="1432056" y="2705619"/>
              <a:ext cx="4670230" cy="54960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914217">
                <a:spcBef>
                  <a:spcPct val="50000"/>
                </a:spcBef>
              </a:pPr>
              <a:r>
                <a:rPr lang="en-US" altLang="zh-CN" sz="5000" b="1" dirty="0">
                  <a:solidFill>
                    <a:schemeClr val="bg1"/>
                  </a:solidFill>
                  <a:latin typeface="UVN Hai Ba Trung" pitchFamily="2" charset="0"/>
                  <a:ea typeface="华文琥珀" panose="02010800040101010101" pitchFamily="2" charset="-122"/>
                </a:rPr>
                <a:t>DU LỊCH QUA MÀN ẢNH NHỎ</a:t>
              </a:r>
              <a:endParaRPr lang="zh-CN" altLang="en-US" sz="5000" b="1" dirty="0">
                <a:solidFill>
                  <a:schemeClr val="bg1"/>
                </a:solidFill>
                <a:latin typeface="UVN Hai Ba Trung" pitchFamily="2" charset="0"/>
                <a:ea typeface="华文琥珀" panose="02010800040101010101" pitchFamily="2" charset="-122"/>
              </a:endParaRPr>
            </a:p>
          </p:txBody>
        </p:sp>
      </p:grp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DAA515-4606-4BB6-94D3-FFCBE29BB2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60" y="2179041"/>
            <a:ext cx="6089207" cy="507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AC5F1F1E-0F55-4945-A242-63EB760C006F}"/>
              </a:ext>
            </a:extLst>
          </p:cNvPr>
          <p:cNvSpPr txBox="1"/>
          <p:nvPr/>
        </p:nvSpPr>
        <p:spPr>
          <a:xfrm>
            <a:off x="3188970" y="1333321"/>
            <a:ext cx="5486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bg1"/>
                </a:solidFill>
                <a:latin typeface="UVN Nguyen Du" panose="04030805020802020802" pitchFamily="82" charset="0"/>
                <a:ea typeface="华文琥珀" panose="02010800040101010101" pitchFamily="2" charset="-122"/>
              </a:rPr>
              <a:t>DẶN DÒ</a:t>
            </a:r>
            <a:endParaRPr lang="zh-CN" altLang="en-US" sz="6000" b="1" dirty="0">
              <a:solidFill>
                <a:schemeClr val="bg1"/>
              </a:solidFill>
              <a:latin typeface="UVN Nguyen Du" panose="04030805020802020802" pitchFamily="82" charset="0"/>
              <a:ea typeface="华文琥珀" panose="02010800040101010101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35FA434-7126-4BDC-B18A-8F427AAD0C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0" y="4070064"/>
            <a:ext cx="2301240" cy="23720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AD66826-006A-41E7-AA8A-3F62AA946D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64" t="34357" r="2121" b="44850"/>
          <a:stretch/>
        </p:blipFill>
        <p:spPr>
          <a:xfrm>
            <a:off x="9589770" y="3477518"/>
            <a:ext cx="2301240" cy="23720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7EA76CB-0B81-4C0B-A23C-54C625C908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t="32714" r="49822" b="46493"/>
          <a:stretch/>
        </p:blipFill>
        <p:spPr>
          <a:xfrm>
            <a:off x="1345224" y="3229587"/>
            <a:ext cx="2301240" cy="237204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9061DC5-1FCA-4153-B424-FCDA9A839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568" y="839521"/>
            <a:ext cx="1117202" cy="1155561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9BB26410-21BD-4714-9AF5-17AD5066F7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69" y="2891475"/>
            <a:ext cx="6276765" cy="2816340"/>
          </a:xfrm>
          <a:prstGeom prst="rect">
            <a:avLst/>
          </a:prstGeom>
        </p:spPr>
      </p:pic>
      <p:sp>
        <p:nvSpPr>
          <p:cNvPr id="10" name="文本框 3">
            <a:extLst>
              <a:ext uri="{FF2B5EF4-FFF2-40B4-BE49-F238E27FC236}">
                <a16:creationId xmlns:a16="http://schemas.microsoft.com/office/drawing/2014/main" id="{8E6E8FF5-0C13-48AA-BE5B-1A00BC9A340D}"/>
              </a:ext>
            </a:extLst>
          </p:cNvPr>
          <p:cNvSpPr txBox="1"/>
          <p:nvPr/>
        </p:nvSpPr>
        <p:spPr>
          <a:xfrm>
            <a:off x="4316860" y="4415611"/>
            <a:ext cx="38355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chemeClr val="accent2">
                    <a:lumMod val="50000"/>
                  </a:schemeClr>
                </a:solidFill>
                <a:latin typeface="UVN Huong Que Nang" panose="020E0804040705030404" pitchFamily="34" charset="0"/>
                <a:ea typeface="迷你简卡通" panose="03000509000000000000" pitchFamily="65" charset="-122"/>
              </a:rPr>
              <a:t>ÔN TẬP KIẾN THỨC</a:t>
            </a:r>
            <a:endParaRPr lang="zh-CN" altLang="en-US" sz="3000" b="1" dirty="0">
              <a:solidFill>
                <a:schemeClr val="accent2">
                  <a:lumMod val="50000"/>
                </a:schemeClr>
              </a:solidFill>
              <a:latin typeface="UVN Huong Que Nang" panose="020E0804040705030404" pitchFamily="34" charset="0"/>
              <a:ea typeface="迷你简卡通" panose="03000509000000000000" pitchFamily="65" charset="-122"/>
            </a:endParaRPr>
          </a:p>
        </p:txBody>
      </p:sp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8E6D8FA-D953-4AC7-9025-1E9A0F62A5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4302" y1="72366" x2="34302" y2="72366"/>
                        <a14:foregroundMark x1="34302" y1="72366" x2="34302" y2="72366"/>
                        <a14:foregroundMark x1="41395" y1="77863" x2="41395" y2="77863"/>
                        <a14:foregroundMark x1="41395" y1="77863" x2="41395" y2="77863"/>
                        <a14:foregroundMark x1="35349" y1="73282" x2="35349" y2="73282"/>
                        <a14:foregroundMark x1="34767" y1="72214" x2="34767" y2="72214"/>
                        <a14:foregroundMark x1="34651" y1="71756" x2="34651" y2="71756"/>
                        <a14:foregroundMark x1="34651" y1="71756" x2="34651" y2="71756"/>
                        <a14:foregroundMark x1="35116" y1="71756" x2="35116" y2="71756"/>
                        <a14:foregroundMark x1="35349" y1="71756" x2="35349" y2="71756"/>
                        <a14:foregroundMark x1="35349" y1="71450" x2="35349" y2="71450"/>
                        <a14:foregroundMark x1="35349" y1="71450" x2="35349" y2="71450"/>
                        <a14:foregroundMark x1="38140" y1="72214" x2="38140" y2="72214"/>
                        <a14:foregroundMark x1="38488" y1="73130" x2="38488" y2="73130"/>
                        <a14:foregroundMark x1="39884" y1="76641" x2="39884" y2="77557"/>
                        <a14:foregroundMark x1="39302" y1="79084" x2="39302" y2="79084"/>
                        <a14:foregroundMark x1="39070" y1="84122" x2="39070" y2="84580"/>
                        <a14:foregroundMark x1="39302" y1="86260" x2="39302" y2="86260"/>
                        <a14:foregroundMark x1="81744" y1="36794" x2="81744" y2="36794"/>
                        <a14:foregroundMark x1="55814" y1="36794" x2="55814" y2="36794"/>
                        <a14:foregroundMark x1="57791" y1="68092" x2="57791" y2="68092"/>
                        <a14:foregroundMark x1="78953" y1="65344" x2="78953" y2="65344"/>
                        <a14:backgroundMark x1="33488" y1="72214" x2="33488" y2="72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604" y="1333321"/>
            <a:ext cx="8191500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7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192F64-CAB7-410C-9D40-FFD643CF9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90" y="3749038"/>
            <a:ext cx="6841595" cy="2156461"/>
          </a:xfrm>
          <a:prstGeom prst="rect">
            <a:avLst/>
          </a:prstGeom>
        </p:spPr>
      </p:pic>
      <p:sp>
        <p:nvSpPr>
          <p:cNvPr id="7" name="文本框 19">
            <a:extLst>
              <a:ext uri="{FF2B5EF4-FFF2-40B4-BE49-F238E27FC236}">
                <a16:creationId xmlns:a16="http://schemas.microsoft.com/office/drawing/2014/main" id="{C042EDED-6CE2-4CCC-8189-770C2E6D0EF9}"/>
              </a:ext>
            </a:extLst>
          </p:cNvPr>
          <p:cNvSpPr txBox="1"/>
          <p:nvPr/>
        </p:nvSpPr>
        <p:spPr>
          <a:xfrm>
            <a:off x="2366011" y="1153117"/>
            <a:ext cx="7138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gradFill flip="none" rotWithShape="1">
                  <a:gsLst>
                    <a:gs pos="26000">
                      <a:srgbClr val="F4EB3A"/>
                    </a:gs>
                    <a:gs pos="67000">
                      <a:srgbClr val="FF9409">
                        <a:shade val="67500"/>
                        <a:satMod val="115000"/>
                      </a:srgbClr>
                    </a:gs>
                    <a:gs pos="44000">
                      <a:srgbClr val="FFB953"/>
                    </a:gs>
                  </a:gsLst>
                  <a:lin ang="16200000" scaled="1"/>
                  <a:tileRect/>
                </a:gradFill>
                <a:effectLst>
                  <a:outerShdw blurRad="38100" dist="50800" dir="2640000" algn="tl">
                    <a:srgbClr val="007130"/>
                  </a:outerShdw>
                </a:effectLst>
                <a:latin typeface="UTM Showcard" panose="02040603050506020204" pitchFamily="18" charset="0"/>
                <a:ea typeface="华康POP2体W9" panose="040B0909000000000000" pitchFamily="81" charset="-122"/>
              </a:rPr>
              <a:t>CHÚC CÁC EM </a:t>
            </a:r>
          </a:p>
          <a:p>
            <a:pPr algn="ctr"/>
            <a:r>
              <a:rPr lang="en-US" altLang="zh-CN" sz="5400" b="1" dirty="0">
                <a:gradFill flip="none" rotWithShape="1">
                  <a:gsLst>
                    <a:gs pos="26000">
                      <a:srgbClr val="F4EB3A"/>
                    </a:gs>
                    <a:gs pos="67000">
                      <a:srgbClr val="FF9409">
                        <a:shade val="67500"/>
                        <a:satMod val="115000"/>
                      </a:srgbClr>
                    </a:gs>
                    <a:gs pos="44000">
                      <a:srgbClr val="FFB953"/>
                    </a:gs>
                  </a:gsLst>
                  <a:lin ang="16200000" scaled="1"/>
                  <a:tileRect/>
                </a:gradFill>
                <a:effectLst>
                  <a:outerShdw blurRad="38100" dist="50800" dir="2640000" algn="tl">
                    <a:srgbClr val="007130"/>
                  </a:outerShdw>
                </a:effectLst>
                <a:latin typeface="UTM Showcard" panose="02040603050506020204" pitchFamily="18" charset="0"/>
                <a:ea typeface="华康POP2体W9" panose="040B0909000000000000" pitchFamily="81" charset="-122"/>
              </a:rPr>
              <a:t>HỌC TỐT!!!</a:t>
            </a:r>
            <a:endParaRPr lang="zh-CN" altLang="en-US" sz="5400" b="1" dirty="0">
              <a:gradFill flip="none" rotWithShape="1">
                <a:gsLst>
                  <a:gs pos="26000">
                    <a:srgbClr val="F4EB3A"/>
                  </a:gs>
                  <a:gs pos="67000">
                    <a:srgbClr val="FF9409">
                      <a:shade val="67500"/>
                      <a:satMod val="115000"/>
                    </a:srgbClr>
                  </a:gs>
                  <a:gs pos="44000">
                    <a:srgbClr val="FFB953"/>
                  </a:gs>
                </a:gsLst>
                <a:lin ang="16200000" scaled="1"/>
                <a:tileRect/>
              </a:gradFill>
              <a:effectLst>
                <a:outerShdw blurRad="38100" dist="50800" dir="2640000" algn="tl">
                  <a:srgbClr val="007130"/>
                </a:outerShdw>
              </a:effectLst>
              <a:latin typeface="UTM Showcard" panose="02040603050506020204" pitchFamily="18" charset="0"/>
              <a:ea typeface="华康POP2体W9" panose="040B09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278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phic 48">
            <a:extLst>
              <a:ext uri="{FF2B5EF4-FFF2-40B4-BE49-F238E27FC236}">
                <a16:creationId xmlns:a16="http://schemas.microsoft.com/office/drawing/2014/main" id="{8662239C-415A-4450-956B-5636186FE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39947"/>
            <a:ext cx="11174855" cy="68580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67C295C7-F64E-42A1-87F2-48FC2021BE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05F6A3DE-9743-44FB-B547-1541FF810B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3345779-2C71-497B-9DDA-27EAF7A148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2A4A867F-8637-4A6D-93C8-5651198CF5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7F5F3CA5-338E-4DD1-91E1-95BF2D6A7C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71D601B1-2574-4713-B009-6525B75014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26"/>
          <a:stretch/>
        </p:blipFill>
        <p:spPr>
          <a:xfrm>
            <a:off x="170844" y="198345"/>
            <a:ext cx="7724775" cy="6352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95A6F08-CCC0-49D1-8EB3-81FDC9FBEBC6}"/>
              </a:ext>
            </a:extLst>
          </p:cNvPr>
          <p:cNvSpPr/>
          <p:nvPr/>
        </p:nvSpPr>
        <p:spPr>
          <a:xfrm>
            <a:off x="1729145" y="1543050"/>
            <a:ext cx="2053114" cy="2192951"/>
          </a:xfrm>
          <a:prstGeom prst="ellipse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ounded Rectangular Callout 3">
            <a:extLst>
              <a:ext uri="{FF2B5EF4-FFF2-40B4-BE49-F238E27FC236}">
                <a16:creationId xmlns:a16="http://schemas.microsoft.com/office/drawing/2014/main" id="{5DC36DD9-1F09-4B5A-9251-58A0C5B75E4B}"/>
              </a:ext>
            </a:extLst>
          </p:cNvPr>
          <p:cNvSpPr/>
          <p:nvPr/>
        </p:nvSpPr>
        <p:spPr>
          <a:xfrm>
            <a:off x="8282403" y="194509"/>
            <a:ext cx="3575165" cy="2303603"/>
          </a:xfrm>
          <a:prstGeom prst="wedgeRoundRectCallout">
            <a:avLst>
              <a:gd name="adj1" fmla="val 8715"/>
              <a:gd name="adj2" fmla="val 87034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picture containing clipart, toy&#10;&#10;Description automatically generated">
            <a:extLst>
              <a:ext uri="{FF2B5EF4-FFF2-40B4-BE49-F238E27FC236}">
                <a16:creationId xmlns:a16="http://schemas.microsoft.com/office/drawing/2014/main" id="{0A41CE97-E074-4311-92ED-603533CB88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2" b="96754" l="3385" r="98000">
                        <a14:foregroundMark x1="7385" y1="15000" x2="7385" y2="15000"/>
                        <a14:foregroundMark x1="6462" y1="14298" x2="6462" y2="14298"/>
                        <a14:foregroundMark x1="45692" y1="4123" x2="45692" y2="4123"/>
                        <a14:foregroundMark x1="45692" y1="4123" x2="45692" y2="4123"/>
                        <a14:foregroundMark x1="48154" y1="789" x2="48154" y2="789"/>
                        <a14:foregroundMark x1="48154" y1="789" x2="48154" y2="789"/>
                        <a14:foregroundMark x1="3385" y1="38333" x2="3385" y2="38333"/>
                        <a14:foregroundMark x1="3385" y1="38333" x2="3385" y2="38333"/>
                        <a14:foregroundMark x1="79077" y1="91228" x2="79077" y2="91228"/>
                        <a14:foregroundMark x1="79077" y1="91228" x2="79077" y2="91228"/>
                        <a14:foregroundMark x1="90769" y1="95439" x2="90769" y2="95439"/>
                        <a14:foregroundMark x1="90769" y1="95439" x2="90769" y2="95439"/>
                        <a14:foregroundMark x1="98000" y1="95702" x2="98000" y2="95702"/>
                        <a14:foregroundMark x1="98000" y1="95526" x2="98000" y2="95526"/>
                        <a14:foregroundMark x1="26000" y1="96754" x2="26000" y2="96754"/>
                        <a14:foregroundMark x1="26000" y1="96316" x2="26000" y2="96316"/>
                        <a14:foregroundMark x1="52769" y1="96228" x2="52769" y2="96228"/>
                        <a14:foregroundMark x1="52769" y1="96228" x2="52769" y2="96228"/>
                        <a14:foregroundMark x1="43077" y1="34386" x2="43077" y2="34386"/>
                        <a14:foregroundMark x1="43077" y1="34386" x2="43077" y2="34386"/>
                        <a14:foregroundMark x1="21692" y1="40965" x2="21692" y2="40965"/>
                        <a14:foregroundMark x1="21692" y1="40965" x2="21692" y2="40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920" y="3546902"/>
            <a:ext cx="1955132" cy="34290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A255337-C648-4B7C-ABBE-FD88370054E9}"/>
              </a:ext>
            </a:extLst>
          </p:cNvPr>
          <p:cNvSpPr txBox="1"/>
          <p:nvPr/>
        </p:nvSpPr>
        <p:spPr>
          <a:xfrm>
            <a:off x="8517302" y="237560"/>
            <a:ext cx="307843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Dãy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Hoàng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Liên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Sơn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nằm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giữa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Hồng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sông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Đà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dãy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núi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sộ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nhất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nứớc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ta,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đỉnh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nhọn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sườn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dốc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thung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lũng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hẹp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sâu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Khí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hậu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nơi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lạnh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quanh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năm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.</a:t>
            </a:r>
            <a:endParaRPr lang="zh-CN" altLang="en-US" sz="2000" dirty="0">
              <a:solidFill>
                <a:schemeClr val="accent6">
                  <a:lumMod val="50000"/>
                </a:schemeClr>
              </a:solidFill>
              <a:latin typeface="UTM Azuki" panose="02040603050506020204" pitchFamily="18" charset="0"/>
              <a:ea typeface="华文琥珀" panose="02010800040101010101" pitchFamily="2" charset="-122"/>
            </a:endParaRPr>
          </a:p>
        </p:txBody>
      </p:sp>
      <p:pic>
        <p:nvPicPr>
          <p:cNvPr id="19" name="Picture 18" descr="A picture containing text, mountain, nature, background&#10;&#10;Description automatically generated">
            <a:extLst>
              <a:ext uri="{FF2B5EF4-FFF2-40B4-BE49-F238E27FC236}">
                <a16:creationId xmlns:a16="http://schemas.microsoft.com/office/drawing/2014/main" id="{40B94E22-67B4-4934-B065-D31029F4E0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409" y="180270"/>
            <a:ext cx="3848861" cy="2894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A picture containing nature, mountain, clouds, hillside&#10;&#10;Description automatically generated">
            <a:extLst>
              <a:ext uri="{FF2B5EF4-FFF2-40B4-BE49-F238E27FC236}">
                <a16:creationId xmlns:a16="http://schemas.microsoft.com/office/drawing/2014/main" id="{2FFC0679-C815-4B51-930C-781747CAD62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4" b="9466"/>
          <a:stretch/>
        </p:blipFill>
        <p:spPr>
          <a:xfrm>
            <a:off x="4484090" y="3616215"/>
            <a:ext cx="3411529" cy="3149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A picture containing text, sky, outdoor, shore&#10;&#10;Description automatically generated">
            <a:extLst>
              <a:ext uri="{FF2B5EF4-FFF2-40B4-BE49-F238E27FC236}">
                <a16:creationId xmlns:a16="http://schemas.microsoft.com/office/drawing/2014/main" id="{9B3879E7-D7F6-4B59-BA8C-D3148E04AF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5" y="3971122"/>
            <a:ext cx="3948745" cy="2886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7" name="Rounded Rectangular Callout 8">
            <a:extLst>
              <a:ext uri="{FF2B5EF4-FFF2-40B4-BE49-F238E27FC236}">
                <a16:creationId xmlns:a16="http://schemas.microsoft.com/office/drawing/2014/main" id="{73C4CA00-D516-4E9B-A073-0CACD17E7397}"/>
              </a:ext>
            </a:extLst>
          </p:cNvPr>
          <p:cNvSpPr/>
          <p:nvPr/>
        </p:nvSpPr>
        <p:spPr>
          <a:xfrm>
            <a:off x="8200608" y="194508"/>
            <a:ext cx="3738753" cy="2303603"/>
          </a:xfrm>
          <a:prstGeom prst="wedgeRoundRectCallout">
            <a:avLst>
              <a:gd name="adj1" fmla="val 7909"/>
              <a:gd name="adj2" fmla="val 89914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Dãy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Hoàng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Liên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Sơn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đỉnh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núi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Phan Xi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Păng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cao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3143m,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được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mệnh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danh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nóc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Tổ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quốc</a:t>
            </a:r>
            <a:r>
              <a:rPr lang="en-US" sz="2500" dirty="0">
                <a:solidFill>
                  <a:schemeClr val="accent6">
                    <a:lumMod val="50000"/>
                  </a:schemeClr>
                </a:solidFill>
                <a:latin typeface="UTM Azuki" panose="02040603050506020204" pitchFamily="18" charset="0"/>
                <a:cs typeface="Arial" panose="020B0604020202020204" pitchFamily="34" charset="0"/>
              </a:rPr>
              <a:t>.</a:t>
            </a:r>
            <a:endParaRPr lang="vi-VN" sz="25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332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32" grpId="0" animBg="1"/>
      <p:bldP spid="37" grpId="0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67C295C7-F64E-42A1-87F2-48FC2021BE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05F6A3DE-9743-44FB-B547-1541FF810B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3345779-2C71-497B-9DDA-27EAF7A148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2A4A867F-8637-4A6D-93C8-5651198CF5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7F5F3CA5-338E-4DD1-91E1-95BF2D6A7C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2F55809-D601-4024-905B-4FC1BEE0B3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8849" y="-376184"/>
            <a:ext cx="10724827" cy="7234184"/>
          </a:xfrm>
          <a:prstGeom prst="rect">
            <a:avLst/>
          </a:prstGeom>
        </p:spPr>
      </p:pic>
      <p:pic>
        <p:nvPicPr>
          <p:cNvPr id="54" name="Picture 3">
            <a:extLst>
              <a:ext uri="{FF2B5EF4-FFF2-40B4-BE49-F238E27FC236}">
                <a16:creationId xmlns:a16="http://schemas.microsoft.com/office/drawing/2014/main" id="{177FF450-E172-41DD-BE89-07414036C44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1" b="92496" l="9882" r="89882">
                        <a14:foregroundMark x1="23529" y1="92496" x2="23529" y2="92496"/>
                        <a14:foregroundMark x1="23529" y1="92496" x2="23529" y2="92496"/>
                        <a14:foregroundMark x1="23529" y1="92496" x2="23529" y2="92496"/>
                        <a14:backgroundMark x1="42353" y1="8646" x2="64706" y2="43556"/>
                        <a14:backgroundMark x1="64706" y1="43556" x2="66588" y2="65579"/>
                        <a14:backgroundMark x1="66588" y1="65579" x2="53647" y2="89560"/>
                        <a14:backgroundMark x1="53647" y1="89560" x2="48000" y2="95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283" y="-495946"/>
            <a:ext cx="9513922" cy="8164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A picture containing toy, LEGO, doll&#10;&#10;Description automatically generated">
            <a:extLst>
              <a:ext uri="{FF2B5EF4-FFF2-40B4-BE49-F238E27FC236}">
                <a16:creationId xmlns:a16="http://schemas.microsoft.com/office/drawing/2014/main" id="{C7828A59-E414-4889-917F-EA4C2D069B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88" b="90354" l="6173" r="96296">
                        <a14:foregroundMark x1="46296" y1="5788" x2="46296" y2="5788"/>
                        <a14:foregroundMark x1="46296" y1="5788" x2="46296" y2="5788"/>
                        <a14:foregroundMark x1="24074" y1="76206" x2="24074" y2="76206"/>
                        <a14:foregroundMark x1="24074" y1="76206" x2="24074" y2="76206"/>
                        <a14:foregroundMark x1="24691" y1="85209" x2="24691" y2="85209"/>
                        <a14:foregroundMark x1="7407" y1="90354" x2="7407" y2="90354"/>
                        <a14:foregroundMark x1="6790" y1="90354" x2="6790" y2="90354"/>
                        <a14:foregroundMark x1="36420" y1="88746" x2="36420" y2="88746"/>
                        <a14:foregroundMark x1="36420" y1="88746" x2="36420" y2="88746"/>
                        <a14:foregroundMark x1="68519" y1="89389" x2="68519" y2="89389"/>
                        <a14:foregroundMark x1="68519" y1="89389" x2="68519" y2="89389"/>
                        <a14:foregroundMark x1="94444" y1="33441" x2="92593" y2="33119"/>
                        <a14:foregroundMark x1="90741" y1="33119" x2="90741" y2="33119"/>
                        <a14:foregroundMark x1="20370" y1="55305" x2="20370" y2="55305"/>
                        <a14:foregroundMark x1="20370" y1="55305" x2="20370" y2="55305"/>
                        <a14:foregroundMark x1="22222" y1="62379" x2="22222" y2="62379"/>
                        <a14:foregroundMark x1="22222" y1="62379" x2="22222" y2="62379"/>
                        <a14:foregroundMark x1="66049" y1="88424" x2="66049" y2="88424"/>
                        <a14:foregroundMark x1="66049" y1="88424" x2="66049" y2="88424"/>
                        <a14:foregroundMark x1="63580" y1="84566" x2="63580" y2="84566"/>
                        <a14:foregroundMark x1="63580" y1="84566" x2="63580" y2="84566"/>
                        <a14:foregroundMark x1="74691" y1="90354" x2="74691" y2="90354"/>
                        <a14:foregroundMark x1="75926" y1="90354" x2="75926" y2="90354"/>
                        <a14:foregroundMark x1="43210" y1="82315" x2="43210" y2="82315"/>
                        <a14:foregroundMark x1="38889" y1="84887" x2="38889" y2="84887"/>
                        <a14:foregroundMark x1="38889" y1="84887" x2="38889" y2="84887"/>
                        <a14:foregroundMark x1="37654" y1="82958" x2="37654" y2="82958"/>
                        <a14:foregroundMark x1="37037" y1="83923" x2="37037" y2="83923"/>
                        <a14:foregroundMark x1="42593" y1="83923" x2="42593" y2="83923"/>
                        <a14:foregroundMark x1="42593" y1="83923" x2="42593" y2="83923"/>
                        <a14:foregroundMark x1="44444" y1="83601" x2="44444" y2="83601"/>
                        <a14:foregroundMark x1="63580" y1="83601" x2="63580" y2="83601"/>
                        <a14:foregroundMark x1="62963" y1="83601" x2="62963" y2="83601"/>
                        <a14:foregroundMark x1="64815" y1="82315" x2="64815" y2="82315"/>
                        <a14:foregroundMark x1="65432" y1="82958" x2="67284" y2="83923"/>
                        <a14:foregroundMark x1="61111" y1="84887" x2="61111" y2="84887"/>
                        <a14:foregroundMark x1="61111" y1="84566" x2="61111" y2="84566"/>
                        <a14:foregroundMark x1="96296" y1="28296" x2="96296" y2="28296"/>
                        <a14:foregroundMark x1="96296" y1="28296" x2="96296" y2="28296"/>
                        <a14:foregroundMark x1="93827" y1="30547" x2="93827" y2="30547"/>
                        <a14:foregroundMark x1="93827" y1="30547" x2="93827" y2="30547"/>
                        <a14:foregroundMark x1="58642" y1="45016" x2="58642" y2="45016"/>
                        <a14:foregroundMark x1="58642" y1="45016" x2="58642" y2="45016"/>
                        <a14:foregroundMark x1="47531" y1="46302" x2="47531" y2="46302"/>
                        <a14:foregroundMark x1="47531" y1="46302" x2="47531" y2="46302"/>
                        <a14:foregroundMark x1="47531" y1="43408" x2="47531" y2="43408"/>
                        <a14:foregroundMark x1="47531" y1="43730" x2="47531" y2="43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339" y="3362783"/>
            <a:ext cx="2016614" cy="3871401"/>
          </a:xfrm>
          <a:prstGeom prst="rect">
            <a:avLst/>
          </a:prstGeom>
        </p:spPr>
      </p:pic>
      <p:sp>
        <p:nvSpPr>
          <p:cNvPr id="32" name="Rounded Rectangular Callout 3">
            <a:extLst>
              <a:ext uri="{FF2B5EF4-FFF2-40B4-BE49-F238E27FC236}">
                <a16:creationId xmlns:a16="http://schemas.microsoft.com/office/drawing/2014/main" id="{5DC36DD9-1F09-4B5A-9251-58A0C5B75E4B}"/>
              </a:ext>
            </a:extLst>
          </p:cNvPr>
          <p:cNvSpPr/>
          <p:nvPr/>
        </p:nvSpPr>
        <p:spPr>
          <a:xfrm>
            <a:off x="6437570" y="70559"/>
            <a:ext cx="5425771" cy="2638888"/>
          </a:xfrm>
          <a:prstGeom prst="wedgeRoundRectCallout">
            <a:avLst>
              <a:gd name="adj1" fmla="val 18871"/>
              <a:gd name="adj2" fmla="val 7357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255337-C648-4B7C-ABBE-FD88370054E9}"/>
              </a:ext>
            </a:extLst>
          </p:cNvPr>
          <p:cNvSpPr txBox="1"/>
          <p:nvPr/>
        </p:nvSpPr>
        <p:spPr>
          <a:xfrm>
            <a:off x="6566418" y="263174"/>
            <a:ext cx="5168073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Tây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gồm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các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xếp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tầng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thấp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</a:t>
            </a:r>
            <a:r>
              <a:rPr lang="vi-VN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Kon Tum,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Đắk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Lắk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Lâm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Viên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Di Linh,... ở </a:t>
            </a:r>
            <a:r>
              <a:rPr lang="vi-VN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ây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khí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hậu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hai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mùa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rõ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rệt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mùa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m</a:t>
            </a:r>
            <a:r>
              <a:rPr lang="vi-VN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mùa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500" b="1" dirty="0" err="1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khô</a:t>
            </a:r>
            <a:r>
              <a:rPr lang="en-US" sz="2500" b="1" dirty="0">
                <a:solidFill>
                  <a:schemeClr val="accent6">
                    <a:lumMod val="5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</a:t>
            </a:r>
            <a:endParaRPr lang="zh-CN" altLang="en-US" sz="2500" dirty="0">
              <a:solidFill>
                <a:schemeClr val="accent6">
                  <a:lumMod val="50000"/>
                </a:schemeClr>
              </a:solidFill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76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81A14C-1AA7-4B5D-A5C6-7112D4B6F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68" y="1678636"/>
            <a:ext cx="5546732" cy="32860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8CBE98D-76C0-463E-B657-D99B2A550CA5}"/>
              </a:ext>
            </a:extLst>
          </p:cNvPr>
          <p:cNvGrpSpPr/>
          <p:nvPr/>
        </p:nvGrpSpPr>
        <p:grpSpPr>
          <a:xfrm rot="437433">
            <a:off x="6372645" y="982533"/>
            <a:ext cx="5479189" cy="4232229"/>
            <a:chOff x="9304389" y="222576"/>
            <a:chExt cx="9525001" cy="621619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C688052-7C97-4C31-BAE1-6899B0E3F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4389" y="1096768"/>
              <a:ext cx="9525001" cy="53420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1" name="Text Box 51">
              <a:extLst>
                <a:ext uri="{FF2B5EF4-FFF2-40B4-BE49-F238E27FC236}">
                  <a16:creationId xmlns:a16="http://schemas.microsoft.com/office/drawing/2014/main" id="{82E18A9D-3018-49CD-9362-89895C7A8A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81876" y="222576"/>
              <a:ext cx="8328955" cy="1084900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  <a:effectLst/>
          </p:spPr>
          <p:txBody>
            <a:bodyPr wrap="square" lIns="121899" tIns="60949" rIns="121899" bIns="60949"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Cao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nguyên</a:t>
              </a:r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KonTum</a:t>
              </a:r>
              <a:endParaRPr lang="en-US" sz="4000" b="1" i="1" dirty="0">
                <a:solidFill>
                  <a:srgbClr val="FF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F8210E1-57C4-4E18-BD04-A7997EC25E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68" y="1601435"/>
            <a:ext cx="4906596" cy="35779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EB3950E-C84C-4021-AA6E-4504DBABB7E8}"/>
              </a:ext>
            </a:extLst>
          </p:cNvPr>
          <p:cNvGrpSpPr/>
          <p:nvPr/>
        </p:nvGrpSpPr>
        <p:grpSpPr>
          <a:xfrm>
            <a:off x="6000568" y="915332"/>
            <a:ext cx="5591538" cy="4721883"/>
            <a:chOff x="11636054" y="-566589"/>
            <a:chExt cx="8880185" cy="584304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C90F43B-FCE4-4303-845E-5401FCABE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6054" y="-517012"/>
              <a:ext cx="8310142" cy="57934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01600" cap="sq">
              <a:solidFill>
                <a:srgbClr val="FDFDFD"/>
              </a:solidFill>
              <a:miter lim="800000"/>
            </a:ln>
            <a:effectLst>
              <a:outerShdw blurRad="57150" dist="37500" dir="7560000" sy="98000" kx="110000" ky="200000" algn="tl" rotWithShape="0">
                <a:srgbClr val="000000">
                  <a:alpha val="20000"/>
                </a:srgbClr>
              </a:outerShdw>
            </a:effectLst>
            <a:scene3d>
              <a:camera prst="perspectiveRelaxed">
                <a:rot lat="18960000" lon="0" rev="0"/>
              </a:camera>
              <a:lightRig rig="twoPt" dir="t">
                <a:rot lat="0" lon="0" rev="7200000"/>
              </a:lightRig>
            </a:scene3d>
            <a:sp3d prstMaterial="matte">
              <a:bevelT w="22860" h="12700"/>
              <a:contourClr>
                <a:srgbClr val="FFFFFF"/>
              </a:contourClr>
            </a:sp3d>
          </p:spPr>
        </p:pic>
        <p:sp>
          <p:nvSpPr>
            <p:cNvPr id="17" name="Text Box 51">
              <a:extLst>
                <a:ext uri="{FF2B5EF4-FFF2-40B4-BE49-F238E27FC236}">
                  <a16:creationId xmlns:a16="http://schemas.microsoft.com/office/drawing/2014/main" id="{E7231AFB-EEC0-4296-9F22-D648641377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34499" y="-566589"/>
              <a:ext cx="7081740" cy="914024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  <a:effectLst/>
          </p:spPr>
          <p:txBody>
            <a:bodyPr wrap="square" lIns="121899" tIns="60949" rIns="121899" bIns="60949"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Cao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nguyên</a:t>
              </a:r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Đắk</a:t>
              </a:r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Lắk</a:t>
              </a:r>
              <a:endParaRPr lang="en-US" sz="4000" b="1" i="1" dirty="0">
                <a:solidFill>
                  <a:srgbClr val="FF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F024F8D-C97D-4164-B9AA-ED2C104427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516">
            <a:off x="735513" y="1273458"/>
            <a:ext cx="5174241" cy="36107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D2DF5C1-5A1C-4F16-B4C0-71ECFA2040C5}"/>
              </a:ext>
            </a:extLst>
          </p:cNvPr>
          <p:cNvGrpSpPr/>
          <p:nvPr/>
        </p:nvGrpSpPr>
        <p:grpSpPr>
          <a:xfrm>
            <a:off x="6254457" y="1220998"/>
            <a:ext cx="5491686" cy="4302957"/>
            <a:chOff x="8550095" y="7239814"/>
            <a:chExt cx="5560654" cy="539286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827ABC1-073B-4514-A556-08B054782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0095" y="7239814"/>
              <a:ext cx="5560654" cy="5392866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23" name="Text Box 51">
              <a:extLst>
                <a:ext uri="{FF2B5EF4-FFF2-40B4-BE49-F238E27FC236}">
                  <a16:creationId xmlns:a16="http://schemas.microsoft.com/office/drawing/2014/main" id="{0EF9BE88-E0B9-4B08-A8B9-15DFD23800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6810" y="7250555"/>
              <a:ext cx="4642652" cy="914025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  <a:effectLst/>
          </p:spPr>
          <p:txBody>
            <a:bodyPr wrap="square" lIns="121899" tIns="60949" rIns="121899" bIns="60949"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Cao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nguyên</a:t>
              </a:r>
              <a:r>
                <a:rPr lang="en-US" sz="4000" b="1" i="1" dirty="0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Di </a:t>
              </a:r>
              <a:r>
                <a:rPr lang="en-US" sz="4000" b="1" i="1" dirty="0" err="1">
                  <a:solidFill>
                    <a:srgbClr val="FF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Linh</a:t>
              </a:r>
              <a:endParaRPr lang="en-US" sz="4000" b="1" i="1" dirty="0">
                <a:solidFill>
                  <a:srgbClr val="FF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E76F0ABD-E1DD-489C-AA22-7DD56954C5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024">
            <a:off x="6088885" y="2068471"/>
            <a:ext cx="5532209" cy="24556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AB69FCE-433B-4164-A1CC-97DD2FAD0ACF}"/>
              </a:ext>
            </a:extLst>
          </p:cNvPr>
          <p:cNvGrpSpPr/>
          <p:nvPr/>
        </p:nvGrpSpPr>
        <p:grpSpPr>
          <a:xfrm>
            <a:off x="1204839" y="1006015"/>
            <a:ext cx="7773772" cy="3871646"/>
            <a:chOff x="-581845" y="7591506"/>
            <a:chExt cx="18757813" cy="740842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011BCC0-7AE2-490B-BC78-5CD004ADF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81845" y="9192136"/>
              <a:ext cx="10470525" cy="58077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29" name="Text Box 51">
              <a:extLst>
                <a:ext uri="{FF2B5EF4-FFF2-40B4-BE49-F238E27FC236}">
                  <a16:creationId xmlns:a16="http://schemas.microsoft.com/office/drawing/2014/main" id="{D1D76C7A-0907-4678-8EC3-9BC22B6482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2341" y="7591506"/>
              <a:ext cx="11693627" cy="141339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  <a:effectLst/>
          </p:spPr>
          <p:txBody>
            <a:bodyPr wrap="square" lIns="121899" tIns="60949" rIns="121899" bIns="60949">
              <a:spAutoFit/>
            </a:bodyPr>
            <a:lstStyle/>
            <a:p>
              <a:pPr algn="ctr"/>
              <a:r>
                <a:rPr lang="en-US" sz="4000" b="1" i="1" dirty="0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Cao </a:t>
              </a:r>
              <a:r>
                <a:rPr lang="en-US" sz="4000" b="1" i="1" dirty="0" err="1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nguyên</a:t>
              </a:r>
              <a:r>
                <a:rPr lang="en-US" sz="4000" b="1" i="1" dirty="0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Lâm</a:t>
              </a:r>
              <a:r>
                <a:rPr lang="en-US" sz="4000" b="1" i="1" dirty="0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C00000"/>
                  </a:solidFill>
                  <a:latin typeface="UVN Hai Long" panose="020D0800030108070604" pitchFamily="34" charset="0"/>
                  <a:ea typeface="Arial Unicode MS" pitchFamily="34" charset="-128"/>
                  <a:cs typeface="Times New Roman" pitchFamily="18" charset="0"/>
                </a:rPr>
                <a:t>Viên</a:t>
              </a:r>
              <a:endParaRPr lang="en-US" sz="4000" b="1" i="1" dirty="0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endParaRPr>
            </a:p>
          </p:txBody>
        </p:sp>
      </p:grpSp>
      <p:pic>
        <p:nvPicPr>
          <p:cNvPr id="31" name="图片 5">
            <a:extLst>
              <a:ext uri="{FF2B5EF4-FFF2-40B4-BE49-F238E27FC236}">
                <a16:creationId xmlns:a16="http://schemas.microsoft.com/office/drawing/2014/main" id="{3F5B304F-81B3-46AE-874C-41736B82EBA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89" y="71615"/>
            <a:ext cx="6288600" cy="98607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0951501-9227-44C2-8746-FF029C23F9BF}"/>
              </a:ext>
            </a:extLst>
          </p:cNvPr>
          <p:cNvSpPr txBox="1"/>
          <p:nvPr/>
        </p:nvSpPr>
        <p:spPr>
          <a:xfrm>
            <a:off x="1023476" y="207446"/>
            <a:ext cx="5963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Các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cao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nguyên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 ở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Tây</a:t>
            </a:r>
            <a:r>
              <a:rPr lang="en-US" altLang="zh-CN" sz="4000" dirty="0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 </a:t>
            </a:r>
            <a:r>
              <a:rPr lang="en-US" altLang="zh-CN" sz="4000" dirty="0" err="1">
                <a:solidFill>
                  <a:schemeClr val="accent6">
                    <a:lumMod val="50000"/>
                  </a:schemeClr>
                </a:solidFill>
                <a:latin typeface="UVN Hai Long" panose="020D0800030108070604" pitchFamily="34" charset="0"/>
                <a:ea typeface="华文琥珀" panose="02010800040101010101" pitchFamily="2" charset="-122"/>
              </a:rPr>
              <a:t>nguyên</a:t>
            </a:r>
            <a:endParaRPr lang="zh-CN" altLang="en-US" sz="4000" dirty="0">
              <a:solidFill>
                <a:schemeClr val="accent6">
                  <a:lumMod val="50000"/>
                </a:schemeClr>
              </a:solidFill>
              <a:latin typeface="UVN Hai Long" panose="020D0800030108070604" pitchFamily="34" charset="0"/>
              <a:ea typeface="华文琥珀" panose="02010800040101010101" pitchFamily="2" charset="-122"/>
            </a:endParaRPr>
          </a:p>
        </p:txBody>
      </p:sp>
      <p:pic>
        <p:nvPicPr>
          <p:cNvPr id="3" name="Picture 2" descr="A road next to a body of water with trees and hill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25B961B1-FB8B-4541-895C-B2C71B29972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039" y="1546156"/>
            <a:ext cx="4876800" cy="3333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0" name="Picture 39" descr="A picture containing grass, outdoor, nature, field&#10;&#10;Description automatically generated">
            <a:extLst>
              <a:ext uri="{FF2B5EF4-FFF2-40B4-BE49-F238E27FC236}">
                <a16:creationId xmlns:a16="http://schemas.microsoft.com/office/drawing/2014/main" id="{15FD6316-C506-44CA-BC7D-CDCFECE09A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707" y="2075081"/>
            <a:ext cx="4825463" cy="32137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1" name="Text Box 51">
            <a:extLst>
              <a:ext uri="{FF2B5EF4-FFF2-40B4-BE49-F238E27FC236}">
                <a16:creationId xmlns:a16="http://schemas.microsoft.com/office/drawing/2014/main" id="{DD56C8DD-6CF7-4382-9761-B9DC89EAB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6076" y="1557112"/>
            <a:ext cx="4846172" cy="73864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sz="4000" b="1" i="1" dirty="0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rPr>
              <a:t>Cao </a:t>
            </a:r>
            <a:r>
              <a:rPr lang="en-US" sz="4000" b="1" i="1" dirty="0" err="1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rPr>
              <a:t>nguyên</a:t>
            </a:r>
            <a:r>
              <a:rPr lang="en-US" sz="4000" b="1" i="1" dirty="0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rPr>
              <a:t>Plây</a:t>
            </a:r>
            <a:r>
              <a:rPr lang="en-US" sz="4000" b="1" i="1" dirty="0">
                <a:solidFill>
                  <a:srgbClr val="C00000"/>
                </a:solidFill>
                <a:latin typeface="UVN Hai Long" panose="020D0800030108070604" pitchFamily="34" charset="0"/>
                <a:ea typeface="Arial Unicode MS" pitchFamily="34" charset="-128"/>
                <a:cs typeface="Times New Roman" pitchFamily="18" charset="0"/>
              </a:rPr>
              <a:t> Ku</a:t>
            </a:r>
          </a:p>
        </p:txBody>
      </p:sp>
    </p:spTree>
    <p:extLst>
      <p:ext uri="{BB962C8B-B14F-4D97-AF65-F5344CB8AC3E}">
        <p14:creationId xmlns:p14="http://schemas.microsoft.com/office/powerpoint/2010/main" val="30188385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A15EDC8D-3784-4CA5-A126-84EE5EEA5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240225"/>
            <a:ext cx="12476136" cy="709822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6DC5E1-5F93-4A12-9EDD-DD2031759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254675"/>
              </p:ext>
            </p:extLst>
          </p:nvPr>
        </p:nvGraphicFramePr>
        <p:xfrm>
          <a:off x="1174458" y="1840424"/>
          <a:ext cx="10561174" cy="3657410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0000" endA="300" endPos="55500" dist="50800" dir="5400000" sy="-100000" algn="bl" rotWithShape="0"/>
                </a:effectLst>
                <a:tableStyleId>{10A1B5D5-9B99-4C35-A422-299274C87663}</a:tableStyleId>
              </a:tblPr>
              <a:tblGrid>
                <a:gridCol w="3448544">
                  <a:extLst>
                    <a:ext uri="{9D8B030D-6E8A-4147-A177-3AD203B41FA5}">
                      <a16:colId xmlns:a16="http://schemas.microsoft.com/office/drawing/2014/main" val="1672904201"/>
                    </a:ext>
                  </a:extLst>
                </a:gridCol>
                <a:gridCol w="7112630">
                  <a:extLst>
                    <a:ext uri="{9D8B030D-6E8A-4147-A177-3AD203B41FA5}">
                      <a16:colId xmlns:a16="http://schemas.microsoft.com/office/drawing/2014/main" val="3962893851"/>
                    </a:ext>
                  </a:extLst>
                </a:gridCol>
              </a:tblGrid>
              <a:tr h="646937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Cao </a:t>
                      </a:r>
                      <a:r>
                        <a:rPr lang="en-US" sz="4000" b="1" dirty="0" err="1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nguyên</a:t>
                      </a:r>
                      <a:endParaRPr lang="en-US" sz="4000" b="1" dirty="0">
                        <a:solidFill>
                          <a:srgbClr val="FF3399"/>
                        </a:solidFill>
                        <a:latin typeface="UVN Thay Giao Nang" panose="020908050505060202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Độ</a:t>
                      </a:r>
                      <a:r>
                        <a:rPr lang="en-US" sz="4000" b="1" baseline="0" dirty="0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cao</a:t>
                      </a:r>
                      <a:r>
                        <a:rPr lang="en-US" sz="4000" b="1" baseline="0" dirty="0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trung</a:t>
                      </a:r>
                      <a:r>
                        <a:rPr lang="en-US" sz="4000" b="1" baseline="0" dirty="0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solidFill>
                            <a:srgbClr val="FF3399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bình</a:t>
                      </a:r>
                      <a:endParaRPr lang="en-US" sz="4000" b="1" dirty="0">
                        <a:solidFill>
                          <a:srgbClr val="FF3399"/>
                        </a:solidFill>
                        <a:latin typeface="UVN Thay Giao Nang" panose="020908050505060202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18887"/>
                  </a:ext>
                </a:extLst>
              </a:tr>
              <a:tr h="7198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err="1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Đắk</a:t>
                      </a:r>
                      <a:r>
                        <a:rPr lang="en-US" sz="4000" b="1" baseline="0" dirty="0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Lắk</a:t>
                      </a:r>
                      <a:endParaRPr lang="en-US" sz="4000" b="1" dirty="0">
                        <a:solidFill>
                          <a:srgbClr val="0070C0"/>
                        </a:solidFill>
                        <a:latin typeface="UVN Thay Giao Nang" panose="020908050505060202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400m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17063"/>
                  </a:ext>
                </a:extLst>
              </a:tr>
              <a:tr h="71985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Kon Tum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500m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1249366"/>
                  </a:ext>
                </a:extLst>
              </a:tr>
              <a:tr h="7198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Di Linh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1000m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43028"/>
                  </a:ext>
                </a:extLst>
              </a:tr>
              <a:tr h="719858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Lâm</a:t>
                      </a:r>
                      <a:r>
                        <a:rPr lang="en-US" sz="4000" b="1" baseline="0" dirty="0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b="1" baseline="0" dirty="0" err="1">
                          <a:solidFill>
                            <a:srgbClr val="0070C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Viên</a:t>
                      </a:r>
                      <a:endParaRPr lang="en-US" sz="4000" b="1" dirty="0">
                        <a:solidFill>
                          <a:srgbClr val="0070C0"/>
                        </a:solidFill>
                        <a:latin typeface="UVN Thay Giao Nang" panose="020908050505060202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UVN Thay Giao Nang" panose="02090805050506020203" pitchFamily="18" charset="0"/>
                          <a:cs typeface="Times New Roman" pitchFamily="18" charset="0"/>
                        </a:rPr>
                        <a:t>1500m</a:t>
                      </a:r>
                    </a:p>
                  </a:txBody>
                  <a:tcPr marL="121920" marR="121920" marT="60941" marB="609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图片 5">
            <a:extLst>
              <a:ext uri="{FF2B5EF4-FFF2-40B4-BE49-F238E27FC236}">
                <a16:creationId xmlns:a16="http://schemas.microsoft.com/office/drawing/2014/main" id="{9432F073-504A-432E-8D1E-409D85497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860" y="242288"/>
            <a:ext cx="9887026" cy="986078"/>
          </a:xfrm>
          <a:prstGeom prst="rect">
            <a:avLst/>
          </a:prstGeom>
        </p:spPr>
      </p:pic>
      <p:sp>
        <p:nvSpPr>
          <p:cNvPr id="2" name="Text Box 51">
            <a:extLst>
              <a:ext uri="{FF2B5EF4-FFF2-40B4-BE49-F238E27FC236}">
                <a16:creationId xmlns:a16="http://schemas.microsoft.com/office/drawing/2014/main" id="{EC05E4AB-7F21-4D27-A2D2-BAF063A1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891" y="306204"/>
            <a:ext cx="9168307" cy="6770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Bảng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số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liệu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về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độ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cao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của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các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cao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UVN Sang Song Nang" panose="03030802040007090B04" pitchFamily="66" charset="0"/>
                <a:ea typeface="Arial Unicode MS" pitchFamily="34" charset="-128"/>
                <a:cs typeface="Times New Roman" pitchFamily="18" charset="0"/>
              </a:rPr>
              <a:t>nguyên</a:t>
            </a:r>
            <a:endParaRPr lang="en-US" sz="3600" b="1" i="1" dirty="0">
              <a:solidFill>
                <a:schemeClr val="accent6">
                  <a:lumMod val="50000"/>
                </a:schemeClr>
              </a:solidFill>
              <a:latin typeface="UVN Sang Song Nang" panose="03030802040007090B04" pitchFamily="66" charset="0"/>
              <a:ea typeface="Arial Unicode MS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86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67C295C7-F64E-42A1-87F2-48FC2021BE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2812561" y="3568827"/>
            <a:ext cx="2103658" cy="216838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05F6A3DE-9743-44FB-B547-1541FF810B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 flipH="1">
            <a:off x="1729145" y="3736001"/>
            <a:ext cx="1710330" cy="17629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3345779-2C71-497B-9DDA-27EAF7A148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0" y="339993"/>
            <a:ext cx="2274830" cy="151888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2A4A867F-8637-4A6D-93C8-5651198CF5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78" b="35800"/>
          <a:stretch/>
        </p:blipFill>
        <p:spPr>
          <a:xfrm>
            <a:off x="8992585" y="315515"/>
            <a:ext cx="2182270" cy="174454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7F5F3CA5-338E-4DD1-91E1-95BF2D6A7C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34001" r="26414" b="45206"/>
          <a:stretch/>
        </p:blipFill>
        <p:spPr>
          <a:xfrm>
            <a:off x="252401" y="3836810"/>
            <a:ext cx="2301240" cy="237204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2F55809-D601-4024-905B-4FC1BEE0B3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-518000"/>
            <a:ext cx="9613899" cy="7376000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6C37E15D-3900-4FE7-8950-F8B90A40D36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1" b="92496" l="9882" r="89882">
                        <a14:foregroundMark x1="23529" y1="92496" x2="23529" y2="92496"/>
                        <a14:foregroundMark x1="23529" y1="92496" x2="23529" y2="92496"/>
                        <a14:foregroundMark x1="23529" y1="92496" x2="23529" y2="92496"/>
                        <a14:backgroundMark x1="42353" y1="8646" x2="64706" y2="43556"/>
                        <a14:backgroundMark x1="64706" y1="43556" x2="66588" y2="65579"/>
                        <a14:backgroundMark x1="66588" y1="65579" x2="53647" y2="89560"/>
                        <a14:backgroundMark x1="53647" y1="89560" x2="48000" y2="951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097" y="-1095861"/>
            <a:ext cx="8685374" cy="86228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AA1E25A5-303F-49B7-8D6A-60E8EFB3EF36}"/>
              </a:ext>
            </a:extLst>
          </p:cNvPr>
          <p:cNvSpPr/>
          <p:nvPr/>
        </p:nvSpPr>
        <p:spPr>
          <a:xfrm>
            <a:off x="2841342" y="4121847"/>
            <a:ext cx="2053114" cy="2192951"/>
          </a:xfrm>
          <a:prstGeom prst="ellipse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ounded Rectangular Callout 8">
            <a:extLst>
              <a:ext uri="{FF2B5EF4-FFF2-40B4-BE49-F238E27FC236}">
                <a16:creationId xmlns:a16="http://schemas.microsoft.com/office/drawing/2014/main" id="{73C4CA00-D516-4E9B-A073-0CACD17E7397}"/>
              </a:ext>
            </a:extLst>
          </p:cNvPr>
          <p:cNvSpPr/>
          <p:nvPr/>
        </p:nvSpPr>
        <p:spPr>
          <a:xfrm>
            <a:off x="6284154" y="249604"/>
            <a:ext cx="5600635" cy="2682116"/>
          </a:xfrm>
          <a:prstGeom prst="wedgeRoundRectCallout">
            <a:avLst>
              <a:gd name="adj1" fmla="val -90065"/>
              <a:gd name="adj2" fmla="val 144271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Đà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nằm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trên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cao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nguyên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Lâm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Viên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Khí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hậu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quanh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năm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mát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mẻ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Đà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nhiều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hoa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quả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rau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xanh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rừng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thông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thác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biệt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thự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Đà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Lạt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phố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du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lịch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nghỉ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mát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nổi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tiếng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500" b="1" dirty="0" err="1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nước</a:t>
            </a:r>
            <a:r>
              <a:rPr lang="en-US" altLang="en-US" sz="2500" b="1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ta.</a:t>
            </a:r>
            <a:endParaRPr lang="vi-VN" sz="25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3" name="Picture 2" descr="A picture containing toy, LEGO, doll&#10;&#10;Description automatically generated">
            <a:extLst>
              <a:ext uri="{FF2B5EF4-FFF2-40B4-BE49-F238E27FC236}">
                <a16:creationId xmlns:a16="http://schemas.microsoft.com/office/drawing/2014/main" id="{C7828A59-E414-4889-917F-EA4C2D069B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88" b="90354" l="6173" r="96296">
                        <a14:foregroundMark x1="46296" y1="5788" x2="46296" y2="5788"/>
                        <a14:foregroundMark x1="46296" y1="5788" x2="46296" y2="5788"/>
                        <a14:foregroundMark x1="24074" y1="76206" x2="24074" y2="76206"/>
                        <a14:foregroundMark x1="24074" y1="76206" x2="24074" y2="76206"/>
                        <a14:foregroundMark x1="24691" y1="85209" x2="24691" y2="85209"/>
                        <a14:foregroundMark x1="7407" y1="90354" x2="7407" y2="90354"/>
                        <a14:foregroundMark x1="6790" y1="90354" x2="6790" y2="90354"/>
                        <a14:foregroundMark x1="36420" y1="88746" x2="36420" y2="88746"/>
                        <a14:foregroundMark x1="36420" y1="88746" x2="36420" y2="88746"/>
                        <a14:foregroundMark x1="68519" y1="89389" x2="68519" y2="89389"/>
                        <a14:foregroundMark x1="68519" y1="89389" x2="68519" y2="89389"/>
                        <a14:foregroundMark x1="94444" y1="33441" x2="92593" y2="33119"/>
                        <a14:foregroundMark x1="90741" y1="33119" x2="90741" y2="33119"/>
                        <a14:foregroundMark x1="20370" y1="55305" x2="20370" y2="55305"/>
                        <a14:foregroundMark x1="20370" y1="55305" x2="20370" y2="55305"/>
                        <a14:foregroundMark x1="22222" y1="62379" x2="22222" y2="62379"/>
                        <a14:foregroundMark x1="22222" y1="62379" x2="22222" y2="62379"/>
                        <a14:foregroundMark x1="66049" y1="88424" x2="66049" y2="88424"/>
                        <a14:foregroundMark x1="66049" y1="88424" x2="66049" y2="88424"/>
                        <a14:foregroundMark x1="63580" y1="84566" x2="63580" y2="84566"/>
                        <a14:foregroundMark x1="63580" y1="84566" x2="63580" y2="84566"/>
                        <a14:foregroundMark x1="74691" y1="90354" x2="74691" y2="90354"/>
                        <a14:foregroundMark x1="75926" y1="90354" x2="75926" y2="90354"/>
                        <a14:foregroundMark x1="43210" y1="82315" x2="43210" y2="82315"/>
                        <a14:foregroundMark x1="38889" y1="84887" x2="38889" y2="84887"/>
                        <a14:foregroundMark x1="38889" y1="84887" x2="38889" y2="84887"/>
                        <a14:foregroundMark x1="37654" y1="82958" x2="37654" y2="82958"/>
                        <a14:foregroundMark x1="37037" y1="83923" x2="37037" y2="83923"/>
                        <a14:foregroundMark x1="42593" y1="83923" x2="42593" y2="83923"/>
                        <a14:foregroundMark x1="42593" y1="83923" x2="42593" y2="83923"/>
                        <a14:foregroundMark x1="44444" y1="83601" x2="44444" y2="83601"/>
                        <a14:foregroundMark x1="63580" y1="83601" x2="63580" y2="83601"/>
                        <a14:foregroundMark x1="62963" y1="83601" x2="62963" y2="83601"/>
                        <a14:foregroundMark x1="64815" y1="82315" x2="64815" y2="82315"/>
                        <a14:foregroundMark x1="65432" y1="82958" x2="67284" y2="83923"/>
                        <a14:foregroundMark x1="61111" y1="84887" x2="61111" y2="84887"/>
                        <a14:foregroundMark x1="61111" y1="84566" x2="61111" y2="84566"/>
                        <a14:foregroundMark x1="96296" y1="28296" x2="96296" y2="28296"/>
                        <a14:foregroundMark x1="96296" y1="28296" x2="96296" y2="28296"/>
                        <a14:foregroundMark x1="93827" y1="30547" x2="93827" y2="30547"/>
                        <a14:foregroundMark x1="93827" y1="30547" x2="93827" y2="30547"/>
                        <a14:foregroundMark x1="58642" y1="45016" x2="58642" y2="45016"/>
                        <a14:foregroundMark x1="58642" y1="45016" x2="58642" y2="45016"/>
                        <a14:foregroundMark x1="47531" y1="46302" x2="47531" y2="46302"/>
                        <a14:foregroundMark x1="47531" y1="46302" x2="47531" y2="46302"/>
                        <a14:foregroundMark x1="47531" y1="43408" x2="47531" y2="43408"/>
                        <a14:foregroundMark x1="47531" y1="43730" x2="47531" y2="437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993" y="3282623"/>
            <a:ext cx="2016614" cy="387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10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848CDBF-A650-4541-BB18-B5BA720789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46" b="59027"/>
          <a:stretch/>
        </p:blipFill>
        <p:spPr>
          <a:xfrm>
            <a:off x="253998" y="1432797"/>
            <a:ext cx="11013269" cy="373927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93D06333-D9DA-4EF8-BDDC-E3E080FD6127}"/>
              </a:ext>
            </a:extLst>
          </p:cNvPr>
          <p:cNvSpPr/>
          <p:nvPr/>
        </p:nvSpPr>
        <p:spPr>
          <a:xfrm>
            <a:off x="4091552" y="2270926"/>
            <a:ext cx="6183824" cy="12770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Đặc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điểm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thiên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nhiên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của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Hoàng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Liên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sơn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và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Tây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 </a:t>
            </a:r>
            <a:r>
              <a:rPr lang="en-US" altLang="zh-CN" sz="2800" b="1" dirty="0" err="1">
                <a:solidFill>
                  <a:schemeClr val="accent6">
                    <a:lumMod val="75000"/>
                  </a:schemeClr>
                </a:solidFill>
                <a:latin typeface="UVN Thay Giao Nang" panose="02090805050506020203" pitchFamily="18" charset="0"/>
                <a:ea typeface="迷你简卡通" panose="03000509000000000000" pitchFamily="65" charset="-122"/>
              </a:rPr>
              <a:t>nguyên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UVN Thay Giao Nang" panose="02090805050506020203" pitchFamily="18" charset="0"/>
              <a:ea typeface="迷你简卡通" panose="03000509000000000000" pitchFamily="65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D9D0136-E357-43E1-AECF-FDEE5E83584C}"/>
              </a:ext>
            </a:extLst>
          </p:cNvPr>
          <p:cNvSpPr txBox="1"/>
          <p:nvPr/>
        </p:nvSpPr>
        <p:spPr>
          <a:xfrm>
            <a:off x="1276523" y="439535"/>
            <a:ext cx="2815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Hoàn</a:t>
            </a:r>
            <a:r>
              <a:rPr lang="en-US" altLang="zh-CN" sz="25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thành</a:t>
            </a:r>
            <a:r>
              <a:rPr lang="en-US" altLang="zh-CN" sz="25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 </a:t>
            </a:r>
            <a:r>
              <a:rPr lang="en-US" altLang="zh-CN" sz="25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文琥珀" panose="02010800040101010101" pitchFamily="2" charset="-122"/>
                <a:cs typeface="#9Slide03 Arima Madurai Black" panose="00000A00000000000000" pitchFamily="2" charset="0"/>
              </a:rPr>
              <a:t>bảng</a:t>
            </a:r>
            <a:endParaRPr lang="zh-CN" altLang="en-US" sz="2500" dirty="0">
              <a:solidFill>
                <a:schemeClr val="bg1"/>
              </a:solidFill>
              <a:latin typeface="#9Slide03 Arima Madurai Black" panose="00000A00000000000000" pitchFamily="2" charset="0"/>
              <a:ea typeface="华文琥珀" panose="02010800040101010101" pitchFamily="2" charset="-122"/>
              <a:cs typeface="#9Slide03 Arima Madurai Black" panose="00000A00000000000000" pitchFamily="2" charset="0"/>
            </a:endParaRPr>
          </a:p>
        </p:txBody>
      </p:sp>
      <p:pic>
        <p:nvPicPr>
          <p:cNvPr id="4" name="Picture 3" descr="A picture containing text, toy, vector graphics, doll&#10;&#10;Description automatically generated">
            <a:extLst>
              <a:ext uri="{FF2B5EF4-FFF2-40B4-BE49-F238E27FC236}">
                <a16:creationId xmlns:a16="http://schemas.microsoft.com/office/drawing/2014/main" id="{BB34FE84-F1B8-4FB6-8ADF-33ADD6E96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35" b="98097" l="10000" r="90000">
                        <a14:foregroundMark x1="50385" y1="92240" x2="50385" y2="92240"/>
                        <a14:foregroundMark x1="50385" y1="91508" x2="50385" y2="91508"/>
                        <a14:foregroundMark x1="45256" y1="90776" x2="45256" y2="90776"/>
                        <a14:foregroundMark x1="43974" y1="90776" x2="43974" y2="90776"/>
                        <a14:foregroundMark x1="41282" y1="91508" x2="41282" y2="91508"/>
                        <a14:foregroundMark x1="41282" y1="91508" x2="41282" y2="91508"/>
                        <a14:foregroundMark x1="50385" y1="92240" x2="50385" y2="92240"/>
                        <a14:foregroundMark x1="69359" y1="95168" x2="69359" y2="95168"/>
                        <a14:foregroundMark x1="66667" y1="95900" x2="66667" y2="95900"/>
                        <a14:foregroundMark x1="64744" y1="95900" x2="64744" y2="95900"/>
                        <a14:foregroundMark x1="50385" y1="98097" x2="50385" y2="98097"/>
                        <a14:foregroundMark x1="49103" y1="98097" x2="49103" y2="98097"/>
                        <a14:foregroundMark x1="56282" y1="35725" x2="56282" y2="35725"/>
                        <a14:foregroundMark x1="57564" y1="35725" x2="57564" y2="35725"/>
                        <a14:foregroundMark x1="48462" y1="33382" x2="44615" y2="33382"/>
                        <a14:foregroundMark x1="41923" y1="33382" x2="41923" y2="33382"/>
                        <a14:foregroundMark x1="42564" y1="33382" x2="42564" y2="33382"/>
                        <a14:foregroundMark x1="49103" y1="20059" x2="49103" y2="20059"/>
                        <a14:foregroundMark x1="49103" y1="17862" x2="49103" y2="17862"/>
                        <a14:foregroundMark x1="49103" y1="8199" x2="49103" y2="8199"/>
                        <a14:foregroundMark x1="51795" y1="6735" x2="51795" y2="6735"/>
                        <a14:foregroundMark x1="55000" y1="55783" x2="55000" y2="59444"/>
                        <a14:foregroundMark x1="55000" y1="72182" x2="55000" y2="72182"/>
                        <a14:foregroundMark x1="55000" y1="72914" x2="51026" y2="76574"/>
                        <a14:foregroundMark x1="50385" y1="86969" x2="50385" y2="86969"/>
                        <a14:foregroundMark x1="50385" y1="86969" x2="53077" y2="86969"/>
                        <a14:foregroundMark x1="58205" y1="60908" x2="58205" y2="60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765" y="1565329"/>
            <a:ext cx="4707583" cy="529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42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>
            <a:extLst>
              <a:ext uri="{FF2B5EF4-FFF2-40B4-BE49-F238E27FC236}">
                <a16:creationId xmlns:a16="http://schemas.microsoft.com/office/drawing/2014/main" id="{9C0D37CC-32BB-4C2A-B1D3-2D5E898BD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52401" y="-252793"/>
            <a:ext cx="11355130" cy="6858000"/>
          </a:xfrm>
          <a:prstGeom prst="rect">
            <a:avLst/>
          </a:prstGeom>
        </p:spPr>
      </p:pic>
      <p:grpSp>
        <p:nvGrpSpPr>
          <p:cNvPr id="2" name="组合 8">
            <a:extLst>
              <a:ext uri="{FF2B5EF4-FFF2-40B4-BE49-F238E27FC236}">
                <a16:creationId xmlns:a16="http://schemas.microsoft.com/office/drawing/2014/main" id="{A2E7E423-3CF7-48FD-97BC-346A896C86A5}"/>
              </a:ext>
            </a:extLst>
          </p:cNvPr>
          <p:cNvGrpSpPr/>
          <p:nvPr/>
        </p:nvGrpSpPr>
        <p:grpSpPr>
          <a:xfrm>
            <a:off x="-150921" y="48764"/>
            <a:ext cx="13195883" cy="6556443"/>
            <a:chOff x="9835" y="-923631"/>
            <a:chExt cx="12668029" cy="5434904"/>
          </a:xfrm>
        </p:grpSpPr>
        <p:pic>
          <p:nvPicPr>
            <p:cNvPr id="3" name="图片 57">
              <a:extLst>
                <a:ext uri="{FF2B5EF4-FFF2-40B4-BE49-F238E27FC236}">
                  <a16:creationId xmlns:a16="http://schemas.microsoft.com/office/drawing/2014/main" id="{F577D1E5-1079-4827-88BA-E9AC95ADC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448" y="-669487"/>
              <a:ext cx="10331291" cy="5180760"/>
            </a:xfrm>
            <a:prstGeom prst="rect">
              <a:avLst/>
            </a:prstGeom>
          </p:spPr>
        </p:pic>
        <p:grpSp>
          <p:nvGrpSpPr>
            <p:cNvPr id="4" name="组合 7">
              <a:extLst>
                <a:ext uri="{FF2B5EF4-FFF2-40B4-BE49-F238E27FC236}">
                  <a16:creationId xmlns:a16="http://schemas.microsoft.com/office/drawing/2014/main" id="{54130FC9-004B-49E8-B4F7-AA8FE74A1F81}"/>
                </a:ext>
              </a:extLst>
            </p:cNvPr>
            <p:cNvGrpSpPr/>
            <p:nvPr/>
          </p:nvGrpSpPr>
          <p:grpSpPr>
            <a:xfrm>
              <a:off x="9835" y="-923631"/>
              <a:ext cx="12668029" cy="2075088"/>
              <a:chOff x="9835" y="-923631"/>
              <a:chExt cx="12668029" cy="2075088"/>
            </a:xfrm>
          </p:grpSpPr>
          <p:pic>
            <p:nvPicPr>
              <p:cNvPr id="5" name="图片 103">
                <a:extLst>
                  <a:ext uri="{FF2B5EF4-FFF2-40B4-BE49-F238E27FC236}">
                    <a16:creationId xmlns:a16="http://schemas.microsoft.com/office/drawing/2014/main" id="{BF46FF9E-3CB8-429A-885F-61B9DA8D4E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07832" y="-923631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6" name="图片 100">
                <a:extLst>
                  <a:ext uri="{FF2B5EF4-FFF2-40B4-BE49-F238E27FC236}">
                    <a16:creationId xmlns:a16="http://schemas.microsoft.com/office/drawing/2014/main" id="{AF7C8753-7DEF-4A9C-82BE-B7E4E85A3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</p:grpSp>
      </p:grpSp>
      <p:pic>
        <p:nvPicPr>
          <p:cNvPr id="8" name="图片 18">
            <a:extLst>
              <a:ext uri="{FF2B5EF4-FFF2-40B4-BE49-F238E27FC236}">
                <a16:creationId xmlns:a16="http://schemas.microsoft.com/office/drawing/2014/main" id="{587C423D-5FE7-4A43-BB03-C804F9755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2310" y="3993184"/>
            <a:ext cx="3438617" cy="2970032"/>
          </a:xfrm>
          <a:prstGeom prst="rect">
            <a:avLst/>
          </a:prstGeom>
        </p:spPr>
      </p:pic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33114E4C-A17A-45AC-874D-C3AE30EBD9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890512"/>
              </p:ext>
            </p:extLst>
          </p:nvPr>
        </p:nvGraphicFramePr>
        <p:xfrm>
          <a:off x="1362105" y="1168885"/>
          <a:ext cx="9166811" cy="45740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7893">
                  <a:extLst>
                    <a:ext uri="{9D8B030D-6E8A-4147-A177-3AD203B41FA5}">
                      <a16:colId xmlns:a16="http://schemas.microsoft.com/office/drawing/2014/main" val="3481673969"/>
                    </a:ext>
                  </a:extLst>
                </a:gridCol>
                <a:gridCol w="4169179">
                  <a:extLst>
                    <a:ext uri="{9D8B030D-6E8A-4147-A177-3AD203B41FA5}">
                      <a16:colId xmlns:a16="http://schemas.microsoft.com/office/drawing/2014/main" val="3015880870"/>
                    </a:ext>
                  </a:extLst>
                </a:gridCol>
                <a:gridCol w="3209739">
                  <a:extLst>
                    <a:ext uri="{9D8B030D-6E8A-4147-A177-3AD203B41FA5}">
                      <a16:colId xmlns:a16="http://schemas.microsoft.com/office/drawing/2014/main" val="1589120064"/>
                    </a:ext>
                  </a:extLst>
                </a:gridCol>
              </a:tblGrid>
              <a:tr h="48345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Đặc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thiên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UVN Thay Giao Nang" panose="02090805050506020203" pitchFamily="18" charset="0"/>
                        </a:rPr>
                        <a:t>nhiên</a:t>
                      </a:r>
                      <a:endParaRPr lang="en-US" sz="2000" dirty="0">
                        <a:solidFill>
                          <a:schemeClr val="bg1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Địa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hình</a:t>
                      </a:r>
                      <a:endParaRPr lang="en-US" sz="2000" dirty="0">
                        <a:solidFill>
                          <a:srgbClr val="FFFF00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Khí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FF00"/>
                          </a:solidFill>
                          <a:latin typeface="UVN Thay Giao Nang" panose="02090805050506020203" pitchFamily="18" charset="0"/>
                        </a:rPr>
                        <a:t>hậu</a:t>
                      </a:r>
                      <a:endParaRPr lang="en-US" sz="2000" dirty="0">
                        <a:solidFill>
                          <a:srgbClr val="FFFF00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723886613"/>
                  </a:ext>
                </a:extLst>
              </a:tr>
              <a:tr h="193648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Hoàng</a:t>
                      </a: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Liên</a:t>
                      </a: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Sơn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706269779"/>
                  </a:ext>
                </a:extLst>
              </a:tr>
              <a:tr h="193648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Tây</a:t>
                      </a:r>
                      <a:r>
                        <a:rPr lang="en-US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UVN Thay Giao Nang" panose="02090805050506020203" pitchFamily="18" charset="0"/>
                        </a:rPr>
                        <a:t>Nguyên</a:t>
                      </a:r>
                      <a:endParaRPr lang="en-US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1"/>
                        </a:solidFill>
                        <a:latin typeface="UVN Thay Giao Nang" panose="02090805050506020203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17304505"/>
                  </a:ext>
                </a:extLst>
              </a:tr>
            </a:tbl>
          </a:graphicData>
        </a:graphic>
      </p:graphicFrame>
      <p:sp>
        <p:nvSpPr>
          <p:cNvPr id="11" name="Text Box 147">
            <a:extLst>
              <a:ext uri="{FF2B5EF4-FFF2-40B4-BE49-F238E27FC236}">
                <a16:creationId xmlns:a16="http://schemas.microsoft.com/office/drawing/2014/main" id="{4C7AE6DC-5D32-4496-BA7A-8EE1B5F76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982" y="2038620"/>
            <a:ext cx="380416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ỉnh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lũng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 Box 148">
            <a:extLst>
              <a:ext uri="{FF2B5EF4-FFF2-40B4-BE49-F238E27FC236}">
                <a16:creationId xmlns:a16="http://schemas.microsoft.com/office/drawing/2014/main" id="{A6280866-A60D-48CA-95A0-A9205E1BC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4721" y="4135665"/>
            <a:ext cx="402905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ất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  <a:defRPr/>
            </a:pPr>
            <a:endParaRPr lang="en-US" sz="2000" dirty="0">
              <a:latin typeface="Arial"/>
            </a:endParaRPr>
          </a:p>
        </p:txBody>
      </p:sp>
      <p:sp>
        <p:nvSpPr>
          <p:cNvPr id="13" name="Text Box 152">
            <a:extLst>
              <a:ext uri="{FF2B5EF4-FFF2-40B4-BE49-F238E27FC236}">
                <a16:creationId xmlns:a16="http://schemas.microsoft.com/office/drawing/2014/main" id="{8706AC0D-8F70-46AF-86DB-B597907D9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9406" y="2038620"/>
            <a:ext cx="293299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m,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A8DCC9-B042-4EE0-B4EF-AE707AF24831}"/>
              </a:ext>
            </a:extLst>
          </p:cNvPr>
          <p:cNvSpPr txBox="1"/>
          <p:nvPr/>
        </p:nvSpPr>
        <p:spPr>
          <a:xfrm>
            <a:off x="7681037" y="4154085"/>
            <a:ext cx="323513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rệt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vi-VN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16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C73599A0-5FDC-465C-808E-0EC35339E5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625" l="10000" r="90000">
                        <a14:foregroundMark x1="51719" y1="32031" x2="51719" y2="32031"/>
                        <a14:foregroundMark x1="54063" y1="31406" x2="54063" y2="31406"/>
                        <a14:foregroundMark x1="53906" y1="27969" x2="53906" y2="27969"/>
                        <a14:foregroundMark x1="38281" y1="90625" x2="38281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7292" y="4458636"/>
            <a:ext cx="2828671" cy="277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809</Words>
  <Application>Microsoft Office PowerPoint</Application>
  <PresentationFormat>Widescreen</PresentationFormat>
  <Paragraphs>94</Paragraphs>
  <Slides>21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0" baseType="lpstr">
      <vt:lpstr>等线</vt:lpstr>
      <vt:lpstr>#9Slide03 AmpleSoft</vt:lpstr>
      <vt:lpstr>#9Slide03 Bebas Neue Bold</vt:lpstr>
      <vt:lpstr>UVN Huong Que Nang</vt:lpstr>
      <vt:lpstr>迷你简卡通</vt:lpstr>
      <vt:lpstr>UVN Nguyen Du</vt:lpstr>
      <vt:lpstr>Arial</vt:lpstr>
      <vt:lpstr>#9Slide03 Arima Madurai Black</vt:lpstr>
      <vt:lpstr>UVN Hai Ba Trung</vt:lpstr>
      <vt:lpstr>UVN Sang Song Nang</vt:lpstr>
      <vt:lpstr>UTM Showcard</vt:lpstr>
      <vt:lpstr>UVN Thay Giao Nang</vt:lpstr>
      <vt:lpstr>Times New Roman</vt:lpstr>
      <vt:lpstr>Bernard MT Condensed</vt:lpstr>
      <vt:lpstr>#9Slide03 Montserrat Medium</vt:lpstr>
      <vt:lpstr>UTM Azuki</vt:lpstr>
      <vt:lpstr>UVN Hai Long</vt:lpstr>
      <vt:lpstr>Wingdings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Dieu Hien Nguyen</dc:creator>
  <dc:description>http://www.ypppt.com/</dc:description>
  <cp:lastModifiedBy>Lan Anh Dương</cp:lastModifiedBy>
  <cp:revision>119</cp:revision>
  <dcterms:created xsi:type="dcterms:W3CDTF">2017-08-17T12:43:13Z</dcterms:created>
  <dcterms:modified xsi:type="dcterms:W3CDTF">2023-07-21T06:50:17Z</dcterms:modified>
</cp:coreProperties>
</file>