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kv" ContentType="video/unknown"/>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1" r:id="rId2"/>
  </p:sldMasterIdLst>
  <p:notesMasterIdLst>
    <p:notesMasterId r:id="rId35"/>
  </p:notesMasterIdLst>
  <p:sldIdLst>
    <p:sldId id="310" r:id="rId3"/>
    <p:sldId id="256" r:id="rId4"/>
    <p:sldId id="258" r:id="rId5"/>
    <p:sldId id="311" r:id="rId6"/>
    <p:sldId id="260" r:id="rId7"/>
    <p:sldId id="257" r:id="rId8"/>
    <p:sldId id="264" r:id="rId9"/>
    <p:sldId id="259" r:id="rId10"/>
    <p:sldId id="312" r:id="rId11"/>
    <p:sldId id="265" r:id="rId12"/>
    <p:sldId id="263" r:id="rId13"/>
    <p:sldId id="286" r:id="rId14"/>
    <p:sldId id="267" r:id="rId15"/>
    <p:sldId id="313" r:id="rId16"/>
    <p:sldId id="276" r:id="rId17"/>
    <p:sldId id="277" r:id="rId18"/>
    <p:sldId id="314" r:id="rId19"/>
    <p:sldId id="315" r:id="rId20"/>
    <p:sldId id="261" r:id="rId21"/>
    <p:sldId id="274" r:id="rId22"/>
    <p:sldId id="317" r:id="rId23"/>
    <p:sldId id="270" r:id="rId24"/>
    <p:sldId id="266" r:id="rId25"/>
    <p:sldId id="318" r:id="rId26"/>
    <p:sldId id="269" r:id="rId27"/>
    <p:sldId id="316" r:id="rId28"/>
    <p:sldId id="291" r:id="rId29"/>
    <p:sldId id="319" r:id="rId30"/>
    <p:sldId id="262" r:id="rId31"/>
    <p:sldId id="271" r:id="rId32"/>
    <p:sldId id="320" r:id="rId33"/>
    <p:sldId id="292" r:id="rId34"/>
  </p:sldIdLst>
  <p:sldSz cx="12192000" cy="6858000"/>
  <p:notesSz cx="7104063" cy="10234613"/>
  <p:embeddedFontLst>
    <p:embeddedFont>
      <p:font typeface="#9Slide03 AmpleSoft Bold" panose="020B0604020202020204" charset="0"/>
      <p:regular r:id="rId36"/>
    </p:embeddedFon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DengXian" panose="02010600030101010101" pitchFamily="2" charset="-122"/>
      <p:regular r:id="rId43"/>
      <p:bold r:id="rId44"/>
    </p:embeddedFont>
    <p:embeddedFont>
      <p:font typeface="Microsoft YaHei" panose="020B0503020204020204" pitchFamily="34" charset="-122"/>
      <p:regular r:id="rId45"/>
      <p:bold r:id="rId46"/>
    </p:embeddedFont>
    <p:embeddedFont>
      <p:font typeface="SVN-Poky's" panose="020B0606040200020203" pitchFamily="34" charset="0"/>
      <p:regular r:id="rId47"/>
    </p:embeddedFont>
    <p:embeddedFont>
      <p:font typeface="SVN-Rocker" panose="02040603050506020204" pitchFamily="18" charset="0"/>
      <p:regular r:id="rId48"/>
    </p:embeddedFont>
    <p:embeddedFont>
      <p:font typeface="SVN-Yahoo" panose="02040603050506020204" pitchFamily="18" charset="0"/>
      <p:regular r:id="rId49"/>
    </p:embeddedFont>
    <p:embeddedFont>
      <p:font typeface="UTM Guanine" panose="02040603050506020204" pitchFamily="18" charset="0"/>
      <p:regular r:id="rId50"/>
    </p:embeddedFont>
    <p:embeddedFont>
      <p:font typeface="UTM Thanh Nhac TL" panose="02040603050506020204" pitchFamily="18" charset="0"/>
      <p:regular r:id="rId51"/>
    </p:embeddedFont>
  </p:embeddedFontLst>
  <p:custDataLst>
    <p:tags r:id="rId5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guyễn Thị Diệu Hiền_GV" initials="NTDH" lastIdx="1" clrIdx="0">
    <p:extLst>
      <p:ext uri="{19B8F6BF-5375-455C-9EA6-DF929625EA0E}">
        <p15:presenceInfo xmlns:p15="http://schemas.microsoft.com/office/powerpoint/2012/main" userId="Nguyễn Thị Diệu Hiền_GV"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0F0F"/>
    <a:srgbClr val="404040"/>
    <a:srgbClr val="1E5A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65" autoAdjust="0"/>
    <p:restoredTop sz="88119" autoAdjust="0"/>
  </p:normalViewPr>
  <p:slideViewPr>
    <p:cSldViewPr snapToGrid="0">
      <p:cViewPr varScale="1">
        <p:scale>
          <a:sx n="63" d="100"/>
          <a:sy n="63" d="100"/>
        </p:scale>
        <p:origin x="73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commentAuthors" Target="commentAuthor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1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font" Target="fonts/font6.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9.fntdata"/><Relationship Id="rId5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2023/7/23</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extLst>
      <p:ext uri="{BB962C8B-B14F-4D97-AF65-F5344CB8AC3E}">
        <p14:creationId xmlns:p14="http://schemas.microsoft.com/office/powerpoint/2010/main" val="870390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a:t>
            </a:fld>
            <a:endParaRPr lang="zh-CN" altLang="en-US"/>
          </a:p>
        </p:txBody>
      </p:sp>
    </p:spTree>
    <p:extLst>
      <p:ext uri="{BB962C8B-B14F-4D97-AF65-F5344CB8AC3E}">
        <p14:creationId xmlns:p14="http://schemas.microsoft.com/office/powerpoint/2010/main" val="99383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11</a:t>
            </a:fld>
            <a:endParaRPr lang="zh-CN" altLang="en-US"/>
          </a:p>
        </p:txBody>
      </p:sp>
    </p:spTree>
    <p:extLst>
      <p:ext uri="{BB962C8B-B14F-4D97-AF65-F5344CB8AC3E}">
        <p14:creationId xmlns:p14="http://schemas.microsoft.com/office/powerpoint/2010/main" val="411771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12</a:t>
            </a:fld>
            <a:endParaRPr lang="zh-CN" altLang="en-US"/>
          </a:p>
        </p:txBody>
      </p:sp>
    </p:spTree>
    <p:extLst>
      <p:ext uri="{BB962C8B-B14F-4D97-AF65-F5344CB8AC3E}">
        <p14:creationId xmlns:p14="http://schemas.microsoft.com/office/powerpoint/2010/main" val="1863066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13</a:t>
            </a:fld>
            <a:endParaRPr lang="zh-CN" altLang="en-US"/>
          </a:p>
        </p:txBody>
      </p:sp>
    </p:spTree>
    <p:extLst>
      <p:ext uri="{BB962C8B-B14F-4D97-AF65-F5344CB8AC3E}">
        <p14:creationId xmlns:p14="http://schemas.microsoft.com/office/powerpoint/2010/main" val="1742451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14</a:t>
            </a:fld>
            <a:endParaRPr lang="zh-CN" altLang="en-US"/>
          </a:p>
        </p:txBody>
      </p:sp>
    </p:spTree>
    <p:extLst>
      <p:ext uri="{BB962C8B-B14F-4D97-AF65-F5344CB8AC3E}">
        <p14:creationId xmlns:p14="http://schemas.microsoft.com/office/powerpoint/2010/main" val="2660823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15</a:t>
            </a:fld>
            <a:endParaRPr lang="zh-CN" altLang="en-US"/>
          </a:p>
        </p:txBody>
      </p:sp>
    </p:spTree>
    <p:extLst>
      <p:ext uri="{BB962C8B-B14F-4D97-AF65-F5344CB8AC3E}">
        <p14:creationId xmlns:p14="http://schemas.microsoft.com/office/powerpoint/2010/main" val="2313841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16</a:t>
            </a:fld>
            <a:endParaRPr lang="zh-CN" altLang="en-US"/>
          </a:p>
        </p:txBody>
      </p:sp>
    </p:spTree>
    <p:extLst>
      <p:ext uri="{BB962C8B-B14F-4D97-AF65-F5344CB8AC3E}">
        <p14:creationId xmlns:p14="http://schemas.microsoft.com/office/powerpoint/2010/main" val="1907188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17</a:t>
            </a:fld>
            <a:endParaRPr lang="zh-CN" altLang="en-US"/>
          </a:p>
        </p:txBody>
      </p:sp>
    </p:spTree>
    <p:extLst>
      <p:ext uri="{BB962C8B-B14F-4D97-AF65-F5344CB8AC3E}">
        <p14:creationId xmlns:p14="http://schemas.microsoft.com/office/powerpoint/2010/main" val="2903541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18</a:t>
            </a:fld>
            <a:endParaRPr lang="zh-CN" altLang="en-US"/>
          </a:p>
        </p:txBody>
      </p:sp>
    </p:spTree>
    <p:extLst>
      <p:ext uri="{BB962C8B-B14F-4D97-AF65-F5344CB8AC3E}">
        <p14:creationId xmlns:p14="http://schemas.microsoft.com/office/powerpoint/2010/main" val="37028849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19</a:t>
            </a:fld>
            <a:endParaRPr lang="zh-CN" altLang="en-US"/>
          </a:p>
        </p:txBody>
      </p:sp>
    </p:spTree>
    <p:extLst>
      <p:ext uri="{BB962C8B-B14F-4D97-AF65-F5344CB8AC3E}">
        <p14:creationId xmlns:p14="http://schemas.microsoft.com/office/powerpoint/2010/main" val="2905904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20</a:t>
            </a:fld>
            <a:endParaRPr lang="zh-CN" altLang="en-US"/>
          </a:p>
        </p:txBody>
      </p:sp>
    </p:spTree>
    <p:extLst>
      <p:ext uri="{BB962C8B-B14F-4D97-AF65-F5344CB8AC3E}">
        <p14:creationId xmlns:p14="http://schemas.microsoft.com/office/powerpoint/2010/main" val="1648861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3</a:t>
            </a:fld>
            <a:endParaRPr lang="zh-CN" altLang="en-US"/>
          </a:p>
        </p:txBody>
      </p:sp>
    </p:spTree>
    <p:extLst>
      <p:ext uri="{BB962C8B-B14F-4D97-AF65-F5344CB8AC3E}">
        <p14:creationId xmlns:p14="http://schemas.microsoft.com/office/powerpoint/2010/main" val="814551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21</a:t>
            </a:fld>
            <a:endParaRPr lang="zh-CN" altLang="en-US"/>
          </a:p>
        </p:txBody>
      </p:sp>
    </p:spTree>
    <p:extLst>
      <p:ext uri="{BB962C8B-B14F-4D97-AF65-F5344CB8AC3E}">
        <p14:creationId xmlns:p14="http://schemas.microsoft.com/office/powerpoint/2010/main" val="3810079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22</a:t>
            </a:fld>
            <a:endParaRPr lang="zh-CN" altLang="en-US"/>
          </a:p>
        </p:txBody>
      </p:sp>
    </p:spTree>
    <p:extLst>
      <p:ext uri="{BB962C8B-B14F-4D97-AF65-F5344CB8AC3E}">
        <p14:creationId xmlns:p14="http://schemas.microsoft.com/office/powerpoint/2010/main" val="41447496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23</a:t>
            </a:fld>
            <a:endParaRPr lang="zh-CN" altLang="en-US"/>
          </a:p>
        </p:txBody>
      </p:sp>
    </p:spTree>
    <p:extLst>
      <p:ext uri="{BB962C8B-B14F-4D97-AF65-F5344CB8AC3E}">
        <p14:creationId xmlns:p14="http://schemas.microsoft.com/office/powerpoint/2010/main" val="27713175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24</a:t>
            </a:fld>
            <a:endParaRPr lang="zh-CN" altLang="en-US"/>
          </a:p>
        </p:txBody>
      </p:sp>
    </p:spTree>
    <p:extLst>
      <p:ext uri="{BB962C8B-B14F-4D97-AF65-F5344CB8AC3E}">
        <p14:creationId xmlns:p14="http://schemas.microsoft.com/office/powerpoint/2010/main" val="3237038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25</a:t>
            </a:fld>
            <a:endParaRPr lang="zh-CN" altLang="en-US"/>
          </a:p>
        </p:txBody>
      </p:sp>
    </p:spTree>
    <p:extLst>
      <p:ext uri="{BB962C8B-B14F-4D97-AF65-F5344CB8AC3E}">
        <p14:creationId xmlns:p14="http://schemas.microsoft.com/office/powerpoint/2010/main" val="334153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27</a:t>
            </a:fld>
            <a:endParaRPr lang="zh-CN" altLang="en-US"/>
          </a:p>
        </p:txBody>
      </p:sp>
    </p:spTree>
    <p:extLst>
      <p:ext uri="{BB962C8B-B14F-4D97-AF65-F5344CB8AC3E}">
        <p14:creationId xmlns:p14="http://schemas.microsoft.com/office/powerpoint/2010/main" val="41690630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28</a:t>
            </a:fld>
            <a:endParaRPr lang="zh-CN" altLang="en-US"/>
          </a:p>
        </p:txBody>
      </p:sp>
    </p:spTree>
    <p:extLst>
      <p:ext uri="{BB962C8B-B14F-4D97-AF65-F5344CB8AC3E}">
        <p14:creationId xmlns:p14="http://schemas.microsoft.com/office/powerpoint/2010/main" val="26136120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29</a:t>
            </a:fld>
            <a:endParaRPr lang="zh-CN" altLang="en-US"/>
          </a:p>
        </p:txBody>
      </p:sp>
    </p:spTree>
    <p:extLst>
      <p:ext uri="{BB962C8B-B14F-4D97-AF65-F5344CB8AC3E}">
        <p14:creationId xmlns:p14="http://schemas.microsoft.com/office/powerpoint/2010/main" val="21923650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r>
              <a:rPr lang="en-US" altLang="zh-CN" b="1" dirty="0" err="1"/>
              <a:t>N</a:t>
            </a:r>
            <a:r>
              <a:rPr lang="en-US" altLang="zh-CN" b="1" dirty="0" err="1">
                <a:solidFill>
                  <a:srgbClr val="FF0000"/>
                </a:solidFill>
              </a:rPr>
              <a:t>hấn</a:t>
            </a:r>
            <a:r>
              <a:rPr lang="en-US" altLang="zh-CN" b="1" dirty="0">
                <a:solidFill>
                  <a:srgbClr val="FF0000"/>
                </a:solidFill>
              </a:rPr>
              <a:t> </a:t>
            </a:r>
            <a:r>
              <a:rPr lang="en-US" altLang="zh-CN" b="1" dirty="0" err="1">
                <a:solidFill>
                  <a:srgbClr val="FF0000"/>
                </a:solidFill>
              </a:rPr>
              <a:t>vào</a:t>
            </a:r>
            <a:r>
              <a:rPr lang="en-US" altLang="zh-CN" b="1" dirty="0">
                <a:solidFill>
                  <a:srgbClr val="FF0000"/>
                </a:solidFill>
              </a:rPr>
              <a:t> </a:t>
            </a:r>
            <a:r>
              <a:rPr lang="en-US" altLang="zh-CN" b="1" dirty="0" err="1">
                <a:solidFill>
                  <a:srgbClr val="FF0000"/>
                </a:solidFill>
              </a:rPr>
              <a:t>số</a:t>
            </a:r>
            <a:r>
              <a:rPr lang="en-US" altLang="zh-CN" b="1" dirty="0">
                <a:solidFill>
                  <a:srgbClr val="FF0000"/>
                </a:solidFill>
              </a:rPr>
              <a:t> </a:t>
            </a:r>
            <a:r>
              <a:rPr lang="en-US" altLang="zh-CN" b="1" dirty="0" err="1">
                <a:solidFill>
                  <a:srgbClr val="FF0000"/>
                </a:solidFill>
              </a:rPr>
              <a:t>để</a:t>
            </a:r>
            <a:r>
              <a:rPr lang="en-US" altLang="zh-CN" b="1" dirty="0">
                <a:solidFill>
                  <a:srgbClr val="FF0000"/>
                </a:solidFill>
              </a:rPr>
              <a:t> ra </a:t>
            </a:r>
            <a:r>
              <a:rPr lang="en-US" altLang="zh-CN" b="1" dirty="0" err="1">
                <a:solidFill>
                  <a:srgbClr val="FF0000"/>
                </a:solidFill>
              </a:rPr>
              <a:t>câu</a:t>
            </a:r>
            <a:r>
              <a:rPr lang="en-US" altLang="zh-CN" b="1" dirty="0">
                <a:solidFill>
                  <a:srgbClr val="FF0000"/>
                </a:solidFill>
              </a:rPr>
              <a:t> </a:t>
            </a:r>
            <a:r>
              <a:rPr lang="en-US" altLang="zh-CN" b="1" dirty="0" err="1">
                <a:solidFill>
                  <a:srgbClr val="FF0000"/>
                </a:solidFill>
              </a:rPr>
              <a:t>hỏi</a:t>
            </a:r>
            <a:r>
              <a:rPr lang="en-US" altLang="zh-CN" b="1" dirty="0">
                <a:solidFill>
                  <a:srgbClr val="FF0000"/>
                </a:solidFill>
              </a:rPr>
              <a:t>, </a:t>
            </a:r>
            <a:r>
              <a:rPr lang="en-US" altLang="zh-CN" b="1" dirty="0" err="1">
                <a:solidFill>
                  <a:srgbClr val="FF0000"/>
                </a:solidFill>
              </a:rPr>
              <a:t>nhấn</a:t>
            </a:r>
            <a:r>
              <a:rPr lang="en-US" altLang="zh-CN" b="1" dirty="0">
                <a:solidFill>
                  <a:srgbClr val="FF0000"/>
                </a:solidFill>
              </a:rPr>
              <a:t> </a:t>
            </a:r>
            <a:r>
              <a:rPr lang="en-US" altLang="zh-CN" b="1" dirty="0" err="1">
                <a:solidFill>
                  <a:srgbClr val="FF0000"/>
                </a:solidFill>
              </a:rPr>
              <a:t>vào</a:t>
            </a:r>
            <a:r>
              <a:rPr lang="en-US" altLang="zh-CN" b="1" dirty="0">
                <a:solidFill>
                  <a:srgbClr val="FF0000"/>
                </a:solidFill>
              </a:rPr>
              <a:t> </a:t>
            </a:r>
            <a:r>
              <a:rPr lang="en-US" altLang="zh-CN" b="1" dirty="0" err="1">
                <a:solidFill>
                  <a:srgbClr val="FF0000"/>
                </a:solidFill>
              </a:rPr>
              <a:t>chữ</a:t>
            </a:r>
            <a:r>
              <a:rPr lang="en-US" altLang="zh-CN" b="1" dirty="0">
                <a:solidFill>
                  <a:srgbClr val="FF0000"/>
                </a:solidFill>
              </a:rPr>
              <a:t> </a:t>
            </a:r>
            <a:r>
              <a:rPr lang="en-US" altLang="zh-CN" b="1" dirty="0" err="1">
                <a:solidFill>
                  <a:srgbClr val="FF0000"/>
                </a:solidFill>
              </a:rPr>
              <a:t>để</a:t>
            </a:r>
            <a:r>
              <a:rPr lang="en-US" altLang="zh-CN" b="1" dirty="0">
                <a:solidFill>
                  <a:srgbClr val="FF0000"/>
                </a:solidFill>
              </a:rPr>
              <a:t> ra </a:t>
            </a:r>
            <a:r>
              <a:rPr lang="en-US" altLang="zh-CN" b="1" dirty="0" err="1">
                <a:solidFill>
                  <a:srgbClr val="FF0000"/>
                </a:solidFill>
              </a:rPr>
              <a:t>đáp</a:t>
            </a:r>
            <a:r>
              <a:rPr lang="en-US" altLang="zh-CN" b="1" dirty="0">
                <a:solidFill>
                  <a:srgbClr val="FF0000"/>
                </a:solidFill>
              </a:rPr>
              <a:t> </a:t>
            </a:r>
            <a:r>
              <a:rPr lang="en-US" altLang="zh-CN" b="1" dirty="0" err="1">
                <a:solidFill>
                  <a:srgbClr val="FF0000"/>
                </a:solidFill>
              </a:rPr>
              <a:t>án</a:t>
            </a:r>
            <a:r>
              <a:rPr lang="en-US" altLang="zh-CN" b="1" dirty="0">
                <a:solidFill>
                  <a:srgbClr val="FF0000"/>
                </a:solidFill>
              </a:rPr>
              <a:t>, </a:t>
            </a:r>
            <a:r>
              <a:rPr lang="en-US" altLang="zh-CN" b="1" dirty="0" err="1">
                <a:solidFill>
                  <a:srgbClr val="FF0000"/>
                </a:solidFill>
              </a:rPr>
              <a:t>chú</a:t>
            </a:r>
            <a:r>
              <a:rPr lang="en-US" altLang="zh-CN" b="1" dirty="0">
                <a:solidFill>
                  <a:srgbClr val="FF0000"/>
                </a:solidFill>
              </a:rPr>
              <a:t> ý </a:t>
            </a:r>
            <a:r>
              <a:rPr lang="en-US" altLang="zh-CN" b="1" dirty="0" err="1">
                <a:solidFill>
                  <a:srgbClr val="FF0000"/>
                </a:solidFill>
              </a:rPr>
              <a:t>chọn</a:t>
            </a:r>
            <a:r>
              <a:rPr lang="en-US" altLang="zh-CN" b="1" dirty="0">
                <a:solidFill>
                  <a:srgbClr val="FF0000"/>
                </a:solidFill>
              </a:rPr>
              <a:t> </a:t>
            </a:r>
            <a:r>
              <a:rPr lang="en-US" altLang="zh-CN" b="1" dirty="0" err="1">
                <a:solidFill>
                  <a:srgbClr val="FF0000"/>
                </a:solidFill>
              </a:rPr>
              <a:t>theo</a:t>
            </a:r>
            <a:r>
              <a:rPr lang="en-US" altLang="zh-CN" b="1" dirty="0">
                <a:solidFill>
                  <a:srgbClr val="FF0000"/>
                </a:solidFill>
              </a:rPr>
              <a:t> </a:t>
            </a:r>
            <a:r>
              <a:rPr lang="en-US" altLang="zh-CN" b="1" dirty="0" err="1">
                <a:solidFill>
                  <a:srgbClr val="FF0000"/>
                </a:solidFill>
              </a:rPr>
              <a:t>thứ</a:t>
            </a:r>
            <a:r>
              <a:rPr lang="en-US" altLang="zh-CN" b="1" dirty="0">
                <a:solidFill>
                  <a:srgbClr val="FF0000"/>
                </a:solidFill>
              </a:rPr>
              <a:t> </a:t>
            </a:r>
            <a:r>
              <a:rPr lang="en-US" altLang="zh-CN" b="1" dirty="0" err="1">
                <a:solidFill>
                  <a:srgbClr val="FF0000"/>
                </a:solidFill>
              </a:rPr>
              <a:t>tự</a:t>
            </a:r>
            <a:r>
              <a:rPr lang="en-US" altLang="zh-CN" b="1" dirty="0">
                <a:solidFill>
                  <a:srgbClr val="FF0000"/>
                </a:solidFill>
              </a:rPr>
              <a:t> </a:t>
            </a:r>
            <a:r>
              <a:rPr lang="en-US" altLang="zh-CN" b="1" dirty="0" err="1">
                <a:solidFill>
                  <a:srgbClr val="FF0000"/>
                </a:solidFill>
              </a:rPr>
              <a:t>số</a:t>
            </a:r>
            <a:r>
              <a:rPr lang="en-US" altLang="zh-CN" b="1" dirty="0">
                <a:solidFill>
                  <a:srgbClr val="FF0000"/>
                </a:solidFill>
              </a:rPr>
              <a:t> </a:t>
            </a:r>
            <a:r>
              <a:rPr lang="en-US" altLang="zh-CN" b="1" dirty="0" err="1">
                <a:solidFill>
                  <a:srgbClr val="FF0000"/>
                </a:solidFill>
              </a:rPr>
              <a:t>từ</a:t>
            </a:r>
            <a:r>
              <a:rPr lang="en-US" altLang="zh-CN" b="1" dirty="0">
                <a:solidFill>
                  <a:srgbClr val="FF0000"/>
                </a:solidFill>
              </a:rPr>
              <a:t> 1 </a:t>
            </a:r>
            <a:r>
              <a:rPr lang="en-US" altLang="zh-CN" b="1" dirty="0" err="1">
                <a:solidFill>
                  <a:srgbClr val="FF0000"/>
                </a:solidFill>
              </a:rPr>
              <a:t>đến</a:t>
            </a:r>
            <a:r>
              <a:rPr lang="en-US" altLang="zh-CN" b="1" dirty="0">
                <a:solidFill>
                  <a:srgbClr val="FF0000"/>
                </a:solidFill>
              </a:rPr>
              <a:t> 8 (</a:t>
            </a:r>
            <a:r>
              <a:rPr lang="en-US" altLang="zh-CN" b="1" dirty="0" err="1">
                <a:solidFill>
                  <a:srgbClr val="FF0000"/>
                </a:solidFill>
              </a:rPr>
              <a:t>Không</a:t>
            </a:r>
            <a:r>
              <a:rPr lang="en-US" altLang="zh-CN" b="1" dirty="0">
                <a:solidFill>
                  <a:srgbClr val="FF0000"/>
                </a:solidFill>
              </a:rPr>
              <a:t> </a:t>
            </a:r>
            <a:r>
              <a:rPr lang="en-US" altLang="zh-CN" b="1" dirty="0" err="1">
                <a:solidFill>
                  <a:srgbClr val="FF0000"/>
                </a:solidFill>
              </a:rPr>
              <a:t>nhấn</a:t>
            </a:r>
            <a:r>
              <a:rPr lang="en-US" altLang="zh-CN" b="1" dirty="0">
                <a:solidFill>
                  <a:srgbClr val="FF0000"/>
                </a:solidFill>
              </a:rPr>
              <a:t> </a:t>
            </a:r>
            <a:r>
              <a:rPr lang="en-US" altLang="zh-CN" b="1" dirty="0" err="1">
                <a:solidFill>
                  <a:srgbClr val="FF0000"/>
                </a:solidFill>
              </a:rPr>
              <a:t>lộn</a:t>
            </a:r>
            <a:r>
              <a:rPr lang="en-US" altLang="zh-CN" b="1" dirty="0">
                <a:solidFill>
                  <a:srgbClr val="FF0000"/>
                </a:solidFill>
              </a:rPr>
              <a:t> </a:t>
            </a:r>
            <a:r>
              <a:rPr lang="en-US" altLang="zh-CN" b="1" dirty="0" err="1">
                <a:solidFill>
                  <a:srgbClr val="FF0000"/>
                </a:solidFill>
              </a:rPr>
              <a:t>xộn</a:t>
            </a:r>
            <a:r>
              <a:rPr lang="en-US" altLang="zh-CN" b="1" dirty="0">
                <a:solidFill>
                  <a:srgbClr val="FF0000"/>
                </a:solidFill>
              </a:rPr>
              <a:t>)</a:t>
            </a:r>
            <a:endParaRPr lang="zh-CN" altLang="en-US" b="1" dirty="0">
              <a:solidFill>
                <a:srgbClr val="FF0000"/>
              </a:solidFill>
            </a:endParaRPr>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30</a:t>
            </a:fld>
            <a:endParaRPr lang="zh-CN" altLang="en-US"/>
          </a:p>
        </p:txBody>
      </p:sp>
    </p:spTree>
    <p:extLst>
      <p:ext uri="{BB962C8B-B14F-4D97-AF65-F5344CB8AC3E}">
        <p14:creationId xmlns:p14="http://schemas.microsoft.com/office/powerpoint/2010/main" val="41797616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31</a:t>
            </a:fld>
            <a:endParaRPr lang="zh-CN" altLang="en-US"/>
          </a:p>
        </p:txBody>
      </p:sp>
    </p:spTree>
    <p:extLst>
      <p:ext uri="{BB962C8B-B14F-4D97-AF65-F5344CB8AC3E}">
        <p14:creationId xmlns:p14="http://schemas.microsoft.com/office/powerpoint/2010/main" val="2898091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4</a:t>
            </a:fld>
            <a:endParaRPr lang="zh-CN" altLang="en-US"/>
          </a:p>
        </p:txBody>
      </p:sp>
    </p:spTree>
    <p:extLst>
      <p:ext uri="{BB962C8B-B14F-4D97-AF65-F5344CB8AC3E}">
        <p14:creationId xmlns:p14="http://schemas.microsoft.com/office/powerpoint/2010/main" val="20790506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32</a:t>
            </a:fld>
            <a:endParaRPr lang="zh-CN" altLang="en-US"/>
          </a:p>
        </p:txBody>
      </p:sp>
    </p:spTree>
    <p:extLst>
      <p:ext uri="{BB962C8B-B14F-4D97-AF65-F5344CB8AC3E}">
        <p14:creationId xmlns:p14="http://schemas.microsoft.com/office/powerpoint/2010/main" val="1572764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5</a:t>
            </a:fld>
            <a:endParaRPr lang="zh-CN" altLang="en-US"/>
          </a:p>
        </p:txBody>
      </p:sp>
    </p:spTree>
    <p:extLst>
      <p:ext uri="{BB962C8B-B14F-4D97-AF65-F5344CB8AC3E}">
        <p14:creationId xmlns:p14="http://schemas.microsoft.com/office/powerpoint/2010/main" val="2315463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B56CB04-8020-409E-9CC8-6522972EC1A6}" type="slidenum">
              <a:rPr lang="zh-CN" altLang="en-US" smtClean="0"/>
              <a:pPr/>
              <a:t>6</a:t>
            </a:fld>
            <a:endParaRPr lang="zh-CN" altLang="en-US"/>
          </a:p>
        </p:txBody>
      </p:sp>
    </p:spTree>
    <p:extLst>
      <p:ext uri="{BB962C8B-B14F-4D97-AF65-F5344CB8AC3E}">
        <p14:creationId xmlns:p14="http://schemas.microsoft.com/office/powerpoint/2010/main" val="2175842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7</a:t>
            </a:fld>
            <a:endParaRPr lang="zh-CN" altLang="en-US"/>
          </a:p>
        </p:txBody>
      </p:sp>
    </p:spTree>
    <p:extLst>
      <p:ext uri="{BB962C8B-B14F-4D97-AF65-F5344CB8AC3E}">
        <p14:creationId xmlns:p14="http://schemas.microsoft.com/office/powerpoint/2010/main" val="3342991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8</a:t>
            </a:fld>
            <a:endParaRPr lang="zh-CN" altLang="en-US"/>
          </a:p>
        </p:txBody>
      </p:sp>
    </p:spTree>
    <p:extLst>
      <p:ext uri="{BB962C8B-B14F-4D97-AF65-F5344CB8AC3E}">
        <p14:creationId xmlns:p14="http://schemas.microsoft.com/office/powerpoint/2010/main" val="1725287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9</a:t>
            </a:fld>
            <a:endParaRPr lang="zh-CN" altLang="en-US"/>
          </a:p>
        </p:txBody>
      </p:sp>
    </p:spTree>
    <p:extLst>
      <p:ext uri="{BB962C8B-B14F-4D97-AF65-F5344CB8AC3E}">
        <p14:creationId xmlns:p14="http://schemas.microsoft.com/office/powerpoint/2010/main" val="1479714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10</a:t>
            </a:fld>
            <a:endParaRPr lang="zh-CN" altLang="en-US"/>
          </a:p>
        </p:txBody>
      </p:sp>
    </p:spTree>
    <p:extLst>
      <p:ext uri="{BB962C8B-B14F-4D97-AF65-F5344CB8AC3E}">
        <p14:creationId xmlns:p14="http://schemas.microsoft.com/office/powerpoint/2010/main" val="3275050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pPr/>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advTm="0">
        <p:cover dir="ru"/>
      </p:transition>
    </mc:Choice>
    <mc:Fallback xmlns="">
      <p:transition advTm="0">
        <p:cover dir="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6" name="矩形 5"/>
          <p:cNvSpPr/>
          <p:nvPr userDrawn="1"/>
        </p:nvSpPr>
        <p:spPr>
          <a:xfrm>
            <a:off x="857794" y="359359"/>
            <a:ext cx="10476411" cy="4339650"/>
          </a:xfrm>
          <a:prstGeom prst="rect">
            <a:avLst/>
          </a:prstGeom>
        </p:spPr>
        <p:txBody>
          <a:bodyPr wrap="square">
            <a:spAutoFit/>
          </a:bodyPr>
          <a:lstStyle/>
          <a:p>
            <a:pPr algn="ctr">
              <a:lnSpc>
                <a:spcPct val="150000"/>
              </a:lnSpc>
            </a:pPr>
            <a:r>
              <a:rPr lang="zh-CN" altLang="en-US" sz="4000" b="1" dirty="0">
                <a:solidFill>
                  <a:schemeClr val="bg1"/>
                </a:solidFill>
                <a:latin typeface="微软雅黑" panose="020B0503020204020204" charset="-122"/>
                <a:ea typeface="微软雅黑" panose="020B0503020204020204" charset="-122"/>
              </a:rPr>
              <a:t>版权声明</a:t>
            </a:r>
          </a:p>
          <a:p>
            <a:pPr algn="just">
              <a:lnSpc>
                <a:spcPct val="150000"/>
              </a:lnSpc>
            </a:pPr>
            <a:endParaRPr lang="zh-CN" altLang="en-US" dirty="0">
              <a:solidFill>
                <a:schemeClr val="bg1"/>
              </a:solidFill>
              <a:latin typeface="微软雅黑" panose="020B0503020204020204" charset="-122"/>
              <a:ea typeface="微软雅黑" panose="020B0503020204020204" charset="-122"/>
            </a:endParaRPr>
          </a:p>
          <a:p>
            <a:pPr algn="just">
              <a:lnSpc>
                <a:spcPct val="150000"/>
              </a:lnSpc>
            </a:pPr>
            <a:r>
              <a:rPr lang="zh-CN" altLang="en-US" dirty="0">
                <a:solidFill>
                  <a:schemeClr val="bg1"/>
                </a:solidFill>
                <a:latin typeface="微软雅黑" panose="020B0503020204020204" charset="-122"/>
                <a:ea typeface="微软雅黑" panose="020B0503020204020204" charset="-122"/>
              </a:rPr>
              <a:t>感谢您下载觅知网平台上提供的</a:t>
            </a:r>
            <a:r>
              <a:rPr lang="en-US" altLang="zh-CN" dirty="0">
                <a:solidFill>
                  <a:schemeClr val="bg1"/>
                </a:solidFill>
                <a:latin typeface="微软雅黑" panose="020B0503020204020204" charset="-122"/>
                <a:ea typeface="微软雅黑" panose="020B0503020204020204" charset="-122"/>
              </a:rPr>
              <a:t>PPT</a:t>
            </a:r>
            <a:r>
              <a:rPr lang="zh-CN" altLang="en-US" dirty="0">
                <a:solidFill>
                  <a:schemeClr val="bg1"/>
                </a:solidFill>
                <a:latin typeface="微软雅黑" panose="020B0503020204020204" charset="-122"/>
                <a:ea typeface="微软雅黑" panose="020B0503020204020204" charset="-122"/>
              </a:rPr>
              <a:t>作品，为了您和觅知网以及原创作者的利益，请勿复制、传播、销售，否则将承担法律责任！觅知网将对作品进行维权，按照传播下载次数进行十倍的索取赔偿！</a:t>
            </a:r>
            <a:endParaRPr lang="en-US" altLang="zh-CN" dirty="0">
              <a:solidFill>
                <a:schemeClr val="bg1"/>
              </a:solidFill>
              <a:latin typeface="微软雅黑" panose="020B0503020204020204" charset="-122"/>
              <a:ea typeface="微软雅黑" panose="020B0503020204020204" charset="-122"/>
            </a:endParaRPr>
          </a:p>
          <a:p>
            <a:pPr algn="just">
              <a:lnSpc>
                <a:spcPct val="150000"/>
              </a:lnSpc>
            </a:pPr>
            <a:endParaRPr lang="zh-CN" altLang="en-US" dirty="0">
              <a:solidFill>
                <a:schemeClr val="bg1"/>
              </a:solidFill>
              <a:latin typeface="微软雅黑" panose="020B0503020204020204" charset="-122"/>
              <a:ea typeface="微软雅黑" panose="020B0503020204020204" charset="-122"/>
            </a:endParaRPr>
          </a:p>
          <a:p>
            <a:pPr algn="just">
              <a:lnSpc>
                <a:spcPct val="150000"/>
              </a:lnSpc>
            </a:pPr>
            <a:r>
              <a:rPr lang="en-US" altLang="zh-CN" dirty="0">
                <a:solidFill>
                  <a:schemeClr val="bg1"/>
                </a:solidFill>
                <a:latin typeface="微软雅黑" panose="020B0503020204020204" charset="-122"/>
                <a:ea typeface="微软雅黑" panose="020B0503020204020204" charset="-122"/>
              </a:rPr>
              <a:t>1.</a:t>
            </a:r>
            <a:r>
              <a:rPr lang="zh-CN" altLang="en-US" dirty="0">
                <a:solidFill>
                  <a:schemeClr val="bg1"/>
                </a:solidFill>
                <a:latin typeface="微软雅黑" panose="020B0503020204020204" charset="-122"/>
                <a:ea typeface="微软雅黑" panose="020B0503020204020204" charset="-122"/>
              </a:rPr>
              <a:t>在觅知网出售的</a:t>
            </a:r>
            <a:r>
              <a:rPr lang="en-US" altLang="zh-CN" dirty="0">
                <a:solidFill>
                  <a:schemeClr val="bg1"/>
                </a:solidFill>
                <a:latin typeface="微软雅黑" panose="020B0503020204020204" charset="-122"/>
                <a:ea typeface="微软雅黑" panose="020B0503020204020204" charset="-122"/>
              </a:rPr>
              <a:t>PPT</a:t>
            </a:r>
            <a:r>
              <a:rPr lang="zh-CN" altLang="en-US" dirty="0">
                <a:solidFill>
                  <a:schemeClr val="bg1"/>
                </a:solidFill>
                <a:latin typeface="微软雅黑" panose="020B0503020204020204" charset="-122"/>
                <a:ea typeface="微软雅黑" panose="020B0503020204020204" charset="-122"/>
              </a:rPr>
              <a:t>模板是免版税类（</a:t>
            </a:r>
            <a:r>
              <a:rPr lang="en-US" altLang="zh-CN" dirty="0">
                <a:solidFill>
                  <a:schemeClr val="bg1"/>
                </a:solidFill>
                <a:latin typeface="微软雅黑" panose="020B0503020204020204" charset="-122"/>
                <a:ea typeface="微软雅黑" panose="020B0503020204020204" charset="-122"/>
              </a:rPr>
              <a:t>RF</a:t>
            </a:r>
            <a:r>
              <a:rPr lang="zh-CN" altLang="en-US" dirty="0">
                <a:solidFill>
                  <a:schemeClr val="bg1"/>
                </a:solidFill>
                <a:latin typeface="微软雅黑" panose="020B0503020204020204" charset="-122"/>
                <a:ea typeface="微软雅黑" panose="020B0503020204020204" charset="-122"/>
              </a:rPr>
              <a:t>：</a:t>
            </a:r>
            <a:r>
              <a:rPr lang="en-US" altLang="zh-CN" dirty="0">
                <a:solidFill>
                  <a:schemeClr val="bg1"/>
                </a:solidFill>
                <a:latin typeface="微软雅黑" panose="020B0503020204020204" charset="-122"/>
                <a:ea typeface="微软雅黑" panose="020B0503020204020204" charset="-122"/>
              </a:rPr>
              <a:t>Royalty-Free</a:t>
            </a:r>
            <a:r>
              <a:rPr lang="zh-CN" altLang="en-US" dirty="0">
                <a:solidFill>
                  <a:schemeClr val="bg1"/>
                </a:solidFill>
                <a:latin typeface="微软雅黑" panose="020B0503020204020204" charset="-122"/>
                <a:ea typeface="微软雅黑" panose="020B0503020204020204" charset="-122"/>
              </a:rPr>
              <a:t>）正版受</a:t>
            </a:r>
            <a:r>
              <a:rPr lang="en-US" altLang="zh-CN" dirty="0">
                <a:solidFill>
                  <a:schemeClr val="bg1"/>
                </a:solidFill>
                <a:latin typeface="微软雅黑" panose="020B0503020204020204" charset="-122"/>
                <a:ea typeface="微软雅黑" panose="020B0503020204020204" charset="-122"/>
              </a:rPr>
              <a:t>《</a:t>
            </a:r>
            <a:r>
              <a:rPr lang="zh-CN" altLang="en-US" dirty="0">
                <a:solidFill>
                  <a:schemeClr val="bg1"/>
                </a:solidFill>
                <a:latin typeface="微软雅黑" panose="020B0503020204020204" charset="-122"/>
                <a:ea typeface="微软雅黑" panose="020B0503020204020204" charset="-122"/>
              </a:rPr>
              <a:t>中国人民共和国著作法</a:t>
            </a:r>
            <a:r>
              <a:rPr lang="en-US" altLang="zh-CN" dirty="0">
                <a:solidFill>
                  <a:schemeClr val="bg1"/>
                </a:solidFill>
                <a:latin typeface="微软雅黑" panose="020B0503020204020204" charset="-122"/>
                <a:ea typeface="微软雅黑" panose="020B0503020204020204" charset="-122"/>
              </a:rPr>
              <a:t>》</a:t>
            </a:r>
            <a:r>
              <a:rPr lang="zh-CN" altLang="en-US" dirty="0">
                <a:solidFill>
                  <a:schemeClr val="bg1"/>
                </a:solidFill>
                <a:latin typeface="微软雅黑" panose="020B0503020204020204" charset="-122"/>
                <a:ea typeface="微软雅黑" panose="020B0503020204020204" charset="-122"/>
              </a:rPr>
              <a:t>和</a:t>
            </a:r>
            <a:r>
              <a:rPr lang="en-US" altLang="zh-CN" dirty="0">
                <a:solidFill>
                  <a:schemeClr val="bg1"/>
                </a:solidFill>
                <a:latin typeface="微软雅黑" panose="020B0503020204020204" charset="-122"/>
                <a:ea typeface="微软雅黑" panose="020B0503020204020204" charset="-122"/>
              </a:rPr>
              <a:t>《</a:t>
            </a:r>
            <a:r>
              <a:rPr lang="zh-CN" altLang="en-US" dirty="0">
                <a:solidFill>
                  <a:schemeClr val="bg1"/>
                </a:solidFill>
                <a:latin typeface="微软雅黑" panose="020B0503020204020204" charset="-122"/>
                <a:ea typeface="微软雅黑" panose="020B0503020204020204" charset="-122"/>
              </a:rPr>
              <a:t>世界版权公约</a:t>
            </a:r>
            <a:r>
              <a:rPr lang="en-US" altLang="zh-CN" dirty="0">
                <a:solidFill>
                  <a:schemeClr val="bg1"/>
                </a:solidFill>
                <a:latin typeface="微软雅黑" panose="020B0503020204020204" charset="-122"/>
                <a:ea typeface="微软雅黑" panose="020B0503020204020204" charset="-122"/>
              </a:rPr>
              <a:t>》</a:t>
            </a:r>
            <a:r>
              <a:rPr lang="zh-CN" altLang="en-US" dirty="0">
                <a:solidFill>
                  <a:schemeClr val="bg1"/>
                </a:solidFill>
                <a:latin typeface="微软雅黑" panose="020B0503020204020204" charset="-122"/>
                <a:ea typeface="微软雅黑" panose="020B0503020204020204" charset="-122"/>
              </a:rPr>
              <a:t>的保护，作品的所有权、版权和著作权归觅知网所有，您下载的是</a:t>
            </a:r>
            <a:r>
              <a:rPr lang="en-US" altLang="zh-CN" dirty="0">
                <a:solidFill>
                  <a:schemeClr val="bg1"/>
                </a:solidFill>
                <a:latin typeface="微软雅黑" panose="020B0503020204020204" charset="-122"/>
                <a:ea typeface="微软雅黑" panose="020B0503020204020204" charset="-122"/>
              </a:rPr>
              <a:t>PPT</a:t>
            </a:r>
            <a:r>
              <a:rPr lang="zh-CN" altLang="en-US" dirty="0">
                <a:solidFill>
                  <a:schemeClr val="bg1"/>
                </a:solidFill>
                <a:latin typeface="微软雅黑" panose="020B0503020204020204" charset="-122"/>
                <a:ea typeface="微软雅黑" panose="020B0503020204020204" charset="-122"/>
              </a:rPr>
              <a:t>模板素材的使用权。</a:t>
            </a:r>
          </a:p>
          <a:p>
            <a:pPr algn="just">
              <a:lnSpc>
                <a:spcPct val="150000"/>
              </a:lnSpc>
            </a:pPr>
            <a:r>
              <a:rPr lang="en-US" altLang="zh-CN" dirty="0">
                <a:solidFill>
                  <a:schemeClr val="bg1"/>
                </a:solidFill>
                <a:latin typeface="微软雅黑" panose="020B0503020204020204" charset="-122"/>
                <a:ea typeface="微软雅黑" panose="020B0503020204020204" charset="-122"/>
              </a:rPr>
              <a:t>2.</a:t>
            </a:r>
            <a:r>
              <a:rPr lang="zh-CN" altLang="en-US" dirty="0">
                <a:solidFill>
                  <a:schemeClr val="bg1"/>
                </a:solidFill>
                <a:latin typeface="微软雅黑" panose="020B0503020204020204" charset="-122"/>
                <a:ea typeface="微软雅黑" panose="020B0503020204020204" charset="-122"/>
              </a:rPr>
              <a:t>不得将觅知网的</a:t>
            </a:r>
            <a:r>
              <a:rPr lang="en-US" altLang="zh-CN" dirty="0">
                <a:solidFill>
                  <a:schemeClr val="bg1"/>
                </a:solidFill>
                <a:latin typeface="微软雅黑" panose="020B0503020204020204" charset="-122"/>
                <a:ea typeface="微软雅黑" panose="020B0503020204020204" charset="-122"/>
              </a:rPr>
              <a:t>PPT</a:t>
            </a:r>
            <a:r>
              <a:rPr lang="zh-CN" altLang="en-US" dirty="0">
                <a:solidFill>
                  <a:schemeClr val="bg1"/>
                </a:solidFill>
                <a:latin typeface="微软雅黑" panose="020B0503020204020204" charset="-122"/>
                <a:ea typeface="微软雅黑" panose="020B0503020204020204" charset="-122"/>
              </a:rPr>
              <a:t>模板、</a:t>
            </a:r>
            <a:r>
              <a:rPr lang="en-US" altLang="zh-CN" dirty="0">
                <a:solidFill>
                  <a:schemeClr val="bg1"/>
                </a:solidFill>
                <a:latin typeface="微软雅黑" panose="020B0503020204020204" charset="-122"/>
                <a:ea typeface="微软雅黑" panose="020B0503020204020204" charset="-122"/>
              </a:rPr>
              <a:t>PPT</a:t>
            </a:r>
            <a:r>
              <a:rPr lang="zh-CN" altLang="en-US" dirty="0">
                <a:solidFill>
                  <a:schemeClr val="bg1"/>
                </a:solidFill>
                <a:latin typeface="微软雅黑" panose="020B0503020204020204" charset="-122"/>
                <a:ea typeface="微软雅黑" panose="020B0503020204020204" charset="-122"/>
              </a:rPr>
              <a:t>素材，本身用于再出售，或者出租、出借、转让、分销、发布或者作为礼物供他人使用，不得转授权、出卖、转让本协议或者本协议中的权利。</a:t>
            </a:r>
          </a:p>
        </p:txBody>
      </p:sp>
    </p:spTree>
  </p:cSld>
  <p:clrMapOvr>
    <a:masterClrMapping/>
  </p:clrMapOvr>
  <mc:AlternateContent xmlns:mc="http://schemas.openxmlformats.org/markup-compatibility/2006" xmlns:p14="http://schemas.microsoft.com/office/powerpoint/2010/main">
    <mc:Choice Requires="p14">
      <p:transition advTm="0">
        <p:cover dir="ru"/>
      </p:transition>
    </mc:Choice>
    <mc:Fallback xmlns="">
      <p:transition advTm="0">
        <p:cover dir="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35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6" name="图片 5" descr="图片包含 物体, 时钟&#10;&#10;已生成高可信度的说明">
            <a:extLst>
              <a:ext uri="{FF2B5EF4-FFF2-40B4-BE49-F238E27FC236}">
                <a16:creationId xmlns:a16="http://schemas.microsoft.com/office/drawing/2014/main" id="{DC4FAE0E-9AF3-4901-824C-F3E56AECDD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49500"/>
            <a:ext cx="12192000" cy="3251200"/>
          </a:xfrm>
          <a:prstGeom prst="rect">
            <a:avLst/>
          </a:prstGeom>
        </p:spPr>
      </p:pic>
      <p:pic>
        <p:nvPicPr>
          <p:cNvPr id="7" name="图片 6">
            <a:extLst>
              <a:ext uri="{FF2B5EF4-FFF2-40B4-BE49-F238E27FC236}">
                <a16:creationId xmlns:a16="http://schemas.microsoft.com/office/drawing/2014/main" id="{E8FA3E60-BD85-44C3-8805-95DCF97027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09759" y="685966"/>
            <a:ext cx="981075" cy="581025"/>
          </a:xfrm>
          <a:prstGeom prst="rect">
            <a:avLst/>
          </a:prstGeom>
        </p:spPr>
      </p:pic>
      <p:pic>
        <p:nvPicPr>
          <p:cNvPr id="8" name="图片 7">
            <a:extLst>
              <a:ext uri="{FF2B5EF4-FFF2-40B4-BE49-F238E27FC236}">
                <a16:creationId xmlns:a16="http://schemas.microsoft.com/office/drawing/2014/main" id="{0F6CCFA9-E0FA-487C-99AD-7D84DD8EBED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19199" y="1054802"/>
            <a:ext cx="1333500" cy="695325"/>
          </a:xfrm>
          <a:prstGeom prst="rect">
            <a:avLst/>
          </a:prstGeom>
        </p:spPr>
      </p:pic>
      <p:pic>
        <p:nvPicPr>
          <p:cNvPr id="9" name="图片 8">
            <a:extLst>
              <a:ext uri="{FF2B5EF4-FFF2-40B4-BE49-F238E27FC236}">
                <a16:creationId xmlns:a16="http://schemas.microsoft.com/office/drawing/2014/main" id="{AD89D83C-1625-4CE4-9E52-7E1761E0D3E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54724" y="719853"/>
            <a:ext cx="1057275" cy="571500"/>
          </a:xfrm>
          <a:prstGeom prst="rect">
            <a:avLst/>
          </a:prstGeom>
        </p:spPr>
      </p:pic>
      <p:pic>
        <p:nvPicPr>
          <p:cNvPr id="10" name="图片 9">
            <a:extLst>
              <a:ext uri="{FF2B5EF4-FFF2-40B4-BE49-F238E27FC236}">
                <a16:creationId xmlns:a16="http://schemas.microsoft.com/office/drawing/2014/main" id="{78780553-5190-42A0-B373-1D62FD8F811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991792" y="685966"/>
            <a:ext cx="895350" cy="523875"/>
          </a:xfrm>
          <a:prstGeom prst="rect">
            <a:avLst/>
          </a:prstGeom>
        </p:spPr>
      </p:pic>
      <p:pic>
        <p:nvPicPr>
          <p:cNvPr id="11" name="图片 10" descr="cf6a03843171e56c4b8f06e4c8cde872">
            <a:extLst>
              <a:ext uri="{FF2B5EF4-FFF2-40B4-BE49-F238E27FC236}">
                <a16:creationId xmlns:a16="http://schemas.microsoft.com/office/drawing/2014/main" id="{AFD5BE7F-2242-4B8F-8637-1582BCCF248F}"/>
              </a:ext>
            </a:extLst>
          </p:cNvPr>
          <p:cNvPicPr>
            <a:picLocks noChangeAspect="1"/>
          </p:cNvPicPr>
          <p:nvPr userDrawn="1"/>
        </p:nvPicPr>
        <p:blipFill>
          <a:blip r:embed="rId7"/>
          <a:stretch>
            <a:fillRect/>
          </a:stretch>
        </p:blipFill>
        <p:spPr>
          <a:xfrm>
            <a:off x="417475" y="405197"/>
            <a:ext cx="1410335" cy="1325880"/>
          </a:xfrm>
          <a:prstGeom prst="rect">
            <a:avLst/>
          </a:prstGeom>
        </p:spPr>
      </p:pic>
      <p:pic>
        <p:nvPicPr>
          <p:cNvPr id="12" name="图片 11">
            <a:extLst>
              <a:ext uri="{FF2B5EF4-FFF2-40B4-BE49-F238E27FC236}">
                <a16:creationId xmlns:a16="http://schemas.microsoft.com/office/drawing/2014/main" id="{8A3FEEFD-C782-4DC2-8830-A84E8FA1FAFA}"/>
              </a:ext>
            </a:extLst>
          </p:cNvPr>
          <p:cNvPicPr>
            <a:picLocks noChangeAspect="1"/>
          </p:cNvPicPr>
          <p:nvPr userDrawn="1"/>
        </p:nvPicPr>
        <p:blipFill>
          <a:blip r:embed="rId8"/>
          <a:stretch>
            <a:fillRect/>
          </a:stretch>
        </p:blipFill>
        <p:spPr>
          <a:xfrm>
            <a:off x="10024892" y="246380"/>
            <a:ext cx="2167108" cy="2103120"/>
          </a:xfrm>
          <a:prstGeom prst="rect">
            <a:avLst/>
          </a:prstGeom>
        </p:spPr>
      </p:pic>
      <p:pic>
        <p:nvPicPr>
          <p:cNvPr id="22" name="图片 21">
            <a:extLst>
              <a:ext uri="{FF2B5EF4-FFF2-40B4-BE49-F238E27FC236}">
                <a16:creationId xmlns:a16="http://schemas.microsoft.com/office/drawing/2014/main" id="{3B236E15-82F1-4379-8F08-C18FEF20DBF1}"/>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t="85046" b="7850"/>
          <a:stretch/>
        </p:blipFill>
        <p:spPr>
          <a:xfrm>
            <a:off x="1" y="5558553"/>
            <a:ext cx="12191999" cy="1299447"/>
          </a:xfrm>
          <a:prstGeom prst="rect">
            <a:avLst/>
          </a:prstGeom>
        </p:spPr>
      </p:pic>
    </p:spTree>
    <p:extLst>
      <p:ext uri="{BB962C8B-B14F-4D97-AF65-F5344CB8AC3E}">
        <p14:creationId xmlns:p14="http://schemas.microsoft.com/office/powerpoint/2010/main" val="9459577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8" name="图片 7" descr="图片包含 物体, 时钟&#10;&#10;已生成高可信度的说明">
            <a:extLst>
              <a:ext uri="{FF2B5EF4-FFF2-40B4-BE49-F238E27FC236}">
                <a16:creationId xmlns:a16="http://schemas.microsoft.com/office/drawing/2014/main" id="{13C62C2E-9866-40A9-9988-564F5B3DF4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49500"/>
            <a:ext cx="12192000" cy="3251200"/>
          </a:xfrm>
          <a:prstGeom prst="rect">
            <a:avLst/>
          </a:prstGeom>
        </p:spPr>
      </p:pic>
      <p:pic>
        <p:nvPicPr>
          <p:cNvPr id="9" name="图片 8">
            <a:extLst>
              <a:ext uri="{FF2B5EF4-FFF2-40B4-BE49-F238E27FC236}">
                <a16:creationId xmlns:a16="http://schemas.microsoft.com/office/drawing/2014/main" id="{C349C1DD-3EBB-48B3-8F3D-C7C2D938BA3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09759" y="685966"/>
            <a:ext cx="981075" cy="581025"/>
          </a:xfrm>
          <a:prstGeom prst="rect">
            <a:avLst/>
          </a:prstGeom>
        </p:spPr>
      </p:pic>
      <p:pic>
        <p:nvPicPr>
          <p:cNvPr id="10" name="图片 9">
            <a:extLst>
              <a:ext uri="{FF2B5EF4-FFF2-40B4-BE49-F238E27FC236}">
                <a16:creationId xmlns:a16="http://schemas.microsoft.com/office/drawing/2014/main" id="{1948DA38-2AE5-42F7-8875-0D5A9CB7158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19199" y="1054802"/>
            <a:ext cx="1333500" cy="695325"/>
          </a:xfrm>
          <a:prstGeom prst="rect">
            <a:avLst/>
          </a:prstGeom>
        </p:spPr>
      </p:pic>
      <p:pic>
        <p:nvPicPr>
          <p:cNvPr id="11" name="图片 10">
            <a:extLst>
              <a:ext uri="{FF2B5EF4-FFF2-40B4-BE49-F238E27FC236}">
                <a16:creationId xmlns:a16="http://schemas.microsoft.com/office/drawing/2014/main" id="{34E313FB-BABE-4424-A874-9D2623E1718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54724" y="719853"/>
            <a:ext cx="1057275" cy="571500"/>
          </a:xfrm>
          <a:prstGeom prst="rect">
            <a:avLst/>
          </a:prstGeom>
        </p:spPr>
      </p:pic>
      <p:pic>
        <p:nvPicPr>
          <p:cNvPr id="12" name="图片 11">
            <a:extLst>
              <a:ext uri="{FF2B5EF4-FFF2-40B4-BE49-F238E27FC236}">
                <a16:creationId xmlns:a16="http://schemas.microsoft.com/office/drawing/2014/main" id="{B1F02E67-2F7F-45FE-A800-0FA60959278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991792" y="685966"/>
            <a:ext cx="895350" cy="523875"/>
          </a:xfrm>
          <a:prstGeom prst="rect">
            <a:avLst/>
          </a:prstGeom>
        </p:spPr>
      </p:pic>
      <p:pic>
        <p:nvPicPr>
          <p:cNvPr id="13" name="图片 12" descr="cf6a03843171e56c4b8f06e4c8cde872">
            <a:extLst>
              <a:ext uri="{FF2B5EF4-FFF2-40B4-BE49-F238E27FC236}">
                <a16:creationId xmlns:a16="http://schemas.microsoft.com/office/drawing/2014/main" id="{26098AC1-E302-4AC7-B2E0-045BCF5CBBEB}"/>
              </a:ext>
            </a:extLst>
          </p:cNvPr>
          <p:cNvPicPr>
            <a:picLocks noChangeAspect="1"/>
          </p:cNvPicPr>
          <p:nvPr userDrawn="1"/>
        </p:nvPicPr>
        <p:blipFill>
          <a:blip r:embed="rId7"/>
          <a:stretch>
            <a:fillRect/>
          </a:stretch>
        </p:blipFill>
        <p:spPr>
          <a:xfrm>
            <a:off x="417475" y="405197"/>
            <a:ext cx="1410335" cy="1325880"/>
          </a:xfrm>
          <a:prstGeom prst="rect">
            <a:avLst/>
          </a:prstGeom>
        </p:spPr>
      </p:pic>
      <p:pic>
        <p:nvPicPr>
          <p:cNvPr id="14" name="图片 13">
            <a:extLst>
              <a:ext uri="{FF2B5EF4-FFF2-40B4-BE49-F238E27FC236}">
                <a16:creationId xmlns:a16="http://schemas.microsoft.com/office/drawing/2014/main" id="{0BBBF64B-B5CE-4B54-921D-16116646D5E7}"/>
              </a:ext>
            </a:extLst>
          </p:cNvPr>
          <p:cNvPicPr>
            <a:picLocks noChangeAspect="1"/>
          </p:cNvPicPr>
          <p:nvPr userDrawn="1"/>
        </p:nvPicPr>
        <p:blipFill>
          <a:blip r:embed="rId8"/>
          <a:stretch>
            <a:fillRect/>
          </a:stretch>
        </p:blipFill>
        <p:spPr>
          <a:xfrm>
            <a:off x="10024892" y="246380"/>
            <a:ext cx="2167108" cy="2103120"/>
          </a:xfrm>
          <a:prstGeom prst="rect">
            <a:avLst/>
          </a:prstGeom>
        </p:spPr>
      </p:pic>
      <p:pic>
        <p:nvPicPr>
          <p:cNvPr id="15" name="图片 14">
            <a:extLst>
              <a:ext uri="{FF2B5EF4-FFF2-40B4-BE49-F238E27FC236}">
                <a16:creationId xmlns:a16="http://schemas.microsoft.com/office/drawing/2014/main" id="{C8F30B1F-C3BB-4FA4-BB46-8A3F4A625E67}"/>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t="85046" b="7850"/>
          <a:stretch/>
        </p:blipFill>
        <p:spPr>
          <a:xfrm>
            <a:off x="1" y="5558553"/>
            <a:ext cx="12191999" cy="1299447"/>
          </a:xfrm>
          <a:prstGeom prst="rect">
            <a:avLst/>
          </a:prstGeom>
        </p:spPr>
      </p:pic>
    </p:spTree>
    <p:extLst>
      <p:ext uri="{BB962C8B-B14F-4D97-AF65-F5344CB8AC3E}">
        <p14:creationId xmlns:p14="http://schemas.microsoft.com/office/powerpoint/2010/main" val="7059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pPr/>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advTm="0">
        <p:cover dir="ru"/>
      </p:transition>
    </mc:Choice>
    <mc:Fallback xmlns="">
      <p:transition advTm="0">
        <p:cover dir="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pPr/>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advTm="0">
        <p:cover dir="ru"/>
      </p:transition>
    </mc:Choice>
    <mc:Fallback xmlns="">
      <p:transition advTm="0">
        <p:cover dir="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pPr/>
              <a:t>2023/7/23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advTm="0">
        <p:cover dir="ru"/>
      </p:transition>
    </mc:Choice>
    <mc:Fallback xmlns="">
      <p:transition advTm="0">
        <p:cover dir="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pPr/>
              <a:t>2023/7/23</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advTm="0">
        <p:cover dir="ru"/>
      </p:transition>
    </mc:Choice>
    <mc:Fallback xmlns="">
      <p:transition advTm="0">
        <p:cover dir="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pPr/>
              <a:t>2023/7/23</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advTm="0">
        <p:cover dir="ru"/>
      </p:transition>
    </mc:Choice>
    <mc:Fallback xmlns="">
      <p:transition advTm="0">
        <p:cover dir="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pPr/>
              <a:t>2023/7/23</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advTm="0">
        <p:cover dir="ru"/>
      </p:transition>
    </mc:Choice>
    <mc:Fallback xmlns="">
      <p:transition advTm="0">
        <p:cover dir="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pPr/>
              <a:t>2023/7/23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advTm="0">
        <p:cover dir="ru"/>
      </p:transition>
    </mc:Choice>
    <mc:Fallback xmlns="">
      <p:transition advTm="0">
        <p:cover dir="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pPr/>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advTm="0">
        <p:cover dir="ru"/>
      </p:transition>
    </mc:Choice>
    <mc:Fallback xmlns="">
      <p:transition advTm="0">
        <p:cover dir="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3.xml"/><Relationship Id="rId7"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3AC7392-4364-4E8F-8800-514D5C932E77}"/>
              </a:ext>
            </a:extLst>
          </p:cNvPr>
          <p:cNvPicPr>
            <a:picLocks noChangeAspect="1"/>
          </p:cNvPicPr>
          <p:nvPr userDrawn="1"/>
        </p:nvPicPr>
        <p:blipFill>
          <a:blip r:embed="rId12"/>
          <a:stretch>
            <a:fillRect/>
          </a:stretch>
        </p:blipFill>
        <p:spPr>
          <a:xfrm>
            <a:off x="-1" y="0"/>
            <a:ext cx="12192000" cy="6858000"/>
          </a:xfrm>
          <a:prstGeom prst="rect">
            <a:avLst/>
          </a:prstGeom>
        </p:spPr>
      </p:pic>
      <p:sp>
        <p:nvSpPr>
          <p:cNvPr id="11" name="Subtitle 2">
            <a:extLst>
              <a:ext uri="{FF2B5EF4-FFF2-40B4-BE49-F238E27FC236}">
                <a16:creationId xmlns:a16="http://schemas.microsoft.com/office/drawing/2014/main" id="{F556DAB6-7B77-4063-8BDB-531C6AEC6D5D}"/>
              </a:ext>
            </a:extLst>
          </p:cNvPr>
          <p:cNvSpPr txBox="1">
            <a:spLocks/>
          </p:cNvSpPr>
          <p:nvPr userDrawn="1"/>
        </p:nvSpPr>
        <p:spPr>
          <a:xfrm rot="16200000">
            <a:off x="-1307425" y="336160"/>
            <a:ext cx="2943367" cy="3285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6">
                    <a:lumMod val="20000"/>
                    <a:lumOff val="80000"/>
                  </a:schemeClr>
                </a:solidFill>
                <a:latin typeface="#9Slide03 AmpleSoft Bold" panose="02000000000000000000" pitchFamily="2" charset="0"/>
              </a:rPr>
              <a:t>Diệu Hiền</a:t>
            </a:r>
          </a:p>
        </p:txBody>
      </p:sp>
      <p:sp>
        <p:nvSpPr>
          <p:cNvPr id="12" name="Subtitle 2">
            <a:extLst>
              <a:ext uri="{FF2B5EF4-FFF2-40B4-BE49-F238E27FC236}">
                <a16:creationId xmlns:a16="http://schemas.microsoft.com/office/drawing/2014/main" id="{61016A2F-D88D-425B-837E-3260E97C122F}"/>
              </a:ext>
            </a:extLst>
          </p:cNvPr>
          <p:cNvSpPr txBox="1">
            <a:spLocks/>
          </p:cNvSpPr>
          <p:nvPr userDrawn="1"/>
        </p:nvSpPr>
        <p:spPr>
          <a:xfrm>
            <a:off x="10033378" y="6552968"/>
            <a:ext cx="2943367" cy="32851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err="1">
                <a:solidFill>
                  <a:schemeClr val="accent6">
                    <a:lumMod val="20000"/>
                    <a:lumOff val="80000"/>
                  </a:schemeClr>
                </a:solidFill>
                <a:latin typeface="#9Slide03 AmpleSoft Bold" panose="02000000000000000000" pitchFamily="2" charset="0"/>
              </a:rPr>
              <a:t>Măng</a:t>
            </a:r>
            <a:r>
              <a:rPr lang="en-US" dirty="0">
                <a:solidFill>
                  <a:schemeClr val="accent6">
                    <a:lumMod val="20000"/>
                    <a:lumOff val="80000"/>
                  </a:schemeClr>
                </a:solidFill>
                <a:latin typeface="#9Slide03 AmpleSoft Bold" panose="02000000000000000000" pitchFamily="2" charset="0"/>
              </a:rPr>
              <a:t> Non</a:t>
            </a:r>
          </a:p>
        </p:txBody>
      </p:sp>
      <p:pic>
        <p:nvPicPr>
          <p:cNvPr id="14" name="Picture 13">
            <a:extLst>
              <a:ext uri="{FF2B5EF4-FFF2-40B4-BE49-F238E27FC236}">
                <a16:creationId xmlns:a16="http://schemas.microsoft.com/office/drawing/2014/main" id="{B981B7F7-1D5F-4F4A-8FA6-88283D594B34}"/>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40000"/>
          <a:stretch/>
        </p:blipFill>
        <p:spPr>
          <a:xfrm>
            <a:off x="-1694587" y="-272992"/>
            <a:ext cx="1516027" cy="1546819"/>
          </a:xfrm>
          <a:prstGeom prst="rect">
            <a:avLst/>
          </a:prstGeom>
        </p:spPr>
      </p:pic>
      <p:pic>
        <p:nvPicPr>
          <p:cNvPr id="15" name="Picture 14">
            <a:extLst>
              <a:ext uri="{FF2B5EF4-FFF2-40B4-BE49-F238E27FC236}">
                <a16:creationId xmlns:a16="http://schemas.microsoft.com/office/drawing/2014/main" id="{2961BCDD-DBFE-4CBB-AA51-03649F1C0BE3}"/>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40000"/>
          <a:stretch/>
        </p:blipFill>
        <p:spPr>
          <a:xfrm>
            <a:off x="5008739" y="6951348"/>
            <a:ext cx="1516027" cy="154681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advTm="0">
        <p:cover dir="ru"/>
      </p:transition>
    </mc:Choice>
    <mc:Fallback xmlns="">
      <p:transition advTm="0">
        <p:cover dir="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矩形 6"/>
          <p:cNvSpPr/>
          <p:nvPr userDrawn="1">
            <p:custDataLst>
              <p:tags r:id="rId5"/>
            </p:custDataLst>
          </p:nvPr>
        </p:nvSpPr>
        <p:spPr>
          <a:xfrm>
            <a:off x="-25400000" y="-2540000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6"/>
            </p:custDataLst>
          </p:nvPr>
        </p:nvSpPr>
        <p:spPr>
          <a:xfrm>
            <a:off x="37592000" y="3225800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3CDFC455-8178-4540-A438-62D1D5299C6B}"/>
              </a:ext>
            </a:extLst>
          </p:cNvPr>
          <p:cNvPicPr>
            <a:picLocks noChangeAspect="1"/>
          </p:cNvPicPr>
          <p:nvPr userDrawn="1"/>
        </p:nvPicPr>
        <p:blipFill>
          <a:blip r:embed="rId7"/>
          <a:stretch>
            <a:fillRect/>
          </a:stretch>
        </p:blipFill>
        <p:spPr>
          <a:xfrm>
            <a:off x="0" y="0"/>
            <a:ext cx="12192000" cy="6858000"/>
          </a:xfrm>
          <a:prstGeom prst="rect">
            <a:avLst/>
          </a:prstGeom>
        </p:spPr>
      </p:pic>
      <p:sp>
        <p:nvSpPr>
          <p:cNvPr id="9" name="Subtitle 2">
            <a:extLst>
              <a:ext uri="{FF2B5EF4-FFF2-40B4-BE49-F238E27FC236}">
                <a16:creationId xmlns:a16="http://schemas.microsoft.com/office/drawing/2014/main" id="{39855DBC-5192-4AD3-8C28-2E1915857250}"/>
              </a:ext>
            </a:extLst>
          </p:cNvPr>
          <p:cNvSpPr txBox="1">
            <a:spLocks/>
          </p:cNvSpPr>
          <p:nvPr userDrawn="1"/>
        </p:nvSpPr>
        <p:spPr>
          <a:xfrm rot="16200000">
            <a:off x="-1307425" y="336160"/>
            <a:ext cx="2943367" cy="3285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chemeClr val="accent6">
                    <a:lumMod val="10000"/>
                    <a:lumOff val="90000"/>
                  </a:schemeClr>
                </a:solidFill>
                <a:latin typeface="#9Slide03 AmpleSoft Bold" panose="02000000000000000000" pitchFamily="2" charset="0"/>
              </a:rPr>
              <a:t>Diệu Hiền</a:t>
            </a:r>
          </a:p>
        </p:txBody>
      </p:sp>
      <p:sp>
        <p:nvSpPr>
          <p:cNvPr id="10" name="Subtitle 2">
            <a:extLst>
              <a:ext uri="{FF2B5EF4-FFF2-40B4-BE49-F238E27FC236}">
                <a16:creationId xmlns:a16="http://schemas.microsoft.com/office/drawing/2014/main" id="{9854A024-2F1B-4518-B52A-2D7A448E577D}"/>
              </a:ext>
            </a:extLst>
          </p:cNvPr>
          <p:cNvSpPr txBox="1">
            <a:spLocks/>
          </p:cNvSpPr>
          <p:nvPr userDrawn="1"/>
        </p:nvSpPr>
        <p:spPr>
          <a:xfrm>
            <a:off x="10033378" y="6529483"/>
            <a:ext cx="2943367" cy="32851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err="1">
                <a:solidFill>
                  <a:schemeClr val="accent6">
                    <a:lumMod val="10000"/>
                    <a:lumOff val="90000"/>
                  </a:schemeClr>
                </a:solidFill>
                <a:latin typeface="#9Slide03 AmpleSoft Bold" panose="02000000000000000000" pitchFamily="2" charset="0"/>
              </a:rPr>
              <a:t>Măng</a:t>
            </a:r>
            <a:r>
              <a:rPr lang="en-US" sz="2000" dirty="0">
                <a:solidFill>
                  <a:schemeClr val="accent6">
                    <a:lumMod val="10000"/>
                    <a:lumOff val="90000"/>
                  </a:schemeClr>
                </a:solidFill>
                <a:latin typeface="#9Slide03 AmpleSoft Bold" panose="02000000000000000000" pitchFamily="2" charset="0"/>
              </a:rPr>
              <a:t> Non</a:t>
            </a:r>
          </a:p>
        </p:txBody>
      </p:sp>
      <p:pic>
        <p:nvPicPr>
          <p:cNvPr id="11" name="Picture 10">
            <a:extLst>
              <a:ext uri="{FF2B5EF4-FFF2-40B4-BE49-F238E27FC236}">
                <a16:creationId xmlns:a16="http://schemas.microsoft.com/office/drawing/2014/main" id="{C401A2F8-A387-4083-B2D9-535EFA908594}"/>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40000"/>
          <a:stretch/>
        </p:blipFill>
        <p:spPr>
          <a:xfrm>
            <a:off x="-1694587" y="-272992"/>
            <a:ext cx="1516027" cy="1546819"/>
          </a:xfrm>
          <a:prstGeom prst="rect">
            <a:avLst/>
          </a:prstGeom>
        </p:spPr>
      </p:pic>
      <p:pic>
        <p:nvPicPr>
          <p:cNvPr id="12" name="Picture 11">
            <a:extLst>
              <a:ext uri="{FF2B5EF4-FFF2-40B4-BE49-F238E27FC236}">
                <a16:creationId xmlns:a16="http://schemas.microsoft.com/office/drawing/2014/main" id="{14F56B5C-5C8F-4CED-B62A-2943D3C46002}"/>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40000"/>
          <a:stretch/>
        </p:blipFill>
        <p:spPr>
          <a:xfrm>
            <a:off x="5008739" y="6951348"/>
            <a:ext cx="1516027" cy="1546819"/>
          </a:xfrm>
          <a:prstGeom prst="rect">
            <a:avLst/>
          </a:prstGeom>
        </p:spPr>
      </p:pic>
    </p:spTree>
    <p:extLst>
      <p:ext uri="{BB962C8B-B14F-4D97-AF65-F5344CB8AC3E}">
        <p14:creationId xmlns:p14="http://schemas.microsoft.com/office/powerpoint/2010/main" val="201234236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9.png"/><Relationship Id="rId3" Type="http://schemas.openxmlformats.org/officeDocument/2006/relationships/image" Target="../media/image13.png"/><Relationship Id="rId7" Type="http://schemas.openxmlformats.org/officeDocument/2006/relationships/image" Target="../media/image7.png"/><Relationship Id="rId12" Type="http://schemas.microsoft.com/office/2007/relationships/hdphoto" Target="../media/hdphoto3.wdp"/><Relationship Id="rId17" Type="http://schemas.openxmlformats.org/officeDocument/2006/relationships/image" Target="../media/image21.png"/><Relationship Id="rId2" Type="http://schemas.openxmlformats.org/officeDocument/2006/relationships/image" Target="../media/image12.png"/><Relationship Id="rId16" Type="http://schemas.microsoft.com/office/2007/relationships/hdphoto" Target="../media/hdphoto5.wdp"/><Relationship Id="rId1" Type="http://schemas.openxmlformats.org/officeDocument/2006/relationships/slideLayout" Target="../slideLayouts/slideLayout11.xml"/><Relationship Id="rId6" Type="http://schemas.microsoft.com/office/2007/relationships/hdphoto" Target="../media/hdphoto1.wdp"/><Relationship Id="rId11" Type="http://schemas.openxmlformats.org/officeDocument/2006/relationships/image" Target="../media/image18.png"/><Relationship Id="rId5" Type="http://schemas.openxmlformats.org/officeDocument/2006/relationships/image" Target="../media/image15.png"/><Relationship Id="rId15" Type="http://schemas.openxmlformats.org/officeDocument/2006/relationships/image" Target="../media/image20.png"/><Relationship Id="rId10" Type="http://schemas.openxmlformats.org/officeDocument/2006/relationships/image" Target="../media/image17.png"/><Relationship Id="rId4" Type="http://schemas.openxmlformats.org/officeDocument/2006/relationships/image" Target="../media/image14.png"/><Relationship Id="rId9" Type="http://schemas.microsoft.com/office/2007/relationships/hdphoto" Target="../media/hdphoto2.wdp"/><Relationship Id="rId14" Type="http://schemas.microsoft.com/office/2007/relationships/hdphoto" Target="../media/hdphoto4.wdp"/></Relationships>
</file>

<file path=ppt/slides/_rels/slide10.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image" Target="../media/image22.png"/><Relationship Id="rId7" Type="http://schemas.openxmlformats.org/officeDocument/2006/relationships/image" Target="../media/image41.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0.jpg"/><Relationship Id="rId5" Type="http://schemas.openxmlformats.org/officeDocument/2006/relationships/image" Target="../media/image39.jpe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22.png"/><Relationship Id="rId7"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11.wdp"/><Relationship Id="rId5" Type="http://schemas.openxmlformats.org/officeDocument/2006/relationships/image" Target="../media/image44.png"/><Relationship Id="rId10" Type="http://schemas.microsoft.com/office/2007/relationships/hdphoto" Target="../media/hdphoto13.wdp"/><Relationship Id="rId4" Type="http://schemas.openxmlformats.org/officeDocument/2006/relationships/image" Target="../media/image43.png"/><Relationship Id="rId9"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2.png"/><Relationship Id="rId7" Type="http://schemas.openxmlformats.org/officeDocument/2006/relationships/image" Target="../media/image30.em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image" Target="../media/image28.emf"/><Relationship Id="rId4" Type="http://schemas.microsoft.com/office/2007/relationships/hdphoto" Target="../media/hdphoto7.wdp"/><Relationship Id="rId9" Type="http://schemas.microsoft.com/office/2007/relationships/hdphoto" Target="../media/hdphoto8.wdp"/></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50.png"/><Relationship Id="rId5" Type="http://schemas.openxmlformats.org/officeDocument/2006/relationships/image" Target="../media/image49.emf"/><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8.wdp"/><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3.png"/><Relationship Id="rId5" Type="http://schemas.microsoft.com/office/2007/relationships/hdphoto" Target="../media/hdphoto7.wdp"/><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microsoft.com/office/2007/relationships/hdphoto" Target="../media/hdphoto14.wdp"/></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30.emf"/><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3.jpg"/><Relationship Id="rId7" Type="http://schemas.microsoft.com/office/2007/relationships/hdphoto" Target="../media/hdphoto16.wdp"/><Relationship Id="rId12" Type="http://schemas.microsoft.com/office/2007/relationships/hdphoto" Target="../media/hdphoto18.wdp"/><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58.png"/><Relationship Id="rId5" Type="http://schemas.microsoft.com/office/2007/relationships/hdphoto" Target="../media/hdphoto15.wdp"/><Relationship Id="rId10" Type="http://schemas.openxmlformats.org/officeDocument/2006/relationships/image" Target="../media/image57.jpeg"/><Relationship Id="rId4" Type="http://schemas.openxmlformats.org/officeDocument/2006/relationships/image" Target="../media/image54.png"/><Relationship Id="rId9" Type="http://schemas.microsoft.com/office/2007/relationships/hdphoto" Target="../media/hdphoto17.wdp"/></Relationships>
</file>

<file path=ppt/slides/_rels/slide2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3.jpg"/><Relationship Id="rId7" Type="http://schemas.microsoft.com/office/2007/relationships/hdphoto" Target="../media/hdphoto20.wdp"/><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0.png"/><Relationship Id="rId11" Type="http://schemas.microsoft.com/office/2007/relationships/hdphoto" Target="../media/hdphoto22.wdp"/><Relationship Id="rId5" Type="http://schemas.microsoft.com/office/2007/relationships/hdphoto" Target="../media/hdphoto19.wdp"/><Relationship Id="rId10" Type="http://schemas.openxmlformats.org/officeDocument/2006/relationships/image" Target="../media/image62.png"/><Relationship Id="rId4" Type="http://schemas.openxmlformats.org/officeDocument/2006/relationships/image" Target="../media/image59.png"/><Relationship Id="rId9" Type="http://schemas.microsoft.com/office/2007/relationships/hdphoto" Target="../media/hdphoto21.wdp"/></Relationships>
</file>

<file path=ppt/slides/_rels/slide23.xml.rels><?xml version="1.0" encoding="UTF-8" standalone="yes"?>
<Relationships xmlns="http://schemas.openxmlformats.org/package/2006/relationships"><Relationship Id="rId3" Type="http://schemas.openxmlformats.org/officeDocument/2006/relationships/image" Target="../media/image53.jpg"/><Relationship Id="rId7" Type="http://schemas.microsoft.com/office/2007/relationships/hdphoto" Target="../media/hdphoto24.wdp"/><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4.png"/><Relationship Id="rId5" Type="http://schemas.microsoft.com/office/2007/relationships/hdphoto" Target="../media/hdphoto23.wdp"/><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8" Type="http://schemas.microsoft.com/office/2007/relationships/hdphoto" Target="../media/hdphoto26.wdp"/><Relationship Id="rId3" Type="http://schemas.openxmlformats.org/officeDocument/2006/relationships/image" Target="../media/image22.png"/><Relationship Id="rId7"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microsoft.com/office/2007/relationships/hdphoto" Target="../media/hdphoto25.wdp"/><Relationship Id="rId5" Type="http://schemas.openxmlformats.org/officeDocument/2006/relationships/image" Target="../media/image65.png"/><Relationship Id="rId4" Type="http://schemas.openxmlformats.org/officeDocument/2006/relationships/image" Target="../media/image53.jp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1.xml"/><Relationship Id="rId6" Type="http://schemas.microsoft.com/office/2007/relationships/hdphoto" Target="../media/hdphoto1.wdp"/><Relationship Id="rId5" Type="http://schemas.openxmlformats.org/officeDocument/2006/relationships/image" Target="../media/image15.png"/><Relationship Id="rId10" Type="http://schemas.openxmlformats.org/officeDocument/2006/relationships/hyperlink" Target="https://haiphong.gov.vn/Hai-Phong-Thanh-Pho-Toi-Yeu/Tan-man-ve-Thanh-pho-Hoa-phuong-do-15523.html" TargetMode="External"/><Relationship Id="rId4" Type="http://schemas.openxmlformats.org/officeDocument/2006/relationships/image" Target="../media/image14.png"/><Relationship Id="rId9" Type="http://schemas.microsoft.com/office/2007/relationships/hdphoto" Target="../media/hdphoto3.wdp"/></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22.png"/><Relationship Id="rId7" Type="http://schemas.openxmlformats.org/officeDocument/2006/relationships/image" Target="../media/image29.emf"/><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image" Target="../media/image27.png"/><Relationship Id="rId10" Type="http://schemas.openxmlformats.org/officeDocument/2006/relationships/image" Target="../media/image52.png"/><Relationship Id="rId4" Type="http://schemas.openxmlformats.org/officeDocument/2006/relationships/image" Target="../media/image23.jpg"/><Relationship Id="rId9" Type="http://schemas.openxmlformats.org/officeDocument/2006/relationships/image" Target="../media/image70.png"/></Relationships>
</file>

<file path=ppt/slides/_rels/slide29.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22.png"/><Relationship Id="rId7" Type="http://schemas.openxmlformats.org/officeDocument/2006/relationships/image" Target="../media/image29.emf"/><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image" Target="../media/image27.png"/><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30.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23.jp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s>
</file>

<file path=ppt/slides/_rels/slide3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png"/><Relationship Id="rId7" Type="http://schemas.microsoft.com/office/2007/relationships/hdphoto" Target="../media/hdphoto6.wdp"/><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25.png"/><Relationship Id="rId4" Type="http://schemas.openxmlformats.org/officeDocument/2006/relationships/image" Target="../media/image23.jpg"/><Relationship Id="rId9" Type="http://schemas.openxmlformats.org/officeDocument/2006/relationships/image" Target="../media/image70.png"/></Relationships>
</file>

<file path=ppt/slides/_rels/slide4.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slideLayout" Target="../slideLayouts/slideLayout7.xml"/><Relationship Id="rId7" Type="http://schemas.openxmlformats.org/officeDocument/2006/relationships/image" Target="../media/image29.emf"/><Relationship Id="rId2" Type="http://schemas.openxmlformats.org/officeDocument/2006/relationships/video" Target="../media/media1.mkv"/><Relationship Id="rId1" Type="http://schemas.microsoft.com/office/2007/relationships/media" Target="../media/media1.mkv"/><Relationship Id="rId6" Type="http://schemas.openxmlformats.org/officeDocument/2006/relationships/image" Target="../media/image28.emf"/><Relationship Id="rId5" Type="http://schemas.openxmlformats.org/officeDocument/2006/relationships/image" Target="../media/image22.png"/><Relationship Id="rId4" Type="http://schemas.openxmlformats.org/officeDocument/2006/relationships/notesSlide" Target="../notesSlides/notesSlide3.xml"/><Relationship Id="rId9"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23.jpg"/><Relationship Id="rId7" Type="http://schemas.openxmlformats.org/officeDocument/2006/relationships/image" Target="../media/image29.em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8.emf"/><Relationship Id="rId5" Type="http://schemas.microsoft.com/office/2007/relationships/hdphoto" Target="../media/hdphoto7.wdp"/><Relationship Id="rId10" Type="http://schemas.microsoft.com/office/2007/relationships/hdphoto" Target="../media/hdphoto8.wdp"/><Relationship Id="rId4" Type="http://schemas.openxmlformats.org/officeDocument/2006/relationships/image" Target="../media/image32.png"/><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34.pn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microsoft.com/office/2007/relationships/hdphoto" Target="../media/hdphoto10.wdp"/></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8D60ED42-8FB3-4C82-A9FD-84A96CEAFCC6}"/>
              </a:ext>
            </a:extLst>
          </p:cNvPr>
          <p:cNvGrpSpPr/>
          <p:nvPr/>
        </p:nvGrpSpPr>
        <p:grpSpPr>
          <a:xfrm>
            <a:off x="0" y="2211745"/>
            <a:ext cx="12191998" cy="4662796"/>
            <a:chOff x="1" y="2195204"/>
            <a:chExt cx="12191998" cy="4662796"/>
          </a:xfrm>
        </p:grpSpPr>
        <p:pic>
          <p:nvPicPr>
            <p:cNvPr id="6" name="图片 5">
              <a:extLst>
                <a:ext uri="{FF2B5EF4-FFF2-40B4-BE49-F238E27FC236}">
                  <a16:creationId xmlns:a16="http://schemas.microsoft.com/office/drawing/2014/main" id="{7F91E578-8497-4822-B77C-56084F441E2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0000" b="7850"/>
            <a:stretch/>
          </p:blipFill>
          <p:spPr>
            <a:xfrm>
              <a:off x="1" y="2766705"/>
              <a:ext cx="6470452" cy="4091295"/>
            </a:xfrm>
            <a:prstGeom prst="rect">
              <a:avLst/>
            </a:prstGeom>
          </p:spPr>
        </p:pic>
        <p:pic>
          <p:nvPicPr>
            <p:cNvPr id="11" name="图片 10">
              <a:extLst>
                <a:ext uri="{FF2B5EF4-FFF2-40B4-BE49-F238E27FC236}">
                  <a16:creationId xmlns:a16="http://schemas.microsoft.com/office/drawing/2014/main" id="{CBE0BE54-5024-443B-A4E4-FC97536673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2843" b="7329"/>
            <a:stretch/>
          </p:blipFill>
          <p:spPr>
            <a:xfrm>
              <a:off x="5954130" y="2195204"/>
              <a:ext cx="6237869" cy="4662796"/>
            </a:xfrm>
            <a:prstGeom prst="rect">
              <a:avLst/>
            </a:prstGeom>
          </p:spPr>
        </p:pic>
      </p:grpSp>
      <p:pic>
        <p:nvPicPr>
          <p:cNvPr id="13" name="图片 12">
            <a:extLst>
              <a:ext uri="{FF2B5EF4-FFF2-40B4-BE49-F238E27FC236}">
                <a16:creationId xmlns:a16="http://schemas.microsoft.com/office/drawing/2014/main" id="{470CA90A-0D88-43D9-AB61-E6794D8B28F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4444"/>
          <a:stretch/>
        </p:blipFill>
        <p:spPr>
          <a:xfrm>
            <a:off x="4609827" y="3560903"/>
            <a:ext cx="3239286" cy="2699660"/>
          </a:xfrm>
          <a:prstGeom prst="rect">
            <a:avLst/>
          </a:prstGeom>
        </p:spPr>
      </p:pic>
      <p:pic>
        <p:nvPicPr>
          <p:cNvPr id="7" name="Picture 6" descr="Diagram&#10;&#10;Description automatically generated">
            <a:extLst>
              <a:ext uri="{FF2B5EF4-FFF2-40B4-BE49-F238E27FC236}">
                <a16:creationId xmlns:a16="http://schemas.microsoft.com/office/drawing/2014/main" id="{8339A936-F20D-4E6D-B9CB-9E8D6E775B3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627" b="90177" l="9793" r="91644">
                        <a14:foregroundMark x1="13567" y1="71906" x2="13028" y2="83890"/>
                        <a14:foregroundMark x1="24259" y1="77996" x2="25247" y2="77996"/>
                        <a14:foregroundMark x1="35759" y1="75442" x2="35759" y2="75442"/>
                        <a14:foregroundMark x1="43666" y1="74853" x2="43666" y2="74853"/>
                        <a14:foregroundMark x1="54897" y1="79961" x2="54897" y2="79961"/>
                        <a14:foregroundMark x1="52650" y1="73084" x2="52650" y2="73084"/>
                        <a14:foregroundMark x1="65049" y1="77996" x2="65049" y2="77996"/>
                        <a14:foregroundMark x1="66038" y1="76031" x2="66038" y2="76031"/>
                        <a14:foregroundMark x1="62713" y1="90177" x2="62713" y2="90177"/>
                        <a14:foregroundMark x1="73315" y1="74067" x2="73315" y2="74067"/>
                        <a14:foregroundMark x1="89308" y1="74263" x2="89308" y2="74263"/>
                        <a14:foregroundMark x1="83288" y1="76621" x2="83288" y2="76621"/>
                        <a14:foregroundMark x1="34232" y1="69745" x2="34232" y2="69745"/>
                        <a14:foregroundMark x1="13208" y1="72495" x2="13208" y2="72495"/>
                        <a14:foregroundMark x1="13477" y1="68959" x2="12668" y2="74853"/>
                        <a14:foregroundMark x1="13747" y1="74067" x2="13747" y2="74067"/>
                        <a14:foregroundMark x1="11500" y1="71906" x2="16891" y2="74067"/>
                        <a14:foregroundMark x1="21743" y1="52456" x2="21743" y2="52456"/>
                        <a14:foregroundMark x1="21384" y1="60314" x2="21384" y2="60314"/>
                        <a14:foregroundMark x1="40970" y1="54224" x2="40970" y2="54224"/>
                        <a14:foregroundMark x1="39623" y1="67191" x2="39623" y2="67191"/>
                        <a14:foregroundMark x1="41060" y1="60511" x2="41060" y2="60511"/>
                        <a14:foregroundMark x1="60377" y1="50884" x2="60377" y2="50884"/>
                        <a14:foregroundMark x1="60557" y1="61690" x2="60557" y2="61690"/>
                        <a14:foregroundMark x1="59119" y1="56582" x2="59119" y2="56582"/>
                        <a14:foregroundMark x1="69991" y1="55992" x2="69991" y2="55992"/>
                        <a14:foregroundMark x1="70081" y1="63851" x2="70081" y2="63851"/>
                        <a14:foregroundMark x1="70350" y1="61100" x2="70350" y2="61100"/>
                        <a14:foregroundMark x1="73854" y1="67976" x2="74214" y2="67976"/>
                        <a14:foregroundMark x1="75022" y1="70334" x2="75022" y2="70334"/>
                        <a14:foregroundMark x1="88320" y1="56974" x2="88320" y2="56974"/>
                        <a14:foregroundMark x1="87781" y1="64833" x2="87781" y2="64833"/>
                        <a14:foregroundMark x1="87332" y1="60511" x2="87511" y2="65422"/>
                        <a14:foregroundMark x1="90476" y1="69548" x2="90476" y2="69548"/>
                        <a14:foregroundMark x1="82120" y1="71120" x2="82120" y2="71120"/>
                        <a14:foregroundMark x1="91644" y1="70334" x2="91644" y2="70334"/>
                        <a14:foregroundMark x1="59838" y1="61100" x2="59838" y2="67387"/>
                        <a14:foregroundMark x1="55705" y1="66012" x2="56155" y2="66012"/>
                        <a14:foregroundMark x1="67745" y1="64833" x2="67745" y2="64833"/>
                        <a14:foregroundMark x1="66846" y1="64440" x2="66846" y2="64440"/>
                        <a14:foregroundMark x1="41060" y1="59136" x2="40970" y2="61493"/>
                        <a14:foregroundMark x1="43306" y1="68369" x2="43306" y2="68369"/>
                        <a14:foregroundMark x1="45912" y1="68566" x2="45912" y2="68566"/>
                        <a14:foregroundMark x1="37017" y1="64833" x2="37017" y2="64833"/>
                        <a14:foregroundMark x1="21204" y1="61493" x2="21384" y2="64833"/>
                        <a14:foregroundMark x1="21384" y1="56974" x2="21384" y2="56974"/>
                        <a14:foregroundMark x1="27493" y1="69155" x2="27493" y2="69155"/>
                        <a14:foregroundMark x1="18329" y1="81139" x2="18329" y2="81139"/>
                        <a14:foregroundMark x1="17251" y1="81532" x2="18778" y2="83301"/>
                        <a14:foregroundMark x1="70081" y1="51866" x2="70081" y2="51866"/>
                        <a14:foregroundMark x1="40162" y1="55992" x2="40162" y2="55992"/>
                        <a14:foregroundMark x1="82839" y1="70727" x2="82839" y2="70727"/>
                        <a14:foregroundMark x1="82031" y1="70138" x2="82031" y2="70138"/>
                        <a14:foregroundMark x1="82031" y1="69548" x2="82480" y2="69548"/>
                        <a14:foregroundMark x1="70350" y1="77603" x2="72327" y2="79371"/>
                        <a14:foregroundMark x1="19587" y1="65619" x2="19587" y2="65619"/>
                        <a14:foregroundMark x1="15184" y1="66994" x2="15184" y2="66994"/>
                        <a14:foregroundMark x1="15633" y1="66405" x2="16442" y2="66994"/>
                        <a14:backgroundMark x1="18239" y1="53438" x2="18239" y2="53438"/>
                        <a14:backgroundMark x1="33423" y1="44401" x2="33693" y2="60904"/>
                        <a14:backgroundMark x1="43666" y1="42829" x2="49416" y2="61100"/>
                        <a14:backgroundMark x1="29021" y1="45972" x2="32884" y2="69155"/>
                        <a14:backgroundMark x1="23001" y1="43418" x2="26595" y2="53045"/>
                        <a14:backgroundMark x1="18509" y1="50688" x2="18509" y2="50688"/>
                        <a14:backgroundMark x1="15633" y1="54224" x2="18868" y2="64833"/>
                        <a14:backgroundMark x1="16352" y1="45187" x2="16173" y2="54224"/>
                        <a14:backgroundMark x1="46002" y1="53438" x2="49416" y2="74263"/>
                        <a14:backgroundMark x1="59119" y1="46169" x2="52471" y2="63261"/>
                        <a14:backgroundMark x1="69542" y1="38114" x2="66577" y2="59725"/>
                        <a14:backgroundMark x1="80413" y1="25540" x2="78257" y2="72299"/>
                        <a14:backgroundMark x1="78257" y1="72299" x2="79425" y2="73477"/>
                        <a14:backgroundMark x1="82154" y1="71120" x2="81851" y2="73084"/>
                        <a14:backgroundMark x1="87511" y1="36346" x2="82809" y2="66875"/>
                        <a14:backgroundMark x1="74769" y1="66069" x2="75741" y2="70138"/>
                        <a14:backgroundMark x1="72597" y1="56974" x2="74607" y2="65391"/>
                        <a14:backgroundMark x1="64870" y1="60314" x2="64870" y2="60314"/>
                        <a14:backgroundMark x1="57502" y1="59136" x2="57502" y2="59136"/>
                        <a14:backgroundMark x1="63971" y1="64440" x2="64331" y2="64047"/>
                        <a14:backgroundMark x1="62983" y1="65422" x2="62624" y2="65619"/>
                        <a14:backgroundMark x1="68194" y1="66601" x2="68194" y2="66601"/>
                        <a14:backgroundMark x1="37376" y1="66798" x2="37376" y2="66798"/>
                        <a14:backgroundMark x1="12489" y1="61100" x2="15364" y2="64833"/>
                        <a14:backgroundMark x1="16712" y1="70334" x2="16712" y2="70334"/>
                        <a14:backgroundMark x1="57412" y1="66798" x2="57412" y2="66798"/>
                        <a14:backgroundMark x1="55885" y1="68566" x2="55885" y2="68566"/>
                        <a14:backgroundMark x1="66936" y1="67387" x2="66936" y2="67387"/>
                        <a14:backgroundMark x1="23630" y1="66012" x2="23630" y2="66012"/>
                        <a14:backgroundMark x1="23540" y1="62279" x2="25966" y2="62279"/>
                      </a14:backgroundRemoval>
                    </a14:imgEffect>
                    <a14:imgEffect>
                      <a14:saturation sat="300000"/>
                    </a14:imgEffect>
                  </a14:imgLayer>
                </a14:imgProps>
              </a:ext>
              <a:ext uri="{28A0092B-C50C-407E-A947-70E740481C1C}">
                <a14:useLocalDpi xmlns:a14="http://schemas.microsoft.com/office/drawing/2010/main" val="0"/>
              </a:ext>
            </a:extLst>
          </a:blip>
          <a:srcRect r="22193"/>
          <a:stretch/>
        </p:blipFill>
        <p:spPr>
          <a:xfrm>
            <a:off x="3115980" y="2013717"/>
            <a:ext cx="9123402" cy="5345089"/>
          </a:xfrm>
          <a:prstGeom prst="rect">
            <a:avLst/>
          </a:prstGeom>
        </p:spPr>
      </p:pic>
      <p:pic>
        <p:nvPicPr>
          <p:cNvPr id="22" name="图片 20">
            <a:extLst>
              <a:ext uri="{FF2B5EF4-FFF2-40B4-BE49-F238E27FC236}">
                <a16:creationId xmlns:a16="http://schemas.microsoft.com/office/drawing/2014/main" id="{950424B1-0BF8-45DF-B383-C88CB4F51262}"/>
              </a:ext>
            </a:extLst>
          </p:cNvPr>
          <p:cNvPicPr>
            <a:picLocks noChangeAspect="1"/>
          </p:cNvPicPr>
          <p:nvPr/>
        </p:nvPicPr>
        <p:blipFill>
          <a:blip r:embed="rId7">
            <a:biLevel thresh="50000"/>
            <a:extLst>
              <a:ext uri="{28A0092B-C50C-407E-A947-70E740481C1C}">
                <a14:useLocalDpi xmlns:a14="http://schemas.microsoft.com/office/drawing/2010/main" val="0"/>
              </a:ext>
            </a:extLst>
          </a:blip>
          <a:stretch>
            <a:fillRect/>
          </a:stretch>
        </p:blipFill>
        <p:spPr>
          <a:xfrm>
            <a:off x="4652014" y="1030591"/>
            <a:ext cx="2455462" cy="1327277"/>
          </a:xfrm>
          <a:prstGeom prst="rect">
            <a:avLst/>
          </a:prstGeom>
        </p:spPr>
      </p:pic>
      <p:pic>
        <p:nvPicPr>
          <p:cNvPr id="21" name="图片 20">
            <a:extLst>
              <a:ext uri="{FF2B5EF4-FFF2-40B4-BE49-F238E27FC236}">
                <a16:creationId xmlns:a16="http://schemas.microsoft.com/office/drawing/2014/main" id="{7890B1E5-0D0C-485E-929E-EABD7374A278}"/>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8800"/>
                    </a14:imgEffect>
                  </a14:imgLayer>
                </a14:imgProps>
              </a:ext>
              <a:ext uri="{28A0092B-C50C-407E-A947-70E740481C1C}">
                <a14:useLocalDpi xmlns:a14="http://schemas.microsoft.com/office/drawing/2010/main" val="0"/>
              </a:ext>
            </a:extLst>
          </a:blip>
          <a:stretch>
            <a:fillRect/>
          </a:stretch>
        </p:blipFill>
        <p:spPr>
          <a:xfrm flipH="1">
            <a:off x="574914" y="1011344"/>
            <a:ext cx="2869636" cy="1327277"/>
          </a:xfrm>
          <a:prstGeom prst="rect">
            <a:avLst/>
          </a:prstGeom>
        </p:spPr>
      </p:pic>
      <p:pic>
        <p:nvPicPr>
          <p:cNvPr id="20" name="图片 20">
            <a:extLst>
              <a:ext uri="{FF2B5EF4-FFF2-40B4-BE49-F238E27FC236}">
                <a16:creationId xmlns:a16="http://schemas.microsoft.com/office/drawing/2014/main" id="{1B3ACA16-E3B9-4DE6-9F4D-2FAB10E45D9F}"/>
              </a:ext>
            </a:extLst>
          </p:cNvPr>
          <p:cNvPicPr>
            <a:picLocks noChangeAspect="1"/>
          </p:cNvPicPr>
          <p:nvPr/>
        </p:nvPicPr>
        <p:blipFill>
          <a:blip r:embed="rId10">
            <a:duotone>
              <a:prstClr val="black"/>
              <a:schemeClr val="bg2">
                <a:tint val="45000"/>
                <a:satMod val="400000"/>
              </a:schemeClr>
            </a:duotone>
            <a:extLst>
              <a:ext uri="{BEBA8EAE-BF5A-486C-A8C5-ECC9F3942E4B}">
                <a14:imgProps xmlns:a14="http://schemas.microsoft.com/office/drawing/2010/main">
                  <a14:imgLayer r:embed="rId9">
                    <a14:imgEffect>
                      <a14:colorTemperature colorTemp="47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5309697" y="388172"/>
            <a:ext cx="2455462" cy="1327277"/>
          </a:xfrm>
          <a:prstGeom prst="rect">
            <a:avLst/>
          </a:prstGeom>
        </p:spPr>
      </p:pic>
      <p:pic>
        <p:nvPicPr>
          <p:cNvPr id="19" name="图片 20">
            <a:extLst>
              <a:ext uri="{FF2B5EF4-FFF2-40B4-BE49-F238E27FC236}">
                <a16:creationId xmlns:a16="http://schemas.microsoft.com/office/drawing/2014/main" id="{7A00B694-632D-46CC-933B-3DE4BE64370B}"/>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6826004" y="610357"/>
            <a:ext cx="2869636" cy="1551155"/>
          </a:xfrm>
          <a:prstGeom prst="rect">
            <a:avLst/>
          </a:prstGeom>
        </p:spPr>
      </p:pic>
      <p:sp>
        <p:nvSpPr>
          <p:cNvPr id="8" name="文本框 7">
            <a:extLst>
              <a:ext uri="{FF2B5EF4-FFF2-40B4-BE49-F238E27FC236}">
                <a16:creationId xmlns:a16="http://schemas.microsoft.com/office/drawing/2014/main" id="{C6328F9B-79E8-455F-B63D-7C1A00C95D04}"/>
              </a:ext>
            </a:extLst>
          </p:cNvPr>
          <p:cNvSpPr txBox="1"/>
          <p:nvPr/>
        </p:nvSpPr>
        <p:spPr>
          <a:xfrm>
            <a:off x="-2869317" y="-49144"/>
            <a:ext cx="7595685" cy="584775"/>
          </a:xfrm>
          <a:prstGeom prst="rect">
            <a:avLst/>
          </a:prstGeom>
          <a:noFill/>
          <a:ln>
            <a:noFill/>
          </a:ln>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w="19050">
                  <a:solidFill>
                    <a:srgbClr val="5971BC"/>
                  </a:solidFill>
                </a:ln>
                <a:solidFill>
                  <a:srgbClr val="DB3541"/>
                </a:solidFill>
                <a:effectLst/>
                <a:uLnTx/>
                <a:uFillTx/>
                <a:latin typeface="UTM Guanine" panose="02040603050506020204" pitchFamily="18" charset="0"/>
                <a:ea typeface="微软雅黑" panose="020B0503020204020204" pitchFamily="34" charset="-122"/>
                <a:cs typeface="+mn-cs"/>
              </a:rPr>
              <a:t>Địa</a:t>
            </a:r>
            <a:r>
              <a:rPr kumimoji="0" lang="en-US" altLang="zh-CN" sz="3200" b="1" i="0" u="none" strike="noStrike" kern="1200" cap="none" spc="0" normalizeH="0" baseline="0" noProof="0" dirty="0">
                <a:ln w="19050">
                  <a:solidFill>
                    <a:srgbClr val="5971BC"/>
                  </a:solidFill>
                </a:ln>
                <a:solidFill>
                  <a:srgbClr val="DB3541"/>
                </a:solidFill>
                <a:effectLst/>
                <a:uLnTx/>
                <a:uFillTx/>
                <a:latin typeface="UTM Guanine" panose="02040603050506020204" pitchFamily="18" charset="0"/>
                <a:ea typeface="微软雅黑" panose="020B0503020204020204" pitchFamily="34" charset="-122"/>
                <a:cs typeface="+mn-cs"/>
              </a:rPr>
              <a:t> </a:t>
            </a:r>
            <a:r>
              <a:rPr kumimoji="0" lang="en-US" altLang="zh-CN" sz="3200" b="1" i="0" u="none" strike="noStrike" kern="1200" cap="none" spc="0" normalizeH="0" baseline="0" noProof="0" dirty="0" err="1">
                <a:ln w="19050">
                  <a:solidFill>
                    <a:srgbClr val="5971BC"/>
                  </a:solidFill>
                </a:ln>
                <a:solidFill>
                  <a:srgbClr val="DB3541"/>
                </a:solidFill>
                <a:effectLst/>
                <a:uLnTx/>
                <a:uFillTx/>
                <a:latin typeface="UTM Guanine" panose="02040603050506020204" pitchFamily="18" charset="0"/>
                <a:ea typeface="微软雅黑" panose="020B0503020204020204" pitchFamily="34" charset="-122"/>
                <a:cs typeface="+mn-cs"/>
              </a:rPr>
              <a:t>Lí</a:t>
            </a:r>
            <a:r>
              <a:rPr kumimoji="0" lang="en-US" altLang="zh-CN" sz="3200" b="1" i="0" u="none" strike="noStrike" kern="1200" cap="none" spc="0" normalizeH="0" baseline="0" noProof="0" dirty="0">
                <a:ln w="19050">
                  <a:solidFill>
                    <a:srgbClr val="5971BC"/>
                  </a:solidFill>
                </a:ln>
                <a:solidFill>
                  <a:srgbClr val="DB3541"/>
                </a:solidFill>
                <a:effectLst/>
                <a:uLnTx/>
                <a:uFillTx/>
                <a:latin typeface="UTM Guanine" panose="02040603050506020204" pitchFamily="18" charset="0"/>
                <a:ea typeface="微软雅黑" panose="020B0503020204020204" pitchFamily="34" charset="-122"/>
                <a:cs typeface="+mn-cs"/>
              </a:rPr>
              <a:t> 4</a:t>
            </a:r>
            <a:endParaRPr kumimoji="0" lang="zh-CN" altLang="en-US" sz="3200" b="1" i="0" u="none" strike="noStrike" kern="1200" cap="none" spc="0" normalizeH="0" baseline="0" noProof="0" dirty="0">
              <a:ln w="19050">
                <a:solidFill>
                  <a:srgbClr val="5971BC"/>
                </a:solidFill>
              </a:ln>
              <a:solidFill>
                <a:srgbClr val="DB3541"/>
              </a:solidFill>
              <a:effectLst/>
              <a:uLnTx/>
              <a:uFillTx/>
              <a:latin typeface="UTM Guanine" panose="02040603050506020204" pitchFamily="18" charset="0"/>
              <a:ea typeface="微软雅黑" panose="020B0503020204020204" pitchFamily="34" charset="-122"/>
              <a:cs typeface="+mn-cs"/>
            </a:endParaRPr>
          </a:p>
        </p:txBody>
      </p:sp>
      <p:pic>
        <p:nvPicPr>
          <p:cNvPr id="4" name="Picture 3" descr="A tree with flowers&#10;&#10;Description automatically generated with low confidence">
            <a:extLst>
              <a:ext uri="{FF2B5EF4-FFF2-40B4-BE49-F238E27FC236}">
                <a16:creationId xmlns:a16="http://schemas.microsoft.com/office/drawing/2014/main" id="{3768CC9C-7AC6-4205-A3E0-D5AEDA8759DB}"/>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6389" r="91389">
                        <a14:foregroundMark x1="6389" y1="30833" x2="6389" y2="30833"/>
                        <a14:foregroundMark x1="91389" y1="43889" x2="91389" y2="43889"/>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8285215" y="-1770593"/>
            <a:ext cx="7739169" cy="10399185"/>
          </a:xfrm>
          <a:prstGeom prst="rect">
            <a:avLst/>
          </a:prstGeom>
        </p:spPr>
      </p:pic>
      <p:sp>
        <p:nvSpPr>
          <p:cNvPr id="9" name="TextBox 8">
            <a:extLst>
              <a:ext uri="{FF2B5EF4-FFF2-40B4-BE49-F238E27FC236}">
                <a16:creationId xmlns:a16="http://schemas.microsoft.com/office/drawing/2014/main" id="{744B0BFC-861F-47C1-82C8-982EE5605732}"/>
              </a:ext>
            </a:extLst>
          </p:cNvPr>
          <p:cNvSpPr txBox="1"/>
          <p:nvPr/>
        </p:nvSpPr>
        <p:spPr>
          <a:xfrm>
            <a:off x="478729" y="1068968"/>
            <a:ext cx="3338285" cy="769441"/>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glow rad="228600">
                    <a:srgbClr val="005C22">
                      <a:satMod val="175000"/>
                      <a:alpha val="40000"/>
                    </a:srgbClr>
                  </a:glow>
                </a:effectLst>
                <a:uLnTx/>
                <a:uFillTx/>
                <a:latin typeface="SVN-Poky's" panose="020B0606040200020203" pitchFamily="34" charset="0"/>
                <a:ea typeface="+mn-ea"/>
                <a:cs typeface="+mn-cs"/>
              </a:rPr>
              <a:t>Thành</a:t>
            </a:r>
            <a:r>
              <a:rPr kumimoji="0" lang="en-US" sz="4400" b="0" i="0" u="none" strike="noStrike" kern="1200" cap="none" spc="0" normalizeH="0" baseline="0" noProof="0" dirty="0">
                <a:ln>
                  <a:noFill/>
                </a:ln>
                <a:solidFill>
                  <a:srgbClr val="002060"/>
                </a:solidFill>
                <a:effectLst>
                  <a:glow rad="228600">
                    <a:srgbClr val="005C22">
                      <a:satMod val="175000"/>
                      <a:alpha val="40000"/>
                    </a:srgbClr>
                  </a:glow>
                </a:effectLst>
                <a:uLnTx/>
                <a:uFillTx/>
                <a:latin typeface="SVN-Poky's" panose="020B0606040200020203" pitchFamily="34" charset="0"/>
                <a:ea typeface="+mn-ea"/>
                <a:cs typeface="+mn-cs"/>
              </a:rPr>
              <a:t> </a:t>
            </a:r>
            <a:r>
              <a:rPr kumimoji="0" lang="en-US" sz="4400" b="0" i="0" u="none" strike="noStrike" kern="1200" cap="none" spc="0" normalizeH="0" baseline="0" noProof="0" dirty="0" err="1">
                <a:ln>
                  <a:noFill/>
                </a:ln>
                <a:solidFill>
                  <a:srgbClr val="002060"/>
                </a:solidFill>
                <a:effectLst>
                  <a:glow rad="228600">
                    <a:srgbClr val="005C22">
                      <a:satMod val="175000"/>
                      <a:alpha val="40000"/>
                    </a:srgbClr>
                  </a:glow>
                </a:effectLst>
                <a:uLnTx/>
                <a:uFillTx/>
                <a:latin typeface="SVN-Poky's" panose="020B0606040200020203" pitchFamily="34" charset="0"/>
                <a:ea typeface="+mn-ea"/>
                <a:cs typeface="+mn-cs"/>
              </a:rPr>
              <a:t>phố</a:t>
            </a:r>
            <a:endParaRPr kumimoji="0" lang="en-US" sz="4400" b="0" i="0" u="none" strike="noStrike" kern="1200" cap="none" spc="0" normalizeH="0" baseline="0" noProof="0" dirty="0">
              <a:ln>
                <a:noFill/>
              </a:ln>
              <a:solidFill>
                <a:srgbClr val="002060"/>
              </a:solidFill>
              <a:effectLst>
                <a:glow rad="228600">
                  <a:srgbClr val="005C22">
                    <a:satMod val="175000"/>
                    <a:alpha val="40000"/>
                  </a:srgbClr>
                </a:glow>
              </a:effectLst>
              <a:uLnTx/>
              <a:uFillTx/>
              <a:latin typeface="SVN-Poky's" panose="020B0606040200020203" pitchFamily="34" charset="0"/>
              <a:ea typeface="+mn-ea"/>
              <a:cs typeface="+mn-cs"/>
            </a:endParaRPr>
          </a:p>
        </p:txBody>
      </p:sp>
      <p:sp>
        <p:nvSpPr>
          <p:cNvPr id="10" name="TextBox 9">
            <a:extLst>
              <a:ext uri="{FF2B5EF4-FFF2-40B4-BE49-F238E27FC236}">
                <a16:creationId xmlns:a16="http://schemas.microsoft.com/office/drawing/2014/main" id="{73387B9E-DB2C-4DC7-8DEE-D6F513F8F1B1}"/>
              </a:ext>
            </a:extLst>
          </p:cNvPr>
          <p:cNvSpPr txBox="1"/>
          <p:nvPr/>
        </p:nvSpPr>
        <p:spPr>
          <a:xfrm>
            <a:off x="3004554" y="1995193"/>
            <a:ext cx="6691086" cy="110799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F0000"/>
                </a:solidFill>
                <a:effectLst>
                  <a:glow rad="101600">
                    <a:srgbClr val="FFFF00">
                      <a:alpha val="60000"/>
                    </a:srgbClr>
                  </a:glow>
                  <a:outerShdw blurRad="75057" dist="38100" dir="5400000" sy="-20000" rotWithShape="0">
                    <a:prstClr val="black">
                      <a:alpha val="25000"/>
                    </a:prstClr>
                  </a:outerShdw>
                  <a:reflection blurRad="6350" stA="55000" endA="300" endPos="45500" dir="5400000" sy="-100000" algn="bl" rotWithShape="0"/>
                </a:effectLst>
                <a:uLnTx/>
                <a:uFillTx/>
                <a:latin typeface="UTM Thanh Nhac TL" panose="02040603050506020204" pitchFamily="18" charset="0"/>
              </a:rPr>
              <a:t>HẢ    PHÒNG</a:t>
            </a:r>
          </a:p>
        </p:txBody>
      </p:sp>
      <p:pic>
        <p:nvPicPr>
          <p:cNvPr id="5" name="Picture 4" descr="A picture containing icon&#10;&#10;Description automatically generated">
            <a:extLst>
              <a:ext uri="{FF2B5EF4-FFF2-40B4-BE49-F238E27FC236}">
                <a16:creationId xmlns:a16="http://schemas.microsoft.com/office/drawing/2014/main" id="{E93E21E1-D661-45A9-93E4-37EFF1C95E58}"/>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648" b="90000" l="10000" r="90000">
                        <a14:foregroundMark x1="51429" y1="648" x2="51429" y2="648"/>
                      </a14:backgroundRemoval>
                    </a14:imgEffect>
                  </a14:imgLayer>
                </a14:imgProps>
              </a:ext>
              <a:ext uri="{28A0092B-C50C-407E-A947-70E740481C1C}">
                <a14:useLocalDpi xmlns:a14="http://schemas.microsoft.com/office/drawing/2010/main" val="0"/>
              </a:ext>
            </a:extLst>
          </a:blip>
          <a:stretch>
            <a:fillRect/>
          </a:stretch>
        </p:blipFill>
        <p:spPr>
          <a:xfrm>
            <a:off x="4171727" y="1946189"/>
            <a:ext cx="1528810" cy="1023828"/>
          </a:xfrm>
          <a:prstGeom prst="rect">
            <a:avLst/>
          </a:prstGeom>
        </p:spPr>
      </p:pic>
      <p:pic>
        <p:nvPicPr>
          <p:cNvPr id="14" name="Picture 13" descr="Icon&#10;&#10;Description automatically generated">
            <a:extLst>
              <a:ext uri="{FF2B5EF4-FFF2-40B4-BE49-F238E27FC236}">
                <a16:creationId xmlns:a16="http://schemas.microsoft.com/office/drawing/2014/main" id="{7B2B2156-13F7-4654-8D45-C1F9449EB958}"/>
              </a:ext>
            </a:extLst>
          </p:cNvPr>
          <p:cNvPicPr>
            <a:picLocks noChangeAspect="1"/>
          </p:cNvPicPr>
          <p:nvPr/>
        </p:nvPicPr>
        <p:blipFill>
          <a:blip r:embed="rId15" cstate="print">
            <a:extLst>
              <a:ext uri="{BEBA8EAE-BF5A-486C-A8C5-ECC9F3942E4B}">
                <a14:imgProps xmlns:a14="http://schemas.microsoft.com/office/drawing/2010/main">
                  <a14:imgLayer r:embed="rId16">
                    <a14:imgEffect>
                      <a14:backgroundRemoval t="5882" b="89965" l="9770" r="89943">
                        <a14:foregroundMark x1="41667" y1="11073" x2="27299" y2="22145"/>
                        <a14:foregroundMark x1="27299" y1="22145" x2="26724" y2="59516"/>
                        <a14:foregroundMark x1="26724" y1="59516" x2="62356" y2="70934"/>
                        <a14:foregroundMark x1="62356" y1="70934" x2="68966" y2="44637"/>
                        <a14:foregroundMark x1="68966" y1="44637" x2="68391" y2="44291"/>
                        <a14:foregroundMark x1="50862" y1="16955" x2="69253" y2="35640"/>
                        <a14:foregroundMark x1="69253" y1="35640" x2="72126" y2="68858"/>
                        <a14:foregroundMark x1="72126" y1="68858" x2="43966" y2="55363"/>
                        <a14:foregroundMark x1="43966" y1="55363" x2="50000" y2="24221"/>
                        <a14:foregroundMark x1="50000" y1="24221" x2="51149" y2="25260"/>
                        <a14:foregroundMark x1="49713" y1="13841" x2="39655" y2="33218"/>
                        <a14:foregroundMark x1="39655" y1="33218" x2="33908" y2="60554"/>
                        <a14:foregroundMark x1="33908" y1="60554" x2="34195" y2="60900"/>
                        <a14:foregroundMark x1="23851" y1="48789" x2="82471" y2="50519"/>
                        <a14:foregroundMark x1="42816" y1="40830" x2="84770" y2="43253"/>
                        <a14:foregroundMark x1="49425" y1="5882" x2="49425" y2="5882"/>
                        <a14:foregroundMark x1="51149" y1="9689" x2="51437" y2="40830"/>
                        <a14:foregroundMark x1="51437" y1="8997" x2="51437" y2="8997"/>
                        <a14:foregroundMark x1="53161" y1="6228" x2="48851" y2="8997"/>
                        <a14:foregroundMark x1="42529" y1="52941" x2="42241" y2="63322"/>
                        <a14:backgroundMark x1="53736" y1="6228" x2="53736" y2="6228"/>
                      </a14:backgroundRemoval>
                    </a14:imgEffect>
                  </a14:imgLayer>
                </a14:imgProps>
              </a:ext>
              <a:ext uri="{28A0092B-C50C-407E-A947-70E740481C1C}">
                <a14:useLocalDpi xmlns:a14="http://schemas.microsoft.com/office/drawing/2010/main" val="0"/>
              </a:ext>
            </a:extLst>
          </a:blip>
          <a:stretch>
            <a:fillRect/>
          </a:stretch>
        </p:blipFill>
        <p:spPr>
          <a:xfrm>
            <a:off x="6756284" y="2142028"/>
            <a:ext cx="966625" cy="827735"/>
          </a:xfrm>
          <a:prstGeom prst="rect">
            <a:avLst/>
          </a:prstGeom>
        </p:spPr>
      </p:pic>
      <p:pic>
        <p:nvPicPr>
          <p:cNvPr id="12" name="Picture 11">
            <a:extLst>
              <a:ext uri="{FF2B5EF4-FFF2-40B4-BE49-F238E27FC236}">
                <a16:creationId xmlns:a16="http://schemas.microsoft.com/office/drawing/2014/main" id="{E3607057-F99F-40B4-A6D8-DCCDFB3BB74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229619" y="4488025"/>
            <a:ext cx="886361" cy="1507272"/>
          </a:xfrm>
          <a:prstGeom prst="rect">
            <a:avLst/>
          </a:prstGeom>
        </p:spPr>
      </p:pic>
    </p:spTree>
    <p:extLst>
      <p:ext uri="{BB962C8B-B14F-4D97-AF65-F5344CB8AC3E}">
        <p14:creationId xmlns:p14="http://schemas.microsoft.com/office/powerpoint/2010/main" val="36164329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1000"/>
                                        <p:tgtEl>
                                          <p:spTgt spid="2"/>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anim calcmode="lin" valueType="num">
                                      <p:cBhvr>
                                        <p:cTn id="24" dur="500" fill="hold"/>
                                        <p:tgtEl>
                                          <p:spTgt spid="19"/>
                                        </p:tgtEl>
                                        <p:attrNameLst>
                                          <p:attrName>ppt_x</p:attrName>
                                        </p:attrNameLst>
                                      </p:cBhvr>
                                      <p:tavLst>
                                        <p:tav tm="0">
                                          <p:val>
                                            <p:strVal val="#ppt_x"/>
                                          </p:val>
                                        </p:tav>
                                        <p:tav tm="100000">
                                          <p:val>
                                            <p:strVal val="#ppt_x"/>
                                          </p:val>
                                        </p:tav>
                                      </p:tavLst>
                                    </p:anim>
                                    <p:anim calcmode="lin" valueType="num">
                                      <p:cBhvr>
                                        <p:cTn id="25" dur="500" fill="hold"/>
                                        <p:tgtEl>
                                          <p:spTgt spid="19"/>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anim calcmode="lin" valueType="num">
                                      <p:cBhvr>
                                        <p:cTn id="30" dur="500" fill="hold"/>
                                        <p:tgtEl>
                                          <p:spTgt spid="20"/>
                                        </p:tgtEl>
                                        <p:attrNameLst>
                                          <p:attrName>ppt_x</p:attrName>
                                        </p:attrNameLst>
                                      </p:cBhvr>
                                      <p:tavLst>
                                        <p:tav tm="0">
                                          <p:val>
                                            <p:strVal val="#ppt_x"/>
                                          </p:val>
                                        </p:tav>
                                        <p:tav tm="100000">
                                          <p:val>
                                            <p:strVal val="#ppt_x"/>
                                          </p:val>
                                        </p:tav>
                                      </p:tavLst>
                                    </p:anim>
                                    <p:anim calcmode="lin" valueType="num">
                                      <p:cBhvr>
                                        <p:cTn id="31" dur="500" fill="hold"/>
                                        <p:tgtEl>
                                          <p:spTgt spid="20"/>
                                        </p:tgtEl>
                                        <p:attrNameLst>
                                          <p:attrName>ppt_y</p:attrName>
                                        </p:attrNameLst>
                                      </p:cBhvr>
                                      <p:tavLst>
                                        <p:tav tm="0">
                                          <p:val>
                                            <p:strVal val="#ppt_y+.1"/>
                                          </p:val>
                                        </p:tav>
                                        <p:tav tm="100000">
                                          <p:val>
                                            <p:strVal val="#ppt_y"/>
                                          </p:val>
                                        </p:tav>
                                      </p:tavLst>
                                    </p:anim>
                                  </p:childTnLst>
                                </p:cTn>
                              </p:par>
                            </p:childTnLst>
                          </p:cTn>
                        </p:par>
                        <p:par>
                          <p:cTn id="32" fill="hold">
                            <p:stCondLst>
                              <p:cond delay="3500"/>
                            </p:stCondLst>
                            <p:childTnLst>
                              <p:par>
                                <p:cTn id="33" presetID="42" presetClass="entr" presetSubtype="0"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anim calcmode="lin" valueType="num">
                                      <p:cBhvr>
                                        <p:cTn id="36" dur="500" fill="hold"/>
                                        <p:tgtEl>
                                          <p:spTgt spid="21"/>
                                        </p:tgtEl>
                                        <p:attrNameLst>
                                          <p:attrName>ppt_x</p:attrName>
                                        </p:attrNameLst>
                                      </p:cBhvr>
                                      <p:tavLst>
                                        <p:tav tm="0">
                                          <p:val>
                                            <p:strVal val="#ppt_x"/>
                                          </p:val>
                                        </p:tav>
                                        <p:tav tm="100000">
                                          <p:val>
                                            <p:strVal val="#ppt_x"/>
                                          </p:val>
                                        </p:tav>
                                      </p:tavLst>
                                    </p:anim>
                                    <p:anim calcmode="lin" valueType="num">
                                      <p:cBhvr>
                                        <p:cTn id="37" dur="500" fill="hold"/>
                                        <p:tgtEl>
                                          <p:spTgt spid="21"/>
                                        </p:tgtEl>
                                        <p:attrNameLst>
                                          <p:attrName>ppt_y</p:attrName>
                                        </p:attrNameLst>
                                      </p:cBhvr>
                                      <p:tavLst>
                                        <p:tav tm="0">
                                          <p:val>
                                            <p:strVal val="#ppt_y+.1"/>
                                          </p:val>
                                        </p:tav>
                                        <p:tav tm="100000">
                                          <p:val>
                                            <p:strVal val="#ppt_y"/>
                                          </p:val>
                                        </p:tav>
                                      </p:tavLst>
                                    </p:anim>
                                  </p:childTnLst>
                                </p:cTn>
                              </p:par>
                            </p:childTnLst>
                          </p:cTn>
                        </p:par>
                        <p:par>
                          <p:cTn id="38" fill="hold">
                            <p:stCondLst>
                              <p:cond delay="4000"/>
                            </p:stCondLst>
                            <p:childTnLst>
                              <p:par>
                                <p:cTn id="39" presetID="42" presetClass="entr" presetSubtype="0"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anim calcmode="lin" valueType="num">
                                      <p:cBhvr>
                                        <p:cTn id="42" dur="500" fill="hold"/>
                                        <p:tgtEl>
                                          <p:spTgt spid="22"/>
                                        </p:tgtEl>
                                        <p:attrNameLst>
                                          <p:attrName>ppt_x</p:attrName>
                                        </p:attrNameLst>
                                      </p:cBhvr>
                                      <p:tavLst>
                                        <p:tav tm="0">
                                          <p:val>
                                            <p:strVal val="#ppt_x"/>
                                          </p:val>
                                        </p:tav>
                                        <p:tav tm="100000">
                                          <p:val>
                                            <p:strVal val="#ppt_x"/>
                                          </p:val>
                                        </p:tav>
                                      </p:tavLst>
                                    </p:anim>
                                    <p:anim calcmode="lin" valueType="num">
                                      <p:cBhvr>
                                        <p:cTn id="43"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2540" y="4445"/>
            <a:ext cx="12195175" cy="6854190"/>
          </a:xfrm>
          <a:prstGeom prst="rect">
            <a:avLst/>
          </a:prstGeom>
        </p:spPr>
      </p:pic>
      <p:pic>
        <p:nvPicPr>
          <p:cNvPr id="52" name="Picture 51" descr="Map&#10;&#10;Description automatically generated">
            <a:extLst>
              <a:ext uri="{FF2B5EF4-FFF2-40B4-BE49-F238E27FC236}">
                <a16:creationId xmlns:a16="http://schemas.microsoft.com/office/drawing/2014/main" id="{10E73090-3587-4C34-BEC1-6C8269F19AC3}"/>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771744" y="193252"/>
            <a:ext cx="10087836" cy="6277352"/>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grpSp>
        <p:nvGrpSpPr>
          <p:cNvPr id="2" name="Group 3"/>
          <p:cNvGrpSpPr/>
          <p:nvPr/>
        </p:nvGrpSpPr>
        <p:grpSpPr>
          <a:xfrm rot="2686389">
            <a:off x="4239929" y="2031906"/>
            <a:ext cx="3821365" cy="3829652"/>
            <a:chOff x="4095409" y="3126757"/>
            <a:chExt cx="2045437" cy="2049874"/>
          </a:xfrm>
        </p:grpSpPr>
        <p:sp>
          <p:nvSpPr>
            <p:cNvPr id="5" name="Freeform 4"/>
            <p:cNvSpPr/>
            <p:nvPr/>
          </p:nvSpPr>
          <p:spPr bwMode="auto">
            <a:xfrm>
              <a:off x="4494735" y="3126757"/>
              <a:ext cx="1231256" cy="437041"/>
            </a:xfrm>
            <a:custGeom>
              <a:avLst/>
              <a:gdLst>
                <a:gd name="T0" fmla="*/ 17 w 234"/>
                <a:gd name="T1" fmla="*/ 44 h 83"/>
                <a:gd name="T2" fmla="*/ 234 w 234"/>
                <a:gd name="T3" fmla="*/ 54 h 83"/>
                <a:gd name="T4" fmla="*/ 209 w 234"/>
                <a:gd name="T5" fmla="*/ 78 h 83"/>
                <a:gd name="T6" fmla="*/ 41 w 234"/>
                <a:gd name="T7" fmla="*/ 69 h 83"/>
                <a:gd name="T8" fmla="*/ 55 w 234"/>
                <a:gd name="T9" fmla="*/ 83 h 83"/>
                <a:gd name="T10" fmla="*/ 0 w 234"/>
                <a:gd name="T11" fmla="*/ 82 h 83"/>
                <a:gd name="T12" fmla="*/ 0 w 234"/>
                <a:gd name="T13" fmla="*/ 27 h 83"/>
                <a:gd name="T14" fmla="*/ 17 w 234"/>
                <a:gd name="T15" fmla="*/ 44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83">
                  <a:moveTo>
                    <a:pt x="17" y="44"/>
                  </a:moveTo>
                  <a:cubicBezTo>
                    <a:pt x="83" y="0"/>
                    <a:pt x="171" y="3"/>
                    <a:pt x="234" y="54"/>
                  </a:cubicBezTo>
                  <a:cubicBezTo>
                    <a:pt x="209" y="78"/>
                    <a:pt x="209" y="78"/>
                    <a:pt x="209" y="78"/>
                  </a:cubicBezTo>
                  <a:cubicBezTo>
                    <a:pt x="161" y="40"/>
                    <a:pt x="93" y="37"/>
                    <a:pt x="41" y="69"/>
                  </a:cubicBezTo>
                  <a:cubicBezTo>
                    <a:pt x="55" y="83"/>
                    <a:pt x="55" y="83"/>
                    <a:pt x="55" y="83"/>
                  </a:cubicBezTo>
                  <a:cubicBezTo>
                    <a:pt x="0" y="82"/>
                    <a:pt x="0" y="82"/>
                    <a:pt x="0" y="82"/>
                  </a:cubicBezTo>
                  <a:cubicBezTo>
                    <a:pt x="0" y="27"/>
                    <a:pt x="0" y="27"/>
                    <a:pt x="0" y="27"/>
                  </a:cubicBezTo>
                  <a:cubicBezTo>
                    <a:pt x="17" y="44"/>
                    <a:pt x="17" y="44"/>
                    <a:pt x="17" y="44"/>
                  </a:cubicBezTo>
                  <a:close/>
                </a:path>
              </a:pathLst>
            </a:custGeom>
            <a:solidFill>
              <a:srgbClr val="C30F0F"/>
            </a:solidFill>
            <a:ln>
              <a:noFill/>
            </a:ln>
          </p:spPr>
          <p:txBody>
            <a:bodyPr vert="horz" wrap="square" lIns="96430" tIns="48216" rIns="96430" bIns="48216" numCol="1" anchor="t" anchorCtr="0" compatLnSpc="1"/>
            <a:lstStyle/>
            <a:p>
              <a:pPr algn="just">
                <a:lnSpc>
                  <a:spcPct val="120000"/>
                </a:lnSpc>
              </a:pPr>
              <a:endParaRPr lang="en-US" sz="950">
                <a:latin typeface="Arial" panose="020B0604020202020204" pitchFamily="34" charset="0"/>
                <a:ea typeface="微软雅黑" panose="020B0503020204020204" charset="-122"/>
                <a:cs typeface="+mn-ea"/>
                <a:sym typeface="Arial" panose="020B0604020202020204" pitchFamily="34" charset="0"/>
              </a:endParaRPr>
            </a:p>
          </p:txBody>
        </p:sp>
        <p:sp>
          <p:nvSpPr>
            <p:cNvPr id="7" name="Freeform 5"/>
            <p:cNvSpPr/>
            <p:nvPr/>
          </p:nvSpPr>
          <p:spPr bwMode="auto">
            <a:xfrm>
              <a:off x="5721553" y="3548268"/>
              <a:ext cx="419293" cy="1202416"/>
            </a:xfrm>
            <a:custGeom>
              <a:avLst/>
              <a:gdLst>
                <a:gd name="T0" fmla="*/ 0 w 80"/>
                <a:gd name="T1" fmla="*/ 56 h 228"/>
                <a:gd name="T2" fmla="*/ 14 w 80"/>
                <a:gd name="T3" fmla="*/ 42 h 228"/>
                <a:gd name="T4" fmla="*/ 3 w 80"/>
                <a:gd name="T5" fmla="*/ 204 h 228"/>
                <a:gd name="T6" fmla="*/ 28 w 80"/>
                <a:gd name="T7" fmla="*/ 228 h 228"/>
                <a:gd name="T8" fmla="*/ 39 w 80"/>
                <a:gd name="T9" fmla="*/ 17 h 228"/>
                <a:gd name="T10" fmla="*/ 56 w 80"/>
                <a:gd name="T11" fmla="*/ 0 h 228"/>
                <a:gd name="T12" fmla="*/ 0 w 80"/>
                <a:gd name="T13" fmla="*/ 0 h 228"/>
                <a:gd name="T14" fmla="*/ 0 w 80"/>
                <a:gd name="T15" fmla="*/ 56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228">
                  <a:moveTo>
                    <a:pt x="0" y="56"/>
                  </a:moveTo>
                  <a:cubicBezTo>
                    <a:pt x="14" y="42"/>
                    <a:pt x="14" y="42"/>
                    <a:pt x="14" y="42"/>
                  </a:cubicBezTo>
                  <a:cubicBezTo>
                    <a:pt x="43" y="93"/>
                    <a:pt x="39" y="157"/>
                    <a:pt x="3" y="204"/>
                  </a:cubicBezTo>
                  <a:cubicBezTo>
                    <a:pt x="28" y="228"/>
                    <a:pt x="28" y="228"/>
                    <a:pt x="28" y="228"/>
                  </a:cubicBezTo>
                  <a:cubicBezTo>
                    <a:pt x="76" y="167"/>
                    <a:pt x="80" y="82"/>
                    <a:pt x="39" y="17"/>
                  </a:cubicBezTo>
                  <a:cubicBezTo>
                    <a:pt x="56" y="0"/>
                    <a:pt x="56" y="0"/>
                    <a:pt x="56" y="0"/>
                  </a:cubicBezTo>
                  <a:cubicBezTo>
                    <a:pt x="0" y="0"/>
                    <a:pt x="0" y="0"/>
                    <a:pt x="0" y="0"/>
                  </a:cubicBezTo>
                  <a:cubicBezTo>
                    <a:pt x="0" y="56"/>
                    <a:pt x="0" y="56"/>
                    <a:pt x="0" y="56"/>
                  </a:cubicBezTo>
                  <a:close/>
                </a:path>
              </a:pathLst>
            </a:custGeom>
            <a:solidFill>
              <a:srgbClr val="1E5AA4"/>
            </a:solidFill>
            <a:ln>
              <a:noFill/>
            </a:ln>
          </p:spPr>
          <p:txBody>
            <a:bodyPr vert="horz" wrap="square" lIns="96430" tIns="48216" rIns="96430" bIns="48216" numCol="1" anchor="t" anchorCtr="0" compatLnSpc="1"/>
            <a:lstStyle/>
            <a:p>
              <a:pPr algn="just">
                <a:lnSpc>
                  <a:spcPct val="120000"/>
                </a:lnSpc>
              </a:pPr>
              <a:endParaRPr lang="en-US" sz="950">
                <a:latin typeface="Arial" panose="020B0604020202020204" pitchFamily="34" charset="0"/>
                <a:ea typeface="微软雅黑" panose="020B0503020204020204" charset="-122"/>
                <a:cs typeface="+mn-ea"/>
                <a:sym typeface="Arial" panose="020B0604020202020204" pitchFamily="34" charset="0"/>
              </a:endParaRPr>
            </a:p>
          </p:txBody>
        </p:sp>
        <p:sp>
          <p:nvSpPr>
            <p:cNvPr id="9" name="Freeform 6"/>
            <p:cNvSpPr/>
            <p:nvPr/>
          </p:nvSpPr>
          <p:spPr bwMode="auto">
            <a:xfrm>
              <a:off x="4528011" y="4755120"/>
              <a:ext cx="1202416" cy="421511"/>
            </a:xfrm>
            <a:custGeom>
              <a:avLst/>
              <a:gdLst>
                <a:gd name="T0" fmla="*/ 229 w 229"/>
                <a:gd name="T1" fmla="*/ 56 h 80"/>
                <a:gd name="T2" fmla="*/ 211 w 229"/>
                <a:gd name="T3" fmla="*/ 38 h 80"/>
                <a:gd name="T4" fmla="*/ 0 w 229"/>
                <a:gd name="T5" fmla="*/ 29 h 80"/>
                <a:gd name="T6" fmla="*/ 24 w 229"/>
                <a:gd name="T7" fmla="*/ 4 h 80"/>
                <a:gd name="T8" fmla="*/ 187 w 229"/>
                <a:gd name="T9" fmla="*/ 13 h 80"/>
                <a:gd name="T10" fmla="*/ 174 w 229"/>
                <a:gd name="T11" fmla="*/ 0 h 80"/>
                <a:gd name="T12" fmla="*/ 229 w 229"/>
                <a:gd name="T13" fmla="*/ 0 h 80"/>
                <a:gd name="T14" fmla="*/ 229 w 229"/>
                <a:gd name="T15" fmla="*/ 56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80">
                  <a:moveTo>
                    <a:pt x="229" y="56"/>
                  </a:moveTo>
                  <a:cubicBezTo>
                    <a:pt x="211" y="38"/>
                    <a:pt x="211" y="38"/>
                    <a:pt x="211" y="38"/>
                  </a:cubicBezTo>
                  <a:cubicBezTo>
                    <a:pt x="147" y="80"/>
                    <a:pt x="62" y="77"/>
                    <a:pt x="0" y="29"/>
                  </a:cubicBezTo>
                  <a:cubicBezTo>
                    <a:pt x="24" y="4"/>
                    <a:pt x="24" y="4"/>
                    <a:pt x="24" y="4"/>
                  </a:cubicBezTo>
                  <a:cubicBezTo>
                    <a:pt x="72" y="40"/>
                    <a:pt x="136" y="43"/>
                    <a:pt x="187" y="13"/>
                  </a:cubicBezTo>
                  <a:cubicBezTo>
                    <a:pt x="174" y="0"/>
                    <a:pt x="174" y="0"/>
                    <a:pt x="174" y="0"/>
                  </a:cubicBezTo>
                  <a:cubicBezTo>
                    <a:pt x="229" y="0"/>
                    <a:pt x="229" y="0"/>
                    <a:pt x="229" y="0"/>
                  </a:cubicBezTo>
                  <a:cubicBezTo>
                    <a:pt x="229" y="56"/>
                    <a:pt x="229" y="56"/>
                    <a:pt x="229" y="56"/>
                  </a:cubicBezTo>
                  <a:close/>
                </a:path>
              </a:pathLst>
            </a:custGeom>
            <a:solidFill>
              <a:srgbClr val="C30F0F"/>
            </a:solidFill>
            <a:ln>
              <a:noFill/>
            </a:ln>
          </p:spPr>
          <p:txBody>
            <a:bodyPr vert="horz" wrap="square" lIns="96430" tIns="48216" rIns="96430" bIns="48216" numCol="1" anchor="t" anchorCtr="0" compatLnSpc="1"/>
            <a:lstStyle/>
            <a:p>
              <a:pPr algn="just">
                <a:lnSpc>
                  <a:spcPct val="120000"/>
                </a:lnSpc>
              </a:pPr>
              <a:endParaRPr lang="en-US" sz="950">
                <a:latin typeface="Arial" panose="020B0604020202020204" pitchFamily="34" charset="0"/>
                <a:ea typeface="微软雅黑" panose="020B0503020204020204" charset="-122"/>
                <a:cs typeface="+mn-ea"/>
                <a:sym typeface="Arial" panose="020B0604020202020204" pitchFamily="34" charset="0"/>
              </a:endParaRPr>
            </a:p>
          </p:txBody>
        </p:sp>
        <p:sp>
          <p:nvSpPr>
            <p:cNvPr id="10" name="Freeform 7"/>
            <p:cNvSpPr/>
            <p:nvPr/>
          </p:nvSpPr>
          <p:spPr bwMode="auto">
            <a:xfrm>
              <a:off x="4095409" y="3559359"/>
              <a:ext cx="425948" cy="1217946"/>
            </a:xfrm>
            <a:custGeom>
              <a:avLst/>
              <a:gdLst>
                <a:gd name="T0" fmla="*/ 26 w 81"/>
                <a:gd name="T1" fmla="*/ 231 h 231"/>
                <a:gd name="T2" fmla="*/ 43 w 81"/>
                <a:gd name="T3" fmla="*/ 213 h 231"/>
                <a:gd name="T4" fmla="*/ 52 w 81"/>
                <a:gd name="T5" fmla="*/ 0 h 231"/>
                <a:gd name="T6" fmla="*/ 77 w 81"/>
                <a:gd name="T7" fmla="*/ 24 h 231"/>
                <a:gd name="T8" fmla="*/ 68 w 81"/>
                <a:gd name="T9" fmla="*/ 189 h 231"/>
                <a:gd name="T10" fmla="*/ 81 w 81"/>
                <a:gd name="T11" fmla="*/ 175 h 231"/>
                <a:gd name="T12" fmla="*/ 81 w 81"/>
                <a:gd name="T13" fmla="*/ 231 h 231"/>
                <a:gd name="T14" fmla="*/ 26 w 81"/>
                <a:gd name="T15" fmla="*/ 231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231">
                  <a:moveTo>
                    <a:pt x="26" y="231"/>
                  </a:moveTo>
                  <a:cubicBezTo>
                    <a:pt x="43" y="213"/>
                    <a:pt x="43" y="213"/>
                    <a:pt x="43" y="213"/>
                  </a:cubicBezTo>
                  <a:cubicBezTo>
                    <a:pt x="0" y="148"/>
                    <a:pt x="3" y="62"/>
                    <a:pt x="52" y="0"/>
                  </a:cubicBezTo>
                  <a:cubicBezTo>
                    <a:pt x="77" y="24"/>
                    <a:pt x="77" y="24"/>
                    <a:pt x="77" y="24"/>
                  </a:cubicBezTo>
                  <a:cubicBezTo>
                    <a:pt x="40" y="72"/>
                    <a:pt x="37" y="138"/>
                    <a:pt x="68" y="189"/>
                  </a:cubicBezTo>
                  <a:cubicBezTo>
                    <a:pt x="81" y="175"/>
                    <a:pt x="81" y="175"/>
                    <a:pt x="81" y="175"/>
                  </a:cubicBezTo>
                  <a:cubicBezTo>
                    <a:pt x="81" y="231"/>
                    <a:pt x="81" y="231"/>
                    <a:pt x="81" y="231"/>
                  </a:cubicBezTo>
                  <a:lnTo>
                    <a:pt x="26" y="231"/>
                  </a:lnTo>
                  <a:close/>
                </a:path>
              </a:pathLst>
            </a:custGeom>
            <a:solidFill>
              <a:srgbClr val="1E5AA4"/>
            </a:solidFill>
            <a:ln>
              <a:noFill/>
            </a:ln>
          </p:spPr>
          <p:txBody>
            <a:bodyPr vert="horz" wrap="square" lIns="96430" tIns="48216" rIns="96430" bIns="48216" numCol="1" anchor="t" anchorCtr="0" compatLnSpc="1"/>
            <a:lstStyle/>
            <a:p>
              <a:pPr algn="just">
                <a:lnSpc>
                  <a:spcPct val="120000"/>
                </a:lnSpc>
              </a:pPr>
              <a:endParaRPr lang="en-US" sz="950">
                <a:latin typeface="Arial" panose="020B0604020202020204" pitchFamily="34" charset="0"/>
                <a:ea typeface="微软雅黑" panose="020B0503020204020204" charset="-122"/>
                <a:cs typeface="+mn-ea"/>
                <a:sym typeface="Arial" panose="020B0604020202020204" pitchFamily="34" charset="0"/>
              </a:endParaRPr>
            </a:p>
          </p:txBody>
        </p:sp>
      </p:grpSp>
      <p:pic>
        <p:nvPicPr>
          <p:cNvPr id="12" name="Picture 11" descr="A train on the railway tracks&#10;&#10;Description automatically generated">
            <a:extLst>
              <a:ext uri="{FF2B5EF4-FFF2-40B4-BE49-F238E27FC236}">
                <a16:creationId xmlns:a16="http://schemas.microsoft.com/office/drawing/2014/main" id="{85EB09F8-B5E9-4D71-9775-333EB93363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682" y="3567669"/>
            <a:ext cx="3580112" cy="2459032"/>
          </a:xfrm>
          <a:prstGeom prst="rect">
            <a:avLst/>
          </a:prstGeom>
          <a:ln>
            <a:noFill/>
          </a:ln>
          <a:effectLst>
            <a:outerShdw blurRad="292100" dist="139700" dir="2700000" algn="tl" rotWithShape="0">
              <a:srgbClr val="333333">
                <a:alpha val="65000"/>
              </a:srgbClr>
            </a:outerShdw>
          </a:effectLst>
        </p:spPr>
      </p:pic>
      <p:pic>
        <p:nvPicPr>
          <p:cNvPr id="14" name="Picture 13" descr="A group of people riding motorcycles on a road&#10;&#10;Description automatically generated with low confidence">
            <a:extLst>
              <a:ext uri="{FF2B5EF4-FFF2-40B4-BE49-F238E27FC236}">
                <a16:creationId xmlns:a16="http://schemas.microsoft.com/office/drawing/2014/main" id="{56C65066-B571-467B-A9BC-8B37814B64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4053" y="428412"/>
            <a:ext cx="3456741" cy="2459032"/>
          </a:xfrm>
          <a:prstGeom prst="rect">
            <a:avLst/>
          </a:prstGeom>
          <a:ln>
            <a:noFill/>
          </a:ln>
          <a:effectLst>
            <a:outerShdw blurRad="292100" dist="139700" dir="2700000" algn="tl" rotWithShape="0">
              <a:srgbClr val="333333">
                <a:alpha val="65000"/>
              </a:srgbClr>
            </a:outerShdw>
          </a:effectLst>
        </p:spPr>
      </p:pic>
      <p:pic>
        <p:nvPicPr>
          <p:cNvPr id="16" name="Picture 15" descr="A picture containing boat, outdoor, ship&#10;&#10;Description automatically generated">
            <a:extLst>
              <a:ext uri="{FF2B5EF4-FFF2-40B4-BE49-F238E27FC236}">
                <a16:creationId xmlns:a16="http://schemas.microsoft.com/office/drawing/2014/main" id="{53A7A37D-8943-4041-8261-1038F4D5463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49962" y="3537702"/>
            <a:ext cx="3457985" cy="2488998"/>
          </a:xfrm>
          <a:prstGeom prst="rect">
            <a:avLst/>
          </a:prstGeom>
          <a:ln>
            <a:noFill/>
          </a:ln>
          <a:effectLst>
            <a:outerShdw blurRad="292100" dist="139700" dir="2700000" algn="tl" rotWithShape="0">
              <a:srgbClr val="333333">
                <a:alpha val="65000"/>
              </a:srgbClr>
            </a:outerShdw>
          </a:effectLst>
        </p:spPr>
      </p:pic>
      <p:pic>
        <p:nvPicPr>
          <p:cNvPr id="18" name="Picture 17" descr="A picture containing sky, ground, outdoor, plane&#10;&#10;Description automatically generated">
            <a:extLst>
              <a:ext uri="{FF2B5EF4-FFF2-40B4-BE49-F238E27FC236}">
                <a16:creationId xmlns:a16="http://schemas.microsoft.com/office/drawing/2014/main" id="{E73A61E8-5A2F-4C6C-A028-79AF4F9178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37759" y="416038"/>
            <a:ext cx="3570188" cy="2300020"/>
          </a:xfrm>
          <a:prstGeom prst="rect">
            <a:avLst/>
          </a:prstGeom>
          <a:ln>
            <a:noFill/>
          </a:ln>
          <a:effectLst>
            <a:outerShdw blurRad="292100" dist="139700" dir="2700000" algn="tl" rotWithShape="0">
              <a:srgbClr val="333333">
                <a:alpha val="65000"/>
              </a:srgbClr>
            </a:outerShdw>
          </a:effectLst>
        </p:spPr>
      </p:pic>
      <p:sp>
        <p:nvSpPr>
          <p:cNvPr id="35" name="TextBox 34">
            <a:extLst>
              <a:ext uri="{FF2B5EF4-FFF2-40B4-BE49-F238E27FC236}">
                <a16:creationId xmlns:a16="http://schemas.microsoft.com/office/drawing/2014/main" id="{5CA1E257-42F5-41E2-9BBC-04BEEA13AF56}"/>
              </a:ext>
            </a:extLst>
          </p:cNvPr>
          <p:cNvSpPr txBox="1"/>
          <p:nvPr/>
        </p:nvSpPr>
        <p:spPr>
          <a:xfrm>
            <a:off x="1068513" y="3014482"/>
            <a:ext cx="2611192" cy="523220"/>
          </a:xfrm>
          <a:prstGeom prst="rect">
            <a:avLst/>
          </a:prstGeom>
          <a:noFill/>
        </p:spPr>
        <p:txBody>
          <a:bodyPr wrap="square">
            <a:spAutoFit/>
          </a:bodyPr>
          <a:lstStyle/>
          <a:p>
            <a:r>
              <a:rPr lang="nl-NL" sz="2800" dirty="0">
                <a:solidFill>
                  <a:srgbClr val="002060"/>
                </a:solidFill>
                <a:effectLst>
                  <a:glow rad="63500">
                    <a:schemeClr val="accent5">
                      <a:satMod val="175000"/>
                      <a:alpha val="40000"/>
                    </a:schemeClr>
                  </a:glow>
                </a:effectLst>
                <a:latin typeface="UVN Bach Dang Nang" panose="02070803090706020303" pitchFamily="18" charset="0"/>
              </a:rPr>
              <a:t>Đường ô tô</a:t>
            </a:r>
            <a:endParaRPr lang="en-US" sz="2800" dirty="0"/>
          </a:p>
        </p:txBody>
      </p:sp>
      <p:sp>
        <p:nvSpPr>
          <p:cNvPr id="36" name="TextBox 35">
            <a:extLst>
              <a:ext uri="{FF2B5EF4-FFF2-40B4-BE49-F238E27FC236}">
                <a16:creationId xmlns:a16="http://schemas.microsoft.com/office/drawing/2014/main" id="{02D9247A-9509-47B4-9F81-4411F9900163}"/>
              </a:ext>
            </a:extLst>
          </p:cNvPr>
          <p:cNvSpPr txBox="1"/>
          <p:nvPr/>
        </p:nvSpPr>
        <p:spPr>
          <a:xfrm>
            <a:off x="1184989" y="6032053"/>
            <a:ext cx="2611192" cy="523220"/>
          </a:xfrm>
          <a:prstGeom prst="rect">
            <a:avLst/>
          </a:prstGeom>
          <a:noFill/>
        </p:spPr>
        <p:txBody>
          <a:bodyPr wrap="square">
            <a:spAutoFit/>
          </a:bodyPr>
          <a:lstStyle/>
          <a:p>
            <a:r>
              <a:rPr lang="nl-NL" sz="2800" dirty="0">
                <a:solidFill>
                  <a:srgbClr val="002060"/>
                </a:solidFill>
                <a:effectLst>
                  <a:glow rad="63500">
                    <a:schemeClr val="accent5">
                      <a:satMod val="175000"/>
                      <a:alpha val="40000"/>
                    </a:schemeClr>
                  </a:glow>
                </a:effectLst>
                <a:latin typeface="UVN Bach Dang Nang" panose="02070803090706020303" pitchFamily="18" charset="0"/>
              </a:rPr>
              <a:t>Đường sắt</a:t>
            </a:r>
            <a:endParaRPr lang="en-US" sz="2800" dirty="0"/>
          </a:p>
        </p:txBody>
      </p:sp>
      <p:sp>
        <p:nvSpPr>
          <p:cNvPr id="37" name="TextBox 36">
            <a:extLst>
              <a:ext uri="{FF2B5EF4-FFF2-40B4-BE49-F238E27FC236}">
                <a16:creationId xmlns:a16="http://schemas.microsoft.com/office/drawing/2014/main" id="{F9615116-5DB1-422D-92C0-7953877923E7}"/>
              </a:ext>
            </a:extLst>
          </p:cNvPr>
          <p:cNvSpPr txBox="1"/>
          <p:nvPr/>
        </p:nvSpPr>
        <p:spPr>
          <a:xfrm>
            <a:off x="8752831" y="5973403"/>
            <a:ext cx="2611192" cy="523220"/>
          </a:xfrm>
          <a:prstGeom prst="rect">
            <a:avLst/>
          </a:prstGeom>
          <a:noFill/>
        </p:spPr>
        <p:txBody>
          <a:bodyPr wrap="square">
            <a:spAutoFit/>
          </a:bodyPr>
          <a:lstStyle/>
          <a:p>
            <a:r>
              <a:rPr lang="nl-NL" sz="2800" dirty="0">
                <a:solidFill>
                  <a:srgbClr val="002060"/>
                </a:solidFill>
                <a:effectLst>
                  <a:glow rad="63500">
                    <a:schemeClr val="accent5">
                      <a:satMod val="175000"/>
                      <a:alpha val="40000"/>
                    </a:schemeClr>
                  </a:glow>
                </a:effectLst>
                <a:latin typeface="UVN Bach Dang Nang" panose="02070803090706020303" pitchFamily="18" charset="0"/>
              </a:rPr>
              <a:t>Đường thủy</a:t>
            </a:r>
            <a:endParaRPr lang="en-US" sz="2800" dirty="0"/>
          </a:p>
        </p:txBody>
      </p:sp>
      <p:sp>
        <p:nvSpPr>
          <p:cNvPr id="38" name="TextBox 37">
            <a:extLst>
              <a:ext uri="{FF2B5EF4-FFF2-40B4-BE49-F238E27FC236}">
                <a16:creationId xmlns:a16="http://schemas.microsoft.com/office/drawing/2014/main" id="{C1AC6D37-7BFE-4E4C-A323-EEA0819263DB}"/>
              </a:ext>
            </a:extLst>
          </p:cNvPr>
          <p:cNvSpPr txBox="1"/>
          <p:nvPr/>
        </p:nvSpPr>
        <p:spPr>
          <a:xfrm>
            <a:off x="8264880" y="2866994"/>
            <a:ext cx="3347947" cy="523220"/>
          </a:xfrm>
          <a:prstGeom prst="rect">
            <a:avLst/>
          </a:prstGeom>
          <a:noFill/>
        </p:spPr>
        <p:txBody>
          <a:bodyPr wrap="square">
            <a:spAutoFit/>
          </a:bodyPr>
          <a:lstStyle/>
          <a:p>
            <a:r>
              <a:rPr lang="nl-NL" sz="2800" dirty="0">
                <a:solidFill>
                  <a:srgbClr val="002060"/>
                </a:solidFill>
                <a:effectLst>
                  <a:glow rad="63500">
                    <a:schemeClr val="accent5">
                      <a:satMod val="175000"/>
                      <a:alpha val="40000"/>
                    </a:schemeClr>
                  </a:glow>
                </a:effectLst>
                <a:latin typeface="UVN Bach Dang Nang" panose="02070803090706020303" pitchFamily="18" charset="0"/>
              </a:rPr>
              <a:t>Đường hàng không</a:t>
            </a:r>
            <a:endParaRPr lang="en-US" sz="28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67"/>
                                        </p:tgtEl>
                                        <p:attrNameLst>
                                          <p:attrName>style.visibility</p:attrName>
                                        </p:attrNameLst>
                                      </p:cBhvr>
                                      <p:to>
                                        <p:strVal val="visible"/>
                                      </p:to>
                                    </p:set>
                                    <p:anim calcmode="lin" valueType="num">
                                      <p:cBhvr additive="base">
                                        <p:cTn id="13" dur="500" fill="hold"/>
                                        <p:tgtEl>
                                          <p:spTgt spid="67"/>
                                        </p:tgtEl>
                                        <p:attrNameLst>
                                          <p:attrName>ppt_x</p:attrName>
                                        </p:attrNameLst>
                                      </p:cBhvr>
                                      <p:tavLst>
                                        <p:tav tm="0">
                                          <p:val>
                                            <p:strVal val="#ppt_x"/>
                                          </p:val>
                                        </p:tav>
                                        <p:tav tm="100000">
                                          <p:val>
                                            <p:strVal val="#ppt_x"/>
                                          </p:val>
                                        </p:tav>
                                      </p:tavLst>
                                    </p:anim>
                                    <p:anim calcmode="lin" valueType="num">
                                      <p:cBhvr additive="base">
                                        <p:cTn id="14" dur="500" fill="hold"/>
                                        <p:tgtEl>
                                          <p:spTgt spid="67"/>
                                        </p:tgtEl>
                                        <p:attrNameLst>
                                          <p:attrName>ppt_y</p:attrName>
                                        </p:attrNameLst>
                                      </p:cBhvr>
                                      <p:tavLst>
                                        <p:tav tm="0">
                                          <p:val>
                                            <p:strVal val="1+#ppt_h/2"/>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par>
                          <p:cTn id="18" fill="hold">
                            <p:stCondLst>
                              <p:cond delay="2000"/>
                            </p:stCondLst>
                            <p:childTnLst>
                              <p:par>
                                <p:cTn id="19" presetID="8" presetClass="emph" presetSubtype="0" fill="hold" nodeType="afterEffect">
                                  <p:stCondLst>
                                    <p:cond delay="0"/>
                                  </p:stCondLst>
                                  <p:childTnLst>
                                    <p:animRot by="-21600000">
                                      <p:cBhvr>
                                        <p:cTn id="20" dur="2000" fill="hold"/>
                                        <p:tgtEl>
                                          <p:spTgt spid="2"/>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1000" fill="hold"/>
                                        <p:tgtEl>
                                          <p:spTgt spid="14"/>
                                        </p:tgtEl>
                                        <p:attrNameLst>
                                          <p:attrName>ppt_w</p:attrName>
                                        </p:attrNameLst>
                                      </p:cBhvr>
                                      <p:tavLst>
                                        <p:tav tm="0">
                                          <p:val>
                                            <p:fltVal val="0"/>
                                          </p:val>
                                        </p:tav>
                                        <p:tav tm="100000">
                                          <p:val>
                                            <p:strVal val="#ppt_w"/>
                                          </p:val>
                                        </p:tav>
                                      </p:tavLst>
                                    </p:anim>
                                    <p:anim calcmode="lin" valueType="num">
                                      <p:cBhvr>
                                        <p:cTn id="26" dur="1000" fill="hold"/>
                                        <p:tgtEl>
                                          <p:spTgt spid="14"/>
                                        </p:tgtEl>
                                        <p:attrNameLst>
                                          <p:attrName>ppt_h</p:attrName>
                                        </p:attrNameLst>
                                      </p:cBhvr>
                                      <p:tavLst>
                                        <p:tav tm="0">
                                          <p:val>
                                            <p:fltVal val="0"/>
                                          </p:val>
                                        </p:tav>
                                        <p:tav tm="100000">
                                          <p:val>
                                            <p:strVal val="#ppt_h"/>
                                          </p:val>
                                        </p:tav>
                                      </p:tavLst>
                                    </p:anim>
                                    <p:anim calcmode="lin" valueType="num">
                                      <p:cBhvr>
                                        <p:cTn id="27" dur="1000" fill="hold"/>
                                        <p:tgtEl>
                                          <p:spTgt spid="14"/>
                                        </p:tgtEl>
                                        <p:attrNameLst>
                                          <p:attrName>style.rotation</p:attrName>
                                        </p:attrNameLst>
                                      </p:cBhvr>
                                      <p:tavLst>
                                        <p:tav tm="0">
                                          <p:val>
                                            <p:fltVal val="90"/>
                                          </p:val>
                                        </p:tav>
                                        <p:tav tm="100000">
                                          <p:val>
                                            <p:fltVal val="0"/>
                                          </p:val>
                                        </p:tav>
                                      </p:tavLst>
                                    </p:anim>
                                    <p:animEffect transition="in" filter="fade">
                                      <p:cBhvr>
                                        <p:cTn id="28" dur="1000"/>
                                        <p:tgtEl>
                                          <p:spTgt spid="14"/>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circle(in)">
                                      <p:cBhvr>
                                        <p:cTn id="31" dur="20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1000" fill="hold"/>
                                        <p:tgtEl>
                                          <p:spTgt spid="12"/>
                                        </p:tgtEl>
                                        <p:attrNameLst>
                                          <p:attrName>ppt_w</p:attrName>
                                        </p:attrNameLst>
                                      </p:cBhvr>
                                      <p:tavLst>
                                        <p:tav tm="0">
                                          <p:val>
                                            <p:fltVal val="0"/>
                                          </p:val>
                                        </p:tav>
                                        <p:tav tm="100000">
                                          <p:val>
                                            <p:strVal val="#ppt_w"/>
                                          </p:val>
                                        </p:tav>
                                      </p:tavLst>
                                    </p:anim>
                                    <p:anim calcmode="lin" valueType="num">
                                      <p:cBhvr>
                                        <p:cTn id="37" dur="1000" fill="hold"/>
                                        <p:tgtEl>
                                          <p:spTgt spid="12"/>
                                        </p:tgtEl>
                                        <p:attrNameLst>
                                          <p:attrName>ppt_h</p:attrName>
                                        </p:attrNameLst>
                                      </p:cBhvr>
                                      <p:tavLst>
                                        <p:tav tm="0">
                                          <p:val>
                                            <p:fltVal val="0"/>
                                          </p:val>
                                        </p:tav>
                                        <p:tav tm="100000">
                                          <p:val>
                                            <p:strVal val="#ppt_h"/>
                                          </p:val>
                                        </p:tav>
                                      </p:tavLst>
                                    </p:anim>
                                    <p:anim calcmode="lin" valueType="num">
                                      <p:cBhvr>
                                        <p:cTn id="38" dur="1000" fill="hold"/>
                                        <p:tgtEl>
                                          <p:spTgt spid="12"/>
                                        </p:tgtEl>
                                        <p:attrNameLst>
                                          <p:attrName>style.rotation</p:attrName>
                                        </p:attrNameLst>
                                      </p:cBhvr>
                                      <p:tavLst>
                                        <p:tav tm="0">
                                          <p:val>
                                            <p:fltVal val="90"/>
                                          </p:val>
                                        </p:tav>
                                        <p:tav tm="100000">
                                          <p:val>
                                            <p:fltVal val="0"/>
                                          </p:val>
                                        </p:tav>
                                      </p:tavLst>
                                    </p:anim>
                                    <p:animEffect transition="in" filter="fade">
                                      <p:cBhvr>
                                        <p:cTn id="39" dur="1000"/>
                                        <p:tgtEl>
                                          <p:spTgt spid="12"/>
                                        </p:tgtEl>
                                      </p:cBhvr>
                                    </p:animEffect>
                                  </p:childTnLst>
                                </p:cTn>
                              </p:par>
                              <p:par>
                                <p:cTn id="40" presetID="31" presetClass="entr" presetSubtype="0"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p:cTn id="42" dur="1000" fill="hold"/>
                                        <p:tgtEl>
                                          <p:spTgt spid="36"/>
                                        </p:tgtEl>
                                        <p:attrNameLst>
                                          <p:attrName>ppt_w</p:attrName>
                                        </p:attrNameLst>
                                      </p:cBhvr>
                                      <p:tavLst>
                                        <p:tav tm="0">
                                          <p:val>
                                            <p:fltVal val="0"/>
                                          </p:val>
                                        </p:tav>
                                        <p:tav tm="100000">
                                          <p:val>
                                            <p:strVal val="#ppt_w"/>
                                          </p:val>
                                        </p:tav>
                                      </p:tavLst>
                                    </p:anim>
                                    <p:anim calcmode="lin" valueType="num">
                                      <p:cBhvr>
                                        <p:cTn id="43" dur="1000" fill="hold"/>
                                        <p:tgtEl>
                                          <p:spTgt spid="36"/>
                                        </p:tgtEl>
                                        <p:attrNameLst>
                                          <p:attrName>ppt_h</p:attrName>
                                        </p:attrNameLst>
                                      </p:cBhvr>
                                      <p:tavLst>
                                        <p:tav tm="0">
                                          <p:val>
                                            <p:fltVal val="0"/>
                                          </p:val>
                                        </p:tav>
                                        <p:tav tm="100000">
                                          <p:val>
                                            <p:strVal val="#ppt_h"/>
                                          </p:val>
                                        </p:tav>
                                      </p:tavLst>
                                    </p:anim>
                                    <p:anim calcmode="lin" valueType="num">
                                      <p:cBhvr>
                                        <p:cTn id="44" dur="1000" fill="hold"/>
                                        <p:tgtEl>
                                          <p:spTgt spid="36"/>
                                        </p:tgtEl>
                                        <p:attrNameLst>
                                          <p:attrName>style.rotation</p:attrName>
                                        </p:attrNameLst>
                                      </p:cBhvr>
                                      <p:tavLst>
                                        <p:tav tm="0">
                                          <p:val>
                                            <p:fltVal val="90"/>
                                          </p:val>
                                        </p:tav>
                                        <p:tav tm="100000">
                                          <p:val>
                                            <p:fltVal val="0"/>
                                          </p:val>
                                        </p:tav>
                                      </p:tavLst>
                                    </p:anim>
                                    <p:animEffect transition="in" filter="fade">
                                      <p:cBhvr>
                                        <p:cTn id="45" dur="1000"/>
                                        <p:tgtEl>
                                          <p:spTgt spid="36"/>
                                        </p:tgtEl>
                                      </p:cBhvr>
                                    </p:animEffect>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1000" fill="hold"/>
                                        <p:tgtEl>
                                          <p:spTgt spid="16"/>
                                        </p:tgtEl>
                                        <p:attrNameLst>
                                          <p:attrName>ppt_w</p:attrName>
                                        </p:attrNameLst>
                                      </p:cBhvr>
                                      <p:tavLst>
                                        <p:tav tm="0">
                                          <p:val>
                                            <p:fltVal val="0"/>
                                          </p:val>
                                        </p:tav>
                                        <p:tav tm="100000">
                                          <p:val>
                                            <p:strVal val="#ppt_w"/>
                                          </p:val>
                                        </p:tav>
                                      </p:tavLst>
                                    </p:anim>
                                    <p:anim calcmode="lin" valueType="num">
                                      <p:cBhvr>
                                        <p:cTn id="51" dur="1000" fill="hold"/>
                                        <p:tgtEl>
                                          <p:spTgt spid="16"/>
                                        </p:tgtEl>
                                        <p:attrNameLst>
                                          <p:attrName>ppt_h</p:attrName>
                                        </p:attrNameLst>
                                      </p:cBhvr>
                                      <p:tavLst>
                                        <p:tav tm="0">
                                          <p:val>
                                            <p:fltVal val="0"/>
                                          </p:val>
                                        </p:tav>
                                        <p:tav tm="100000">
                                          <p:val>
                                            <p:strVal val="#ppt_h"/>
                                          </p:val>
                                        </p:tav>
                                      </p:tavLst>
                                    </p:anim>
                                    <p:anim calcmode="lin" valueType="num">
                                      <p:cBhvr>
                                        <p:cTn id="52" dur="1000" fill="hold"/>
                                        <p:tgtEl>
                                          <p:spTgt spid="16"/>
                                        </p:tgtEl>
                                        <p:attrNameLst>
                                          <p:attrName>style.rotation</p:attrName>
                                        </p:attrNameLst>
                                      </p:cBhvr>
                                      <p:tavLst>
                                        <p:tav tm="0">
                                          <p:val>
                                            <p:fltVal val="90"/>
                                          </p:val>
                                        </p:tav>
                                        <p:tav tm="100000">
                                          <p:val>
                                            <p:fltVal val="0"/>
                                          </p:val>
                                        </p:tav>
                                      </p:tavLst>
                                    </p:anim>
                                    <p:animEffect transition="in" filter="fade">
                                      <p:cBhvr>
                                        <p:cTn id="53" dur="1000"/>
                                        <p:tgtEl>
                                          <p:spTgt spid="16"/>
                                        </p:tgtEl>
                                      </p:cBhvr>
                                    </p:animEffect>
                                  </p:childTnLst>
                                </p:cTn>
                              </p:par>
                              <p:par>
                                <p:cTn id="54" presetID="31" presetClass="entr" presetSubtype="0" fill="hold" grpId="0" nodeType="withEffect">
                                  <p:stCondLst>
                                    <p:cond delay="0"/>
                                  </p:stCondLst>
                                  <p:childTnLst>
                                    <p:set>
                                      <p:cBhvr>
                                        <p:cTn id="55" dur="1" fill="hold">
                                          <p:stCondLst>
                                            <p:cond delay="0"/>
                                          </p:stCondLst>
                                        </p:cTn>
                                        <p:tgtEl>
                                          <p:spTgt spid="37"/>
                                        </p:tgtEl>
                                        <p:attrNameLst>
                                          <p:attrName>style.visibility</p:attrName>
                                        </p:attrNameLst>
                                      </p:cBhvr>
                                      <p:to>
                                        <p:strVal val="visible"/>
                                      </p:to>
                                    </p:set>
                                    <p:anim calcmode="lin" valueType="num">
                                      <p:cBhvr>
                                        <p:cTn id="56" dur="1000" fill="hold"/>
                                        <p:tgtEl>
                                          <p:spTgt spid="37"/>
                                        </p:tgtEl>
                                        <p:attrNameLst>
                                          <p:attrName>ppt_w</p:attrName>
                                        </p:attrNameLst>
                                      </p:cBhvr>
                                      <p:tavLst>
                                        <p:tav tm="0">
                                          <p:val>
                                            <p:fltVal val="0"/>
                                          </p:val>
                                        </p:tav>
                                        <p:tav tm="100000">
                                          <p:val>
                                            <p:strVal val="#ppt_w"/>
                                          </p:val>
                                        </p:tav>
                                      </p:tavLst>
                                    </p:anim>
                                    <p:anim calcmode="lin" valueType="num">
                                      <p:cBhvr>
                                        <p:cTn id="57" dur="1000" fill="hold"/>
                                        <p:tgtEl>
                                          <p:spTgt spid="37"/>
                                        </p:tgtEl>
                                        <p:attrNameLst>
                                          <p:attrName>ppt_h</p:attrName>
                                        </p:attrNameLst>
                                      </p:cBhvr>
                                      <p:tavLst>
                                        <p:tav tm="0">
                                          <p:val>
                                            <p:fltVal val="0"/>
                                          </p:val>
                                        </p:tav>
                                        <p:tav tm="100000">
                                          <p:val>
                                            <p:strVal val="#ppt_h"/>
                                          </p:val>
                                        </p:tav>
                                      </p:tavLst>
                                    </p:anim>
                                    <p:anim calcmode="lin" valueType="num">
                                      <p:cBhvr>
                                        <p:cTn id="58" dur="1000" fill="hold"/>
                                        <p:tgtEl>
                                          <p:spTgt spid="37"/>
                                        </p:tgtEl>
                                        <p:attrNameLst>
                                          <p:attrName>style.rotation</p:attrName>
                                        </p:attrNameLst>
                                      </p:cBhvr>
                                      <p:tavLst>
                                        <p:tav tm="0">
                                          <p:val>
                                            <p:fltVal val="90"/>
                                          </p:val>
                                        </p:tav>
                                        <p:tav tm="100000">
                                          <p:val>
                                            <p:fltVal val="0"/>
                                          </p:val>
                                        </p:tav>
                                      </p:tavLst>
                                    </p:anim>
                                    <p:animEffect transition="in" filter="fade">
                                      <p:cBhvr>
                                        <p:cTn id="59" dur="10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31" presetClass="entr" presetSubtype="0" fill="hold" nodeType="click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p:cTn id="64" dur="1000" fill="hold"/>
                                        <p:tgtEl>
                                          <p:spTgt spid="18"/>
                                        </p:tgtEl>
                                        <p:attrNameLst>
                                          <p:attrName>ppt_w</p:attrName>
                                        </p:attrNameLst>
                                      </p:cBhvr>
                                      <p:tavLst>
                                        <p:tav tm="0">
                                          <p:val>
                                            <p:fltVal val="0"/>
                                          </p:val>
                                        </p:tav>
                                        <p:tav tm="100000">
                                          <p:val>
                                            <p:strVal val="#ppt_w"/>
                                          </p:val>
                                        </p:tav>
                                      </p:tavLst>
                                    </p:anim>
                                    <p:anim calcmode="lin" valueType="num">
                                      <p:cBhvr>
                                        <p:cTn id="65" dur="1000" fill="hold"/>
                                        <p:tgtEl>
                                          <p:spTgt spid="18"/>
                                        </p:tgtEl>
                                        <p:attrNameLst>
                                          <p:attrName>ppt_h</p:attrName>
                                        </p:attrNameLst>
                                      </p:cBhvr>
                                      <p:tavLst>
                                        <p:tav tm="0">
                                          <p:val>
                                            <p:fltVal val="0"/>
                                          </p:val>
                                        </p:tav>
                                        <p:tav tm="100000">
                                          <p:val>
                                            <p:strVal val="#ppt_h"/>
                                          </p:val>
                                        </p:tav>
                                      </p:tavLst>
                                    </p:anim>
                                    <p:anim calcmode="lin" valueType="num">
                                      <p:cBhvr>
                                        <p:cTn id="66" dur="1000" fill="hold"/>
                                        <p:tgtEl>
                                          <p:spTgt spid="18"/>
                                        </p:tgtEl>
                                        <p:attrNameLst>
                                          <p:attrName>style.rotation</p:attrName>
                                        </p:attrNameLst>
                                      </p:cBhvr>
                                      <p:tavLst>
                                        <p:tav tm="0">
                                          <p:val>
                                            <p:fltVal val="90"/>
                                          </p:val>
                                        </p:tav>
                                        <p:tav tm="100000">
                                          <p:val>
                                            <p:fltVal val="0"/>
                                          </p:val>
                                        </p:tav>
                                      </p:tavLst>
                                    </p:anim>
                                    <p:animEffect transition="in" filter="fade">
                                      <p:cBhvr>
                                        <p:cTn id="67" dur="1000"/>
                                        <p:tgtEl>
                                          <p:spTgt spid="18"/>
                                        </p:tgtEl>
                                      </p:cBhvr>
                                    </p:animEffect>
                                  </p:childTnLst>
                                </p:cTn>
                              </p:par>
                              <p:par>
                                <p:cTn id="68" presetID="31" presetClass="entr" presetSubtype="0"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 calcmode="lin" valueType="num">
                                      <p:cBhvr>
                                        <p:cTn id="70" dur="1000" fill="hold"/>
                                        <p:tgtEl>
                                          <p:spTgt spid="38"/>
                                        </p:tgtEl>
                                        <p:attrNameLst>
                                          <p:attrName>ppt_w</p:attrName>
                                        </p:attrNameLst>
                                      </p:cBhvr>
                                      <p:tavLst>
                                        <p:tav tm="0">
                                          <p:val>
                                            <p:fltVal val="0"/>
                                          </p:val>
                                        </p:tav>
                                        <p:tav tm="100000">
                                          <p:val>
                                            <p:strVal val="#ppt_w"/>
                                          </p:val>
                                        </p:tav>
                                      </p:tavLst>
                                    </p:anim>
                                    <p:anim calcmode="lin" valueType="num">
                                      <p:cBhvr>
                                        <p:cTn id="71" dur="1000" fill="hold"/>
                                        <p:tgtEl>
                                          <p:spTgt spid="38"/>
                                        </p:tgtEl>
                                        <p:attrNameLst>
                                          <p:attrName>ppt_h</p:attrName>
                                        </p:attrNameLst>
                                      </p:cBhvr>
                                      <p:tavLst>
                                        <p:tav tm="0">
                                          <p:val>
                                            <p:fltVal val="0"/>
                                          </p:val>
                                        </p:tav>
                                        <p:tav tm="100000">
                                          <p:val>
                                            <p:strVal val="#ppt_h"/>
                                          </p:val>
                                        </p:tav>
                                      </p:tavLst>
                                    </p:anim>
                                    <p:anim calcmode="lin" valueType="num">
                                      <p:cBhvr>
                                        <p:cTn id="72" dur="1000" fill="hold"/>
                                        <p:tgtEl>
                                          <p:spTgt spid="38"/>
                                        </p:tgtEl>
                                        <p:attrNameLst>
                                          <p:attrName>style.rotation</p:attrName>
                                        </p:attrNameLst>
                                      </p:cBhvr>
                                      <p:tavLst>
                                        <p:tav tm="0">
                                          <p:val>
                                            <p:fltVal val="90"/>
                                          </p:val>
                                        </p:tav>
                                        <p:tav tm="100000">
                                          <p:val>
                                            <p:fltVal val="0"/>
                                          </p:val>
                                        </p:tav>
                                      </p:tavLst>
                                    </p:anim>
                                    <p:animEffect transition="in" filter="fade">
                                      <p:cBhvr>
                                        <p:cTn id="73"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bldLvl="0" animBg="1"/>
      <p:bldP spid="35" grpId="0"/>
      <p:bldP spid="36" grpId="0"/>
      <p:bldP spid="37"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2540" y="4445"/>
            <a:ext cx="12195175" cy="6854190"/>
          </a:xfrm>
          <a:prstGeom prst="rect">
            <a:avLst/>
          </a:prstGeom>
        </p:spPr>
      </p:pic>
      <p:pic>
        <p:nvPicPr>
          <p:cNvPr id="173" name="Picture 172" descr="Map&#10;&#10;Description automatically generated">
            <a:extLst>
              <a:ext uri="{FF2B5EF4-FFF2-40B4-BE49-F238E27FC236}">
                <a16:creationId xmlns:a16="http://schemas.microsoft.com/office/drawing/2014/main" id="{F3C427B6-02F6-4559-855A-86416925244A}"/>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788339" y="257606"/>
            <a:ext cx="10087836" cy="6277352"/>
          </a:xfrm>
          <a:prstGeom prst="rect">
            <a:avLst/>
          </a:prstGeom>
        </p:spPr>
      </p:pic>
      <p:grpSp>
        <p:nvGrpSpPr>
          <p:cNvPr id="210" name="组合 209"/>
          <p:cNvGrpSpPr/>
          <p:nvPr/>
        </p:nvGrpSpPr>
        <p:grpSpPr>
          <a:xfrm>
            <a:off x="335474" y="241404"/>
            <a:ext cx="2853748" cy="4699825"/>
            <a:chOff x="4699681" y="-47625"/>
            <a:chExt cx="2690199" cy="5098596"/>
          </a:xfrm>
        </p:grpSpPr>
        <p:sp>
          <p:nvSpPr>
            <p:cNvPr id="211" name="Freeform 24"/>
            <p:cNvSpPr/>
            <p:nvPr/>
          </p:nvSpPr>
          <p:spPr bwMode="auto">
            <a:xfrm>
              <a:off x="6942291" y="3650000"/>
              <a:ext cx="447589" cy="131689"/>
            </a:xfrm>
            <a:custGeom>
              <a:avLst/>
              <a:gdLst>
                <a:gd name="T0" fmla="*/ 183 w 188"/>
                <a:gd name="T1" fmla="*/ 35 h 58"/>
                <a:gd name="T2" fmla="*/ 103 w 188"/>
                <a:gd name="T3" fmla="*/ 26 h 58"/>
                <a:gd name="T4" fmla="*/ 15 w 188"/>
                <a:gd name="T5" fmla="*/ 3 h 58"/>
                <a:gd name="T6" fmla="*/ 6 w 188"/>
                <a:gd name="T7" fmla="*/ 14 h 58"/>
                <a:gd name="T8" fmla="*/ 183 w 188"/>
                <a:gd name="T9" fmla="*/ 44 h 58"/>
                <a:gd name="T10" fmla="*/ 183 w 188"/>
                <a:gd name="T11" fmla="*/ 35 h 58"/>
              </a:gdLst>
              <a:ahLst/>
              <a:cxnLst>
                <a:cxn ang="0">
                  <a:pos x="T0" y="T1"/>
                </a:cxn>
                <a:cxn ang="0">
                  <a:pos x="T2" y="T3"/>
                </a:cxn>
                <a:cxn ang="0">
                  <a:pos x="T4" y="T5"/>
                </a:cxn>
                <a:cxn ang="0">
                  <a:pos x="T6" y="T7"/>
                </a:cxn>
                <a:cxn ang="0">
                  <a:pos x="T8" y="T9"/>
                </a:cxn>
                <a:cxn ang="0">
                  <a:pos x="T10" y="T11"/>
                </a:cxn>
              </a:cxnLst>
              <a:rect l="0" t="0" r="r" b="b"/>
              <a:pathLst>
                <a:path w="188" h="58">
                  <a:moveTo>
                    <a:pt x="183" y="35"/>
                  </a:moveTo>
                  <a:cubicBezTo>
                    <a:pt x="157" y="29"/>
                    <a:pt x="130" y="29"/>
                    <a:pt x="103" y="26"/>
                  </a:cubicBezTo>
                  <a:cubicBezTo>
                    <a:pt x="72" y="23"/>
                    <a:pt x="43" y="16"/>
                    <a:pt x="15" y="3"/>
                  </a:cubicBezTo>
                  <a:cubicBezTo>
                    <a:pt x="8" y="0"/>
                    <a:pt x="0" y="8"/>
                    <a:pt x="6" y="14"/>
                  </a:cubicBezTo>
                  <a:cubicBezTo>
                    <a:pt x="54" y="51"/>
                    <a:pt x="126" y="58"/>
                    <a:pt x="183" y="44"/>
                  </a:cubicBezTo>
                  <a:cubicBezTo>
                    <a:pt x="188" y="43"/>
                    <a:pt x="188" y="36"/>
                    <a:pt x="183" y="35"/>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2" name="Freeform 25"/>
            <p:cNvSpPr/>
            <p:nvPr/>
          </p:nvSpPr>
          <p:spPr bwMode="auto">
            <a:xfrm>
              <a:off x="6963271" y="3842877"/>
              <a:ext cx="391641" cy="190217"/>
            </a:xfrm>
            <a:custGeom>
              <a:avLst/>
              <a:gdLst>
                <a:gd name="T0" fmla="*/ 160 w 164"/>
                <a:gd name="T1" fmla="*/ 76 h 84"/>
                <a:gd name="T2" fmla="*/ 77 w 164"/>
                <a:gd name="T3" fmla="*/ 40 h 84"/>
                <a:gd name="T4" fmla="*/ 6 w 164"/>
                <a:gd name="T5" fmla="*/ 1 h 84"/>
                <a:gd name="T6" fmla="*/ 2 w 164"/>
                <a:gd name="T7" fmla="*/ 7 h 84"/>
                <a:gd name="T8" fmla="*/ 72 w 164"/>
                <a:gd name="T9" fmla="*/ 61 h 84"/>
                <a:gd name="T10" fmla="*/ 159 w 164"/>
                <a:gd name="T11" fmla="*/ 84 h 84"/>
                <a:gd name="T12" fmla="*/ 160 w 164"/>
                <a:gd name="T13" fmla="*/ 76 h 84"/>
              </a:gdLst>
              <a:ahLst/>
              <a:cxnLst>
                <a:cxn ang="0">
                  <a:pos x="T0" y="T1"/>
                </a:cxn>
                <a:cxn ang="0">
                  <a:pos x="T2" y="T3"/>
                </a:cxn>
                <a:cxn ang="0">
                  <a:pos x="T4" y="T5"/>
                </a:cxn>
                <a:cxn ang="0">
                  <a:pos x="T6" y="T7"/>
                </a:cxn>
                <a:cxn ang="0">
                  <a:pos x="T8" y="T9"/>
                </a:cxn>
                <a:cxn ang="0">
                  <a:pos x="T10" y="T11"/>
                </a:cxn>
                <a:cxn ang="0">
                  <a:pos x="T12" y="T13"/>
                </a:cxn>
              </a:cxnLst>
              <a:rect l="0" t="0" r="r" b="b"/>
              <a:pathLst>
                <a:path w="164" h="84">
                  <a:moveTo>
                    <a:pt x="160" y="76"/>
                  </a:moveTo>
                  <a:cubicBezTo>
                    <a:pt x="132" y="65"/>
                    <a:pt x="104" y="54"/>
                    <a:pt x="77" y="40"/>
                  </a:cubicBezTo>
                  <a:cubicBezTo>
                    <a:pt x="53" y="28"/>
                    <a:pt x="31" y="11"/>
                    <a:pt x="6" y="1"/>
                  </a:cubicBezTo>
                  <a:cubicBezTo>
                    <a:pt x="3" y="0"/>
                    <a:pt x="0" y="4"/>
                    <a:pt x="2" y="7"/>
                  </a:cubicBezTo>
                  <a:cubicBezTo>
                    <a:pt x="17" y="31"/>
                    <a:pt x="47" y="48"/>
                    <a:pt x="72" y="61"/>
                  </a:cubicBezTo>
                  <a:cubicBezTo>
                    <a:pt x="100" y="75"/>
                    <a:pt x="129" y="83"/>
                    <a:pt x="159" y="84"/>
                  </a:cubicBezTo>
                  <a:cubicBezTo>
                    <a:pt x="164" y="84"/>
                    <a:pt x="164" y="78"/>
                    <a:pt x="160" y="76"/>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213" name="组合 212"/>
            <p:cNvGrpSpPr/>
            <p:nvPr/>
          </p:nvGrpSpPr>
          <p:grpSpPr>
            <a:xfrm>
              <a:off x="4699681" y="-47625"/>
              <a:ext cx="2591858" cy="5098596"/>
              <a:chOff x="2928938" y="-120650"/>
              <a:chExt cx="2941678" cy="6084888"/>
            </a:xfrm>
          </p:grpSpPr>
          <p:sp>
            <p:nvSpPr>
              <p:cNvPr id="214" name="Freeform 5"/>
              <p:cNvSpPr>
                <a:spLocks noEditPoints="1"/>
              </p:cNvSpPr>
              <p:nvPr/>
            </p:nvSpPr>
            <p:spPr bwMode="auto">
              <a:xfrm>
                <a:off x="3370263" y="3111500"/>
                <a:ext cx="1892300" cy="2195513"/>
              </a:xfrm>
              <a:custGeom>
                <a:avLst/>
                <a:gdLst>
                  <a:gd name="T0" fmla="*/ 669 w 698"/>
                  <a:gd name="T1" fmla="*/ 327 h 810"/>
                  <a:gd name="T2" fmla="*/ 662 w 698"/>
                  <a:gd name="T3" fmla="*/ 318 h 810"/>
                  <a:gd name="T4" fmla="*/ 656 w 698"/>
                  <a:gd name="T5" fmla="*/ 291 h 810"/>
                  <a:gd name="T6" fmla="*/ 640 w 698"/>
                  <a:gd name="T7" fmla="*/ 271 h 810"/>
                  <a:gd name="T8" fmla="*/ 566 w 698"/>
                  <a:gd name="T9" fmla="*/ 171 h 810"/>
                  <a:gd name="T10" fmla="*/ 489 w 698"/>
                  <a:gd name="T11" fmla="*/ 106 h 810"/>
                  <a:gd name="T12" fmla="*/ 475 w 698"/>
                  <a:gd name="T13" fmla="*/ 88 h 810"/>
                  <a:gd name="T14" fmla="*/ 458 w 698"/>
                  <a:gd name="T15" fmla="*/ 27 h 810"/>
                  <a:gd name="T16" fmla="*/ 457 w 698"/>
                  <a:gd name="T17" fmla="*/ 27 h 810"/>
                  <a:gd name="T18" fmla="*/ 426 w 698"/>
                  <a:gd name="T19" fmla="*/ 11 h 810"/>
                  <a:gd name="T20" fmla="*/ 376 w 698"/>
                  <a:gd name="T21" fmla="*/ 3 h 810"/>
                  <a:gd name="T22" fmla="*/ 295 w 698"/>
                  <a:gd name="T23" fmla="*/ 6 h 810"/>
                  <a:gd name="T24" fmla="*/ 284 w 698"/>
                  <a:gd name="T25" fmla="*/ 11 h 810"/>
                  <a:gd name="T26" fmla="*/ 276 w 698"/>
                  <a:gd name="T27" fmla="*/ 12 h 810"/>
                  <a:gd name="T28" fmla="*/ 266 w 698"/>
                  <a:gd name="T29" fmla="*/ 29 h 810"/>
                  <a:gd name="T30" fmla="*/ 265 w 698"/>
                  <a:gd name="T31" fmla="*/ 53 h 810"/>
                  <a:gd name="T32" fmla="*/ 258 w 698"/>
                  <a:gd name="T33" fmla="*/ 62 h 810"/>
                  <a:gd name="T34" fmla="*/ 246 w 698"/>
                  <a:gd name="T35" fmla="*/ 83 h 810"/>
                  <a:gd name="T36" fmla="*/ 246 w 698"/>
                  <a:gd name="T37" fmla="*/ 84 h 810"/>
                  <a:gd name="T38" fmla="*/ 175 w 698"/>
                  <a:gd name="T39" fmla="*/ 153 h 810"/>
                  <a:gd name="T40" fmla="*/ 140 w 698"/>
                  <a:gd name="T41" fmla="*/ 189 h 810"/>
                  <a:gd name="T42" fmla="*/ 114 w 698"/>
                  <a:gd name="T43" fmla="*/ 202 h 810"/>
                  <a:gd name="T44" fmla="*/ 61 w 698"/>
                  <a:gd name="T45" fmla="*/ 610 h 810"/>
                  <a:gd name="T46" fmla="*/ 61 w 698"/>
                  <a:gd name="T47" fmla="*/ 611 h 810"/>
                  <a:gd name="T48" fmla="*/ 62 w 698"/>
                  <a:gd name="T49" fmla="*/ 619 h 810"/>
                  <a:gd name="T50" fmla="*/ 144 w 698"/>
                  <a:gd name="T51" fmla="*/ 731 h 810"/>
                  <a:gd name="T52" fmla="*/ 268 w 698"/>
                  <a:gd name="T53" fmla="*/ 797 h 810"/>
                  <a:gd name="T54" fmla="*/ 415 w 698"/>
                  <a:gd name="T55" fmla="*/ 799 h 810"/>
                  <a:gd name="T56" fmla="*/ 462 w 698"/>
                  <a:gd name="T57" fmla="*/ 785 h 810"/>
                  <a:gd name="T58" fmla="*/ 610 w 698"/>
                  <a:gd name="T59" fmla="*/ 710 h 810"/>
                  <a:gd name="T60" fmla="*/ 622 w 698"/>
                  <a:gd name="T61" fmla="*/ 691 h 810"/>
                  <a:gd name="T62" fmla="*/ 662 w 698"/>
                  <a:gd name="T63" fmla="*/ 628 h 810"/>
                  <a:gd name="T64" fmla="*/ 672 w 698"/>
                  <a:gd name="T65" fmla="*/ 574 h 810"/>
                  <a:gd name="T66" fmla="*/ 669 w 698"/>
                  <a:gd name="T67" fmla="*/ 327 h 810"/>
                  <a:gd name="T68" fmla="*/ 534 w 698"/>
                  <a:gd name="T69" fmla="*/ 523 h 810"/>
                  <a:gd name="T70" fmla="*/ 536 w 698"/>
                  <a:gd name="T71" fmla="*/ 520 h 810"/>
                  <a:gd name="T72" fmla="*/ 535 w 698"/>
                  <a:gd name="T73" fmla="*/ 527 h 810"/>
                  <a:gd name="T74" fmla="*/ 535 w 698"/>
                  <a:gd name="T75" fmla="*/ 529 h 810"/>
                  <a:gd name="T76" fmla="*/ 535 w 698"/>
                  <a:gd name="T77" fmla="*/ 530 h 810"/>
                  <a:gd name="T78" fmla="*/ 534 w 698"/>
                  <a:gd name="T79" fmla="*/ 525 h 810"/>
                  <a:gd name="T80" fmla="*/ 534 w 698"/>
                  <a:gd name="T81" fmla="*/ 523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8" h="810">
                    <a:moveTo>
                      <a:pt x="669" y="327"/>
                    </a:moveTo>
                    <a:cubicBezTo>
                      <a:pt x="667" y="323"/>
                      <a:pt x="665" y="320"/>
                      <a:pt x="662" y="318"/>
                    </a:cubicBezTo>
                    <a:cubicBezTo>
                      <a:pt x="660" y="309"/>
                      <a:pt x="658" y="300"/>
                      <a:pt x="656" y="291"/>
                    </a:cubicBezTo>
                    <a:cubicBezTo>
                      <a:pt x="655" y="282"/>
                      <a:pt x="648" y="275"/>
                      <a:pt x="640" y="271"/>
                    </a:cubicBezTo>
                    <a:cubicBezTo>
                      <a:pt x="629" y="231"/>
                      <a:pt x="597" y="196"/>
                      <a:pt x="566" y="171"/>
                    </a:cubicBezTo>
                    <a:cubicBezTo>
                      <a:pt x="542" y="151"/>
                      <a:pt x="511" y="131"/>
                      <a:pt x="489" y="106"/>
                    </a:cubicBezTo>
                    <a:cubicBezTo>
                      <a:pt x="487" y="97"/>
                      <a:pt x="482" y="91"/>
                      <a:pt x="475" y="88"/>
                    </a:cubicBezTo>
                    <a:cubicBezTo>
                      <a:pt x="463" y="70"/>
                      <a:pt x="456" y="50"/>
                      <a:pt x="458" y="27"/>
                    </a:cubicBezTo>
                    <a:cubicBezTo>
                      <a:pt x="458" y="27"/>
                      <a:pt x="458" y="27"/>
                      <a:pt x="457" y="27"/>
                    </a:cubicBezTo>
                    <a:cubicBezTo>
                      <a:pt x="458" y="10"/>
                      <a:pt x="438" y="3"/>
                      <a:pt x="426" y="11"/>
                    </a:cubicBezTo>
                    <a:cubicBezTo>
                      <a:pt x="410" y="6"/>
                      <a:pt x="392" y="5"/>
                      <a:pt x="376" y="3"/>
                    </a:cubicBezTo>
                    <a:cubicBezTo>
                      <a:pt x="349" y="0"/>
                      <a:pt x="322" y="1"/>
                      <a:pt x="295" y="6"/>
                    </a:cubicBezTo>
                    <a:cubicBezTo>
                      <a:pt x="290" y="7"/>
                      <a:pt x="287" y="9"/>
                      <a:pt x="284" y="11"/>
                    </a:cubicBezTo>
                    <a:cubicBezTo>
                      <a:pt x="281" y="11"/>
                      <a:pt x="279" y="11"/>
                      <a:pt x="276" y="12"/>
                    </a:cubicBezTo>
                    <a:cubicBezTo>
                      <a:pt x="267" y="12"/>
                      <a:pt x="263" y="22"/>
                      <a:pt x="266" y="29"/>
                    </a:cubicBezTo>
                    <a:cubicBezTo>
                      <a:pt x="266" y="37"/>
                      <a:pt x="266" y="45"/>
                      <a:pt x="265" y="53"/>
                    </a:cubicBezTo>
                    <a:cubicBezTo>
                      <a:pt x="262" y="55"/>
                      <a:pt x="260" y="58"/>
                      <a:pt x="258" y="62"/>
                    </a:cubicBezTo>
                    <a:cubicBezTo>
                      <a:pt x="254" y="69"/>
                      <a:pt x="250" y="76"/>
                      <a:pt x="246" y="83"/>
                    </a:cubicBezTo>
                    <a:cubicBezTo>
                      <a:pt x="246" y="84"/>
                      <a:pt x="246" y="84"/>
                      <a:pt x="246" y="84"/>
                    </a:cubicBezTo>
                    <a:cubicBezTo>
                      <a:pt x="227" y="111"/>
                      <a:pt x="201" y="131"/>
                      <a:pt x="175" y="153"/>
                    </a:cubicBezTo>
                    <a:cubicBezTo>
                      <a:pt x="163" y="164"/>
                      <a:pt x="151" y="176"/>
                      <a:pt x="140" y="189"/>
                    </a:cubicBezTo>
                    <a:cubicBezTo>
                      <a:pt x="130" y="188"/>
                      <a:pt x="120" y="192"/>
                      <a:pt x="114" y="202"/>
                    </a:cubicBezTo>
                    <a:cubicBezTo>
                      <a:pt x="44" y="325"/>
                      <a:pt x="0" y="474"/>
                      <a:pt x="61" y="610"/>
                    </a:cubicBezTo>
                    <a:cubicBezTo>
                      <a:pt x="61" y="610"/>
                      <a:pt x="61" y="611"/>
                      <a:pt x="61" y="611"/>
                    </a:cubicBezTo>
                    <a:cubicBezTo>
                      <a:pt x="61" y="614"/>
                      <a:pt x="61" y="616"/>
                      <a:pt x="62" y="619"/>
                    </a:cubicBezTo>
                    <a:cubicBezTo>
                      <a:pt x="83" y="661"/>
                      <a:pt x="107" y="700"/>
                      <a:pt x="144" y="731"/>
                    </a:cubicBezTo>
                    <a:cubicBezTo>
                      <a:pt x="179" y="762"/>
                      <a:pt x="222" y="786"/>
                      <a:pt x="268" y="797"/>
                    </a:cubicBezTo>
                    <a:cubicBezTo>
                      <a:pt x="316" y="809"/>
                      <a:pt x="367" y="810"/>
                      <a:pt x="415" y="799"/>
                    </a:cubicBezTo>
                    <a:cubicBezTo>
                      <a:pt x="430" y="796"/>
                      <a:pt x="446" y="791"/>
                      <a:pt x="462" y="785"/>
                    </a:cubicBezTo>
                    <a:cubicBezTo>
                      <a:pt x="522" y="786"/>
                      <a:pt x="574" y="758"/>
                      <a:pt x="610" y="710"/>
                    </a:cubicBezTo>
                    <a:cubicBezTo>
                      <a:pt x="614" y="704"/>
                      <a:pt x="618" y="697"/>
                      <a:pt x="622" y="691"/>
                    </a:cubicBezTo>
                    <a:cubicBezTo>
                      <a:pt x="646" y="682"/>
                      <a:pt x="656" y="649"/>
                      <a:pt x="662" y="628"/>
                    </a:cubicBezTo>
                    <a:cubicBezTo>
                      <a:pt x="667" y="611"/>
                      <a:pt x="672" y="592"/>
                      <a:pt x="672" y="574"/>
                    </a:cubicBezTo>
                    <a:cubicBezTo>
                      <a:pt x="698" y="493"/>
                      <a:pt x="696" y="408"/>
                      <a:pt x="669" y="327"/>
                    </a:cubicBezTo>
                    <a:moveTo>
                      <a:pt x="534" y="523"/>
                    </a:moveTo>
                    <a:cubicBezTo>
                      <a:pt x="535" y="522"/>
                      <a:pt x="535" y="521"/>
                      <a:pt x="536" y="520"/>
                    </a:cubicBezTo>
                    <a:cubicBezTo>
                      <a:pt x="535" y="522"/>
                      <a:pt x="535" y="525"/>
                      <a:pt x="535" y="527"/>
                    </a:cubicBezTo>
                    <a:cubicBezTo>
                      <a:pt x="535" y="528"/>
                      <a:pt x="535" y="529"/>
                      <a:pt x="535" y="529"/>
                    </a:cubicBezTo>
                    <a:cubicBezTo>
                      <a:pt x="535" y="530"/>
                      <a:pt x="535" y="530"/>
                      <a:pt x="535" y="530"/>
                    </a:cubicBezTo>
                    <a:cubicBezTo>
                      <a:pt x="534" y="529"/>
                      <a:pt x="534" y="527"/>
                      <a:pt x="534" y="525"/>
                    </a:cubicBezTo>
                    <a:cubicBezTo>
                      <a:pt x="534" y="525"/>
                      <a:pt x="534" y="524"/>
                      <a:pt x="534" y="523"/>
                    </a:cubicBezTo>
                  </a:path>
                </a:pathLst>
              </a:custGeom>
              <a:solidFill>
                <a:srgbClr val="1E5AA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15" name="Freeform 6"/>
              <p:cNvSpPr/>
              <p:nvPr/>
            </p:nvSpPr>
            <p:spPr bwMode="auto">
              <a:xfrm>
                <a:off x="3668713" y="3486150"/>
                <a:ext cx="504825" cy="955675"/>
              </a:xfrm>
              <a:custGeom>
                <a:avLst/>
                <a:gdLst>
                  <a:gd name="T0" fmla="*/ 125 w 186"/>
                  <a:gd name="T1" fmla="*/ 14 h 353"/>
                  <a:gd name="T2" fmla="*/ 110 w 186"/>
                  <a:gd name="T3" fmla="*/ 18 h 353"/>
                  <a:gd name="T4" fmla="*/ 61 w 186"/>
                  <a:gd name="T5" fmla="*/ 63 h 353"/>
                  <a:gd name="T6" fmla="*/ 8 w 186"/>
                  <a:gd name="T7" fmla="*/ 190 h 353"/>
                  <a:gd name="T8" fmla="*/ 4 w 186"/>
                  <a:gd name="T9" fmla="*/ 213 h 353"/>
                  <a:gd name="T10" fmla="*/ 1 w 186"/>
                  <a:gd name="T11" fmla="*/ 282 h 353"/>
                  <a:gd name="T12" fmla="*/ 4 w 186"/>
                  <a:gd name="T13" fmla="*/ 294 h 353"/>
                  <a:gd name="T14" fmla="*/ 36 w 186"/>
                  <a:gd name="T15" fmla="*/ 344 h 353"/>
                  <a:gd name="T16" fmla="*/ 75 w 186"/>
                  <a:gd name="T17" fmla="*/ 299 h 353"/>
                  <a:gd name="T18" fmla="*/ 78 w 186"/>
                  <a:gd name="T19" fmla="*/ 220 h 353"/>
                  <a:gd name="T20" fmla="*/ 95 w 186"/>
                  <a:gd name="T21" fmla="*/ 152 h 353"/>
                  <a:gd name="T22" fmla="*/ 120 w 186"/>
                  <a:gd name="T23" fmla="*/ 108 h 353"/>
                  <a:gd name="T24" fmla="*/ 160 w 186"/>
                  <a:gd name="T25" fmla="*/ 59 h 353"/>
                  <a:gd name="T26" fmla="*/ 125 w 186"/>
                  <a:gd name="T27" fmla="*/ 1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6" h="353">
                    <a:moveTo>
                      <a:pt x="125" y="14"/>
                    </a:moveTo>
                    <a:cubicBezTo>
                      <a:pt x="121" y="13"/>
                      <a:pt x="115" y="14"/>
                      <a:pt x="110" y="18"/>
                    </a:cubicBezTo>
                    <a:cubicBezTo>
                      <a:pt x="91" y="29"/>
                      <a:pt x="74" y="45"/>
                      <a:pt x="61" y="63"/>
                    </a:cubicBezTo>
                    <a:cubicBezTo>
                      <a:pt x="32" y="98"/>
                      <a:pt x="16" y="147"/>
                      <a:pt x="8" y="190"/>
                    </a:cubicBezTo>
                    <a:cubicBezTo>
                      <a:pt x="7" y="198"/>
                      <a:pt x="5" y="206"/>
                      <a:pt x="4" y="213"/>
                    </a:cubicBezTo>
                    <a:cubicBezTo>
                      <a:pt x="1" y="236"/>
                      <a:pt x="0" y="259"/>
                      <a:pt x="1" y="282"/>
                    </a:cubicBezTo>
                    <a:cubicBezTo>
                      <a:pt x="1" y="286"/>
                      <a:pt x="2" y="290"/>
                      <a:pt x="4" y="294"/>
                    </a:cubicBezTo>
                    <a:cubicBezTo>
                      <a:pt x="7" y="315"/>
                      <a:pt x="16" y="338"/>
                      <a:pt x="36" y="344"/>
                    </a:cubicBezTo>
                    <a:cubicBezTo>
                      <a:pt x="65" y="353"/>
                      <a:pt x="74" y="319"/>
                      <a:pt x="75" y="299"/>
                    </a:cubicBezTo>
                    <a:cubicBezTo>
                      <a:pt x="76" y="272"/>
                      <a:pt x="74" y="246"/>
                      <a:pt x="78" y="220"/>
                    </a:cubicBezTo>
                    <a:cubicBezTo>
                      <a:pt x="81" y="197"/>
                      <a:pt x="87" y="174"/>
                      <a:pt x="95" y="152"/>
                    </a:cubicBezTo>
                    <a:cubicBezTo>
                      <a:pt x="102" y="137"/>
                      <a:pt x="111" y="122"/>
                      <a:pt x="120" y="108"/>
                    </a:cubicBezTo>
                    <a:cubicBezTo>
                      <a:pt x="131" y="92"/>
                      <a:pt x="145" y="72"/>
                      <a:pt x="160" y="59"/>
                    </a:cubicBezTo>
                    <a:cubicBezTo>
                      <a:pt x="186" y="36"/>
                      <a:pt x="153" y="0"/>
                      <a:pt x="12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6" name="Freeform 7"/>
              <p:cNvSpPr/>
              <p:nvPr/>
            </p:nvSpPr>
            <p:spPr bwMode="auto">
              <a:xfrm>
                <a:off x="3690938" y="4449763"/>
                <a:ext cx="225425" cy="314325"/>
              </a:xfrm>
              <a:custGeom>
                <a:avLst/>
                <a:gdLst>
                  <a:gd name="T0" fmla="*/ 77 w 83"/>
                  <a:gd name="T1" fmla="*/ 26 h 116"/>
                  <a:gd name="T2" fmla="*/ 43 w 83"/>
                  <a:gd name="T3" fmla="*/ 0 h 116"/>
                  <a:gd name="T4" fmla="*/ 8 w 83"/>
                  <a:gd name="T5" fmla="*/ 26 h 116"/>
                  <a:gd name="T6" fmla="*/ 22 w 83"/>
                  <a:gd name="T7" fmla="*/ 104 h 116"/>
                  <a:gd name="T8" fmla="*/ 67 w 83"/>
                  <a:gd name="T9" fmla="*/ 98 h 116"/>
                  <a:gd name="T10" fmla="*/ 73 w 83"/>
                  <a:gd name="T11" fmla="*/ 84 h 116"/>
                  <a:gd name="T12" fmla="*/ 74 w 83"/>
                  <a:gd name="T13" fmla="*/ 80 h 116"/>
                  <a:gd name="T14" fmla="*/ 78 w 83"/>
                  <a:gd name="T15" fmla="*/ 73 h 116"/>
                  <a:gd name="T16" fmla="*/ 77 w 83"/>
                  <a:gd name="T17" fmla="*/ 2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77" y="26"/>
                    </a:moveTo>
                    <a:cubicBezTo>
                      <a:pt x="71" y="11"/>
                      <a:pt x="60" y="0"/>
                      <a:pt x="43" y="0"/>
                    </a:cubicBezTo>
                    <a:cubicBezTo>
                      <a:pt x="26" y="0"/>
                      <a:pt x="14" y="11"/>
                      <a:pt x="8" y="26"/>
                    </a:cubicBezTo>
                    <a:cubicBezTo>
                      <a:pt x="0" y="51"/>
                      <a:pt x="0" y="85"/>
                      <a:pt x="22" y="104"/>
                    </a:cubicBezTo>
                    <a:cubicBezTo>
                      <a:pt x="34" y="115"/>
                      <a:pt x="59" y="116"/>
                      <a:pt x="67" y="98"/>
                    </a:cubicBezTo>
                    <a:cubicBezTo>
                      <a:pt x="69" y="94"/>
                      <a:pt x="72" y="89"/>
                      <a:pt x="73" y="84"/>
                    </a:cubicBezTo>
                    <a:cubicBezTo>
                      <a:pt x="73" y="83"/>
                      <a:pt x="74" y="81"/>
                      <a:pt x="74" y="80"/>
                    </a:cubicBezTo>
                    <a:cubicBezTo>
                      <a:pt x="75" y="78"/>
                      <a:pt x="76" y="75"/>
                      <a:pt x="78" y="73"/>
                    </a:cubicBezTo>
                    <a:cubicBezTo>
                      <a:pt x="83" y="58"/>
                      <a:pt x="83" y="40"/>
                      <a:pt x="77"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7" name="Freeform 8"/>
              <p:cNvSpPr/>
              <p:nvPr/>
            </p:nvSpPr>
            <p:spPr bwMode="auto">
              <a:xfrm>
                <a:off x="3897313" y="4745038"/>
                <a:ext cx="200025" cy="195263"/>
              </a:xfrm>
              <a:custGeom>
                <a:avLst/>
                <a:gdLst>
                  <a:gd name="T0" fmla="*/ 72 w 74"/>
                  <a:gd name="T1" fmla="*/ 26 h 72"/>
                  <a:gd name="T2" fmla="*/ 56 w 74"/>
                  <a:gd name="T3" fmla="*/ 5 h 72"/>
                  <a:gd name="T4" fmla="*/ 47 w 74"/>
                  <a:gd name="T5" fmla="*/ 2 h 72"/>
                  <a:gd name="T6" fmla="*/ 31 w 74"/>
                  <a:gd name="T7" fmla="*/ 1 h 72"/>
                  <a:gd name="T8" fmla="*/ 26 w 74"/>
                  <a:gd name="T9" fmla="*/ 2 h 72"/>
                  <a:gd name="T10" fmla="*/ 17 w 74"/>
                  <a:gd name="T11" fmla="*/ 6 h 72"/>
                  <a:gd name="T12" fmla="*/ 3 w 74"/>
                  <a:gd name="T13" fmla="*/ 23 h 72"/>
                  <a:gd name="T14" fmla="*/ 1 w 74"/>
                  <a:gd name="T15" fmla="*/ 27 h 72"/>
                  <a:gd name="T16" fmla="*/ 0 w 74"/>
                  <a:gd name="T17" fmla="*/ 36 h 72"/>
                  <a:gd name="T18" fmla="*/ 1 w 74"/>
                  <a:gd name="T19" fmla="*/ 46 h 72"/>
                  <a:gd name="T20" fmla="*/ 8 w 74"/>
                  <a:gd name="T21" fmla="*/ 58 h 72"/>
                  <a:gd name="T22" fmla="*/ 14 w 74"/>
                  <a:gd name="T23" fmla="*/ 64 h 72"/>
                  <a:gd name="T24" fmla="*/ 22 w 74"/>
                  <a:gd name="T25" fmla="*/ 69 h 72"/>
                  <a:gd name="T26" fmla="*/ 31 w 74"/>
                  <a:gd name="T27" fmla="*/ 71 h 72"/>
                  <a:gd name="T28" fmla="*/ 45 w 74"/>
                  <a:gd name="T29" fmla="*/ 71 h 72"/>
                  <a:gd name="T30" fmla="*/ 47 w 74"/>
                  <a:gd name="T31" fmla="*/ 70 h 72"/>
                  <a:gd name="T32" fmla="*/ 59 w 74"/>
                  <a:gd name="T33" fmla="*/ 64 h 72"/>
                  <a:gd name="T34" fmla="*/ 69 w 74"/>
                  <a:gd name="T35" fmla="*/ 54 h 72"/>
                  <a:gd name="T36" fmla="*/ 73 w 74"/>
                  <a:gd name="T37" fmla="*/ 41 h 72"/>
                  <a:gd name="T38" fmla="*/ 72 w 74"/>
                  <a:gd name="T39"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72">
                    <a:moveTo>
                      <a:pt x="72" y="26"/>
                    </a:moveTo>
                    <a:cubicBezTo>
                      <a:pt x="69" y="18"/>
                      <a:pt x="64" y="10"/>
                      <a:pt x="56" y="5"/>
                    </a:cubicBezTo>
                    <a:cubicBezTo>
                      <a:pt x="53" y="4"/>
                      <a:pt x="50" y="3"/>
                      <a:pt x="47" y="2"/>
                    </a:cubicBezTo>
                    <a:cubicBezTo>
                      <a:pt x="42" y="0"/>
                      <a:pt x="36" y="0"/>
                      <a:pt x="31" y="1"/>
                    </a:cubicBezTo>
                    <a:cubicBezTo>
                      <a:pt x="29" y="2"/>
                      <a:pt x="28" y="2"/>
                      <a:pt x="26" y="2"/>
                    </a:cubicBezTo>
                    <a:cubicBezTo>
                      <a:pt x="23" y="3"/>
                      <a:pt x="20" y="4"/>
                      <a:pt x="17" y="6"/>
                    </a:cubicBezTo>
                    <a:cubicBezTo>
                      <a:pt x="10" y="9"/>
                      <a:pt x="4" y="15"/>
                      <a:pt x="3" y="23"/>
                    </a:cubicBezTo>
                    <a:cubicBezTo>
                      <a:pt x="2" y="25"/>
                      <a:pt x="2" y="26"/>
                      <a:pt x="1" y="27"/>
                    </a:cubicBezTo>
                    <a:cubicBezTo>
                      <a:pt x="1" y="30"/>
                      <a:pt x="0" y="33"/>
                      <a:pt x="0" y="36"/>
                    </a:cubicBezTo>
                    <a:cubicBezTo>
                      <a:pt x="0" y="39"/>
                      <a:pt x="1" y="43"/>
                      <a:pt x="1" y="46"/>
                    </a:cubicBezTo>
                    <a:cubicBezTo>
                      <a:pt x="2" y="50"/>
                      <a:pt x="5" y="54"/>
                      <a:pt x="8" y="58"/>
                    </a:cubicBezTo>
                    <a:cubicBezTo>
                      <a:pt x="9" y="61"/>
                      <a:pt x="11" y="63"/>
                      <a:pt x="14" y="64"/>
                    </a:cubicBezTo>
                    <a:cubicBezTo>
                      <a:pt x="16" y="66"/>
                      <a:pt x="19" y="68"/>
                      <a:pt x="22" y="69"/>
                    </a:cubicBezTo>
                    <a:cubicBezTo>
                      <a:pt x="25" y="70"/>
                      <a:pt x="28" y="71"/>
                      <a:pt x="31" y="71"/>
                    </a:cubicBezTo>
                    <a:cubicBezTo>
                      <a:pt x="36" y="72"/>
                      <a:pt x="40" y="72"/>
                      <a:pt x="45" y="71"/>
                    </a:cubicBezTo>
                    <a:cubicBezTo>
                      <a:pt x="46" y="71"/>
                      <a:pt x="47" y="70"/>
                      <a:pt x="47" y="70"/>
                    </a:cubicBezTo>
                    <a:cubicBezTo>
                      <a:pt x="52" y="69"/>
                      <a:pt x="56" y="67"/>
                      <a:pt x="59" y="64"/>
                    </a:cubicBezTo>
                    <a:cubicBezTo>
                      <a:pt x="63" y="61"/>
                      <a:pt x="66" y="58"/>
                      <a:pt x="69" y="54"/>
                    </a:cubicBezTo>
                    <a:cubicBezTo>
                      <a:pt x="71" y="50"/>
                      <a:pt x="72" y="45"/>
                      <a:pt x="73" y="41"/>
                    </a:cubicBezTo>
                    <a:cubicBezTo>
                      <a:pt x="74" y="36"/>
                      <a:pt x="74" y="31"/>
                      <a:pt x="72"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8" name="Freeform 9"/>
              <p:cNvSpPr/>
              <p:nvPr/>
            </p:nvSpPr>
            <p:spPr bwMode="auto">
              <a:xfrm>
                <a:off x="4094163" y="4897438"/>
                <a:ext cx="125413" cy="122238"/>
              </a:xfrm>
              <a:custGeom>
                <a:avLst/>
                <a:gdLst>
                  <a:gd name="T0" fmla="*/ 34 w 46"/>
                  <a:gd name="T1" fmla="*/ 3 h 45"/>
                  <a:gd name="T2" fmla="*/ 20 w 46"/>
                  <a:gd name="T3" fmla="*/ 1 h 45"/>
                  <a:gd name="T4" fmla="*/ 8 w 46"/>
                  <a:gd name="T5" fmla="*/ 7 h 45"/>
                  <a:gd name="T6" fmla="*/ 3 w 46"/>
                  <a:gd name="T7" fmla="*/ 30 h 45"/>
                  <a:gd name="T8" fmla="*/ 29 w 46"/>
                  <a:gd name="T9" fmla="*/ 43 h 45"/>
                  <a:gd name="T10" fmla="*/ 29 w 46"/>
                  <a:gd name="T11" fmla="*/ 43 h 45"/>
                  <a:gd name="T12" fmla="*/ 44 w 46"/>
                  <a:gd name="T13" fmla="*/ 28 h 45"/>
                  <a:gd name="T14" fmla="*/ 44 w 46"/>
                  <a:gd name="T15" fmla="*/ 28 h 45"/>
                  <a:gd name="T16" fmla="*/ 34 w 46"/>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4" y="3"/>
                    </a:moveTo>
                    <a:cubicBezTo>
                      <a:pt x="30" y="1"/>
                      <a:pt x="25" y="0"/>
                      <a:pt x="20" y="1"/>
                    </a:cubicBezTo>
                    <a:cubicBezTo>
                      <a:pt x="16" y="1"/>
                      <a:pt x="11" y="3"/>
                      <a:pt x="8" y="7"/>
                    </a:cubicBezTo>
                    <a:cubicBezTo>
                      <a:pt x="2" y="13"/>
                      <a:pt x="0" y="22"/>
                      <a:pt x="3" y="30"/>
                    </a:cubicBezTo>
                    <a:cubicBezTo>
                      <a:pt x="8" y="40"/>
                      <a:pt x="18" y="45"/>
                      <a:pt x="29" y="43"/>
                    </a:cubicBezTo>
                    <a:cubicBezTo>
                      <a:pt x="29" y="43"/>
                      <a:pt x="29" y="43"/>
                      <a:pt x="29" y="43"/>
                    </a:cubicBezTo>
                    <a:cubicBezTo>
                      <a:pt x="36" y="41"/>
                      <a:pt x="42" y="35"/>
                      <a:pt x="44" y="28"/>
                    </a:cubicBezTo>
                    <a:cubicBezTo>
                      <a:pt x="44" y="28"/>
                      <a:pt x="44" y="28"/>
                      <a:pt x="44" y="28"/>
                    </a:cubicBezTo>
                    <a:cubicBezTo>
                      <a:pt x="46" y="18"/>
                      <a:pt x="42" y="8"/>
                      <a:pt x="34" y="3"/>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9" name="Freeform 10"/>
              <p:cNvSpPr/>
              <p:nvPr/>
            </p:nvSpPr>
            <p:spPr bwMode="auto">
              <a:xfrm>
                <a:off x="4611688" y="3490913"/>
                <a:ext cx="257175" cy="284163"/>
              </a:xfrm>
              <a:custGeom>
                <a:avLst/>
                <a:gdLst>
                  <a:gd name="T0" fmla="*/ 91 w 95"/>
                  <a:gd name="T1" fmla="*/ 65 h 105"/>
                  <a:gd name="T2" fmla="*/ 69 w 95"/>
                  <a:gd name="T3" fmla="*/ 35 h 105"/>
                  <a:gd name="T4" fmla="*/ 60 w 95"/>
                  <a:gd name="T5" fmla="*/ 20 h 105"/>
                  <a:gd name="T6" fmla="*/ 20 w 95"/>
                  <a:gd name="T7" fmla="*/ 9 h 105"/>
                  <a:gd name="T8" fmla="*/ 9 w 95"/>
                  <a:gd name="T9" fmla="*/ 50 h 105"/>
                  <a:gd name="T10" fmla="*/ 18 w 95"/>
                  <a:gd name="T11" fmla="*/ 65 h 105"/>
                  <a:gd name="T12" fmla="*/ 22 w 95"/>
                  <a:gd name="T13" fmla="*/ 72 h 105"/>
                  <a:gd name="T14" fmla="*/ 22 w 95"/>
                  <a:gd name="T15" fmla="*/ 74 h 105"/>
                  <a:gd name="T16" fmla="*/ 23 w 95"/>
                  <a:gd name="T17" fmla="*/ 76 h 105"/>
                  <a:gd name="T18" fmla="*/ 44 w 95"/>
                  <a:gd name="T19" fmla="*/ 97 h 105"/>
                  <a:gd name="T20" fmla="*/ 70 w 95"/>
                  <a:gd name="T21" fmla="*/ 102 h 105"/>
                  <a:gd name="T22" fmla="*/ 91 w 95"/>
                  <a:gd name="T23"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105">
                    <a:moveTo>
                      <a:pt x="91" y="65"/>
                    </a:moveTo>
                    <a:cubicBezTo>
                      <a:pt x="87" y="53"/>
                      <a:pt x="80" y="42"/>
                      <a:pt x="69" y="35"/>
                    </a:cubicBezTo>
                    <a:cubicBezTo>
                      <a:pt x="67" y="30"/>
                      <a:pt x="64" y="25"/>
                      <a:pt x="60" y="20"/>
                    </a:cubicBezTo>
                    <a:cubicBezTo>
                      <a:pt x="52" y="7"/>
                      <a:pt x="34" y="0"/>
                      <a:pt x="20" y="9"/>
                    </a:cubicBezTo>
                    <a:cubicBezTo>
                      <a:pt x="7" y="18"/>
                      <a:pt x="0" y="36"/>
                      <a:pt x="9" y="50"/>
                    </a:cubicBezTo>
                    <a:cubicBezTo>
                      <a:pt x="12" y="55"/>
                      <a:pt x="15" y="60"/>
                      <a:pt x="18" y="65"/>
                    </a:cubicBezTo>
                    <a:cubicBezTo>
                      <a:pt x="19" y="67"/>
                      <a:pt x="20" y="70"/>
                      <a:pt x="22" y="72"/>
                    </a:cubicBezTo>
                    <a:cubicBezTo>
                      <a:pt x="22" y="73"/>
                      <a:pt x="22" y="73"/>
                      <a:pt x="22" y="74"/>
                    </a:cubicBezTo>
                    <a:cubicBezTo>
                      <a:pt x="23" y="74"/>
                      <a:pt x="23" y="75"/>
                      <a:pt x="23" y="76"/>
                    </a:cubicBezTo>
                    <a:cubicBezTo>
                      <a:pt x="27" y="86"/>
                      <a:pt x="35" y="94"/>
                      <a:pt x="44" y="97"/>
                    </a:cubicBezTo>
                    <a:cubicBezTo>
                      <a:pt x="52" y="102"/>
                      <a:pt x="61" y="105"/>
                      <a:pt x="70" y="102"/>
                    </a:cubicBezTo>
                    <a:cubicBezTo>
                      <a:pt x="85" y="97"/>
                      <a:pt x="95" y="81"/>
                      <a:pt x="91" y="6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0" name="Freeform 11"/>
              <p:cNvSpPr/>
              <p:nvPr/>
            </p:nvSpPr>
            <p:spPr bwMode="auto">
              <a:xfrm>
                <a:off x="4895851" y="3846513"/>
                <a:ext cx="236538" cy="500063"/>
              </a:xfrm>
              <a:custGeom>
                <a:avLst/>
                <a:gdLst>
                  <a:gd name="T0" fmla="*/ 72 w 87"/>
                  <a:gd name="T1" fmla="*/ 37 h 185"/>
                  <a:gd name="T2" fmla="*/ 12 w 87"/>
                  <a:gd name="T3" fmla="*/ 53 h 185"/>
                  <a:gd name="T4" fmla="*/ 21 w 87"/>
                  <a:gd name="T5" fmla="*/ 92 h 185"/>
                  <a:gd name="T6" fmla="*/ 23 w 87"/>
                  <a:gd name="T7" fmla="*/ 144 h 185"/>
                  <a:gd name="T8" fmla="*/ 80 w 87"/>
                  <a:gd name="T9" fmla="*/ 152 h 185"/>
                  <a:gd name="T10" fmla="*/ 72 w 87"/>
                  <a:gd name="T11" fmla="*/ 37 h 185"/>
                </a:gdLst>
                <a:ahLst/>
                <a:cxnLst>
                  <a:cxn ang="0">
                    <a:pos x="T0" y="T1"/>
                  </a:cxn>
                  <a:cxn ang="0">
                    <a:pos x="T2" y="T3"/>
                  </a:cxn>
                  <a:cxn ang="0">
                    <a:pos x="T4" y="T5"/>
                  </a:cxn>
                  <a:cxn ang="0">
                    <a:pos x="T6" y="T7"/>
                  </a:cxn>
                  <a:cxn ang="0">
                    <a:pos x="T8" y="T9"/>
                  </a:cxn>
                  <a:cxn ang="0">
                    <a:pos x="T10" y="T11"/>
                  </a:cxn>
                </a:cxnLst>
                <a:rect l="0" t="0" r="r" b="b"/>
                <a:pathLst>
                  <a:path w="87" h="185">
                    <a:moveTo>
                      <a:pt x="72" y="37"/>
                    </a:moveTo>
                    <a:cubicBezTo>
                      <a:pt x="58" y="0"/>
                      <a:pt x="0" y="14"/>
                      <a:pt x="12" y="53"/>
                    </a:cubicBezTo>
                    <a:cubicBezTo>
                      <a:pt x="16" y="66"/>
                      <a:pt x="19" y="79"/>
                      <a:pt x="21" y="92"/>
                    </a:cubicBezTo>
                    <a:cubicBezTo>
                      <a:pt x="22" y="109"/>
                      <a:pt x="23" y="127"/>
                      <a:pt x="23" y="144"/>
                    </a:cubicBezTo>
                    <a:cubicBezTo>
                      <a:pt x="22" y="176"/>
                      <a:pt x="74" y="185"/>
                      <a:pt x="80" y="152"/>
                    </a:cubicBezTo>
                    <a:cubicBezTo>
                      <a:pt x="87" y="112"/>
                      <a:pt x="86" y="74"/>
                      <a:pt x="72" y="3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1" name="Freeform 12"/>
              <p:cNvSpPr/>
              <p:nvPr/>
            </p:nvSpPr>
            <p:spPr bwMode="auto">
              <a:xfrm>
                <a:off x="4832351" y="4587875"/>
                <a:ext cx="196850" cy="328613"/>
              </a:xfrm>
              <a:custGeom>
                <a:avLst/>
                <a:gdLst>
                  <a:gd name="T0" fmla="*/ 60 w 73"/>
                  <a:gd name="T1" fmla="*/ 17 h 121"/>
                  <a:gd name="T2" fmla="*/ 35 w 73"/>
                  <a:gd name="T3" fmla="*/ 7 h 121"/>
                  <a:gd name="T4" fmla="*/ 21 w 73"/>
                  <a:gd name="T5" fmla="*/ 21 h 121"/>
                  <a:gd name="T6" fmla="*/ 18 w 73"/>
                  <a:gd name="T7" fmla="*/ 26 h 121"/>
                  <a:gd name="T8" fmla="*/ 5 w 73"/>
                  <a:gd name="T9" fmla="*/ 56 h 121"/>
                  <a:gd name="T10" fmla="*/ 6 w 73"/>
                  <a:gd name="T11" fmla="*/ 56 h 121"/>
                  <a:gd name="T12" fmla="*/ 6 w 73"/>
                  <a:gd name="T13" fmla="*/ 68 h 121"/>
                  <a:gd name="T14" fmla="*/ 3 w 73"/>
                  <a:gd name="T15" fmla="*/ 112 h 121"/>
                  <a:gd name="T16" fmla="*/ 11 w 73"/>
                  <a:gd name="T17" fmla="*/ 118 h 121"/>
                  <a:gd name="T18" fmla="*/ 72 w 73"/>
                  <a:gd name="T19" fmla="*/ 40 h 121"/>
                  <a:gd name="T20" fmla="*/ 60 w 73"/>
                  <a:gd name="T21"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21">
                    <a:moveTo>
                      <a:pt x="60" y="17"/>
                    </a:moveTo>
                    <a:cubicBezTo>
                      <a:pt x="56" y="7"/>
                      <a:pt x="44" y="0"/>
                      <a:pt x="35" y="7"/>
                    </a:cubicBezTo>
                    <a:cubicBezTo>
                      <a:pt x="29" y="11"/>
                      <a:pt x="25" y="16"/>
                      <a:pt x="21" y="21"/>
                    </a:cubicBezTo>
                    <a:cubicBezTo>
                      <a:pt x="20" y="23"/>
                      <a:pt x="19" y="24"/>
                      <a:pt x="18" y="26"/>
                    </a:cubicBezTo>
                    <a:cubicBezTo>
                      <a:pt x="13" y="35"/>
                      <a:pt x="8" y="45"/>
                      <a:pt x="5" y="56"/>
                    </a:cubicBezTo>
                    <a:cubicBezTo>
                      <a:pt x="5" y="56"/>
                      <a:pt x="5" y="56"/>
                      <a:pt x="6" y="56"/>
                    </a:cubicBezTo>
                    <a:cubicBezTo>
                      <a:pt x="5" y="60"/>
                      <a:pt x="5" y="65"/>
                      <a:pt x="6" y="68"/>
                    </a:cubicBezTo>
                    <a:cubicBezTo>
                      <a:pt x="2" y="82"/>
                      <a:pt x="0" y="96"/>
                      <a:pt x="3" y="112"/>
                    </a:cubicBezTo>
                    <a:cubicBezTo>
                      <a:pt x="4" y="116"/>
                      <a:pt x="8" y="118"/>
                      <a:pt x="11" y="118"/>
                    </a:cubicBezTo>
                    <a:cubicBezTo>
                      <a:pt x="54" y="121"/>
                      <a:pt x="68" y="75"/>
                      <a:pt x="72" y="40"/>
                    </a:cubicBezTo>
                    <a:cubicBezTo>
                      <a:pt x="73" y="30"/>
                      <a:pt x="67" y="21"/>
                      <a:pt x="60" y="1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2" name="Freeform 13"/>
              <p:cNvSpPr/>
              <p:nvPr/>
            </p:nvSpPr>
            <p:spPr bwMode="auto">
              <a:xfrm>
                <a:off x="4637088" y="4891088"/>
                <a:ext cx="130175" cy="144463"/>
              </a:xfrm>
              <a:custGeom>
                <a:avLst/>
                <a:gdLst>
                  <a:gd name="T0" fmla="*/ 35 w 48"/>
                  <a:gd name="T1" fmla="*/ 5 h 53"/>
                  <a:gd name="T2" fmla="*/ 8 w 48"/>
                  <a:gd name="T3" fmla="*/ 12 h 53"/>
                  <a:gd name="T4" fmla="*/ 1 w 48"/>
                  <a:gd name="T5" fmla="*/ 26 h 53"/>
                  <a:gd name="T6" fmla="*/ 9 w 48"/>
                  <a:gd name="T7" fmla="*/ 49 h 53"/>
                  <a:gd name="T8" fmla="*/ 33 w 48"/>
                  <a:gd name="T9" fmla="*/ 45 h 53"/>
                  <a:gd name="T10" fmla="*/ 42 w 48"/>
                  <a:gd name="T11" fmla="*/ 32 h 53"/>
                  <a:gd name="T12" fmla="*/ 35 w 48"/>
                  <a:gd name="T13" fmla="*/ 5 h 53"/>
                </a:gdLst>
                <a:ahLst/>
                <a:cxnLst>
                  <a:cxn ang="0">
                    <a:pos x="T0" y="T1"/>
                  </a:cxn>
                  <a:cxn ang="0">
                    <a:pos x="T2" y="T3"/>
                  </a:cxn>
                  <a:cxn ang="0">
                    <a:pos x="T4" y="T5"/>
                  </a:cxn>
                  <a:cxn ang="0">
                    <a:pos x="T6" y="T7"/>
                  </a:cxn>
                  <a:cxn ang="0">
                    <a:pos x="T8" y="T9"/>
                  </a:cxn>
                  <a:cxn ang="0">
                    <a:pos x="T10" y="T11"/>
                  </a:cxn>
                  <a:cxn ang="0">
                    <a:pos x="T12" y="T13"/>
                  </a:cxn>
                </a:cxnLst>
                <a:rect l="0" t="0" r="r" b="b"/>
                <a:pathLst>
                  <a:path w="48" h="53">
                    <a:moveTo>
                      <a:pt x="35" y="5"/>
                    </a:moveTo>
                    <a:cubicBezTo>
                      <a:pt x="26" y="0"/>
                      <a:pt x="13" y="2"/>
                      <a:pt x="8" y="12"/>
                    </a:cubicBezTo>
                    <a:cubicBezTo>
                      <a:pt x="6" y="17"/>
                      <a:pt x="3" y="21"/>
                      <a:pt x="1" y="26"/>
                    </a:cubicBezTo>
                    <a:cubicBezTo>
                      <a:pt x="0" y="34"/>
                      <a:pt x="2" y="44"/>
                      <a:pt x="9" y="49"/>
                    </a:cubicBezTo>
                    <a:cubicBezTo>
                      <a:pt x="17" y="53"/>
                      <a:pt x="27" y="50"/>
                      <a:pt x="33" y="45"/>
                    </a:cubicBezTo>
                    <a:cubicBezTo>
                      <a:pt x="37" y="41"/>
                      <a:pt x="39" y="36"/>
                      <a:pt x="42" y="32"/>
                    </a:cubicBezTo>
                    <a:cubicBezTo>
                      <a:pt x="48" y="23"/>
                      <a:pt x="44" y="10"/>
                      <a:pt x="35" y="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3" name="Freeform 14"/>
              <p:cNvSpPr/>
              <p:nvPr/>
            </p:nvSpPr>
            <p:spPr bwMode="auto">
              <a:xfrm>
                <a:off x="4541838" y="4989513"/>
                <a:ext cx="73025" cy="77788"/>
              </a:xfrm>
              <a:custGeom>
                <a:avLst/>
                <a:gdLst>
                  <a:gd name="T0" fmla="*/ 22 w 27"/>
                  <a:gd name="T1" fmla="*/ 4 h 29"/>
                  <a:gd name="T2" fmla="*/ 10 w 27"/>
                  <a:gd name="T3" fmla="*/ 1 h 29"/>
                  <a:gd name="T4" fmla="*/ 1 w 27"/>
                  <a:gd name="T5" fmla="*/ 10 h 29"/>
                  <a:gd name="T6" fmla="*/ 2 w 27"/>
                  <a:gd name="T7" fmla="*/ 22 h 29"/>
                  <a:gd name="T8" fmla="*/ 10 w 27"/>
                  <a:gd name="T9" fmla="*/ 28 h 29"/>
                  <a:gd name="T10" fmla="*/ 11 w 27"/>
                  <a:gd name="T11" fmla="*/ 28 h 29"/>
                  <a:gd name="T12" fmla="*/ 11 w 27"/>
                  <a:gd name="T13" fmla="*/ 28 h 29"/>
                  <a:gd name="T14" fmla="*/ 21 w 27"/>
                  <a:gd name="T15" fmla="*/ 26 h 29"/>
                  <a:gd name="T16" fmla="*/ 27 w 27"/>
                  <a:gd name="T17" fmla="*/ 14 h 29"/>
                  <a:gd name="T18" fmla="*/ 22 w 27"/>
                  <a:gd name="T19"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9">
                    <a:moveTo>
                      <a:pt x="22" y="4"/>
                    </a:moveTo>
                    <a:cubicBezTo>
                      <a:pt x="19" y="1"/>
                      <a:pt x="15" y="0"/>
                      <a:pt x="10" y="1"/>
                    </a:cubicBezTo>
                    <a:cubicBezTo>
                      <a:pt x="6" y="2"/>
                      <a:pt x="2" y="6"/>
                      <a:pt x="1" y="10"/>
                    </a:cubicBezTo>
                    <a:cubicBezTo>
                      <a:pt x="1" y="14"/>
                      <a:pt x="0" y="18"/>
                      <a:pt x="2" y="22"/>
                    </a:cubicBezTo>
                    <a:cubicBezTo>
                      <a:pt x="3" y="25"/>
                      <a:pt x="6" y="28"/>
                      <a:pt x="10" y="28"/>
                    </a:cubicBezTo>
                    <a:cubicBezTo>
                      <a:pt x="10" y="28"/>
                      <a:pt x="11" y="28"/>
                      <a:pt x="11" y="28"/>
                    </a:cubicBezTo>
                    <a:cubicBezTo>
                      <a:pt x="11" y="28"/>
                      <a:pt x="11" y="28"/>
                      <a:pt x="11" y="28"/>
                    </a:cubicBezTo>
                    <a:cubicBezTo>
                      <a:pt x="14" y="29"/>
                      <a:pt x="18" y="27"/>
                      <a:pt x="21" y="26"/>
                    </a:cubicBezTo>
                    <a:cubicBezTo>
                      <a:pt x="25" y="24"/>
                      <a:pt x="27" y="18"/>
                      <a:pt x="27" y="14"/>
                    </a:cubicBezTo>
                    <a:cubicBezTo>
                      <a:pt x="27" y="10"/>
                      <a:pt x="25" y="6"/>
                      <a:pt x="22" y="4"/>
                    </a:cubicBezTo>
                  </a:path>
                </a:pathLst>
              </a:custGeom>
              <a:solidFill>
                <a:srgbClr val="FBCD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4" name="Freeform 15"/>
              <p:cNvSpPr>
                <a:spLocks noEditPoints="1"/>
              </p:cNvSpPr>
              <p:nvPr/>
            </p:nvSpPr>
            <p:spPr bwMode="auto">
              <a:xfrm>
                <a:off x="4043363" y="2387600"/>
                <a:ext cx="644525" cy="742950"/>
              </a:xfrm>
              <a:custGeom>
                <a:avLst/>
                <a:gdLst>
                  <a:gd name="T0" fmla="*/ 226 w 238"/>
                  <a:gd name="T1" fmla="*/ 257 h 274"/>
                  <a:gd name="T2" fmla="*/ 225 w 238"/>
                  <a:gd name="T3" fmla="*/ 252 h 274"/>
                  <a:gd name="T4" fmla="*/ 224 w 238"/>
                  <a:gd name="T5" fmla="*/ 248 h 274"/>
                  <a:gd name="T6" fmla="*/ 223 w 238"/>
                  <a:gd name="T7" fmla="*/ 245 h 274"/>
                  <a:gd name="T8" fmla="*/ 221 w 238"/>
                  <a:gd name="T9" fmla="*/ 242 h 274"/>
                  <a:gd name="T10" fmla="*/ 218 w 238"/>
                  <a:gd name="T11" fmla="*/ 235 h 274"/>
                  <a:gd name="T12" fmla="*/ 215 w 238"/>
                  <a:gd name="T13" fmla="*/ 232 h 274"/>
                  <a:gd name="T14" fmla="*/ 198 w 238"/>
                  <a:gd name="T15" fmla="*/ 210 h 274"/>
                  <a:gd name="T16" fmla="*/ 211 w 238"/>
                  <a:gd name="T17" fmla="*/ 193 h 274"/>
                  <a:gd name="T18" fmla="*/ 221 w 238"/>
                  <a:gd name="T19" fmla="*/ 175 h 274"/>
                  <a:gd name="T20" fmla="*/ 222 w 238"/>
                  <a:gd name="T21" fmla="*/ 170 h 274"/>
                  <a:gd name="T22" fmla="*/ 222 w 238"/>
                  <a:gd name="T23" fmla="*/ 170 h 274"/>
                  <a:gd name="T24" fmla="*/ 209 w 238"/>
                  <a:gd name="T25" fmla="*/ 153 h 274"/>
                  <a:gd name="T26" fmla="*/ 185 w 238"/>
                  <a:gd name="T27" fmla="*/ 138 h 274"/>
                  <a:gd name="T28" fmla="*/ 217 w 238"/>
                  <a:gd name="T29" fmla="*/ 104 h 274"/>
                  <a:gd name="T30" fmla="*/ 189 w 238"/>
                  <a:gd name="T31" fmla="*/ 33 h 274"/>
                  <a:gd name="T32" fmla="*/ 175 w 238"/>
                  <a:gd name="T33" fmla="*/ 28 h 274"/>
                  <a:gd name="T34" fmla="*/ 148 w 238"/>
                  <a:gd name="T35" fmla="*/ 4 h 274"/>
                  <a:gd name="T36" fmla="*/ 115 w 238"/>
                  <a:gd name="T37" fmla="*/ 6 h 274"/>
                  <a:gd name="T38" fmla="*/ 114 w 238"/>
                  <a:gd name="T39" fmla="*/ 6 h 274"/>
                  <a:gd name="T40" fmla="*/ 22 w 238"/>
                  <a:gd name="T41" fmla="*/ 54 h 274"/>
                  <a:gd name="T42" fmla="*/ 12 w 238"/>
                  <a:gd name="T43" fmla="*/ 59 h 274"/>
                  <a:gd name="T44" fmla="*/ 13 w 238"/>
                  <a:gd name="T45" fmla="*/ 100 h 274"/>
                  <a:gd name="T46" fmla="*/ 13 w 238"/>
                  <a:gd name="T47" fmla="*/ 104 h 274"/>
                  <a:gd name="T48" fmla="*/ 24 w 238"/>
                  <a:gd name="T49" fmla="*/ 121 h 274"/>
                  <a:gd name="T50" fmla="*/ 38 w 238"/>
                  <a:gd name="T51" fmla="*/ 124 h 274"/>
                  <a:gd name="T52" fmla="*/ 39 w 238"/>
                  <a:gd name="T53" fmla="*/ 127 h 274"/>
                  <a:gd name="T54" fmla="*/ 33 w 238"/>
                  <a:gd name="T55" fmla="*/ 134 h 274"/>
                  <a:gd name="T56" fmla="*/ 26 w 238"/>
                  <a:gd name="T57" fmla="*/ 139 h 274"/>
                  <a:gd name="T58" fmla="*/ 26 w 238"/>
                  <a:gd name="T59" fmla="*/ 139 h 274"/>
                  <a:gd name="T60" fmla="*/ 2 w 238"/>
                  <a:gd name="T61" fmla="*/ 174 h 274"/>
                  <a:gd name="T62" fmla="*/ 24 w 238"/>
                  <a:gd name="T63" fmla="*/ 213 h 274"/>
                  <a:gd name="T64" fmla="*/ 3 w 238"/>
                  <a:gd name="T65" fmla="*/ 261 h 274"/>
                  <a:gd name="T66" fmla="*/ 24 w 238"/>
                  <a:gd name="T67" fmla="*/ 273 h 274"/>
                  <a:gd name="T68" fmla="*/ 112 w 238"/>
                  <a:gd name="T69" fmla="*/ 264 h 274"/>
                  <a:gd name="T70" fmla="*/ 144 w 238"/>
                  <a:gd name="T71" fmla="*/ 261 h 274"/>
                  <a:gd name="T72" fmla="*/ 149 w 238"/>
                  <a:gd name="T73" fmla="*/ 263 h 274"/>
                  <a:gd name="T74" fmla="*/ 159 w 238"/>
                  <a:gd name="T75" fmla="*/ 266 h 274"/>
                  <a:gd name="T76" fmla="*/ 165 w 238"/>
                  <a:gd name="T77" fmla="*/ 266 h 274"/>
                  <a:gd name="T78" fmla="*/ 172 w 238"/>
                  <a:gd name="T79" fmla="*/ 268 h 274"/>
                  <a:gd name="T80" fmla="*/ 187 w 238"/>
                  <a:gd name="T81" fmla="*/ 270 h 274"/>
                  <a:gd name="T82" fmla="*/ 202 w 238"/>
                  <a:gd name="T83" fmla="*/ 268 h 274"/>
                  <a:gd name="T84" fmla="*/ 207 w 238"/>
                  <a:gd name="T85" fmla="*/ 269 h 274"/>
                  <a:gd name="T86" fmla="*/ 226 w 238"/>
                  <a:gd name="T87" fmla="*/ 257 h 274"/>
                  <a:gd name="T88" fmla="*/ 44 w 238"/>
                  <a:gd name="T89" fmla="*/ 183 h 274"/>
                  <a:gd name="T90" fmla="*/ 44 w 238"/>
                  <a:gd name="T91" fmla="*/ 184 h 274"/>
                  <a:gd name="T92" fmla="*/ 43 w 238"/>
                  <a:gd name="T93" fmla="*/ 184 h 274"/>
                  <a:gd name="T94" fmla="*/ 41 w 238"/>
                  <a:gd name="T95" fmla="*/ 181 h 274"/>
                  <a:gd name="T96" fmla="*/ 41 w 238"/>
                  <a:gd name="T97" fmla="*/ 181 h 274"/>
                  <a:gd name="T98" fmla="*/ 44 w 238"/>
                  <a:gd name="T99" fmla="*/ 175 h 274"/>
                  <a:gd name="T100" fmla="*/ 46 w 238"/>
                  <a:gd name="T101" fmla="*/ 177 h 274"/>
                  <a:gd name="T102" fmla="*/ 44 w 238"/>
                  <a:gd name="T103" fmla="*/ 18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274">
                    <a:moveTo>
                      <a:pt x="226" y="257"/>
                    </a:moveTo>
                    <a:cubicBezTo>
                      <a:pt x="226" y="255"/>
                      <a:pt x="226" y="254"/>
                      <a:pt x="225" y="252"/>
                    </a:cubicBezTo>
                    <a:cubicBezTo>
                      <a:pt x="225" y="251"/>
                      <a:pt x="225" y="249"/>
                      <a:pt x="224" y="248"/>
                    </a:cubicBezTo>
                    <a:cubicBezTo>
                      <a:pt x="224" y="247"/>
                      <a:pt x="224" y="246"/>
                      <a:pt x="223" y="245"/>
                    </a:cubicBezTo>
                    <a:cubicBezTo>
                      <a:pt x="223" y="244"/>
                      <a:pt x="222" y="243"/>
                      <a:pt x="221" y="242"/>
                    </a:cubicBezTo>
                    <a:cubicBezTo>
                      <a:pt x="221" y="240"/>
                      <a:pt x="219" y="237"/>
                      <a:pt x="218" y="235"/>
                    </a:cubicBezTo>
                    <a:cubicBezTo>
                      <a:pt x="217" y="234"/>
                      <a:pt x="216" y="233"/>
                      <a:pt x="215" y="232"/>
                    </a:cubicBezTo>
                    <a:cubicBezTo>
                      <a:pt x="209" y="225"/>
                      <a:pt x="204" y="217"/>
                      <a:pt x="198" y="210"/>
                    </a:cubicBezTo>
                    <a:cubicBezTo>
                      <a:pt x="204" y="206"/>
                      <a:pt x="208" y="199"/>
                      <a:pt x="211" y="193"/>
                    </a:cubicBezTo>
                    <a:cubicBezTo>
                      <a:pt x="218" y="190"/>
                      <a:pt x="224" y="183"/>
                      <a:pt x="221" y="175"/>
                    </a:cubicBezTo>
                    <a:cubicBezTo>
                      <a:pt x="222" y="174"/>
                      <a:pt x="222" y="172"/>
                      <a:pt x="222" y="170"/>
                    </a:cubicBezTo>
                    <a:cubicBezTo>
                      <a:pt x="222" y="170"/>
                      <a:pt x="222" y="170"/>
                      <a:pt x="222" y="170"/>
                    </a:cubicBezTo>
                    <a:cubicBezTo>
                      <a:pt x="224" y="162"/>
                      <a:pt x="217" y="154"/>
                      <a:pt x="209" y="153"/>
                    </a:cubicBezTo>
                    <a:cubicBezTo>
                      <a:pt x="203" y="146"/>
                      <a:pt x="194" y="141"/>
                      <a:pt x="185" y="138"/>
                    </a:cubicBezTo>
                    <a:cubicBezTo>
                      <a:pt x="196" y="127"/>
                      <a:pt x="208" y="116"/>
                      <a:pt x="217" y="104"/>
                    </a:cubicBezTo>
                    <a:cubicBezTo>
                      <a:pt x="238" y="75"/>
                      <a:pt x="205" y="54"/>
                      <a:pt x="189" y="33"/>
                    </a:cubicBezTo>
                    <a:cubicBezTo>
                      <a:pt x="185" y="29"/>
                      <a:pt x="180" y="27"/>
                      <a:pt x="175" y="28"/>
                    </a:cubicBezTo>
                    <a:cubicBezTo>
                      <a:pt x="167" y="18"/>
                      <a:pt x="159" y="8"/>
                      <a:pt x="148" y="4"/>
                    </a:cubicBezTo>
                    <a:cubicBezTo>
                      <a:pt x="138" y="0"/>
                      <a:pt x="125" y="0"/>
                      <a:pt x="115" y="6"/>
                    </a:cubicBezTo>
                    <a:cubicBezTo>
                      <a:pt x="115" y="6"/>
                      <a:pt x="114" y="6"/>
                      <a:pt x="114" y="6"/>
                    </a:cubicBezTo>
                    <a:cubicBezTo>
                      <a:pt x="78" y="2"/>
                      <a:pt x="44" y="26"/>
                      <a:pt x="22" y="54"/>
                    </a:cubicBezTo>
                    <a:cubicBezTo>
                      <a:pt x="19" y="55"/>
                      <a:pt x="15" y="56"/>
                      <a:pt x="12" y="59"/>
                    </a:cubicBezTo>
                    <a:cubicBezTo>
                      <a:pt x="0" y="71"/>
                      <a:pt x="1" y="90"/>
                      <a:pt x="13" y="100"/>
                    </a:cubicBezTo>
                    <a:cubicBezTo>
                      <a:pt x="13" y="102"/>
                      <a:pt x="13" y="103"/>
                      <a:pt x="13" y="104"/>
                    </a:cubicBezTo>
                    <a:cubicBezTo>
                      <a:pt x="15" y="110"/>
                      <a:pt x="19" y="117"/>
                      <a:pt x="24" y="121"/>
                    </a:cubicBezTo>
                    <a:cubicBezTo>
                      <a:pt x="28" y="124"/>
                      <a:pt x="33" y="126"/>
                      <a:pt x="38" y="124"/>
                    </a:cubicBezTo>
                    <a:cubicBezTo>
                      <a:pt x="38" y="125"/>
                      <a:pt x="39" y="126"/>
                      <a:pt x="39" y="127"/>
                    </a:cubicBezTo>
                    <a:cubicBezTo>
                      <a:pt x="37" y="129"/>
                      <a:pt x="35" y="131"/>
                      <a:pt x="33" y="134"/>
                    </a:cubicBezTo>
                    <a:cubicBezTo>
                      <a:pt x="30" y="135"/>
                      <a:pt x="28" y="137"/>
                      <a:pt x="26" y="139"/>
                    </a:cubicBezTo>
                    <a:cubicBezTo>
                      <a:pt x="26" y="139"/>
                      <a:pt x="26" y="139"/>
                      <a:pt x="26" y="139"/>
                    </a:cubicBezTo>
                    <a:cubicBezTo>
                      <a:pt x="19" y="153"/>
                      <a:pt x="0" y="154"/>
                      <a:pt x="2" y="174"/>
                    </a:cubicBezTo>
                    <a:cubicBezTo>
                      <a:pt x="3" y="188"/>
                      <a:pt x="14" y="201"/>
                      <a:pt x="24" y="213"/>
                    </a:cubicBezTo>
                    <a:cubicBezTo>
                      <a:pt x="9" y="224"/>
                      <a:pt x="0" y="238"/>
                      <a:pt x="3" y="261"/>
                    </a:cubicBezTo>
                    <a:cubicBezTo>
                      <a:pt x="5" y="270"/>
                      <a:pt x="16" y="274"/>
                      <a:pt x="24" y="273"/>
                    </a:cubicBezTo>
                    <a:cubicBezTo>
                      <a:pt x="53" y="268"/>
                      <a:pt x="83" y="266"/>
                      <a:pt x="112" y="264"/>
                    </a:cubicBezTo>
                    <a:cubicBezTo>
                      <a:pt x="119" y="264"/>
                      <a:pt x="133" y="264"/>
                      <a:pt x="144" y="261"/>
                    </a:cubicBezTo>
                    <a:cubicBezTo>
                      <a:pt x="146" y="262"/>
                      <a:pt x="147" y="262"/>
                      <a:pt x="149" y="263"/>
                    </a:cubicBezTo>
                    <a:cubicBezTo>
                      <a:pt x="152" y="264"/>
                      <a:pt x="155" y="265"/>
                      <a:pt x="159" y="266"/>
                    </a:cubicBezTo>
                    <a:cubicBezTo>
                      <a:pt x="161" y="267"/>
                      <a:pt x="163" y="267"/>
                      <a:pt x="165" y="266"/>
                    </a:cubicBezTo>
                    <a:cubicBezTo>
                      <a:pt x="167" y="267"/>
                      <a:pt x="170" y="267"/>
                      <a:pt x="172" y="268"/>
                    </a:cubicBezTo>
                    <a:cubicBezTo>
                      <a:pt x="177" y="269"/>
                      <a:pt x="182" y="269"/>
                      <a:pt x="187" y="270"/>
                    </a:cubicBezTo>
                    <a:cubicBezTo>
                      <a:pt x="190" y="270"/>
                      <a:pt x="197" y="268"/>
                      <a:pt x="202" y="268"/>
                    </a:cubicBezTo>
                    <a:cubicBezTo>
                      <a:pt x="203" y="269"/>
                      <a:pt x="205" y="269"/>
                      <a:pt x="207" y="269"/>
                    </a:cubicBezTo>
                    <a:cubicBezTo>
                      <a:pt x="215" y="272"/>
                      <a:pt x="227" y="267"/>
                      <a:pt x="226" y="257"/>
                    </a:cubicBezTo>
                    <a:moveTo>
                      <a:pt x="44" y="183"/>
                    </a:moveTo>
                    <a:cubicBezTo>
                      <a:pt x="44" y="183"/>
                      <a:pt x="44" y="183"/>
                      <a:pt x="44" y="184"/>
                    </a:cubicBezTo>
                    <a:cubicBezTo>
                      <a:pt x="43" y="184"/>
                      <a:pt x="43" y="184"/>
                      <a:pt x="43" y="184"/>
                    </a:cubicBezTo>
                    <a:cubicBezTo>
                      <a:pt x="43" y="183"/>
                      <a:pt x="42" y="182"/>
                      <a:pt x="41" y="181"/>
                    </a:cubicBezTo>
                    <a:cubicBezTo>
                      <a:pt x="41" y="181"/>
                      <a:pt x="41" y="181"/>
                      <a:pt x="41" y="181"/>
                    </a:cubicBezTo>
                    <a:cubicBezTo>
                      <a:pt x="42" y="179"/>
                      <a:pt x="43" y="177"/>
                      <a:pt x="44" y="175"/>
                    </a:cubicBezTo>
                    <a:cubicBezTo>
                      <a:pt x="44" y="176"/>
                      <a:pt x="45" y="176"/>
                      <a:pt x="46" y="177"/>
                    </a:cubicBezTo>
                    <a:cubicBezTo>
                      <a:pt x="45" y="179"/>
                      <a:pt x="44" y="181"/>
                      <a:pt x="44" y="183"/>
                    </a:cubicBezTo>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5" name="Freeform 16"/>
              <p:cNvSpPr/>
              <p:nvPr/>
            </p:nvSpPr>
            <p:spPr bwMode="auto">
              <a:xfrm>
                <a:off x="4046538" y="2524125"/>
                <a:ext cx="582613" cy="215900"/>
              </a:xfrm>
              <a:custGeom>
                <a:avLst/>
                <a:gdLst>
                  <a:gd name="T0" fmla="*/ 213 w 215"/>
                  <a:gd name="T1" fmla="*/ 48 h 80"/>
                  <a:gd name="T2" fmla="*/ 214 w 215"/>
                  <a:gd name="T3" fmla="*/ 49 h 80"/>
                  <a:gd name="T4" fmla="*/ 214 w 215"/>
                  <a:gd name="T5" fmla="*/ 46 h 80"/>
                  <a:gd name="T6" fmla="*/ 214 w 215"/>
                  <a:gd name="T7" fmla="*/ 38 h 80"/>
                  <a:gd name="T8" fmla="*/ 189 w 215"/>
                  <a:gd name="T9" fmla="*/ 17 h 80"/>
                  <a:gd name="T10" fmla="*/ 188 w 215"/>
                  <a:gd name="T11" fmla="*/ 16 h 80"/>
                  <a:gd name="T12" fmla="*/ 152 w 215"/>
                  <a:gd name="T13" fmla="*/ 2 h 80"/>
                  <a:gd name="T14" fmla="*/ 143 w 215"/>
                  <a:gd name="T15" fmla="*/ 0 h 80"/>
                  <a:gd name="T16" fmla="*/ 143 w 215"/>
                  <a:gd name="T17" fmla="*/ 0 h 80"/>
                  <a:gd name="T18" fmla="*/ 118 w 215"/>
                  <a:gd name="T19" fmla="*/ 2 h 80"/>
                  <a:gd name="T20" fmla="*/ 109 w 215"/>
                  <a:gd name="T21" fmla="*/ 5 h 80"/>
                  <a:gd name="T22" fmla="*/ 76 w 215"/>
                  <a:gd name="T23" fmla="*/ 5 h 80"/>
                  <a:gd name="T24" fmla="*/ 52 w 215"/>
                  <a:gd name="T25" fmla="*/ 11 h 80"/>
                  <a:gd name="T26" fmla="*/ 51 w 215"/>
                  <a:gd name="T27" fmla="*/ 11 h 80"/>
                  <a:gd name="T28" fmla="*/ 25 w 215"/>
                  <a:gd name="T29" fmla="*/ 16 h 80"/>
                  <a:gd name="T30" fmla="*/ 15 w 215"/>
                  <a:gd name="T31" fmla="*/ 18 h 80"/>
                  <a:gd name="T32" fmla="*/ 9 w 215"/>
                  <a:gd name="T33" fmla="*/ 46 h 80"/>
                  <a:gd name="T34" fmla="*/ 9 w 215"/>
                  <a:gd name="T35" fmla="*/ 46 h 80"/>
                  <a:gd name="T36" fmla="*/ 18 w 215"/>
                  <a:gd name="T37" fmla="*/ 57 h 80"/>
                  <a:gd name="T38" fmla="*/ 18 w 215"/>
                  <a:gd name="T39" fmla="*/ 59 h 80"/>
                  <a:gd name="T40" fmla="*/ 33 w 215"/>
                  <a:gd name="T41" fmla="*/ 76 h 80"/>
                  <a:gd name="T42" fmla="*/ 43 w 215"/>
                  <a:gd name="T43" fmla="*/ 77 h 80"/>
                  <a:gd name="T44" fmla="*/ 51 w 215"/>
                  <a:gd name="T45" fmla="*/ 77 h 80"/>
                  <a:gd name="T46" fmla="*/ 71 w 215"/>
                  <a:gd name="T47" fmla="*/ 72 h 80"/>
                  <a:gd name="T48" fmla="*/ 74 w 215"/>
                  <a:gd name="T49" fmla="*/ 73 h 80"/>
                  <a:gd name="T50" fmla="*/ 154 w 215"/>
                  <a:gd name="T51" fmla="*/ 77 h 80"/>
                  <a:gd name="T52" fmla="*/ 169 w 215"/>
                  <a:gd name="T53" fmla="*/ 75 h 80"/>
                  <a:gd name="T54" fmla="*/ 195 w 215"/>
                  <a:gd name="T55" fmla="*/ 68 h 80"/>
                  <a:gd name="T56" fmla="*/ 198 w 215"/>
                  <a:gd name="T57" fmla="*/ 61 h 80"/>
                  <a:gd name="T58" fmla="*/ 201 w 215"/>
                  <a:gd name="T59" fmla="*/ 59 h 80"/>
                  <a:gd name="T60" fmla="*/ 212 w 215"/>
                  <a:gd name="T61" fmla="*/ 52 h 80"/>
                  <a:gd name="T62" fmla="*/ 214 w 215"/>
                  <a:gd name="T63" fmla="*/ 49 h 80"/>
                  <a:gd name="T64" fmla="*/ 213 w 215"/>
                  <a:gd name="T65" fmla="*/ 48 h 80"/>
                  <a:gd name="T66" fmla="*/ 213 w 215"/>
                  <a:gd name="T67"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5" h="80">
                    <a:moveTo>
                      <a:pt x="213" y="48"/>
                    </a:moveTo>
                    <a:cubicBezTo>
                      <a:pt x="214" y="49"/>
                      <a:pt x="214" y="49"/>
                      <a:pt x="214" y="49"/>
                    </a:cubicBezTo>
                    <a:cubicBezTo>
                      <a:pt x="214" y="48"/>
                      <a:pt x="214" y="47"/>
                      <a:pt x="214" y="46"/>
                    </a:cubicBezTo>
                    <a:cubicBezTo>
                      <a:pt x="215" y="44"/>
                      <a:pt x="215" y="41"/>
                      <a:pt x="214" y="38"/>
                    </a:cubicBezTo>
                    <a:cubicBezTo>
                      <a:pt x="213" y="26"/>
                      <a:pt x="201" y="20"/>
                      <a:pt x="189" y="17"/>
                    </a:cubicBezTo>
                    <a:cubicBezTo>
                      <a:pt x="188" y="17"/>
                      <a:pt x="188" y="16"/>
                      <a:pt x="188" y="16"/>
                    </a:cubicBezTo>
                    <a:cubicBezTo>
                      <a:pt x="178" y="7"/>
                      <a:pt x="165" y="3"/>
                      <a:pt x="152" y="2"/>
                    </a:cubicBezTo>
                    <a:cubicBezTo>
                      <a:pt x="149" y="1"/>
                      <a:pt x="147" y="1"/>
                      <a:pt x="143" y="0"/>
                    </a:cubicBezTo>
                    <a:cubicBezTo>
                      <a:pt x="143" y="0"/>
                      <a:pt x="143" y="0"/>
                      <a:pt x="143" y="0"/>
                    </a:cubicBezTo>
                    <a:cubicBezTo>
                      <a:pt x="135" y="1"/>
                      <a:pt x="127" y="1"/>
                      <a:pt x="118" y="2"/>
                    </a:cubicBezTo>
                    <a:cubicBezTo>
                      <a:pt x="114" y="2"/>
                      <a:pt x="112" y="3"/>
                      <a:pt x="109" y="5"/>
                    </a:cubicBezTo>
                    <a:cubicBezTo>
                      <a:pt x="98" y="2"/>
                      <a:pt x="86" y="4"/>
                      <a:pt x="76" y="5"/>
                    </a:cubicBezTo>
                    <a:cubicBezTo>
                      <a:pt x="67" y="7"/>
                      <a:pt x="59" y="8"/>
                      <a:pt x="52" y="11"/>
                    </a:cubicBezTo>
                    <a:cubicBezTo>
                      <a:pt x="52" y="11"/>
                      <a:pt x="51" y="11"/>
                      <a:pt x="51" y="11"/>
                    </a:cubicBezTo>
                    <a:cubicBezTo>
                      <a:pt x="43" y="13"/>
                      <a:pt x="34" y="15"/>
                      <a:pt x="25" y="16"/>
                    </a:cubicBezTo>
                    <a:cubicBezTo>
                      <a:pt x="22" y="17"/>
                      <a:pt x="18" y="17"/>
                      <a:pt x="15" y="18"/>
                    </a:cubicBezTo>
                    <a:cubicBezTo>
                      <a:pt x="0" y="21"/>
                      <a:pt x="0" y="37"/>
                      <a:pt x="9" y="46"/>
                    </a:cubicBezTo>
                    <a:cubicBezTo>
                      <a:pt x="9" y="46"/>
                      <a:pt x="9" y="46"/>
                      <a:pt x="9" y="46"/>
                    </a:cubicBezTo>
                    <a:cubicBezTo>
                      <a:pt x="10" y="51"/>
                      <a:pt x="13" y="55"/>
                      <a:pt x="18" y="57"/>
                    </a:cubicBezTo>
                    <a:cubicBezTo>
                      <a:pt x="18" y="58"/>
                      <a:pt x="18" y="58"/>
                      <a:pt x="18" y="59"/>
                    </a:cubicBezTo>
                    <a:cubicBezTo>
                      <a:pt x="20" y="67"/>
                      <a:pt x="25" y="73"/>
                      <a:pt x="33" y="76"/>
                    </a:cubicBezTo>
                    <a:cubicBezTo>
                      <a:pt x="37" y="77"/>
                      <a:pt x="40" y="77"/>
                      <a:pt x="43" y="77"/>
                    </a:cubicBezTo>
                    <a:cubicBezTo>
                      <a:pt x="45" y="78"/>
                      <a:pt x="48" y="78"/>
                      <a:pt x="51" y="77"/>
                    </a:cubicBezTo>
                    <a:cubicBezTo>
                      <a:pt x="58" y="76"/>
                      <a:pt x="65" y="75"/>
                      <a:pt x="71" y="72"/>
                    </a:cubicBezTo>
                    <a:cubicBezTo>
                      <a:pt x="72" y="72"/>
                      <a:pt x="73" y="73"/>
                      <a:pt x="74" y="73"/>
                    </a:cubicBezTo>
                    <a:cubicBezTo>
                      <a:pt x="101" y="70"/>
                      <a:pt x="127" y="76"/>
                      <a:pt x="154" y="77"/>
                    </a:cubicBezTo>
                    <a:cubicBezTo>
                      <a:pt x="159" y="78"/>
                      <a:pt x="164" y="77"/>
                      <a:pt x="169" y="75"/>
                    </a:cubicBezTo>
                    <a:cubicBezTo>
                      <a:pt x="177" y="80"/>
                      <a:pt x="188" y="80"/>
                      <a:pt x="195" y="68"/>
                    </a:cubicBezTo>
                    <a:cubicBezTo>
                      <a:pt x="196" y="66"/>
                      <a:pt x="197" y="64"/>
                      <a:pt x="198" y="61"/>
                    </a:cubicBezTo>
                    <a:cubicBezTo>
                      <a:pt x="199" y="61"/>
                      <a:pt x="200" y="60"/>
                      <a:pt x="201" y="59"/>
                    </a:cubicBezTo>
                    <a:cubicBezTo>
                      <a:pt x="206" y="59"/>
                      <a:pt x="210" y="57"/>
                      <a:pt x="212" y="52"/>
                    </a:cubicBezTo>
                    <a:cubicBezTo>
                      <a:pt x="213" y="51"/>
                      <a:pt x="213" y="50"/>
                      <a:pt x="214" y="49"/>
                    </a:cubicBezTo>
                    <a:cubicBezTo>
                      <a:pt x="213" y="49"/>
                      <a:pt x="213" y="49"/>
                      <a:pt x="213" y="48"/>
                    </a:cubicBezTo>
                    <a:cubicBezTo>
                      <a:pt x="213" y="48"/>
                      <a:pt x="213" y="48"/>
                      <a:pt x="213" y="48"/>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6" name="Freeform 17"/>
              <p:cNvSpPr/>
              <p:nvPr/>
            </p:nvSpPr>
            <p:spPr bwMode="auto">
              <a:xfrm>
                <a:off x="4040188" y="2801938"/>
                <a:ext cx="585788" cy="184150"/>
              </a:xfrm>
              <a:custGeom>
                <a:avLst/>
                <a:gdLst>
                  <a:gd name="T0" fmla="*/ 216 w 216"/>
                  <a:gd name="T1" fmla="*/ 27 h 68"/>
                  <a:gd name="T2" fmla="*/ 205 w 216"/>
                  <a:gd name="T3" fmla="*/ 13 h 68"/>
                  <a:gd name="T4" fmla="*/ 118 w 216"/>
                  <a:gd name="T5" fmla="*/ 3 h 68"/>
                  <a:gd name="T6" fmla="*/ 101 w 216"/>
                  <a:gd name="T7" fmla="*/ 5 h 68"/>
                  <a:gd name="T8" fmla="*/ 56 w 216"/>
                  <a:gd name="T9" fmla="*/ 8 h 68"/>
                  <a:gd name="T10" fmla="*/ 48 w 216"/>
                  <a:gd name="T11" fmla="*/ 5 h 68"/>
                  <a:gd name="T12" fmla="*/ 22 w 216"/>
                  <a:gd name="T13" fmla="*/ 10 h 68"/>
                  <a:gd name="T14" fmla="*/ 20 w 216"/>
                  <a:gd name="T15" fmla="*/ 12 h 68"/>
                  <a:gd name="T16" fmla="*/ 10 w 216"/>
                  <a:gd name="T17" fmla="*/ 19 h 68"/>
                  <a:gd name="T18" fmla="*/ 23 w 216"/>
                  <a:gd name="T19" fmla="*/ 42 h 68"/>
                  <a:gd name="T20" fmla="*/ 39 w 216"/>
                  <a:gd name="T21" fmla="*/ 63 h 68"/>
                  <a:gd name="T22" fmla="*/ 116 w 216"/>
                  <a:gd name="T23" fmla="*/ 53 h 68"/>
                  <a:gd name="T24" fmla="*/ 196 w 216"/>
                  <a:gd name="T25" fmla="*/ 59 h 68"/>
                  <a:gd name="T26" fmla="*/ 212 w 216"/>
                  <a:gd name="T27" fmla="*/ 49 h 68"/>
                  <a:gd name="T28" fmla="*/ 216 w 216"/>
                  <a:gd name="T29" fmla="*/ 2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 h="68">
                    <a:moveTo>
                      <a:pt x="216" y="27"/>
                    </a:moveTo>
                    <a:cubicBezTo>
                      <a:pt x="215" y="20"/>
                      <a:pt x="211" y="15"/>
                      <a:pt x="205" y="13"/>
                    </a:cubicBezTo>
                    <a:cubicBezTo>
                      <a:pt x="176" y="4"/>
                      <a:pt x="147" y="0"/>
                      <a:pt x="118" y="3"/>
                    </a:cubicBezTo>
                    <a:cubicBezTo>
                      <a:pt x="112" y="3"/>
                      <a:pt x="107" y="4"/>
                      <a:pt x="101" y="5"/>
                    </a:cubicBezTo>
                    <a:cubicBezTo>
                      <a:pt x="86" y="5"/>
                      <a:pt x="71" y="6"/>
                      <a:pt x="56" y="8"/>
                    </a:cubicBezTo>
                    <a:cubicBezTo>
                      <a:pt x="54" y="6"/>
                      <a:pt x="51" y="5"/>
                      <a:pt x="48" y="5"/>
                    </a:cubicBezTo>
                    <a:cubicBezTo>
                      <a:pt x="38" y="4"/>
                      <a:pt x="30" y="6"/>
                      <a:pt x="22" y="10"/>
                    </a:cubicBezTo>
                    <a:cubicBezTo>
                      <a:pt x="21" y="11"/>
                      <a:pt x="21" y="11"/>
                      <a:pt x="20" y="12"/>
                    </a:cubicBezTo>
                    <a:cubicBezTo>
                      <a:pt x="17" y="14"/>
                      <a:pt x="13" y="16"/>
                      <a:pt x="10" y="19"/>
                    </a:cubicBezTo>
                    <a:cubicBezTo>
                      <a:pt x="0" y="28"/>
                      <a:pt x="11" y="44"/>
                      <a:pt x="23" y="42"/>
                    </a:cubicBezTo>
                    <a:cubicBezTo>
                      <a:pt x="17" y="52"/>
                      <a:pt x="25" y="68"/>
                      <a:pt x="39" y="63"/>
                    </a:cubicBezTo>
                    <a:cubicBezTo>
                      <a:pt x="64" y="54"/>
                      <a:pt x="89" y="52"/>
                      <a:pt x="116" y="53"/>
                    </a:cubicBezTo>
                    <a:cubicBezTo>
                      <a:pt x="142" y="53"/>
                      <a:pt x="170" y="53"/>
                      <a:pt x="196" y="59"/>
                    </a:cubicBezTo>
                    <a:cubicBezTo>
                      <a:pt x="203" y="60"/>
                      <a:pt x="209" y="56"/>
                      <a:pt x="212" y="49"/>
                    </a:cubicBezTo>
                    <a:cubicBezTo>
                      <a:pt x="215" y="42"/>
                      <a:pt x="216" y="35"/>
                      <a:pt x="216" y="27"/>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7" name="Freeform 18"/>
              <p:cNvSpPr/>
              <p:nvPr/>
            </p:nvSpPr>
            <p:spPr bwMode="auto">
              <a:xfrm>
                <a:off x="4029076" y="3027363"/>
                <a:ext cx="628650" cy="107950"/>
              </a:xfrm>
              <a:custGeom>
                <a:avLst/>
                <a:gdLst>
                  <a:gd name="T0" fmla="*/ 222 w 232"/>
                  <a:gd name="T1" fmla="*/ 12 h 40"/>
                  <a:gd name="T2" fmla="*/ 222 w 232"/>
                  <a:gd name="T3" fmla="*/ 12 h 40"/>
                  <a:gd name="T4" fmla="*/ 200 w 232"/>
                  <a:gd name="T5" fmla="*/ 7 h 40"/>
                  <a:gd name="T6" fmla="*/ 191 w 232"/>
                  <a:gd name="T7" fmla="*/ 5 h 40"/>
                  <a:gd name="T8" fmla="*/ 170 w 232"/>
                  <a:gd name="T9" fmla="*/ 3 h 40"/>
                  <a:gd name="T10" fmla="*/ 121 w 232"/>
                  <a:gd name="T11" fmla="*/ 1 h 40"/>
                  <a:gd name="T12" fmla="*/ 56 w 232"/>
                  <a:gd name="T13" fmla="*/ 7 h 40"/>
                  <a:gd name="T14" fmla="*/ 45 w 232"/>
                  <a:gd name="T15" fmla="*/ 0 h 40"/>
                  <a:gd name="T16" fmla="*/ 10 w 232"/>
                  <a:gd name="T17" fmla="*/ 4 h 40"/>
                  <a:gd name="T18" fmla="*/ 5 w 232"/>
                  <a:gd name="T19" fmla="*/ 25 h 40"/>
                  <a:gd name="T20" fmla="*/ 18 w 232"/>
                  <a:gd name="T21" fmla="*/ 38 h 40"/>
                  <a:gd name="T22" fmla="*/ 72 w 232"/>
                  <a:gd name="T23" fmla="*/ 33 h 40"/>
                  <a:gd name="T24" fmla="*/ 122 w 232"/>
                  <a:gd name="T25" fmla="*/ 31 h 40"/>
                  <a:gd name="T26" fmla="*/ 173 w 232"/>
                  <a:gd name="T27" fmla="*/ 33 h 40"/>
                  <a:gd name="T28" fmla="*/ 222 w 232"/>
                  <a:gd name="T29" fmla="*/ 31 h 40"/>
                  <a:gd name="T30" fmla="*/ 222 w 232"/>
                  <a:gd name="T3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40">
                    <a:moveTo>
                      <a:pt x="222" y="12"/>
                    </a:moveTo>
                    <a:cubicBezTo>
                      <a:pt x="222" y="12"/>
                      <a:pt x="222" y="12"/>
                      <a:pt x="222" y="12"/>
                    </a:cubicBezTo>
                    <a:cubicBezTo>
                      <a:pt x="215" y="9"/>
                      <a:pt x="208" y="8"/>
                      <a:pt x="200" y="7"/>
                    </a:cubicBezTo>
                    <a:cubicBezTo>
                      <a:pt x="197" y="6"/>
                      <a:pt x="194" y="5"/>
                      <a:pt x="191" y="5"/>
                    </a:cubicBezTo>
                    <a:cubicBezTo>
                      <a:pt x="184" y="4"/>
                      <a:pt x="177" y="3"/>
                      <a:pt x="170" y="3"/>
                    </a:cubicBezTo>
                    <a:cubicBezTo>
                      <a:pt x="154" y="1"/>
                      <a:pt x="138" y="1"/>
                      <a:pt x="121" y="1"/>
                    </a:cubicBezTo>
                    <a:cubicBezTo>
                      <a:pt x="99" y="1"/>
                      <a:pt x="78" y="3"/>
                      <a:pt x="56" y="7"/>
                    </a:cubicBezTo>
                    <a:cubicBezTo>
                      <a:pt x="54" y="3"/>
                      <a:pt x="51" y="0"/>
                      <a:pt x="45" y="0"/>
                    </a:cubicBezTo>
                    <a:cubicBezTo>
                      <a:pt x="33" y="0"/>
                      <a:pt x="22" y="1"/>
                      <a:pt x="10" y="4"/>
                    </a:cubicBezTo>
                    <a:cubicBezTo>
                      <a:pt x="1" y="6"/>
                      <a:pt x="0" y="19"/>
                      <a:pt x="5" y="25"/>
                    </a:cubicBezTo>
                    <a:cubicBezTo>
                      <a:pt x="5" y="31"/>
                      <a:pt x="10" y="37"/>
                      <a:pt x="18" y="38"/>
                    </a:cubicBezTo>
                    <a:cubicBezTo>
                      <a:pt x="36" y="40"/>
                      <a:pt x="54" y="34"/>
                      <a:pt x="72" y="33"/>
                    </a:cubicBezTo>
                    <a:cubicBezTo>
                      <a:pt x="89" y="32"/>
                      <a:pt x="106" y="31"/>
                      <a:pt x="122" y="31"/>
                    </a:cubicBezTo>
                    <a:cubicBezTo>
                      <a:pt x="139" y="32"/>
                      <a:pt x="156" y="32"/>
                      <a:pt x="173" y="33"/>
                    </a:cubicBezTo>
                    <a:cubicBezTo>
                      <a:pt x="189" y="33"/>
                      <a:pt x="206" y="36"/>
                      <a:pt x="222" y="31"/>
                    </a:cubicBezTo>
                    <a:cubicBezTo>
                      <a:pt x="232" y="28"/>
                      <a:pt x="231" y="14"/>
                      <a:pt x="222" y="12"/>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8" name="Freeform 19"/>
              <p:cNvSpPr/>
              <p:nvPr/>
            </p:nvSpPr>
            <p:spPr bwMode="auto">
              <a:xfrm>
                <a:off x="4267201" y="-120650"/>
                <a:ext cx="176213" cy="2511425"/>
              </a:xfrm>
              <a:custGeom>
                <a:avLst/>
                <a:gdLst>
                  <a:gd name="T0" fmla="*/ 57 w 65"/>
                  <a:gd name="T1" fmla="*/ 814 h 927"/>
                  <a:gd name="T2" fmla="*/ 52 w 65"/>
                  <a:gd name="T3" fmla="*/ 733 h 927"/>
                  <a:gd name="T4" fmla="*/ 49 w 65"/>
                  <a:gd name="T5" fmla="*/ 725 h 927"/>
                  <a:gd name="T6" fmla="*/ 50 w 65"/>
                  <a:gd name="T7" fmla="*/ 712 h 927"/>
                  <a:gd name="T8" fmla="*/ 54 w 65"/>
                  <a:gd name="T9" fmla="*/ 695 h 927"/>
                  <a:gd name="T10" fmla="*/ 56 w 65"/>
                  <a:gd name="T11" fmla="*/ 620 h 927"/>
                  <a:gd name="T12" fmla="*/ 53 w 65"/>
                  <a:gd name="T13" fmla="*/ 558 h 927"/>
                  <a:gd name="T14" fmla="*/ 53 w 65"/>
                  <a:gd name="T15" fmla="*/ 535 h 927"/>
                  <a:gd name="T16" fmla="*/ 55 w 65"/>
                  <a:gd name="T17" fmla="*/ 455 h 927"/>
                  <a:gd name="T18" fmla="*/ 50 w 65"/>
                  <a:gd name="T19" fmla="*/ 398 h 927"/>
                  <a:gd name="T20" fmla="*/ 51 w 65"/>
                  <a:gd name="T21" fmla="*/ 390 h 927"/>
                  <a:gd name="T22" fmla="*/ 50 w 65"/>
                  <a:gd name="T23" fmla="*/ 318 h 927"/>
                  <a:gd name="T24" fmla="*/ 52 w 65"/>
                  <a:gd name="T25" fmla="*/ 270 h 927"/>
                  <a:gd name="T26" fmla="*/ 53 w 65"/>
                  <a:gd name="T27" fmla="*/ 241 h 927"/>
                  <a:gd name="T28" fmla="*/ 53 w 65"/>
                  <a:gd name="T29" fmla="*/ 237 h 927"/>
                  <a:gd name="T30" fmla="*/ 60 w 65"/>
                  <a:gd name="T31" fmla="*/ 156 h 927"/>
                  <a:gd name="T32" fmla="*/ 55 w 65"/>
                  <a:gd name="T33" fmla="*/ 87 h 927"/>
                  <a:gd name="T34" fmla="*/ 57 w 65"/>
                  <a:gd name="T35" fmla="*/ 82 h 927"/>
                  <a:gd name="T36" fmla="*/ 54 w 65"/>
                  <a:gd name="T37" fmla="*/ 21 h 927"/>
                  <a:gd name="T38" fmla="*/ 41 w 65"/>
                  <a:gd name="T39" fmla="*/ 7 h 927"/>
                  <a:gd name="T40" fmla="*/ 18 w 65"/>
                  <a:gd name="T41" fmla="*/ 11 h 927"/>
                  <a:gd name="T42" fmla="*/ 12 w 65"/>
                  <a:gd name="T43" fmla="*/ 11 h 927"/>
                  <a:gd name="T44" fmla="*/ 11 w 65"/>
                  <a:gd name="T45" fmla="*/ 15 h 927"/>
                  <a:gd name="T46" fmla="*/ 7 w 65"/>
                  <a:gd name="T47" fmla="*/ 21 h 927"/>
                  <a:gd name="T48" fmla="*/ 5 w 65"/>
                  <a:gd name="T49" fmla="*/ 42 h 927"/>
                  <a:gd name="T50" fmla="*/ 3 w 65"/>
                  <a:gd name="T51" fmla="*/ 49 h 927"/>
                  <a:gd name="T52" fmla="*/ 4 w 65"/>
                  <a:gd name="T53" fmla="*/ 153 h 927"/>
                  <a:gd name="T54" fmla="*/ 6 w 65"/>
                  <a:gd name="T55" fmla="*/ 162 h 927"/>
                  <a:gd name="T56" fmla="*/ 6 w 65"/>
                  <a:gd name="T57" fmla="*/ 166 h 927"/>
                  <a:gd name="T58" fmla="*/ 4 w 65"/>
                  <a:gd name="T59" fmla="*/ 210 h 927"/>
                  <a:gd name="T60" fmla="*/ 3 w 65"/>
                  <a:gd name="T61" fmla="*/ 265 h 927"/>
                  <a:gd name="T62" fmla="*/ 2 w 65"/>
                  <a:gd name="T63" fmla="*/ 278 h 927"/>
                  <a:gd name="T64" fmla="*/ 5 w 65"/>
                  <a:gd name="T65" fmla="*/ 286 h 927"/>
                  <a:gd name="T66" fmla="*/ 5 w 65"/>
                  <a:gd name="T67" fmla="*/ 323 h 927"/>
                  <a:gd name="T68" fmla="*/ 6 w 65"/>
                  <a:gd name="T69" fmla="*/ 397 h 927"/>
                  <a:gd name="T70" fmla="*/ 9 w 65"/>
                  <a:gd name="T71" fmla="*/ 444 h 927"/>
                  <a:gd name="T72" fmla="*/ 8 w 65"/>
                  <a:gd name="T73" fmla="*/ 461 h 927"/>
                  <a:gd name="T74" fmla="*/ 6 w 65"/>
                  <a:gd name="T75" fmla="*/ 468 h 927"/>
                  <a:gd name="T76" fmla="*/ 5 w 65"/>
                  <a:gd name="T77" fmla="*/ 468 h 927"/>
                  <a:gd name="T78" fmla="*/ 6 w 65"/>
                  <a:gd name="T79" fmla="*/ 525 h 927"/>
                  <a:gd name="T80" fmla="*/ 6 w 65"/>
                  <a:gd name="T81" fmla="*/ 533 h 927"/>
                  <a:gd name="T82" fmla="*/ 6 w 65"/>
                  <a:gd name="T83" fmla="*/ 539 h 927"/>
                  <a:gd name="T84" fmla="*/ 6 w 65"/>
                  <a:gd name="T85" fmla="*/ 598 h 927"/>
                  <a:gd name="T86" fmla="*/ 6 w 65"/>
                  <a:gd name="T87" fmla="*/ 608 h 927"/>
                  <a:gd name="T88" fmla="*/ 8 w 65"/>
                  <a:gd name="T89" fmla="*/ 616 h 927"/>
                  <a:gd name="T90" fmla="*/ 8 w 65"/>
                  <a:gd name="T91" fmla="*/ 652 h 927"/>
                  <a:gd name="T92" fmla="*/ 8 w 65"/>
                  <a:gd name="T93" fmla="*/ 695 h 927"/>
                  <a:gd name="T94" fmla="*/ 1 w 65"/>
                  <a:gd name="T95" fmla="*/ 708 h 927"/>
                  <a:gd name="T96" fmla="*/ 4 w 65"/>
                  <a:gd name="T97" fmla="*/ 794 h 927"/>
                  <a:gd name="T98" fmla="*/ 2 w 65"/>
                  <a:gd name="T99" fmla="*/ 803 h 927"/>
                  <a:gd name="T100" fmla="*/ 6 w 65"/>
                  <a:gd name="T101" fmla="*/ 899 h 927"/>
                  <a:gd name="T102" fmla="*/ 7 w 65"/>
                  <a:gd name="T103" fmla="*/ 901 h 927"/>
                  <a:gd name="T104" fmla="*/ 6 w 65"/>
                  <a:gd name="T105" fmla="*/ 903 h 927"/>
                  <a:gd name="T106" fmla="*/ 23 w 65"/>
                  <a:gd name="T107" fmla="*/ 926 h 927"/>
                  <a:gd name="T108" fmla="*/ 43 w 65"/>
                  <a:gd name="T109" fmla="*/ 923 h 927"/>
                  <a:gd name="T110" fmla="*/ 58 w 65"/>
                  <a:gd name="T111" fmla="*/ 908 h 927"/>
                  <a:gd name="T112" fmla="*/ 57 w 65"/>
                  <a:gd name="T113" fmla="*/ 81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927">
                    <a:moveTo>
                      <a:pt x="57" y="814"/>
                    </a:moveTo>
                    <a:cubicBezTo>
                      <a:pt x="55" y="787"/>
                      <a:pt x="54" y="760"/>
                      <a:pt x="52" y="733"/>
                    </a:cubicBezTo>
                    <a:cubicBezTo>
                      <a:pt x="52" y="730"/>
                      <a:pt x="51" y="728"/>
                      <a:pt x="49" y="725"/>
                    </a:cubicBezTo>
                    <a:cubicBezTo>
                      <a:pt x="50" y="721"/>
                      <a:pt x="50" y="717"/>
                      <a:pt x="50" y="712"/>
                    </a:cubicBezTo>
                    <a:cubicBezTo>
                      <a:pt x="52" y="707"/>
                      <a:pt x="53" y="701"/>
                      <a:pt x="54" y="695"/>
                    </a:cubicBezTo>
                    <a:cubicBezTo>
                      <a:pt x="62" y="672"/>
                      <a:pt x="57" y="642"/>
                      <a:pt x="56" y="620"/>
                    </a:cubicBezTo>
                    <a:cubicBezTo>
                      <a:pt x="55" y="600"/>
                      <a:pt x="55" y="579"/>
                      <a:pt x="53" y="558"/>
                    </a:cubicBezTo>
                    <a:cubicBezTo>
                      <a:pt x="53" y="551"/>
                      <a:pt x="53" y="543"/>
                      <a:pt x="53" y="535"/>
                    </a:cubicBezTo>
                    <a:cubicBezTo>
                      <a:pt x="65" y="512"/>
                      <a:pt x="57" y="479"/>
                      <a:pt x="55" y="455"/>
                    </a:cubicBezTo>
                    <a:cubicBezTo>
                      <a:pt x="54" y="437"/>
                      <a:pt x="53" y="417"/>
                      <a:pt x="50" y="398"/>
                    </a:cubicBezTo>
                    <a:cubicBezTo>
                      <a:pt x="51" y="396"/>
                      <a:pt x="52" y="393"/>
                      <a:pt x="51" y="390"/>
                    </a:cubicBezTo>
                    <a:cubicBezTo>
                      <a:pt x="51" y="366"/>
                      <a:pt x="51" y="342"/>
                      <a:pt x="50" y="318"/>
                    </a:cubicBezTo>
                    <a:cubicBezTo>
                      <a:pt x="51" y="302"/>
                      <a:pt x="51" y="286"/>
                      <a:pt x="52" y="270"/>
                    </a:cubicBezTo>
                    <a:cubicBezTo>
                      <a:pt x="52" y="260"/>
                      <a:pt x="53" y="250"/>
                      <a:pt x="53" y="241"/>
                    </a:cubicBezTo>
                    <a:cubicBezTo>
                      <a:pt x="53" y="239"/>
                      <a:pt x="53" y="238"/>
                      <a:pt x="53" y="237"/>
                    </a:cubicBezTo>
                    <a:cubicBezTo>
                      <a:pt x="62" y="211"/>
                      <a:pt x="60" y="182"/>
                      <a:pt x="60" y="156"/>
                    </a:cubicBezTo>
                    <a:cubicBezTo>
                      <a:pt x="59" y="137"/>
                      <a:pt x="60" y="110"/>
                      <a:pt x="55" y="87"/>
                    </a:cubicBezTo>
                    <a:cubicBezTo>
                      <a:pt x="56" y="86"/>
                      <a:pt x="56" y="84"/>
                      <a:pt x="57" y="82"/>
                    </a:cubicBezTo>
                    <a:cubicBezTo>
                      <a:pt x="61" y="64"/>
                      <a:pt x="55" y="41"/>
                      <a:pt x="54" y="21"/>
                    </a:cubicBezTo>
                    <a:cubicBezTo>
                      <a:pt x="54" y="14"/>
                      <a:pt x="47" y="8"/>
                      <a:pt x="41" y="7"/>
                    </a:cubicBezTo>
                    <a:cubicBezTo>
                      <a:pt x="35" y="0"/>
                      <a:pt x="22" y="2"/>
                      <a:pt x="18" y="11"/>
                    </a:cubicBezTo>
                    <a:cubicBezTo>
                      <a:pt x="17" y="8"/>
                      <a:pt x="13" y="8"/>
                      <a:pt x="12" y="11"/>
                    </a:cubicBezTo>
                    <a:cubicBezTo>
                      <a:pt x="12" y="12"/>
                      <a:pt x="11" y="14"/>
                      <a:pt x="11" y="15"/>
                    </a:cubicBezTo>
                    <a:cubicBezTo>
                      <a:pt x="10" y="17"/>
                      <a:pt x="8" y="18"/>
                      <a:pt x="7" y="21"/>
                    </a:cubicBezTo>
                    <a:cubicBezTo>
                      <a:pt x="6" y="28"/>
                      <a:pt x="5" y="35"/>
                      <a:pt x="5" y="42"/>
                    </a:cubicBezTo>
                    <a:cubicBezTo>
                      <a:pt x="4" y="44"/>
                      <a:pt x="3" y="46"/>
                      <a:pt x="3" y="49"/>
                    </a:cubicBezTo>
                    <a:cubicBezTo>
                      <a:pt x="3" y="84"/>
                      <a:pt x="3" y="119"/>
                      <a:pt x="4" y="153"/>
                    </a:cubicBezTo>
                    <a:cubicBezTo>
                      <a:pt x="4" y="157"/>
                      <a:pt x="5" y="160"/>
                      <a:pt x="6" y="162"/>
                    </a:cubicBezTo>
                    <a:cubicBezTo>
                      <a:pt x="6" y="163"/>
                      <a:pt x="6" y="165"/>
                      <a:pt x="6" y="166"/>
                    </a:cubicBezTo>
                    <a:cubicBezTo>
                      <a:pt x="5" y="181"/>
                      <a:pt x="5" y="195"/>
                      <a:pt x="4" y="210"/>
                    </a:cubicBezTo>
                    <a:cubicBezTo>
                      <a:pt x="3" y="228"/>
                      <a:pt x="3" y="247"/>
                      <a:pt x="3" y="265"/>
                    </a:cubicBezTo>
                    <a:cubicBezTo>
                      <a:pt x="3" y="269"/>
                      <a:pt x="2" y="274"/>
                      <a:pt x="2" y="278"/>
                    </a:cubicBezTo>
                    <a:cubicBezTo>
                      <a:pt x="2" y="281"/>
                      <a:pt x="3" y="284"/>
                      <a:pt x="5" y="286"/>
                    </a:cubicBezTo>
                    <a:cubicBezTo>
                      <a:pt x="5" y="298"/>
                      <a:pt x="5" y="311"/>
                      <a:pt x="5" y="323"/>
                    </a:cubicBezTo>
                    <a:cubicBezTo>
                      <a:pt x="5" y="348"/>
                      <a:pt x="5" y="373"/>
                      <a:pt x="6" y="397"/>
                    </a:cubicBezTo>
                    <a:cubicBezTo>
                      <a:pt x="6" y="412"/>
                      <a:pt x="5" y="429"/>
                      <a:pt x="9" y="444"/>
                    </a:cubicBezTo>
                    <a:cubicBezTo>
                      <a:pt x="9" y="450"/>
                      <a:pt x="8" y="456"/>
                      <a:pt x="8" y="461"/>
                    </a:cubicBezTo>
                    <a:cubicBezTo>
                      <a:pt x="7" y="463"/>
                      <a:pt x="6" y="466"/>
                      <a:pt x="6" y="468"/>
                    </a:cubicBezTo>
                    <a:cubicBezTo>
                      <a:pt x="6" y="468"/>
                      <a:pt x="5" y="468"/>
                      <a:pt x="5" y="468"/>
                    </a:cubicBezTo>
                    <a:cubicBezTo>
                      <a:pt x="5" y="487"/>
                      <a:pt x="5" y="506"/>
                      <a:pt x="6" y="525"/>
                    </a:cubicBezTo>
                    <a:cubicBezTo>
                      <a:pt x="6" y="528"/>
                      <a:pt x="6" y="530"/>
                      <a:pt x="6" y="533"/>
                    </a:cubicBezTo>
                    <a:cubicBezTo>
                      <a:pt x="6" y="535"/>
                      <a:pt x="6" y="537"/>
                      <a:pt x="6" y="539"/>
                    </a:cubicBezTo>
                    <a:cubicBezTo>
                      <a:pt x="5" y="559"/>
                      <a:pt x="6" y="579"/>
                      <a:pt x="6" y="598"/>
                    </a:cubicBezTo>
                    <a:cubicBezTo>
                      <a:pt x="6" y="601"/>
                      <a:pt x="6" y="604"/>
                      <a:pt x="6" y="608"/>
                    </a:cubicBezTo>
                    <a:cubicBezTo>
                      <a:pt x="6" y="611"/>
                      <a:pt x="7" y="614"/>
                      <a:pt x="8" y="616"/>
                    </a:cubicBezTo>
                    <a:cubicBezTo>
                      <a:pt x="8" y="628"/>
                      <a:pt x="7" y="640"/>
                      <a:pt x="8" y="652"/>
                    </a:cubicBezTo>
                    <a:cubicBezTo>
                      <a:pt x="8" y="666"/>
                      <a:pt x="8" y="680"/>
                      <a:pt x="8" y="695"/>
                    </a:cubicBezTo>
                    <a:cubicBezTo>
                      <a:pt x="4" y="697"/>
                      <a:pt x="0" y="702"/>
                      <a:pt x="1" y="708"/>
                    </a:cubicBezTo>
                    <a:cubicBezTo>
                      <a:pt x="2" y="737"/>
                      <a:pt x="3" y="765"/>
                      <a:pt x="4" y="794"/>
                    </a:cubicBezTo>
                    <a:cubicBezTo>
                      <a:pt x="2" y="796"/>
                      <a:pt x="1" y="799"/>
                      <a:pt x="2" y="803"/>
                    </a:cubicBezTo>
                    <a:cubicBezTo>
                      <a:pt x="3" y="835"/>
                      <a:pt x="5" y="867"/>
                      <a:pt x="6" y="899"/>
                    </a:cubicBezTo>
                    <a:cubicBezTo>
                      <a:pt x="6" y="900"/>
                      <a:pt x="7" y="900"/>
                      <a:pt x="7" y="901"/>
                    </a:cubicBezTo>
                    <a:cubicBezTo>
                      <a:pt x="6" y="902"/>
                      <a:pt x="6" y="903"/>
                      <a:pt x="6" y="903"/>
                    </a:cubicBezTo>
                    <a:cubicBezTo>
                      <a:pt x="0" y="916"/>
                      <a:pt x="10" y="927"/>
                      <a:pt x="23" y="926"/>
                    </a:cubicBezTo>
                    <a:cubicBezTo>
                      <a:pt x="29" y="925"/>
                      <a:pt x="36" y="924"/>
                      <a:pt x="43" y="923"/>
                    </a:cubicBezTo>
                    <a:cubicBezTo>
                      <a:pt x="52" y="923"/>
                      <a:pt x="57" y="917"/>
                      <a:pt x="58" y="908"/>
                    </a:cubicBezTo>
                    <a:cubicBezTo>
                      <a:pt x="62" y="878"/>
                      <a:pt x="62" y="845"/>
                      <a:pt x="57" y="814"/>
                    </a:cubicBezTo>
                  </a:path>
                </a:pathLst>
              </a:custGeom>
              <a:solidFill>
                <a:srgbClr val="B3B3B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9" name="Freeform 20"/>
              <p:cNvSpPr/>
              <p:nvPr/>
            </p:nvSpPr>
            <p:spPr bwMode="auto">
              <a:xfrm>
                <a:off x="4899026" y="3208338"/>
                <a:ext cx="417513" cy="222250"/>
              </a:xfrm>
              <a:custGeom>
                <a:avLst/>
                <a:gdLst>
                  <a:gd name="T0" fmla="*/ 147 w 154"/>
                  <a:gd name="T1" fmla="*/ 2 h 82"/>
                  <a:gd name="T2" fmla="*/ 73 w 154"/>
                  <a:gd name="T3" fmla="*/ 29 h 82"/>
                  <a:gd name="T4" fmla="*/ 5 w 154"/>
                  <a:gd name="T5" fmla="*/ 70 h 82"/>
                  <a:gd name="T6" fmla="*/ 11 w 154"/>
                  <a:gd name="T7" fmla="*/ 81 h 82"/>
                  <a:gd name="T8" fmla="*/ 80 w 154"/>
                  <a:gd name="T9" fmla="*/ 50 h 82"/>
                  <a:gd name="T10" fmla="*/ 150 w 154"/>
                  <a:gd name="T11" fmla="*/ 9 h 82"/>
                  <a:gd name="T12" fmla="*/ 147 w 154"/>
                  <a:gd name="T13" fmla="*/ 2 h 82"/>
                </a:gdLst>
                <a:ahLst/>
                <a:cxnLst>
                  <a:cxn ang="0">
                    <a:pos x="T0" y="T1"/>
                  </a:cxn>
                  <a:cxn ang="0">
                    <a:pos x="T2" y="T3"/>
                  </a:cxn>
                  <a:cxn ang="0">
                    <a:pos x="T4" y="T5"/>
                  </a:cxn>
                  <a:cxn ang="0">
                    <a:pos x="T6" y="T7"/>
                  </a:cxn>
                  <a:cxn ang="0">
                    <a:pos x="T8" y="T9"/>
                  </a:cxn>
                  <a:cxn ang="0">
                    <a:pos x="T10" y="T11"/>
                  </a:cxn>
                  <a:cxn ang="0">
                    <a:pos x="T12" y="T13"/>
                  </a:cxn>
                </a:cxnLst>
                <a:rect l="0" t="0" r="r" b="b"/>
                <a:pathLst>
                  <a:path w="154" h="82">
                    <a:moveTo>
                      <a:pt x="147" y="2"/>
                    </a:moveTo>
                    <a:cubicBezTo>
                      <a:pt x="121" y="8"/>
                      <a:pt x="97" y="18"/>
                      <a:pt x="73" y="29"/>
                    </a:cubicBezTo>
                    <a:cubicBezTo>
                      <a:pt x="50" y="40"/>
                      <a:pt x="23" y="51"/>
                      <a:pt x="5" y="70"/>
                    </a:cubicBezTo>
                    <a:cubicBezTo>
                      <a:pt x="0" y="75"/>
                      <a:pt x="5" y="82"/>
                      <a:pt x="11" y="81"/>
                    </a:cubicBezTo>
                    <a:cubicBezTo>
                      <a:pt x="36" y="76"/>
                      <a:pt x="59" y="61"/>
                      <a:pt x="80" y="50"/>
                    </a:cubicBezTo>
                    <a:cubicBezTo>
                      <a:pt x="104" y="38"/>
                      <a:pt x="128" y="25"/>
                      <a:pt x="150" y="9"/>
                    </a:cubicBezTo>
                    <a:cubicBezTo>
                      <a:pt x="154" y="6"/>
                      <a:pt x="152" y="0"/>
                      <a:pt x="147" y="2"/>
                    </a:cubicBezTo>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0" name="Freeform 21"/>
              <p:cNvSpPr/>
              <p:nvPr/>
            </p:nvSpPr>
            <p:spPr bwMode="auto">
              <a:xfrm>
                <a:off x="5067301" y="3506788"/>
                <a:ext cx="420688" cy="114300"/>
              </a:xfrm>
              <a:custGeom>
                <a:avLst/>
                <a:gdLst>
                  <a:gd name="T0" fmla="*/ 148 w 155"/>
                  <a:gd name="T1" fmla="*/ 0 h 42"/>
                  <a:gd name="T2" fmla="*/ 78 w 155"/>
                  <a:gd name="T3" fmla="*/ 8 h 42"/>
                  <a:gd name="T4" fmla="*/ 5 w 155"/>
                  <a:gd name="T5" fmla="*/ 22 h 42"/>
                  <a:gd name="T6" fmla="*/ 5 w 155"/>
                  <a:gd name="T7" fmla="*/ 32 h 42"/>
                  <a:gd name="T8" fmla="*/ 150 w 155"/>
                  <a:gd name="T9" fmla="*/ 9 h 42"/>
                  <a:gd name="T10" fmla="*/ 148 w 155"/>
                  <a:gd name="T11" fmla="*/ 0 h 42"/>
                </a:gdLst>
                <a:ahLst/>
                <a:cxnLst>
                  <a:cxn ang="0">
                    <a:pos x="T0" y="T1"/>
                  </a:cxn>
                  <a:cxn ang="0">
                    <a:pos x="T2" y="T3"/>
                  </a:cxn>
                  <a:cxn ang="0">
                    <a:pos x="T4" y="T5"/>
                  </a:cxn>
                  <a:cxn ang="0">
                    <a:pos x="T6" y="T7"/>
                  </a:cxn>
                  <a:cxn ang="0">
                    <a:pos x="T8" y="T9"/>
                  </a:cxn>
                  <a:cxn ang="0">
                    <a:pos x="T10" y="T11"/>
                  </a:cxn>
                </a:cxnLst>
                <a:rect l="0" t="0" r="r" b="b"/>
                <a:pathLst>
                  <a:path w="155" h="42">
                    <a:moveTo>
                      <a:pt x="148" y="0"/>
                    </a:moveTo>
                    <a:cubicBezTo>
                      <a:pt x="125" y="1"/>
                      <a:pt x="101" y="4"/>
                      <a:pt x="78" y="8"/>
                    </a:cubicBezTo>
                    <a:cubicBezTo>
                      <a:pt x="54" y="12"/>
                      <a:pt x="28" y="14"/>
                      <a:pt x="5" y="22"/>
                    </a:cubicBezTo>
                    <a:cubicBezTo>
                      <a:pt x="0" y="24"/>
                      <a:pt x="0" y="31"/>
                      <a:pt x="5" y="32"/>
                    </a:cubicBezTo>
                    <a:cubicBezTo>
                      <a:pt x="51" y="42"/>
                      <a:pt x="108" y="30"/>
                      <a:pt x="150" y="9"/>
                    </a:cubicBezTo>
                    <a:cubicBezTo>
                      <a:pt x="155" y="7"/>
                      <a:pt x="153" y="0"/>
                      <a:pt x="148" y="0"/>
                    </a:cubicBezTo>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1" name="Freeform 22"/>
              <p:cNvSpPr/>
              <p:nvPr/>
            </p:nvSpPr>
            <p:spPr bwMode="auto">
              <a:xfrm>
                <a:off x="5205413" y="3767138"/>
                <a:ext cx="466725" cy="80963"/>
              </a:xfrm>
              <a:custGeom>
                <a:avLst/>
                <a:gdLst>
                  <a:gd name="T0" fmla="*/ 165 w 172"/>
                  <a:gd name="T1" fmla="*/ 8 h 30"/>
                  <a:gd name="T2" fmla="*/ 93 w 172"/>
                  <a:gd name="T3" fmla="*/ 4 h 30"/>
                  <a:gd name="T4" fmla="*/ 15 w 172"/>
                  <a:gd name="T5" fmla="*/ 0 h 30"/>
                  <a:gd name="T6" fmla="*/ 12 w 172"/>
                  <a:gd name="T7" fmla="*/ 22 h 30"/>
                  <a:gd name="T8" fmla="*/ 89 w 172"/>
                  <a:gd name="T9" fmla="*/ 29 h 30"/>
                  <a:gd name="T10" fmla="*/ 165 w 172"/>
                  <a:gd name="T11" fmla="*/ 21 h 30"/>
                  <a:gd name="T12" fmla="*/ 165 w 172"/>
                  <a:gd name="T13" fmla="*/ 8 h 30"/>
                </a:gdLst>
                <a:ahLst/>
                <a:cxnLst>
                  <a:cxn ang="0">
                    <a:pos x="T0" y="T1"/>
                  </a:cxn>
                  <a:cxn ang="0">
                    <a:pos x="T2" y="T3"/>
                  </a:cxn>
                  <a:cxn ang="0">
                    <a:pos x="T4" y="T5"/>
                  </a:cxn>
                  <a:cxn ang="0">
                    <a:pos x="T6" y="T7"/>
                  </a:cxn>
                  <a:cxn ang="0">
                    <a:pos x="T8" y="T9"/>
                  </a:cxn>
                  <a:cxn ang="0">
                    <a:pos x="T10" y="T11"/>
                  </a:cxn>
                  <a:cxn ang="0">
                    <a:pos x="T12" y="T13"/>
                  </a:cxn>
                </a:cxnLst>
                <a:rect l="0" t="0" r="r" b="b"/>
                <a:pathLst>
                  <a:path w="172" h="30">
                    <a:moveTo>
                      <a:pt x="165" y="8"/>
                    </a:moveTo>
                    <a:cubicBezTo>
                      <a:pt x="142" y="2"/>
                      <a:pt x="117" y="4"/>
                      <a:pt x="93" y="4"/>
                    </a:cubicBezTo>
                    <a:cubicBezTo>
                      <a:pt x="67" y="3"/>
                      <a:pt x="41" y="2"/>
                      <a:pt x="15" y="0"/>
                    </a:cubicBezTo>
                    <a:cubicBezTo>
                      <a:pt x="3" y="0"/>
                      <a:pt x="0" y="20"/>
                      <a:pt x="12" y="22"/>
                    </a:cubicBezTo>
                    <a:cubicBezTo>
                      <a:pt x="37" y="26"/>
                      <a:pt x="63" y="29"/>
                      <a:pt x="89" y="29"/>
                    </a:cubicBezTo>
                    <a:cubicBezTo>
                      <a:pt x="114" y="29"/>
                      <a:pt x="141" y="30"/>
                      <a:pt x="165" y="21"/>
                    </a:cubicBezTo>
                    <a:cubicBezTo>
                      <a:pt x="171" y="19"/>
                      <a:pt x="172" y="9"/>
                      <a:pt x="165" y="8"/>
                    </a:cubicBezTo>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2" name="Freeform 23"/>
              <p:cNvSpPr/>
              <p:nvPr/>
            </p:nvSpPr>
            <p:spPr bwMode="auto">
              <a:xfrm>
                <a:off x="5327691" y="3997295"/>
                <a:ext cx="542925" cy="166688"/>
              </a:xfrm>
              <a:custGeom>
                <a:avLst/>
                <a:gdLst>
                  <a:gd name="T0" fmla="*/ 194 w 200"/>
                  <a:gd name="T1" fmla="*/ 32 h 61"/>
                  <a:gd name="T2" fmla="*/ 14 w 200"/>
                  <a:gd name="T3" fmla="*/ 3 h 61"/>
                  <a:gd name="T4" fmla="*/ 8 w 200"/>
                  <a:gd name="T5" fmla="*/ 18 h 61"/>
                  <a:gd name="T6" fmla="*/ 195 w 200"/>
                  <a:gd name="T7" fmla="*/ 41 h 61"/>
                  <a:gd name="T8" fmla="*/ 194 w 200"/>
                  <a:gd name="T9" fmla="*/ 32 h 61"/>
                </a:gdLst>
                <a:ahLst/>
                <a:cxnLst>
                  <a:cxn ang="0">
                    <a:pos x="T0" y="T1"/>
                  </a:cxn>
                  <a:cxn ang="0">
                    <a:pos x="T2" y="T3"/>
                  </a:cxn>
                  <a:cxn ang="0">
                    <a:pos x="T4" y="T5"/>
                  </a:cxn>
                  <a:cxn ang="0">
                    <a:pos x="T6" y="T7"/>
                  </a:cxn>
                  <a:cxn ang="0">
                    <a:pos x="T8" y="T9"/>
                  </a:cxn>
                </a:cxnLst>
                <a:rect l="0" t="0" r="r" b="b"/>
                <a:pathLst>
                  <a:path w="200" h="61">
                    <a:moveTo>
                      <a:pt x="194" y="32"/>
                    </a:moveTo>
                    <a:cubicBezTo>
                      <a:pt x="131" y="35"/>
                      <a:pt x="73" y="23"/>
                      <a:pt x="14" y="3"/>
                    </a:cubicBezTo>
                    <a:cubicBezTo>
                      <a:pt x="5" y="0"/>
                      <a:pt x="0" y="13"/>
                      <a:pt x="8" y="18"/>
                    </a:cubicBezTo>
                    <a:cubicBezTo>
                      <a:pt x="62" y="55"/>
                      <a:pt x="134" y="61"/>
                      <a:pt x="195" y="41"/>
                    </a:cubicBezTo>
                    <a:cubicBezTo>
                      <a:pt x="200" y="39"/>
                      <a:pt x="199" y="32"/>
                      <a:pt x="194" y="32"/>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3" name="Freeform 26"/>
              <p:cNvSpPr/>
              <p:nvPr/>
            </p:nvSpPr>
            <p:spPr bwMode="auto">
              <a:xfrm>
                <a:off x="5304828" y="4732308"/>
                <a:ext cx="377825" cy="322263"/>
              </a:xfrm>
              <a:custGeom>
                <a:avLst/>
                <a:gdLst>
                  <a:gd name="T0" fmla="*/ 135 w 139"/>
                  <a:gd name="T1" fmla="*/ 110 h 119"/>
                  <a:gd name="T2" fmla="*/ 20 w 139"/>
                  <a:gd name="T3" fmla="*/ 8 h 119"/>
                  <a:gd name="T4" fmla="*/ 5 w 139"/>
                  <a:gd name="T5" fmla="*/ 17 h 119"/>
                  <a:gd name="T6" fmla="*/ 132 w 139"/>
                  <a:gd name="T7" fmla="*/ 118 h 119"/>
                  <a:gd name="T8" fmla="*/ 135 w 139"/>
                  <a:gd name="T9" fmla="*/ 110 h 119"/>
                </a:gdLst>
                <a:ahLst/>
                <a:cxnLst>
                  <a:cxn ang="0">
                    <a:pos x="T0" y="T1"/>
                  </a:cxn>
                  <a:cxn ang="0">
                    <a:pos x="T2" y="T3"/>
                  </a:cxn>
                  <a:cxn ang="0">
                    <a:pos x="T4" y="T5"/>
                  </a:cxn>
                  <a:cxn ang="0">
                    <a:pos x="T6" y="T7"/>
                  </a:cxn>
                  <a:cxn ang="0">
                    <a:pos x="T8" y="T9"/>
                  </a:cxn>
                </a:cxnLst>
                <a:rect l="0" t="0" r="r" b="b"/>
                <a:pathLst>
                  <a:path w="139" h="119">
                    <a:moveTo>
                      <a:pt x="135" y="110"/>
                    </a:moveTo>
                    <a:cubicBezTo>
                      <a:pt x="93" y="80"/>
                      <a:pt x="50" y="51"/>
                      <a:pt x="20" y="8"/>
                    </a:cubicBezTo>
                    <a:cubicBezTo>
                      <a:pt x="14" y="0"/>
                      <a:pt x="0" y="7"/>
                      <a:pt x="5" y="17"/>
                    </a:cubicBezTo>
                    <a:cubicBezTo>
                      <a:pt x="34" y="65"/>
                      <a:pt x="75" y="108"/>
                      <a:pt x="132" y="118"/>
                    </a:cubicBezTo>
                    <a:cubicBezTo>
                      <a:pt x="137" y="119"/>
                      <a:pt x="139" y="113"/>
                      <a:pt x="135" y="110"/>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4" name="Freeform 27"/>
              <p:cNvSpPr/>
              <p:nvPr/>
            </p:nvSpPr>
            <p:spPr bwMode="auto">
              <a:xfrm>
                <a:off x="5243513" y="4959350"/>
                <a:ext cx="290513" cy="360363"/>
              </a:xfrm>
              <a:custGeom>
                <a:avLst/>
                <a:gdLst>
                  <a:gd name="T0" fmla="*/ 106 w 107"/>
                  <a:gd name="T1" fmla="*/ 123 h 133"/>
                  <a:gd name="T2" fmla="*/ 69 w 107"/>
                  <a:gd name="T3" fmla="*/ 66 h 133"/>
                  <a:gd name="T4" fmla="*/ 17 w 107"/>
                  <a:gd name="T5" fmla="*/ 7 h 133"/>
                  <a:gd name="T6" fmla="*/ 5 w 107"/>
                  <a:gd name="T7" fmla="*/ 16 h 133"/>
                  <a:gd name="T8" fmla="*/ 50 w 107"/>
                  <a:gd name="T9" fmla="*/ 81 h 133"/>
                  <a:gd name="T10" fmla="*/ 96 w 107"/>
                  <a:gd name="T11" fmla="*/ 130 h 133"/>
                  <a:gd name="T12" fmla="*/ 106 w 107"/>
                  <a:gd name="T13" fmla="*/ 123 h 133"/>
                </a:gdLst>
                <a:ahLst/>
                <a:cxnLst>
                  <a:cxn ang="0">
                    <a:pos x="T0" y="T1"/>
                  </a:cxn>
                  <a:cxn ang="0">
                    <a:pos x="T2" y="T3"/>
                  </a:cxn>
                  <a:cxn ang="0">
                    <a:pos x="T4" y="T5"/>
                  </a:cxn>
                  <a:cxn ang="0">
                    <a:pos x="T6" y="T7"/>
                  </a:cxn>
                  <a:cxn ang="0">
                    <a:pos x="T8" y="T9"/>
                  </a:cxn>
                  <a:cxn ang="0">
                    <a:pos x="T10" y="T11"/>
                  </a:cxn>
                  <a:cxn ang="0">
                    <a:pos x="T12" y="T13"/>
                  </a:cxn>
                </a:cxnLst>
                <a:rect l="0" t="0" r="r" b="b"/>
                <a:pathLst>
                  <a:path w="107" h="133">
                    <a:moveTo>
                      <a:pt x="106" y="123"/>
                    </a:moveTo>
                    <a:cubicBezTo>
                      <a:pt x="99" y="101"/>
                      <a:pt x="83" y="84"/>
                      <a:pt x="69" y="66"/>
                    </a:cubicBezTo>
                    <a:cubicBezTo>
                      <a:pt x="52" y="46"/>
                      <a:pt x="34" y="27"/>
                      <a:pt x="17" y="7"/>
                    </a:cubicBezTo>
                    <a:cubicBezTo>
                      <a:pt x="12" y="0"/>
                      <a:pt x="0" y="9"/>
                      <a:pt x="5" y="16"/>
                    </a:cubicBezTo>
                    <a:cubicBezTo>
                      <a:pt x="21" y="38"/>
                      <a:pt x="35" y="60"/>
                      <a:pt x="50" y="81"/>
                    </a:cubicBezTo>
                    <a:cubicBezTo>
                      <a:pt x="64" y="98"/>
                      <a:pt x="77" y="118"/>
                      <a:pt x="96" y="130"/>
                    </a:cubicBezTo>
                    <a:cubicBezTo>
                      <a:pt x="101" y="133"/>
                      <a:pt x="107" y="128"/>
                      <a:pt x="106" y="123"/>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5" name="Freeform 28"/>
              <p:cNvSpPr/>
              <p:nvPr/>
            </p:nvSpPr>
            <p:spPr bwMode="auto">
              <a:xfrm>
                <a:off x="5097463" y="5103813"/>
                <a:ext cx="211138" cy="444500"/>
              </a:xfrm>
              <a:custGeom>
                <a:avLst/>
                <a:gdLst>
                  <a:gd name="T0" fmla="*/ 55 w 78"/>
                  <a:gd name="T1" fmla="*/ 80 h 164"/>
                  <a:gd name="T2" fmla="*/ 19 w 78"/>
                  <a:gd name="T3" fmla="*/ 7 h 164"/>
                  <a:gd name="T4" fmla="*/ 3 w 78"/>
                  <a:gd name="T5" fmla="*/ 14 h 164"/>
                  <a:gd name="T6" fmla="*/ 34 w 78"/>
                  <a:gd name="T7" fmla="*/ 89 h 164"/>
                  <a:gd name="T8" fmla="*/ 65 w 78"/>
                  <a:gd name="T9" fmla="*/ 159 h 164"/>
                  <a:gd name="T10" fmla="*/ 78 w 78"/>
                  <a:gd name="T11" fmla="*/ 156 h 164"/>
                  <a:gd name="T12" fmla="*/ 55 w 78"/>
                  <a:gd name="T13" fmla="*/ 80 h 164"/>
                </a:gdLst>
                <a:ahLst/>
                <a:cxnLst>
                  <a:cxn ang="0">
                    <a:pos x="T0" y="T1"/>
                  </a:cxn>
                  <a:cxn ang="0">
                    <a:pos x="T2" y="T3"/>
                  </a:cxn>
                  <a:cxn ang="0">
                    <a:pos x="T4" y="T5"/>
                  </a:cxn>
                  <a:cxn ang="0">
                    <a:pos x="T6" y="T7"/>
                  </a:cxn>
                  <a:cxn ang="0">
                    <a:pos x="T8" y="T9"/>
                  </a:cxn>
                  <a:cxn ang="0">
                    <a:pos x="T10" y="T11"/>
                  </a:cxn>
                  <a:cxn ang="0">
                    <a:pos x="T12" y="T13"/>
                  </a:cxn>
                </a:cxnLst>
                <a:rect l="0" t="0" r="r" b="b"/>
                <a:pathLst>
                  <a:path w="78" h="164">
                    <a:moveTo>
                      <a:pt x="55" y="80"/>
                    </a:moveTo>
                    <a:cubicBezTo>
                      <a:pt x="44" y="55"/>
                      <a:pt x="33" y="30"/>
                      <a:pt x="19" y="7"/>
                    </a:cubicBezTo>
                    <a:cubicBezTo>
                      <a:pt x="14" y="0"/>
                      <a:pt x="0" y="5"/>
                      <a:pt x="3" y="14"/>
                    </a:cubicBezTo>
                    <a:cubicBezTo>
                      <a:pt x="13" y="39"/>
                      <a:pt x="24" y="64"/>
                      <a:pt x="34" y="89"/>
                    </a:cubicBezTo>
                    <a:cubicBezTo>
                      <a:pt x="43" y="113"/>
                      <a:pt x="50" y="139"/>
                      <a:pt x="65" y="159"/>
                    </a:cubicBezTo>
                    <a:cubicBezTo>
                      <a:pt x="69" y="164"/>
                      <a:pt x="78" y="163"/>
                      <a:pt x="78" y="156"/>
                    </a:cubicBezTo>
                    <a:cubicBezTo>
                      <a:pt x="77" y="130"/>
                      <a:pt x="65" y="104"/>
                      <a:pt x="55" y="80"/>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6" name="Freeform 29"/>
              <p:cNvSpPr/>
              <p:nvPr/>
            </p:nvSpPr>
            <p:spPr bwMode="auto">
              <a:xfrm>
                <a:off x="4910138" y="5254625"/>
                <a:ext cx="184150" cy="401638"/>
              </a:xfrm>
              <a:custGeom>
                <a:avLst/>
                <a:gdLst>
                  <a:gd name="T0" fmla="*/ 43 w 68"/>
                  <a:gd name="T1" fmla="*/ 65 h 148"/>
                  <a:gd name="T2" fmla="*/ 7 w 68"/>
                  <a:gd name="T3" fmla="*/ 1 h 148"/>
                  <a:gd name="T4" fmla="*/ 5 w 68"/>
                  <a:gd name="T5" fmla="*/ 1 h 148"/>
                  <a:gd name="T6" fmla="*/ 24 w 68"/>
                  <a:gd name="T7" fmla="*/ 73 h 148"/>
                  <a:gd name="T8" fmla="*/ 57 w 68"/>
                  <a:gd name="T9" fmla="*/ 144 h 148"/>
                  <a:gd name="T10" fmla="*/ 68 w 68"/>
                  <a:gd name="T11" fmla="*/ 140 h 148"/>
                  <a:gd name="T12" fmla="*/ 43 w 68"/>
                  <a:gd name="T13" fmla="*/ 65 h 148"/>
                </a:gdLst>
                <a:ahLst/>
                <a:cxnLst>
                  <a:cxn ang="0">
                    <a:pos x="T0" y="T1"/>
                  </a:cxn>
                  <a:cxn ang="0">
                    <a:pos x="T2" y="T3"/>
                  </a:cxn>
                  <a:cxn ang="0">
                    <a:pos x="T4" y="T5"/>
                  </a:cxn>
                  <a:cxn ang="0">
                    <a:pos x="T6" y="T7"/>
                  </a:cxn>
                  <a:cxn ang="0">
                    <a:pos x="T8" y="T9"/>
                  </a:cxn>
                  <a:cxn ang="0">
                    <a:pos x="T10" y="T11"/>
                  </a:cxn>
                  <a:cxn ang="0">
                    <a:pos x="T12" y="T13"/>
                  </a:cxn>
                </a:cxnLst>
                <a:rect l="0" t="0" r="r" b="b"/>
                <a:pathLst>
                  <a:path w="68" h="148">
                    <a:moveTo>
                      <a:pt x="43" y="65"/>
                    </a:moveTo>
                    <a:cubicBezTo>
                      <a:pt x="34" y="45"/>
                      <a:pt x="26" y="14"/>
                      <a:pt x="7" y="1"/>
                    </a:cubicBezTo>
                    <a:cubicBezTo>
                      <a:pt x="6" y="0"/>
                      <a:pt x="5" y="1"/>
                      <a:pt x="5" y="1"/>
                    </a:cubicBezTo>
                    <a:cubicBezTo>
                      <a:pt x="0" y="24"/>
                      <a:pt x="16" y="53"/>
                      <a:pt x="24" y="73"/>
                    </a:cubicBezTo>
                    <a:cubicBezTo>
                      <a:pt x="32" y="96"/>
                      <a:pt x="40" y="126"/>
                      <a:pt x="57" y="144"/>
                    </a:cubicBezTo>
                    <a:cubicBezTo>
                      <a:pt x="60" y="148"/>
                      <a:pt x="68" y="145"/>
                      <a:pt x="68" y="140"/>
                    </a:cubicBezTo>
                    <a:cubicBezTo>
                      <a:pt x="68" y="115"/>
                      <a:pt x="52" y="88"/>
                      <a:pt x="43" y="65"/>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7" name="Freeform 30"/>
              <p:cNvSpPr/>
              <p:nvPr/>
            </p:nvSpPr>
            <p:spPr bwMode="auto">
              <a:xfrm>
                <a:off x="4729163" y="5327650"/>
                <a:ext cx="127000" cy="469900"/>
              </a:xfrm>
              <a:custGeom>
                <a:avLst/>
                <a:gdLst>
                  <a:gd name="T0" fmla="*/ 37 w 47"/>
                  <a:gd name="T1" fmla="*/ 93 h 173"/>
                  <a:gd name="T2" fmla="*/ 18 w 47"/>
                  <a:gd name="T3" fmla="*/ 11 h 173"/>
                  <a:gd name="T4" fmla="*/ 2 w 47"/>
                  <a:gd name="T5" fmla="*/ 15 h 173"/>
                  <a:gd name="T6" fmla="*/ 15 w 47"/>
                  <a:gd name="T7" fmla="*/ 95 h 173"/>
                  <a:gd name="T8" fmla="*/ 31 w 47"/>
                  <a:gd name="T9" fmla="*/ 168 h 173"/>
                  <a:gd name="T10" fmla="*/ 43 w 47"/>
                  <a:gd name="T11" fmla="*/ 167 h 173"/>
                  <a:gd name="T12" fmla="*/ 37 w 47"/>
                  <a:gd name="T13" fmla="*/ 93 h 173"/>
                </a:gdLst>
                <a:ahLst/>
                <a:cxnLst>
                  <a:cxn ang="0">
                    <a:pos x="T0" y="T1"/>
                  </a:cxn>
                  <a:cxn ang="0">
                    <a:pos x="T2" y="T3"/>
                  </a:cxn>
                  <a:cxn ang="0">
                    <a:pos x="T4" y="T5"/>
                  </a:cxn>
                  <a:cxn ang="0">
                    <a:pos x="T6" y="T7"/>
                  </a:cxn>
                  <a:cxn ang="0">
                    <a:pos x="T8" y="T9"/>
                  </a:cxn>
                  <a:cxn ang="0">
                    <a:pos x="T10" y="T11"/>
                  </a:cxn>
                  <a:cxn ang="0">
                    <a:pos x="T12" y="T13"/>
                  </a:cxn>
                </a:cxnLst>
                <a:rect l="0" t="0" r="r" b="b"/>
                <a:pathLst>
                  <a:path w="47" h="173">
                    <a:moveTo>
                      <a:pt x="37" y="93"/>
                    </a:moveTo>
                    <a:cubicBezTo>
                      <a:pt x="32" y="65"/>
                      <a:pt x="25" y="38"/>
                      <a:pt x="18" y="11"/>
                    </a:cubicBezTo>
                    <a:cubicBezTo>
                      <a:pt x="15" y="0"/>
                      <a:pt x="0" y="5"/>
                      <a:pt x="2" y="15"/>
                    </a:cubicBezTo>
                    <a:cubicBezTo>
                      <a:pt x="7" y="42"/>
                      <a:pt x="11" y="69"/>
                      <a:pt x="15" y="95"/>
                    </a:cubicBezTo>
                    <a:cubicBezTo>
                      <a:pt x="19" y="120"/>
                      <a:pt x="20" y="146"/>
                      <a:pt x="31" y="168"/>
                    </a:cubicBezTo>
                    <a:cubicBezTo>
                      <a:pt x="33" y="173"/>
                      <a:pt x="42" y="172"/>
                      <a:pt x="43" y="167"/>
                    </a:cubicBezTo>
                    <a:cubicBezTo>
                      <a:pt x="47" y="143"/>
                      <a:pt x="41" y="117"/>
                      <a:pt x="37" y="93"/>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8" name="Freeform 31"/>
              <p:cNvSpPr/>
              <p:nvPr/>
            </p:nvSpPr>
            <p:spPr bwMode="auto">
              <a:xfrm>
                <a:off x="4487863" y="5380038"/>
                <a:ext cx="96838" cy="584200"/>
              </a:xfrm>
              <a:custGeom>
                <a:avLst/>
                <a:gdLst>
                  <a:gd name="T0" fmla="*/ 29 w 36"/>
                  <a:gd name="T1" fmla="*/ 110 h 216"/>
                  <a:gd name="T2" fmla="*/ 15 w 36"/>
                  <a:gd name="T3" fmla="*/ 8 h 216"/>
                  <a:gd name="T4" fmla="*/ 1 w 36"/>
                  <a:gd name="T5" fmla="*/ 10 h 216"/>
                  <a:gd name="T6" fmla="*/ 8 w 36"/>
                  <a:gd name="T7" fmla="*/ 114 h 216"/>
                  <a:gd name="T8" fmla="*/ 17 w 36"/>
                  <a:gd name="T9" fmla="*/ 211 h 216"/>
                  <a:gd name="T10" fmla="*/ 26 w 36"/>
                  <a:gd name="T11" fmla="*/ 211 h 216"/>
                  <a:gd name="T12" fmla="*/ 29 w 36"/>
                  <a:gd name="T13" fmla="*/ 110 h 216"/>
                </a:gdLst>
                <a:ahLst/>
                <a:cxnLst>
                  <a:cxn ang="0">
                    <a:pos x="T0" y="T1"/>
                  </a:cxn>
                  <a:cxn ang="0">
                    <a:pos x="T2" y="T3"/>
                  </a:cxn>
                  <a:cxn ang="0">
                    <a:pos x="T4" y="T5"/>
                  </a:cxn>
                  <a:cxn ang="0">
                    <a:pos x="T6" y="T7"/>
                  </a:cxn>
                  <a:cxn ang="0">
                    <a:pos x="T8" y="T9"/>
                  </a:cxn>
                  <a:cxn ang="0">
                    <a:pos x="T10" y="T11"/>
                  </a:cxn>
                  <a:cxn ang="0">
                    <a:pos x="T12" y="T13"/>
                  </a:cxn>
                </a:cxnLst>
                <a:rect l="0" t="0" r="r" b="b"/>
                <a:pathLst>
                  <a:path w="36" h="216">
                    <a:moveTo>
                      <a:pt x="29" y="110"/>
                    </a:moveTo>
                    <a:cubicBezTo>
                      <a:pt x="26" y="76"/>
                      <a:pt x="22" y="42"/>
                      <a:pt x="15" y="8"/>
                    </a:cubicBezTo>
                    <a:cubicBezTo>
                      <a:pt x="14" y="0"/>
                      <a:pt x="0" y="2"/>
                      <a:pt x="1" y="10"/>
                    </a:cubicBezTo>
                    <a:cubicBezTo>
                      <a:pt x="3" y="44"/>
                      <a:pt x="6" y="79"/>
                      <a:pt x="8" y="114"/>
                    </a:cubicBezTo>
                    <a:cubicBezTo>
                      <a:pt x="9" y="146"/>
                      <a:pt x="8" y="180"/>
                      <a:pt x="17" y="211"/>
                    </a:cubicBezTo>
                    <a:cubicBezTo>
                      <a:pt x="19" y="215"/>
                      <a:pt x="25" y="216"/>
                      <a:pt x="26" y="211"/>
                    </a:cubicBezTo>
                    <a:cubicBezTo>
                      <a:pt x="36" y="178"/>
                      <a:pt x="32" y="143"/>
                      <a:pt x="29" y="110"/>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9" name="Freeform 32"/>
              <p:cNvSpPr/>
              <p:nvPr/>
            </p:nvSpPr>
            <p:spPr bwMode="auto">
              <a:xfrm>
                <a:off x="4184651" y="5387975"/>
                <a:ext cx="157163" cy="574675"/>
              </a:xfrm>
              <a:custGeom>
                <a:avLst/>
                <a:gdLst>
                  <a:gd name="T0" fmla="*/ 55 w 58"/>
                  <a:gd name="T1" fmla="*/ 11 h 212"/>
                  <a:gd name="T2" fmla="*/ 39 w 58"/>
                  <a:gd name="T3" fmla="*/ 9 h 212"/>
                  <a:gd name="T4" fmla="*/ 19 w 58"/>
                  <a:gd name="T5" fmla="*/ 109 h 212"/>
                  <a:gd name="T6" fmla="*/ 0 w 58"/>
                  <a:gd name="T7" fmla="*/ 203 h 212"/>
                  <a:gd name="T8" fmla="*/ 12 w 58"/>
                  <a:gd name="T9" fmla="*/ 206 h 212"/>
                  <a:gd name="T10" fmla="*/ 41 w 58"/>
                  <a:gd name="T11" fmla="*/ 111 h 212"/>
                  <a:gd name="T12" fmla="*/ 55 w 58"/>
                  <a:gd name="T13" fmla="*/ 11 h 212"/>
                </a:gdLst>
                <a:ahLst/>
                <a:cxnLst>
                  <a:cxn ang="0">
                    <a:pos x="T0" y="T1"/>
                  </a:cxn>
                  <a:cxn ang="0">
                    <a:pos x="T2" y="T3"/>
                  </a:cxn>
                  <a:cxn ang="0">
                    <a:pos x="T4" y="T5"/>
                  </a:cxn>
                  <a:cxn ang="0">
                    <a:pos x="T6" y="T7"/>
                  </a:cxn>
                  <a:cxn ang="0">
                    <a:pos x="T8" y="T9"/>
                  </a:cxn>
                  <a:cxn ang="0">
                    <a:pos x="T10" y="T11"/>
                  </a:cxn>
                  <a:cxn ang="0">
                    <a:pos x="T12" y="T13"/>
                  </a:cxn>
                </a:cxnLst>
                <a:rect l="0" t="0" r="r" b="b"/>
                <a:pathLst>
                  <a:path w="58" h="212">
                    <a:moveTo>
                      <a:pt x="55" y="11"/>
                    </a:moveTo>
                    <a:cubicBezTo>
                      <a:pt x="54" y="2"/>
                      <a:pt x="43" y="0"/>
                      <a:pt x="39" y="9"/>
                    </a:cubicBezTo>
                    <a:cubicBezTo>
                      <a:pt x="28" y="39"/>
                      <a:pt x="26" y="76"/>
                      <a:pt x="19" y="109"/>
                    </a:cubicBezTo>
                    <a:cubicBezTo>
                      <a:pt x="13" y="140"/>
                      <a:pt x="1" y="171"/>
                      <a:pt x="0" y="203"/>
                    </a:cubicBezTo>
                    <a:cubicBezTo>
                      <a:pt x="0" y="210"/>
                      <a:pt x="9" y="212"/>
                      <a:pt x="12" y="206"/>
                    </a:cubicBezTo>
                    <a:cubicBezTo>
                      <a:pt x="29" y="178"/>
                      <a:pt x="35" y="143"/>
                      <a:pt x="41" y="111"/>
                    </a:cubicBezTo>
                    <a:cubicBezTo>
                      <a:pt x="48" y="80"/>
                      <a:pt x="58" y="43"/>
                      <a:pt x="55" y="11"/>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0" name="Freeform 33"/>
              <p:cNvSpPr/>
              <p:nvPr/>
            </p:nvSpPr>
            <p:spPr bwMode="auto">
              <a:xfrm>
                <a:off x="3840163" y="5349875"/>
                <a:ext cx="276225" cy="463550"/>
              </a:xfrm>
              <a:custGeom>
                <a:avLst/>
                <a:gdLst>
                  <a:gd name="T0" fmla="*/ 84 w 102"/>
                  <a:gd name="T1" fmla="*/ 9 h 171"/>
                  <a:gd name="T2" fmla="*/ 38 w 102"/>
                  <a:gd name="T3" fmla="*/ 85 h 171"/>
                  <a:gd name="T4" fmla="*/ 2 w 102"/>
                  <a:gd name="T5" fmla="*/ 160 h 171"/>
                  <a:gd name="T6" fmla="*/ 12 w 102"/>
                  <a:gd name="T7" fmla="*/ 166 h 171"/>
                  <a:gd name="T8" fmla="*/ 56 w 102"/>
                  <a:gd name="T9" fmla="*/ 96 h 171"/>
                  <a:gd name="T10" fmla="*/ 97 w 102"/>
                  <a:gd name="T11" fmla="*/ 17 h 171"/>
                  <a:gd name="T12" fmla="*/ 84 w 102"/>
                  <a:gd name="T13" fmla="*/ 9 h 171"/>
                </a:gdLst>
                <a:ahLst/>
                <a:cxnLst>
                  <a:cxn ang="0">
                    <a:pos x="T0" y="T1"/>
                  </a:cxn>
                  <a:cxn ang="0">
                    <a:pos x="T2" y="T3"/>
                  </a:cxn>
                  <a:cxn ang="0">
                    <a:pos x="T4" y="T5"/>
                  </a:cxn>
                  <a:cxn ang="0">
                    <a:pos x="T6" y="T7"/>
                  </a:cxn>
                  <a:cxn ang="0">
                    <a:pos x="T8" y="T9"/>
                  </a:cxn>
                  <a:cxn ang="0">
                    <a:pos x="T10" y="T11"/>
                  </a:cxn>
                  <a:cxn ang="0">
                    <a:pos x="T12" y="T13"/>
                  </a:cxn>
                </a:cxnLst>
                <a:rect l="0" t="0" r="r" b="b"/>
                <a:pathLst>
                  <a:path w="102" h="171">
                    <a:moveTo>
                      <a:pt x="84" y="9"/>
                    </a:moveTo>
                    <a:cubicBezTo>
                      <a:pt x="68" y="34"/>
                      <a:pt x="53" y="59"/>
                      <a:pt x="38" y="85"/>
                    </a:cubicBezTo>
                    <a:cubicBezTo>
                      <a:pt x="25" y="109"/>
                      <a:pt x="8" y="133"/>
                      <a:pt x="2" y="160"/>
                    </a:cubicBezTo>
                    <a:cubicBezTo>
                      <a:pt x="0" y="166"/>
                      <a:pt x="8" y="171"/>
                      <a:pt x="12" y="166"/>
                    </a:cubicBezTo>
                    <a:cubicBezTo>
                      <a:pt x="31" y="147"/>
                      <a:pt x="43" y="119"/>
                      <a:pt x="56" y="96"/>
                    </a:cubicBezTo>
                    <a:cubicBezTo>
                      <a:pt x="70" y="69"/>
                      <a:pt x="84" y="43"/>
                      <a:pt x="97" y="17"/>
                    </a:cubicBezTo>
                    <a:cubicBezTo>
                      <a:pt x="102" y="8"/>
                      <a:pt x="89" y="0"/>
                      <a:pt x="84" y="9"/>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1" name="Freeform 34"/>
              <p:cNvSpPr/>
              <p:nvPr/>
            </p:nvSpPr>
            <p:spPr bwMode="auto">
              <a:xfrm>
                <a:off x="3546476" y="5295900"/>
                <a:ext cx="323850" cy="325438"/>
              </a:xfrm>
              <a:custGeom>
                <a:avLst/>
                <a:gdLst>
                  <a:gd name="T0" fmla="*/ 94 w 119"/>
                  <a:gd name="T1" fmla="*/ 10 h 120"/>
                  <a:gd name="T2" fmla="*/ 3 w 119"/>
                  <a:gd name="T3" fmla="*/ 111 h 120"/>
                  <a:gd name="T4" fmla="*/ 10 w 119"/>
                  <a:gd name="T5" fmla="*/ 118 h 120"/>
                  <a:gd name="T6" fmla="*/ 110 w 119"/>
                  <a:gd name="T7" fmla="*/ 26 h 120"/>
                  <a:gd name="T8" fmla="*/ 94 w 119"/>
                  <a:gd name="T9" fmla="*/ 10 h 120"/>
                </a:gdLst>
                <a:ahLst/>
                <a:cxnLst>
                  <a:cxn ang="0">
                    <a:pos x="T0" y="T1"/>
                  </a:cxn>
                  <a:cxn ang="0">
                    <a:pos x="T2" y="T3"/>
                  </a:cxn>
                  <a:cxn ang="0">
                    <a:pos x="T4" y="T5"/>
                  </a:cxn>
                  <a:cxn ang="0">
                    <a:pos x="T6" y="T7"/>
                  </a:cxn>
                  <a:cxn ang="0">
                    <a:pos x="T8" y="T9"/>
                  </a:cxn>
                </a:cxnLst>
                <a:rect l="0" t="0" r="r" b="b"/>
                <a:pathLst>
                  <a:path w="119" h="120">
                    <a:moveTo>
                      <a:pt x="94" y="10"/>
                    </a:moveTo>
                    <a:cubicBezTo>
                      <a:pt x="64" y="44"/>
                      <a:pt x="30" y="74"/>
                      <a:pt x="3" y="111"/>
                    </a:cubicBezTo>
                    <a:cubicBezTo>
                      <a:pt x="0" y="115"/>
                      <a:pt x="6" y="120"/>
                      <a:pt x="10" y="118"/>
                    </a:cubicBezTo>
                    <a:cubicBezTo>
                      <a:pt x="49" y="95"/>
                      <a:pt x="80" y="59"/>
                      <a:pt x="110" y="26"/>
                    </a:cubicBezTo>
                    <a:cubicBezTo>
                      <a:pt x="119" y="15"/>
                      <a:pt x="104" y="0"/>
                      <a:pt x="94" y="10"/>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2" name="Freeform 35"/>
              <p:cNvSpPr/>
              <p:nvPr/>
            </p:nvSpPr>
            <p:spPr bwMode="auto">
              <a:xfrm>
                <a:off x="3284538" y="5168900"/>
                <a:ext cx="414338" cy="261938"/>
              </a:xfrm>
              <a:custGeom>
                <a:avLst/>
                <a:gdLst>
                  <a:gd name="T0" fmla="*/ 132 w 153"/>
                  <a:gd name="T1" fmla="*/ 6 h 97"/>
                  <a:gd name="T2" fmla="*/ 4 w 153"/>
                  <a:gd name="T3" fmla="*/ 86 h 97"/>
                  <a:gd name="T4" fmla="*/ 9 w 153"/>
                  <a:gd name="T5" fmla="*/ 95 h 97"/>
                  <a:gd name="T6" fmla="*/ 142 w 153"/>
                  <a:gd name="T7" fmla="*/ 23 h 97"/>
                  <a:gd name="T8" fmla="*/ 132 w 153"/>
                  <a:gd name="T9" fmla="*/ 6 h 97"/>
                </a:gdLst>
                <a:ahLst/>
                <a:cxnLst>
                  <a:cxn ang="0">
                    <a:pos x="T0" y="T1"/>
                  </a:cxn>
                  <a:cxn ang="0">
                    <a:pos x="T2" y="T3"/>
                  </a:cxn>
                  <a:cxn ang="0">
                    <a:pos x="T4" y="T5"/>
                  </a:cxn>
                  <a:cxn ang="0">
                    <a:pos x="T6" y="T7"/>
                  </a:cxn>
                  <a:cxn ang="0">
                    <a:pos x="T8" y="T9"/>
                  </a:cxn>
                </a:cxnLst>
                <a:rect l="0" t="0" r="r" b="b"/>
                <a:pathLst>
                  <a:path w="153" h="97">
                    <a:moveTo>
                      <a:pt x="132" y="6"/>
                    </a:moveTo>
                    <a:cubicBezTo>
                      <a:pt x="89" y="29"/>
                      <a:pt x="40" y="52"/>
                      <a:pt x="4" y="86"/>
                    </a:cubicBezTo>
                    <a:cubicBezTo>
                      <a:pt x="0" y="90"/>
                      <a:pt x="4" y="97"/>
                      <a:pt x="9" y="95"/>
                    </a:cubicBezTo>
                    <a:cubicBezTo>
                      <a:pt x="57" y="80"/>
                      <a:pt x="101" y="50"/>
                      <a:pt x="142" y="23"/>
                    </a:cubicBezTo>
                    <a:cubicBezTo>
                      <a:pt x="153" y="16"/>
                      <a:pt x="143" y="0"/>
                      <a:pt x="132" y="6"/>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3" name="Freeform 36"/>
              <p:cNvSpPr/>
              <p:nvPr/>
            </p:nvSpPr>
            <p:spPr bwMode="auto">
              <a:xfrm>
                <a:off x="3154363" y="5073650"/>
                <a:ext cx="392113" cy="115888"/>
              </a:xfrm>
              <a:custGeom>
                <a:avLst/>
                <a:gdLst>
                  <a:gd name="T0" fmla="*/ 132 w 145"/>
                  <a:gd name="T1" fmla="*/ 1 h 43"/>
                  <a:gd name="T2" fmla="*/ 5 w 145"/>
                  <a:gd name="T3" fmla="*/ 30 h 43"/>
                  <a:gd name="T4" fmla="*/ 8 w 145"/>
                  <a:gd name="T5" fmla="*/ 42 h 43"/>
                  <a:gd name="T6" fmla="*/ 132 w 145"/>
                  <a:gd name="T7" fmla="*/ 20 h 43"/>
                  <a:gd name="T8" fmla="*/ 132 w 145"/>
                  <a:gd name="T9" fmla="*/ 1 h 43"/>
                </a:gdLst>
                <a:ahLst/>
                <a:cxnLst>
                  <a:cxn ang="0">
                    <a:pos x="T0" y="T1"/>
                  </a:cxn>
                  <a:cxn ang="0">
                    <a:pos x="T2" y="T3"/>
                  </a:cxn>
                  <a:cxn ang="0">
                    <a:pos x="T4" y="T5"/>
                  </a:cxn>
                  <a:cxn ang="0">
                    <a:pos x="T6" y="T7"/>
                  </a:cxn>
                  <a:cxn ang="0">
                    <a:pos x="T8" y="T9"/>
                  </a:cxn>
                </a:cxnLst>
                <a:rect l="0" t="0" r="r" b="b"/>
                <a:pathLst>
                  <a:path w="145" h="43">
                    <a:moveTo>
                      <a:pt x="132" y="1"/>
                    </a:moveTo>
                    <a:cubicBezTo>
                      <a:pt x="90" y="3"/>
                      <a:pt x="41" y="8"/>
                      <a:pt x="5" y="30"/>
                    </a:cubicBezTo>
                    <a:cubicBezTo>
                      <a:pt x="0" y="33"/>
                      <a:pt x="2" y="43"/>
                      <a:pt x="8" y="42"/>
                    </a:cubicBezTo>
                    <a:cubicBezTo>
                      <a:pt x="50" y="39"/>
                      <a:pt x="90" y="25"/>
                      <a:pt x="132" y="20"/>
                    </a:cubicBezTo>
                    <a:cubicBezTo>
                      <a:pt x="144" y="18"/>
                      <a:pt x="145" y="0"/>
                      <a:pt x="132" y="1"/>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4" name="Freeform 37"/>
              <p:cNvSpPr/>
              <p:nvPr/>
            </p:nvSpPr>
            <p:spPr bwMode="auto">
              <a:xfrm>
                <a:off x="2986088" y="4881563"/>
                <a:ext cx="452438" cy="115888"/>
              </a:xfrm>
              <a:custGeom>
                <a:avLst/>
                <a:gdLst>
                  <a:gd name="T0" fmla="*/ 147 w 167"/>
                  <a:gd name="T1" fmla="*/ 2 h 43"/>
                  <a:gd name="T2" fmla="*/ 5 w 167"/>
                  <a:gd name="T3" fmla="*/ 30 h 43"/>
                  <a:gd name="T4" fmla="*/ 6 w 167"/>
                  <a:gd name="T5" fmla="*/ 40 h 43"/>
                  <a:gd name="T6" fmla="*/ 153 w 167"/>
                  <a:gd name="T7" fmla="*/ 23 h 43"/>
                  <a:gd name="T8" fmla="*/ 147 w 167"/>
                  <a:gd name="T9" fmla="*/ 2 h 43"/>
                </a:gdLst>
                <a:ahLst/>
                <a:cxnLst>
                  <a:cxn ang="0">
                    <a:pos x="T0" y="T1"/>
                  </a:cxn>
                  <a:cxn ang="0">
                    <a:pos x="T2" y="T3"/>
                  </a:cxn>
                  <a:cxn ang="0">
                    <a:pos x="T4" y="T5"/>
                  </a:cxn>
                  <a:cxn ang="0">
                    <a:pos x="T6" y="T7"/>
                  </a:cxn>
                  <a:cxn ang="0">
                    <a:pos x="T8" y="T9"/>
                  </a:cxn>
                </a:cxnLst>
                <a:rect l="0" t="0" r="r" b="b"/>
                <a:pathLst>
                  <a:path w="167" h="43">
                    <a:moveTo>
                      <a:pt x="147" y="2"/>
                    </a:moveTo>
                    <a:cubicBezTo>
                      <a:pt x="99" y="9"/>
                      <a:pt x="50" y="12"/>
                      <a:pt x="5" y="30"/>
                    </a:cubicBezTo>
                    <a:cubicBezTo>
                      <a:pt x="0" y="32"/>
                      <a:pt x="0" y="39"/>
                      <a:pt x="6" y="40"/>
                    </a:cubicBezTo>
                    <a:cubicBezTo>
                      <a:pt x="55" y="43"/>
                      <a:pt x="105" y="31"/>
                      <a:pt x="153" y="23"/>
                    </a:cubicBezTo>
                    <a:cubicBezTo>
                      <a:pt x="167" y="21"/>
                      <a:pt x="161" y="0"/>
                      <a:pt x="147" y="2"/>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5" name="Freeform 38"/>
              <p:cNvSpPr/>
              <p:nvPr/>
            </p:nvSpPr>
            <p:spPr bwMode="auto">
              <a:xfrm>
                <a:off x="2973388" y="4651375"/>
                <a:ext cx="368300" cy="101600"/>
              </a:xfrm>
              <a:custGeom>
                <a:avLst/>
                <a:gdLst>
                  <a:gd name="T0" fmla="*/ 122 w 136"/>
                  <a:gd name="T1" fmla="*/ 3 h 38"/>
                  <a:gd name="T2" fmla="*/ 7 w 136"/>
                  <a:gd name="T3" fmla="*/ 1 h 38"/>
                  <a:gd name="T4" fmla="*/ 3 w 136"/>
                  <a:gd name="T5" fmla="*/ 8 h 38"/>
                  <a:gd name="T6" fmla="*/ 127 w 136"/>
                  <a:gd name="T7" fmla="*/ 19 h 38"/>
                  <a:gd name="T8" fmla="*/ 122 w 136"/>
                  <a:gd name="T9" fmla="*/ 3 h 38"/>
                </a:gdLst>
                <a:ahLst/>
                <a:cxnLst>
                  <a:cxn ang="0">
                    <a:pos x="T0" y="T1"/>
                  </a:cxn>
                  <a:cxn ang="0">
                    <a:pos x="T2" y="T3"/>
                  </a:cxn>
                  <a:cxn ang="0">
                    <a:pos x="T4" y="T5"/>
                  </a:cxn>
                  <a:cxn ang="0">
                    <a:pos x="T6" y="T7"/>
                  </a:cxn>
                  <a:cxn ang="0">
                    <a:pos x="T8" y="T9"/>
                  </a:cxn>
                </a:cxnLst>
                <a:rect l="0" t="0" r="r" b="b"/>
                <a:pathLst>
                  <a:path w="136" h="38">
                    <a:moveTo>
                      <a:pt x="122" y="3"/>
                    </a:moveTo>
                    <a:cubicBezTo>
                      <a:pt x="83" y="14"/>
                      <a:pt x="46" y="7"/>
                      <a:pt x="7" y="1"/>
                    </a:cubicBezTo>
                    <a:cubicBezTo>
                      <a:pt x="4" y="1"/>
                      <a:pt x="0" y="5"/>
                      <a:pt x="3" y="8"/>
                    </a:cubicBezTo>
                    <a:cubicBezTo>
                      <a:pt x="37" y="38"/>
                      <a:pt x="86" y="35"/>
                      <a:pt x="127" y="19"/>
                    </a:cubicBezTo>
                    <a:cubicBezTo>
                      <a:pt x="136" y="15"/>
                      <a:pt x="133" y="0"/>
                      <a:pt x="122" y="3"/>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6" name="Freeform 39"/>
              <p:cNvSpPr/>
              <p:nvPr/>
            </p:nvSpPr>
            <p:spPr bwMode="auto">
              <a:xfrm>
                <a:off x="2928938" y="4406900"/>
                <a:ext cx="382588" cy="92075"/>
              </a:xfrm>
              <a:custGeom>
                <a:avLst/>
                <a:gdLst>
                  <a:gd name="T0" fmla="*/ 122 w 141"/>
                  <a:gd name="T1" fmla="*/ 4 h 34"/>
                  <a:gd name="T2" fmla="*/ 5 w 141"/>
                  <a:gd name="T3" fmla="*/ 0 h 34"/>
                  <a:gd name="T4" fmla="*/ 3 w 141"/>
                  <a:gd name="T5" fmla="*/ 8 h 34"/>
                  <a:gd name="T6" fmla="*/ 128 w 141"/>
                  <a:gd name="T7" fmla="*/ 24 h 34"/>
                  <a:gd name="T8" fmla="*/ 122 w 141"/>
                  <a:gd name="T9" fmla="*/ 4 h 34"/>
                </a:gdLst>
                <a:ahLst/>
                <a:cxnLst>
                  <a:cxn ang="0">
                    <a:pos x="T0" y="T1"/>
                  </a:cxn>
                  <a:cxn ang="0">
                    <a:pos x="T2" y="T3"/>
                  </a:cxn>
                  <a:cxn ang="0">
                    <a:pos x="T4" y="T5"/>
                  </a:cxn>
                  <a:cxn ang="0">
                    <a:pos x="T6" y="T7"/>
                  </a:cxn>
                  <a:cxn ang="0">
                    <a:pos x="T8" y="T9"/>
                  </a:cxn>
                </a:cxnLst>
                <a:rect l="0" t="0" r="r" b="b"/>
                <a:pathLst>
                  <a:path w="141" h="34">
                    <a:moveTo>
                      <a:pt x="122" y="4"/>
                    </a:moveTo>
                    <a:cubicBezTo>
                      <a:pt x="82" y="11"/>
                      <a:pt x="44" y="2"/>
                      <a:pt x="5" y="0"/>
                    </a:cubicBezTo>
                    <a:cubicBezTo>
                      <a:pt x="0" y="0"/>
                      <a:pt x="0" y="6"/>
                      <a:pt x="3" y="8"/>
                    </a:cubicBezTo>
                    <a:cubicBezTo>
                      <a:pt x="38" y="34"/>
                      <a:pt x="86" y="32"/>
                      <a:pt x="128" y="24"/>
                    </a:cubicBezTo>
                    <a:cubicBezTo>
                      <a:pt x="141" y="22"/>
                      <a:pt x="135" y="2"/>
                      <a:pt x="122" y="4"/>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7" name="Freeform 40"/>
              <p:cNvSpPr/>
              <p:nvPr/>
            </p:nvSpPr>
            <p:spPr bwMode="auto">
              <a:xfrm>
                <a:off x="3028951" y="4089400"/>
                <a:ext cx="290513" cy="111125"/>
              </a:xfrm>
              <a:custGeom>
                <a:avLst/>
                <a:gdLst>
                  <a:gd name="T0" fmla="*/ 94 w 107"/>
                  <a:gd name="T1" fmla="*/ 20 h 41"/>
                  <a:gd name="T2" fmla="*/ 46 w 107"/>
                  <a:gd name="T3" fmla="*/ 10 h 41"/>
                  <a:gd name="T4" fmla="*/ 7 w 107"/>
                  <a:gd name="T5" fmla="*/ 0 h 41"/>
                  <a:gd name="T6" fmla="*/ 2 w 107"/>
                  <a:gd name="T7" fmla="*/ 8 h 41"/>
                  <a:gd name="T8" fmla="*/ 94 w 107"/>
                  <a:gd name="T9" fmla="*/ 41 h 41"/>
                  <a:gd name="T10" fmla="*/ 94 w 107"/>
                  <a:gd name="T11" fmla="*/ 20 h 41"/>
                </a:gdLst>
                <a:ahLst/>
                <a:cxnLst>
                  <a:cxn ang="0">
                    <a:pos x="T0" y="T1"/>
                  </a:cxn>
                  <a:cxn ang="0">
                    <a:pos x="T2" y="T3"/>
                  </a:cxn>
                  <a:cxn ang="0">
                    <a:pos x="T4" y="T5"/>
                  </a:cxn>
                  <a:cxn ang="0">
                    <a:pos x="T6" y="T7"/>
                  </a:cxn>
                  <a:cxn ang="0">
                    <a:pos x="T8" y="T9"/>
                  </a:cxn>
                  <a:cxn ang="0">
                    <a:pos x="T10" y="T11"/>
                  </a:cxn>
                </a:cxnLst>
                <a:rect l="0" t="0" r="r" b="b"/>
                <a:pathLst>
                  <a:path w="107" h="41">
                    <a:moveTo>
                      <a:pt x="94" y="20"/>
                    </a:moveTo>
                    <a:cubicBezTo>
                      <a:pt x="78" y="19"/>
                      <a:pt x="62" y="15"/>
                      <a:pt x="46" y="10"/>
                    </a:cubicBezTo>
                    <a:cubicBezTo>
                      <a:pt x="33" y="6"/>
                      <a:pt x="21" y="0"/>
                      <a:pt x="7" y="0"/>
                    </a:cubicBezTo>
                    <a:cubicBezTo>
                      <a:pt x="3" y="0"/>
                      <a:pt x="0" y="5"/>
                      <a:pt x="2" y="8"/>
                    </a:cubicBezTo>
                    <a:cubicBezTo>
                      <a:pt x="21" y="34"/>
                      <a:pt x="64" y="39"/>
                      <a:pt x="94" y="41"/>
                    </a:cubicBezTo>
                    <a:cubicBezTo>
                      <a:pt x="107" y="41"/>
                      <a:pt x="107" y="21"/>
                      <a:pt x="94" y="20"/>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8" name="Freeform 41"/>
              <p:cNvSpPr/>
              <p:nvPr/>
            </p:nvSpPr>
            <p:spPr bwMode="auto">
              <a:xfrm>
                <a:off x="3035301" y="3805238"/>
                <a:ext cx="298450" cy="203200"/>
              </a:xfrm>
              <a:custGeom>
                <a:avLst/>
                <a:gdLst>
                  <a:gd name="T0" fmla="*/ 97 w 110"/>
                  <a:gd name="T1" fmla="*/ 52 h 75"/>
                  <a:gd name="T2" fmla="*/ 49 w 110"/>
                  <a:gd name="T3" fmla="*/ 26 h 75"/>
                  <a:gd name="T4" fmla="*/ 7 w 110"/>
                  <a:gd name="T5" fmla="*/ 1 h 75"/>
                  <a:gd name="T6" fmla="*/ 2 w 110"/>
                  <a:gd name="T7" fmla="*/ 8 h 75"/>
                  <a:gd name="T8" fmla="*/ 87 w 110"/>
                  <a:gd name="T9" fmla="*/ 70 h 75"/>
                  <a:gd name="T10" fmla="*/ 97 w 110"/>
                  <a:gd name="T11" fmla="*/ 52 h 75"/>
                </a:gdLst>
                <a:ahLst/>
                <a:cxnLst>
                  <a:cxn ang="0">
                    <a:pos x="T0" y="T1"/>
                  </a:cxn>
                  <a:cxn ang="0">
                    <a:pos x="T2" y="T3"/>
                  </a:cxn>
                  <a:cxn ang="0">
                    <a:pos x="T4" y="T5"/>
                  </a:cxn>
                  <a:cxn ang="0">
                    <a:pos x="T6" y="T7"/>
                  </a:cxn>
                  <a:cxn ang="0">
                    <a:pos x="T8" y="T9"/>
                  </a:cxn>
                  <a:cxn ang="0">
                    <a:pos x="T10" y="T11"/>
                  </a:cxn>
                </a:cxnLst>
                <a:rect l="0" t="0" r="r" b="b"/>
                <a:pathLst>
                  <a:path w="110" h="75">
                    <a:moveTo>
                      <a:pt x="97" y="52"/>
                    </a:moveTo>
                    <a:cubicBezTo>
                      <a:pt x="81" y="45"/>
                      <a:pt x="65" y="36"/>
                      <a:pt x="49" y="26"/>
                    </a:cubicBezTo>
                    <a:cubicBezTo>
                      <a:pt x="35" y="17"/>
                      <a:pt x="22" y="7"/>
                      <a:pt x="7" y="1"/>
                    </a:cubicBezTo>
                    <a:cubicBezTo>
                      <a:pt x="3" y="0"/>
                      <a:pt x="0" y="5"/>
                      <a:pt x="2" y="8"/>
                    </a:cubicBezTo>
                    <a:cubicBezTo>
                      <a:pt x="18" y="39"/>
                      <a:pt x="56" y="57"/>
                      <a:pt x="87" y="70"/>
                    </a:cubicBezTo>
                    <a:cubicBezTo>
                      <a:pt x="99" y="75"/>
                      <a:pt x="110" y="57"/>
                      <a:pt x="97" y="52"/>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9" name="Freeform 42"/>
              <p:cNvSpPr/>
              <p:nvPr/>
            </p:nvSpPr>
            <p:spPr bwMode="auto">
              <a:xfrm>
                <a:off x="3197226" y="3559175"/>
                <a:ext cx="290513" cy="234950"/>
              </a:xfrm>
              <a:custGeom>
                <a:avLst/>
                <a:gdLst>
                  <a:gd name="T0" fmla="*/ 103 w 107"/>
                  <a:gd name="T1" fmla="*/ 79 h 87"/>
                  <a:gd name="T2" fmla="*/ 50 w 107"/>
                  <a:gd name="T3" fmla="*/ 39 h 87"/>
                  <a:gd name="T4" fmla="*/ 8 w 107"/>
                  <a:gd name="T5" fmla="*/ 2 h 87"/>
                  <a:gd name="T6" fmla="*/ 1 w 107"/>
                  <a:gd name="T7" fmla="*/ 7 h 87"/>
                  <a:gd name="T8" fmla="*/ 100 w 107"/>
                  <a:gd name="T9" fmla="*/ 86 h 87"/>
                  <a:gd name="T10" fmla="*/ 103 w 107"/>
                  <a:gd name="T11" fmla="*/ 79 h 87"/>
                </a:gdLst>
                <a:ahLst/>
                <a:cxnLst>
                  <a:cxn ang="0">
                    <a:pos x="T0" y="T1"/>
                  </a:cxn>
                  <a:cxn ang="0">
                    <a:pos x="T2" y="T3"/>
                  </a:cxn>
                  <a:cxn ang="0">
                    <a:pos x="T4" y="T5"/>
                  </a:cxn>
                  <a:cxn ang="0">
                    <a:pos x="T6" y="T7"/>
                  </a:cxn>
                  <a:cxn ang="0">
                    <a:pos x="T8" y="T9"/>
                  </a:cxn>
                  <a:cxn ang="0">
                    <a:pos x="T10" y="T11"/>
                  </a:cxn>
                </a:cxnLst>
                <a:rect l="0" t="0" r="r" b="b"/>
                <a:pathLst>
                  <a:path w="107" h="87">
                    <a:moveTo>
                      <a:pt x="103" y="79"/>
                    </a:moveTo>
                    <a:cubicBezTo>
                      <a:pt x="85" y="65"/>
                      <a:pt x="67" y="54"/>
                      <a:pt x="50" y="39"/>
                    </a:cubicBezTo>
                    <a:cubicBezTo>
                      <a:pt x="36" y="27"/>
                      <a:pt x="24" y="12"/>
                      <a:pt x="8" y="2"/>
                    </a:cubicBezTo>
                    <a:cubicBezTo>
                      <a:pt x="4" y="0"/>
                      <a:pt x="0" y="3"/>
                      <a:pt x="1" y="7"/>
                    </a:cubicBezTo>
                    <a:cubicBezTo>
                      <a:pt x="11" y="46"/>
                      <a:pt x="62" y="79"/>
                      <a:pt x="100" y="86"/>
                    </a:cubicBezTo>
                    <a:cubicBezTo>
                      <a:pt x="104" y="87"/>
                      <a:pt x="107" y="81"/>
                      <a:pt x="103" y="79"/>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0" name="Freeform 43"/>
              <p:cNvSpPr/>
              <p:nvPr/>
            </p:nvSpPr>
            <p:spPr bwMode="auto">
              <a:xfrm>
                <a:off x="3360738" y="3365500"/>
                <a:ext cx="260350" cy="252413"/>
              </a:xfrm>
              <a:custGeom>
                <a:avLst/>
                <a:gdLst>
                  <a:gd name="T0" fmla="*/ 88 w 96"/>
                  <a:gd name="T1" fmla="*/ 73 h 93"/>
                  <a:gd name="T2" fmla="*/ 7 w 96"/>
                  <a:gd name="T3" fmla="*/ 1 h 93"/>
                  <a:gd name="T4" fmla="*/ 1 w 96"/>
                  <a:gd name="T5" fmla="*/ 7 h 93"/>
                  <a:gd name="T6" fmla="*/ 76 w 96"/>
                  <a:gd name="T7" fmla="*/ 85 h 93"/>
                  <a:gd name="T8" fmla="*/ 88 w 96"/>
                  <a:gd name="T9" fmla="*/ 73 h 93"/>
                </a:gdLst>
                <a:ahLst/>
                <a:cxnLst>
                  <a:cxn ang="0">
                    <a:pos x="T0" y="T1"/>
                  </a:cxn>
                  <a:cxn ang="0">
                    <a:pos x="T2" y="T3"/>
                  </a:cxn>
                  <a:cxn ang="0">
                    <a:pos x="T4" y="T5"/>
                  </a:cxn>
                  <a:cxn ang="0">
                    <a:pos x="T6" y="T7"/>
                  </a:cxn>
                  <a:cxn ang="0">
                    <a:pos x="T8" y="T9"/>
                  </a:cxn>
                </a:cxnLst>
                <a:rect l="0" t="0" r="r" b="b"/>
                <a:pathLst>
                  <a:path w="96" h="93">
                    <a:moveTo>
                      <a:pt x="88" y="73"/>
                    </a:moveTo>
                    <a:cubicBezTo>
                      <a:pt x="64" y="48"/>
                      <a:pt x="41" y="12"/>
                      <a:pt x="7" y="1"/>
                    </a:cubicBezTo>
                    <a:cubicBezTo>
                      <a:pt x="4" y="0"/>
                      <a:pt x="0" y="3"/>
                      <a:pt x="1" y="7"/>
                    </a:cubicBezTo>
                    <a:cubicBezTo>
                      <a:pt x="15" y="40"/>
                      <a:pt x="51" y="61"/>
                      <a:pt x="76" y="85"/>
                    </a:cubicBezTo>
                    <a:cubicBezTo>
                      <a:pt x="84" y="93"/>
                      <a:pt x="96" y="81"/>
                      <a:pt x="88" y="73"/>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1" name="Freeform 44"/>
              <p:cNvSpPr/>
              <p:nvPr/>
            </p:nvSpPr>
            <p:spPr bwMode="auto">
              <a:xfrm>
                <a:off x="3514726" y="3162300"/>
                <a:ext cx="260350" cy="260350"/>
              </a:xfrm>
              <a:custGeom>
                <a:avLst/>
                <a:gdLst>
                  <a:gd name="T0" fmla="*/ 94 w 96"/>
                  <a:gd name="T1" fmla="*/ 87 h 96"/>
                  <a:gd name="T2" fmla="*/ 58 w 96"/>
                  <a:gd name="T3" fmla="*/ 42 h 96"/>
                  <a:gd name="T4" fmla="*/ 9 w 96"/>
                  <a:gd name="T5" fmla="*/ 2 h 96"/>
                  <a:gd name="T6" fmla="*/ 2 w 96"/>
                  <a:gd name="T7" fmla="*/ 9 h 96"/>
                  <a:gd name="T8" fmla="*/ 42 w 96"/>
                  <a:gd name="T9" fmla="*/ 58 h 96"/>
                  <a:gd name="T10" fmla="*/ 87 w 96"/>
                  <a:gd name="T11" fmla="*/ 94 h 96"/>
                  <a:gd name="T12" fmla="*/ 94 w 96"/>
                  <a:gd name="T13" fmla="*/ 87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94" y="87"/>
                    </a:moveTo>
                    <a:cubicBezTo>
                      <a:pt x="87" y="69"/>
                      <a:pt x="71" y="55"/>
                      <a:pt x="58" y="42"/>
                    </a:cubicBezTo>
                    <a:cubicBezTo>
                      <a:pt x="43" y="27"/>
                      <a:pt x="28" y="13"/>
                      <a:pt x="9" y="2"/>
                    </a:cubicBezTo>
                    <a:cubicBezTo>
                      <a:pt x="5" y="0"/>
                      <a:pt x="0" y="5"/>
                      <a:pt x="2" y="9"/>
                    </a:cubicBezTo>
                    <a:cubicBezTo>
                      <a:pt x="13" y="28"/>
                      <a:pt x="27" y="43"/>
                      <a:pt x="42" y="58"/>
                    </a:cubicBezTo>
                    <a:cubicBezTo>
                      <a:pt x="55" y="71"/>
                      <a:pt x="69" y="87"/>
                      <a:pt x="87" y="94"/>
                    </a:cubicBezTo>
                    <a:cubicBezTo>
                      <a:pt x="91" y="96"/>
                      <a:pt x="96" y="91"/>
                      <a:pt x="94" y="87"/>
                    </a:cubicBezTo>
                  </a:path>
                </a:pathLst>
              </a:custGeom>
              <a:solidFill>
                <a:srgbClr val="404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2" name="Freeform 45"/>
              <p:cNvSpPr>
                <a:spLocks noEditPoints="1"/>
              </p:cNvSpPr>
              <p:nvPr/>
            </p:nvSpPr>
            <p:spPr bwMode="auto">
              <a:xfrm>
                <a:off x="3425826" y="-73025"/>
                <a:ext cx="1844675" cy="5408613"/>
              </a:xfrm>
              <a:custGeom>
                <a:avLst/>
                <a:gdLst>
                  <a:gd name="T0" fmla="*/ 373 w 681"/>
                  <a:gd name="T1" fmla="*/ 256 h 1996"/>
                  <a:gd name="T2" fmla="*/ 372 w 681"/>
                  <a:gd name="T3" fmla="*/ 642 h 1996"/>
                  <a:gd name="T4" fmla="*/ 406 w 681"/>
                  <a:gd name="T5" fmla="*/ 927 h 1996"/>
                  <a:gd name="T6" fmla="*/ 434 w 681"/>
                  <a:gd name="T7" fmla="*/ 1039 h 1996"/>
                  <a:gd name="T8" fmla="*/ 444 w 681"/>
                  <a:gd name="T9" fmla="*/ 1123 h 1996"/>
                  <a:gd name="T10" fmla="*/ 465 w 681"/>
                  <a:gd name="T11" fmla="*/ 1255 h 1996"/>
                  <a:gd name="T12" fmla="*/ 678 w 681"/>
                  <a:gd name="T13" fmla="*/ 1581 h 1996"/>
                  <a:gd name="T14" fmla="*/ 581 w 681"/>
                  <a:gd name="T15" fmla="*/ 1908 h 1996"/>
                  <a:gd name="T16" fmla="*/ 351 w 681"/>
                  <a:gd name="T17" fmla="*/ 1996 h 1996"/>
                  <a:gd name="T18" fmla="*/ 77 w 681"/>
                  <a:gd name="T19" fmla="*/ 1879 h 1996"/>
                  <a:gd name="T20" fmla="*/ 50 w 681"/>
                  <a:gd name="T21" fmla="*/ 1439 h 1996"/>
                  <a:gd name="T22" fmla="*/ 232 w 681"/>
                  <a:gd name="T23" fmla="*/ 1226 h 1996"/>
                  <a:gd name="T24" fmla="*/ 239 w 681"/>
                  <a:gd name="T25" fmla="*/ 1110 h 1996"/>
                  <a:gd name="T26" fmla="*/ 227 w 681"/>
                  <a:gd name="T27" fmla="*/ 1013 h 1996"/>
                  <a:gd name="T28" fmla="*/ 311 w 681"/>
                  <a:gd name="T29" fmla="*/ 904 h 1996"/>
                  <a:gd name="T30" fmla="*/ 310 w 681"/>
                  <a:gd name="T31" fmla="*/ 516 h 1996"/>
                  <a:gd name="T32" fmla="*/ 306 w 681"/>
                  <a:gd name="T33" fmla="*/ 175 h 1996"/>
                  <a:gd name="T34" fmla="*/ 319 w 681"/>
                  <a:gd name="T35" fmla="*/ 58 h 1996"/>
                  <a:gd name="T36" fmla="*/ 318 w 681"/>
                  <a:gd name="T37" fmla="*/ 91 h 1996"/>
                  <a:gd name="T38" fmla="*/ 334 w 681"/>
                  <a:gd name="T39" fmla="*/ 275 h 1996"/>
                  <a:gd name="T40" fmla="*/ 320 w 681"/>
                  <a:gd name="T41" fmla="*/ 676 h 1996"/>
                  <a:gd name="T42" fmla="*/ 360 w 681"/>
                  <a:gd name="T43" fmla="*/ 897 h 1996"/>
                  <a:gd name="T44" fmla="*/ 363 w 681"/>
                  <a:gd name="T45" fmla="*/ 430 h 1996"/>
                  <a:gd name="T46" fmla="*/ 363 w 681"/>
                  <a:gd name="T47" fmla="*/ 58 h 1996"/>
                  <a:gd name="T48" fmla="*/ 246 w 681"/>
                  <a:gd name="T49" fmla="*/ 1227 h 1996"/>
                  <a:gd name="T50" fmla="*/ 45 w 681"/>
                  <a:gd name="T51" fmla="*/ 1481 h 1996"/>
                  <a:gd name="T52" fmla="*/ 38 w 681"/>
                  <a:gd name="T53" fmla="*/ 1778 h 1996"/>
                  <a:gd name="T54" fmla="*/ 340 w 681"/>
                  <a:gd name="T55" fmla="*/ 1982 h 1996"/>
                  <a:gd name="T56" fmla="*/ 562 w 681"/>
                  <a:gd name="T57" fmla="*/ 1904 h 1996"/>
                  <a:gd name="T58" fmla="*/ 664 w 681"/>
                  <a:gd name="T59" fmla="*/ 1578 h 1996"/>
                  <a:gd name="T60" fmla="*/ 444 w 681"/>
                  <a:gd name="T61" fmla="*/ 1245 h 1996"/>
                  <a:gd name="T62" fmla="*/ 423 w 681"/>
                  <a:gd name="T63" fmla="*/ 1321 h 1996"/>
                  <a:gd name="T64" fmla="*/ 509 w 681"/>
                  <a:gd name="T65" fmla="*/ 1617 h 1996"/>
                  <a:gd name="T66" fmla="*/ 430 w 681"/>
                  <a:gd name="T67" fmla="*/ 1594 h 1996"/>
                  <a:gd name="T68" fmla="*/ 337 w 681"/>
                  <a:gd name="T69" fmla="*/ 1597 h 1996"/>
                  <a:gd name="T70" fmla="*/ 232 w 681"/>
                  <a:gd name="T71" fmla="*/ 1587 h 1996"/>
                  <a:gd name="T72" fmla="*/ 170 w 681"/>
                  <a:gd name="T73" fmla="*/ 1617 h 1996"/>
                  <a:gd name="T74" fmla="*/ 231 w 681"/>
                  <a:gd name="T75" fmla="*/ 1461 h 1996"/>
                  <a:gd name="T76" fmla="*/ 192 w 681"/>
                  <a:gd name="T77" fmla="*/ 1588 h 1996"/>
                  <a:gd name="T78" fmla="*/ 280 w 681"/>
                  <a:gd name="T79" fmla="*/ 1602 h 1996"/>
                  <a:gd name="T80" fmla="*/ 359 w 681"/>
                  <a:gd name="T81" fmla="*/ 1582 h 1996"/>
                  <a:gd name="T82" fmla="*/ 446 w 681"/>
                  <a:gd name="T83" fmla="*/ 1561 h 1996"/>
                  <a:gd name="T84" fmla="*/ 441 w 681"/>
                  <a:gd name="T85" fmla="*/ 1439 h 1996"/>
                  <a:gd name="T86" fmla="*/ 327 w 681"/>
                  <a:gd name="T87" fmla="*/ 1179 h 1996"/>
                  <a:gd name="T88" fmla="*/ 192 w 681"/>
                  <a:gd name="T89" fmla="*/ 1588 h 1996"/>
                  <a:gd name="T90" fmla="*/ 318 w 681"/>
                  <a:gd name="T91" fmla="*/ 917 h 1996"/>
                  <a:gd name="T92" fmla="*/ 364 w 681"/>
                  <a:gd name="T93" fmla="*/ 955 h 1996"/>
                  <a:gd name="T94" fmla="*/ 281 w 681"/>
                  <a:gd name="T95" fmla="*/ 966 h 1996"/>
                  <a:gd name="T96" fmla="*/ 304 w 681"/>
                  <a:gd name="T97" fmla="*/ 1029 h 1996"/>
                  <a:gd name="T98" fmla="*/ 291 w 681"/>
                  <a:gd name="T99" fmla="*/ 1039 h 1996"/>
                  <a:gd name="T100" fmla="*/ 264 w 681"/>
                  <a:gd name="T101" fmla="*/ 1113 h 1996"/>
                  <a:gd name="T102" fmla="*/ 294 w 681"/>
                  <a:gd name="T103" fmla="*/ 1116 h 1996"/>
                  <a:gd name="T104" fmla="*/ 267 w 681"/>
                  <a:gd name="T105" fmla="*/ 1175 h 1996"/>
                  <a:gd name="T106" fmla="*/ 436 w 681"/>
                  <a:gd name="T107" fmla="*/ 1176 h 1996"/>
                  <a:gd name="T108" fmla="*/ 389 w 681"/>
                  <a:gd name="T109" fmla="*/ 1113 h 1996"/>
                  <a:gd name="T110" fmla="*/ 444 w 681"/>
                  <a:gd name="T111" fmla="*/ 1092 h 1996"/>
                  <a:gd name="T112" fmla="*/ 416 w 681"/>
                  <a:gd name="T113" fmla="*/ 1038 h 1996"/>
                  <a:gd name="T114" fmla="*/ 397 w 681"/>
                  <a:gd name="T115" fmla="*/ 964 h 1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1" h="1996">
                    <a:moveTo>
                      <a:pt x="372" y="0"/>
                    </a:moveTo>
                    <a:cubicBezTo>
                      <a:pt x="372" y="31"/>
                      <a:pt x="372" y="62"/>
                      <a:pt x="372" y="93"/>
                    </a:cubicBezTo>
                    <a:cubicBezTo>
                      <a:pt x="373" y="118"/>
                      <a:pt x="374" y="143"/>
                      <a:pt x="376" y="168"/>
                    </a:cubicBezTo>
                    <a:cubicBezTo>
                      <a:pt x="378" y="187"/>
                      <a:pt x="378" y="205"/>
                      <a:pt x="377" y="224"/>
                    </a:cubicBezTo>
                    <a:cubicBezTo>
                      <a:pt x="376" y="235"/>
                      <a:pt x="374" y="245"/>
                      <a:pt x="373" y="256"/>
                    </a:cubicBezTo>
                    <a:cubicBezTo>
                      <a:pt x="372" y="262"/>
                      <a:pt x="372" y="269"/>
                      <a:pt x="372" y="275"/>
                    </a:cubicBezTo>
                    <a:cubicBezTo>
                      <a:pt x="372" y="329"/>
                      <a:pt x="371" y="382"/>
                      <a:pt x="372" y="436"/>
                    </a:cubicBezTo>
                    <a:cubicBezTo>
                      <a:pt x="372" y="455"/>
                      <a:pt x="373" y="473"/>
                      <a:pt x="373" y="492"/>
                    </a:cubicBezTo>
                    <a:cubicBezTo>
                      <a:pt x="373" y="515"/>
                      <a:pt x="372" y="539"/>
                      <a:pt x="372" y="562"/>
                    </a:cubicBezTo>
                    <a:cubicBezTo>
                      <a:pt x="372" y="589"/>
                      <a:pt x="372" y="615"/>
                      <a:pt x="372" y="642"/>
                    </a:cubicBezTo>
                    <a:cubicBezTo>
                      <a:pt x="372" y="685"/>
                      <a:pt x="372" y="728"/>
                      <a:pt x="372" y="770"/>
                    </a:cubicBezTo>
                    <a:cubicBezTo>
                      <a:pt x="372" y="813"/>
                      <a:pt x="372" y="856"/>
                      <a:pt x="372" y="899"/>
                    </a:cubicBezTo>
                    <a:cubicBezTo>
                      <a:pt x="371" y="905"/>
                      <a:pt x="371" y="908"/>
                      <a:pt x="378" y="909"/>
                    </a:cubicBezTo>
                    <a:cubicBezTo>
                      <a:pt x="379" y="909"/>
                      <a:pt x="380" y="909"/>
                      <a:pt x="381" y="910"/>
                    </a:cubicBezTo>
                    <a:cubicBezTo>
                      <a:pt x="389" y="916"/>
                      <a:pt x="398" y="921"/>
                      <a:pt x="406" y="927"/>
                    </a:cubicBezTo>
                    <a:cubicBezTo>
                      <a:pt x="420" y="939"/>
                      <a:pt x="435" y="951"/>
                      <a:pt x="448" y="963"/>
                    </a:cubicBezTo>
                    <a:cubicBezTo>
                      <a:pt x="453" y="967"/>
                      <a:pt x="456" y="972"/>
                      <a:pt x="459" y="977"/>
                    </a:cubicBezTo>
                    <a:cubicBezTo>
                      <a:pt x="468" y="995"/>
                      <a:pt x="465" y="1003"/>
                      <a:pt x="451" y="1018"/>
                    </a:cubicBezTo>
                    <a:cubicBezTo>
                      <a:pt x="447" y="1023"/>
                      <a:pt x="441" y="1026"/>
                      <a:pt x="436" y="1030"/>
                    </a:cubicBezTo>
                    <a:cubicBezTo>
                      <a:pt x="431" y="1032"/>
                      <a:pt x="431" y="1036"/>
                      <a:pt x="434" y="1039"/>
                    </a:cubicBezTo>
                    <a:cubicBezTo>
                      <a:pt x="439" y="1045"/>
                      <a:pt x="445" y="1050"/>
                      <a:pt x="450" y="1056"/>
                    </a:cubicBezTo>
                    <a:cubicBezTo>
                      <a:pt x="454" y="1061"/>
                      <a:pt x="458" y="1066"/>
                      <a:pt x="461" y="1072"/>
                    </a:cubicBezTo>
                    <a:cubicBezTo>
                      <a:pt x="466" y="1082"/>
                      <a:pt x="462" y="1091"/>
                      <a:pt x="456" y="1100"/>
                    </a:cubicBezTo>
                    <a:cubicBezTo>
                      <a:pt x="453" y="1103"/>
                      <a:pt x="449" y="1106"/>
                      <a:pt x="445" y="1109"/>
                    </a:cubicBezTo>
                    <a:cubicBezTo>
                      <a:pt x="439" y="1114"/>
                      <a:pt x="438" y="1118"/>
                      <a:pt x="444" y="1123"/>
                    </a:cubicBezTo>
                    <a:cubicBezTo>
                      <a:pt x="447" y="1126"/>
                      <a:pt x="449" y="1128"/>
                      <a:pt x="452" y="1130"/>
                    </a:cubicBezTo>
                    <a:cubicBezTo>
                      <a:pt x="466" y="1140"/>
                      <a:pt x="468" y="1165"/>
                      <a:pt x="458" y="1178"/>
                    </a:cubicBezTo>
                    <a:cubicBezTo>
                      <a:pt x="457" y="1178"/>
                      <a:pt x="457" y="1179"/>
                      <a:pt x="456" y="1179"/>
                    </a:cubicBezTo>
                    <a:cubicBezTo>
                      <a:pt x="448" y="1184"/>
                      <a:pt x="448" y="1191"/>
                      <a:pt x="447" y="1199"/>
                    </a:cubicBezTo>
                    <a:cubicBezTo>
                      <a:pt x="446" y="1220"/>
                      <a:pt x="455" y="1237"/>
                      <a:pt x="465" y="1255"/>
                    </a:cubicBezTo>
                    <a:cubicBezTo>
                      <a:pt x="478" y="1278"/>
                      <a:pt x="496" y="1296"/>
                      <a:pt x="518" y="1310"/>
                    </a:cubicBezTo>
                    <a:cubicBezTo>
                      <a:pt x="542" y="1325"/>
                      <a:pt x="560" y="1345"/>
                      <a:pt x="579" y="1364"/>
                    </a:cubicBezTo>
                    <a:cubicBezTo>
                      <a:pt x="600" y="1385"/>
                      <a:pt x="616" y="1409"/>
                      <a:pt x="629" y="1434"/>
                    </a:cubicBezTo>
                    <a:cubicBezTo>
                      <a:pt x="642" y="1458"/>
                      <a:pt x="652" y="1484"/>
                      <a:pt x="661" y="1510"/>
                    </a:cubicBezTo>
                    <a:cubicBezTo>
                      <a:pt x="669" y="1533"/>
                      <a:pt x="674" y="1557"/>
                      <a:pt x="678" y="1581"/>
                    </a:cubicBezTo>
                    <a:cubicBezTo>
                      <a:pt x="681" y="1601"/>
                      <a:pt x="680" y="1622"/>
                      <a:pt x="679" y="1643"/>
                    </a:cubicBezTo>
                    <a:cubicBezTo>
                      <a:pt x="678" y="1669"/>
                      <a:pt x="676" y="1694"/>
                      <a:pt x="673" y="1720"/>
                    </a:cubicBezTo>
                    <a:cubicBezTo>
                      <a:pt x="670" y="1743"/>
                      <a:pt x="667" y="1766"/>
                      <a:pt x="657" y="1787"/>
                    </a:cubicBezTo>
                    <a:cubicBezTo>
                      <a:pt x="646" y="1814"/>
                      <a:pt x="633" y="1840"/>
                      <a:pt x="615" y="1865"/>
                    </a:cubicBezTo>
                    <a:cubicBezTo>
                      <a:pt x="604" y="1879"/>
                      <a:pt x="595" y="1895"/>
                      <a:pt x="581" y="1908"/>
                    </a:cubicBezTo>
                    <a:cubicBezTo>
                      <a:pt x="567" y="1921"/>
                      <a:pt x="552" y="1932"/>
                      <a:pt x="536" y="1940"/>
                    </a:cubicBezTo>
                    <a:cubicBezTo>
                      <a:pt x="513" y="1951"/>
                      <a:pt x="491" y="1961"/>
                      <a:pt x="468" y="1969"/>
                    </a:cubicBezTo>
                    <a:cubicBezTo>
                      <a:pt x="446" y="1977"/>
                      <a:pt x="423" y="1982"/>
                      <a:pt x="400" y="1987"/>
                    </a:cubicBezTo>
                    <a:cubicBezTo>
                      <a:pt x="386" y="1990"/>
                      <a:pt x="372" y="1992"/>
                      <a:pt x="358" y="1994"/>
                    </a:cubicBezTo>
                    <a:cubicBezTo>
                      <a:pt x="355" y="1994"/>
                      <a:pt x="354" y="1996"/>
                      <a:pt x="351" y="1996"/>
                    </a:cubicBezTo>
                    <a:cubicBezTo>
                      <a:pt x="331" y="1996"/>
                      <a:pt x="331" y="1996"/>
                      <a:pt x="331" y="1996"/>
                    </a:cubicBezTo>
                    <a:cubicBezTo>
                      <a:pt x="325" y="1995"/>
                      <a:pt x="318" y="1992"/>
                      <a:pt x="312" y="1991"/>
                    </a:cubicBezTo>
                    <a:cubicBezTo>
                      <a:pt x="260" y="1985"/>
                      <a:pt x="210" y="1973"/>
                      <a:pt x="164" y="1948"/>
                    </a:cubicBezTo>
                    <a:cubicBezTo>
                      <a:pt x="149" y="1940"/>
                      <a:pt x="134" y="1932"/>
                      <a:pt x="120" y="1923"/>
                    </a:cubicBezTo>
                    <a:cubicBezTo>
                      <a:pt x="102" y="1912"/>
                      <a:pt x="88" y="1896"/>
                      <a:pt x="77" y="1879"/>
                    </a:cubicBezTo>
                    <a:cubicBezTo>
                      <a:pt x="62" y="1856"/>
                      <a:pt x="46" y="1833"/>
                      <a:pt x="34" y="1808"/>
                    </a:cubicBezTo>
                    <a:cubicBezTo>
                      <a:pt x="23" y="1784"/>
                      <a:pt x="15" y="1758"/>
                      <a:pt x="11" y="1731"/>
                    </a:cubicBezTo>
                    <a:cubicBezTo>
                      <a:pt x="4" y="1686"/>
                      <a:pt x="0" y="1640"/>
                      <a:pt x="3" y="1594"/>
                    </a:cubicBezTo>
                    <a:cubicBezTo>
                      <a:pt x="5" y="1575"/>
                      <a:pt x="10" y="1557"/>
                      <a:pt x="14" y="1538"/>
                    </a:cubicBezTo>
                    <a:cubicBezTo>
                      <a:pt x="21" y="1503"/>
                      <a:pt x="34" y="1470"/>
                      <a:pt x="50" y="1439"/>
                    </a:cubicBezTo>
                    <a:cubicBezTo>
                      <a:pt x="63" y="1414"/>
                      <a:pt x="78" y="1390"/>
                      <a:pt x="99" y="1370"/>
                    </a:cubicBezTo>
                    <a:cubicBezTo>
                      <a:pt x="114" y="1355"/>
                      <a:pt x="128" y="1339"/>
                      <a:pt x="144" y="1325"/>
                    </a:cubicBezTo>
                    <a:cubicBezTo>
                      <a:pt x="153" y="1316"/>
                      <a:pt x="165" y="1310"/>
                      <a:pt x="175" y="1303"/>
                    </a:cubicBezTo>
                    <a:cubicBezTo>
                      <a:pt x="193" y="1289"/>
                      <a:pt x="208" y="1273"/>
                      <a:pt x="218" y="1253"/>
                    </a:cubicBezTo>
                    <a:cubicBezTo>
                      <a:pt x="223" y="1244"/>
                      <a:pt x="228" y="1235"/>
                      <a:pt x="232" y="1226"/>
                    </a:cubicBezTo>
                    <a:cubicBezTo>
                      <a:pt x="237" y="1214"/>
                      <a:pt x="235" y="1201"/>
                      <a:pt x="235" y="1188"/>
                    </a:cubicBezTo>
                    <a:cubicBezTo>
                      <a:pt x="235" y="1186"/>
                      <a:pt x="232" y="1184"/>
                      <a:pt x="230" y="1182"/>
                    </a:cubicBezTo>
                    <a:cubicBezTo>
                      <a:pt x="214" y="1172"/>
                      <a:pt x="215" y="1141"/>
                      <a:pt x="230" y="1130"/>
                    </a:cubicBezTo>
                    <a:cubicBezTo>
                      <a:pt x="234" y="1127"/>
                      <a:pt x="237" y="1124"/>
                      <a:pt x="241" y="1120"/>
                    </a:cubicBezTo>
                    <a:cubicBezTo>
                      <a:pt x="244" y="1116"/>
                      <a:pt x="243" y="1113"/>
                      <a:pt x="239" y="1110"/>
                    </a:cubicBezTo>
                    <a:cubicBezTo>
                      <a:pt x="234" y="1107"/>
                      <a:pt x="230" y="1103"/>
                      <a:pt x="226" y="1099"/>
                    </a:cubicBezTo>
                    <a:cubicBezTo>
                      <a:pt x="216" y="1086"/>
                      <a:pt x="218" y="1070"/>
                      <a:pt x="230" y="1057"/>
                    </a:cubicBezTo>
                    <a:cubicBezTo>
                      <a:pt x="236" y="1052"/>
                      <a:pt x="242" y="1046"/>
                      <a:pt x="248" y="1040"/>
                    </a:cubicBezTo>
                    <a:cubicBezTo>
                      <a:pt x="252" y="1036"/>
                      <a:pt x="251" y="1032"/>
                      <a:pt x="246" y="1029"/>
                    </a:cubicBezTo>
                    <a:cubicBezTo>
                      <a:pt x="239" y="1024"/>
                      <a:pt x="233" y="1019"/>
                      <a:pt x="227" y="1013"/>
                    </a:cubicBezTo>
                    <a:cubicBezTo>
                      <a:pt x="214" y="998"/>
                      <a:pt x="216" y="986"/>
                      <a:pt x="227" y="971"/>
                    </a:cubicBezTo>
                    <a:cubicBezTo>
                      <a:pt x="237" y="959"/>
                      <a:pt x="251" y="949"/>
                      <a:pt x="263" y="938"/>
                    </a:cubicBezTo>
                    <a:cubicBezTo>
                      <a:pt x="275" y="929"/>
                      <a:pt x="287" y="921"/>
                      <a:pt x="299" y="912"/>
                    </a:cubicBezTo>
                    <a:cubicBezTo>
                      <a:pt x="302" y="910"/>
                      <a:pt x="305" y="909"/>
                      <a:pt x="308" y="908"/>
                    </a:cubicBezTo>
                    <a:cubicBezTo>
                      <a:pt x="309" y="907"/>
                      <a:pt x="311" y="905"/>
                      <a:pt x="311" y="904"/>
                    </a:cubicBezTo>
                    <a:cubicBezTo>
                      <a:pt x="311" y="890"/>
                      <a:pt x="311" y="877"/>
                      <a:pt x="311" y="864"/>
                    </a:cubicBezTo>
                    <a:cubicBezTo>
                      <a:pt x="310" y="840"/>
                      <a:pt x="309" y="815"/>
                      <a:pt x="309" y="791"/>
                    </a:cubicBezTo>
                    <a:cubicBezTo>
                      <a:pt x="310" y="747"/>
                      <a:pt x="310" y="702"/>
                      <a:pt x="311" y="658"/>
                    </a:cubicBezTo>
                    <a:cubicBezTo>
                      <a:pt x="311" y="637"/>
                      <a:pt x="311" y="617"/>
                      <a:pt x="311" y="597"/>
                    </a:cubicBezTo>
                    <a:cubicBezTo>
                      <a:pt x="311" y="570"/>
                      <a:pt x="311" y="543"/>
                      <a:pt x="310" y="516"/>
                    </a:cubicBezTo>
                    <a:cubicBezTo>
                      <a:pt x="310" y="503"/>
                      <a:pt x="310" y="489"/>
                      <a:pt x="310" y="476"/>
                    </a:cubicBezTo>
                    <a:cubicBezTo>
                      <a:pt x="310" y="439"/>
                      <a:pt x="311" y="401"/>
                      <a:pt x="311" y="364"/>
                    </a:cubicBezTo>
                    <a:cubicBezTo>
                      <a:pt x="311" y="330"/>
                      <a:pt x="311" y="296"/>
                      <a:pt x="310" y="262"/>
                    </a:cubicBezTo>
                    <a:cubicBezTo>
                      <a:pt x="310" y="252"/>
                      <a:pt x="307" y="243"/>
                      <a:pt x="307" y="233"/>
                    </a:cubicBezTo>
                    <a:cubicBezTo>
                      <a:pt x="306" y="214"/>
                      <a:pt x="305" y="194"/>
                      <a:pt x="306" y="175"/>
                    </a:cubicBezTo>
                    <a:cubicBezTo>
                      <a:pt x="306" y="160"/>
                      <a:pt x="307" y="144"/>
                      <a:pt x="308" y="129"/>
                    </a:cubicBezTo>
                    <a:cubicBezTo>
                      <a:pt x="309" y="95"/>
                      <a:pt x="310" y="62"/>
                      <a:pt x="311" y="28"/>
                    </a:cubicBezTo>
                    <a:cubicBezTo>
                      <a:pt x="311" y="19"/>
                      <a:pt x="311" y="9"/>
                      <a:pt x="310" y="0"/>
                    </a:cubicBezTo>
                    <a:cubicBezTo>
                      <a:pt x="318" y="0"/>
                      <a:pt x="318" y="0"/>
                      <a:pt x="318" y="0"/>
                    </a:cubicBezTo>
                    <a:cubicBezTo>
                      <a:pt x="318" y="19"/>
                      <a:pt x="319" y="38"/>
                      <a:pt x="319" y="58"/>
                    </a:cubicBezTo>
                    <a:cubicBezTo>
                      <a:pt x="319" y="58"/>
                      <a:pt x="320" y="58"/>
                      <a:pt x="321" y="58"/>
                    </a:cubicBezTo>
                    <a:cubicBezTo>
                      <a:pt x="323" y="55"/>
                      <a:pt x="325" y="51"/>
                      <a:pt x="328" y="49"/>
                    </a:cubicBezTo>
                    <a:cubicBezTo>
                      <a:pt x="331" y="46"/>
                      <a:pt x="332" y="41"/>
                      <a:pt x="339" y="43"/>
                    </a:cubicBezTo>
                    <a:cubicBezTo>
                      <a:pt x="331" y="51"/>
                      <a:pt x="331" y="62"/>
                      <a:pt x="319" y="67"/>
                    </a:cubicBezTo>
                    <a:cubicBezTo>
                      <a:pt x="319" y="74"/>
                      <a:pt x="318" y="83"/>
                      <a:pt x="318" y="91"/>
                    </a:cubicBezTo>
                    <a:cubicBezTo>
                      <a:pt x="318" y="126"/>
                      <a:pt x="318" y="161"/>
                      <a:pt x="318" y="196"/>
                    </a:cubicBezTo>
                    <a:cubicBezTo>
                      <a:pt x="318" y="221"/>
                      <a:pt x="320" y="246"/>
                      <a:pt x="321" y="270"/>
                    </a:cubicBezTo>
                    <a:cubicBezTo>
                      <a:pt x="321" y="274"/>
                      <a:pt x="321" y="278"/>
                      <a:pt x="321" y="282"/>
                    </a:cubicBezTo>
                    <a:cubicBezTo>
                      <a:pt x="325" y="279"/>
                      <a:pt x="329" y="276"/>
                      <a:pt x="332" y="273"/>
                    </a:cubicBezTo>
                    <a:cubicBezTo>
                      <a:pt x="333" y="274"/>
                      <a:pt x="333" y="275"/>
                      <a:pt x="334" y="275"/>
                    </a:cubicBezTo>
                    <a:cubicBezTo>
                      <a:pt x="331" y="280"/>
                      <a:pt x="328" y="285"/>
                      <a:pt x="324" y="290"/>
                    </a:cubicBezTo>
                    <a:cubicBezTo>
                      <a:pt x="324" y="291"/>
                      <a:pt x="323" y="292"/>
                      <a:pt x="323" y="294"/>
                    </a:cubicBezTo>
                    <a:cubicBezTo>
                      <a:pt x="322" y="320"/>
                      <a:pt x="321" y="346"/>
                      <a:pt x="321" y="372"/>
                    </a:cubicBezTo>
                    <a:cubicBezTo>
                      <a:pt x="320" y="414"/>
                      <a:pt x="318" y="455"/>
                      <a:pt x="318" y="497"/>
                    </a:cubicBezTo>
                    <a:cubicBezTo>
                      <a:pt x="318" y="557"/>
                      <a:pt x="319" y="616"/>
                      <a:pt x="320" y="676"/>
                    </a:cubicBezTo>
                    <a:cubicBezTo>
                      <a:pt x="320" y="710"/>
                      <a:pt x="319" y="743"/>
                      <a:pt x="320" y="777"/>
                    </a:cubicBezTo>
                    <a:cubicBezTo>
                      <a:pt x="320" y="807"/>
                      <a:pt x="321" y="838"/>
                      <a:pt x="322" y="869"/>
                    </a:cubicBezTo>
                    <a:cubicBezTo>
                      <a:pt x="322" y="881"/>
                      <a:pt x="322" y="894"/>
                      <a:pt x="322" y="906"/>
                    </a:cubicBezTo>
                    <a:cubicBezTo>
                      <a:pt x="360" y="906"/>
                      <a:pt x="360" y="906"/>
                      <a:pt x="360" y="906"/>
                    </a:cubicBezTo>
                    <a:cubicBezTo>
                      <a:pt x="360" y="903"/>
                      <a:pt x="360" y="900"/>
                      <a:pt x="360" y="897"/>
                    </a:cubicBezTo>
                    <a:cubicBezTo>
                      <a:pt x="361" y="872"/>
                      <a:pt x="363" y="847"/>
                      <a:pt x="363" y="822"/>
                    </a:cubicBezTo>
                    <a:cubicBezTo>
                      <a:pt x="363" y="795"/>
                      <a:pt x="362" y="769"/>
                      <a:pt x="362" y="743"/>
                    </a:cubicBezTo>
                    <a:cubicBezTo>
                      <a:pt x="362" y="714"/>
                      <a:pt x="362" y="686"/>
                      <a:pt x="362" y="657"/>
                    </a:cubicBezTo>
                    <a:cubicBezTo>
                      <a:pt x="363" y="632"/>
                      <a:pt x="364" y="607"/>
                      <a:pt x="364" y="582"/>
                    </a:cubicBezTo>
                    <a:cubicBezTo>
                      <a:pt x="364" y="531"/>
                      <a:pt x="364" y="481"/>
                      <a:pt x="363" y="430"/>
                    </a:cubicBezTo>
                    <a:cubicBezTo>
                      <a:pt x="363" y="404"/>
                      <a:pt x="361" y="378"/>
                      <a:pt x="361" y="351"/>
                    </a:cubicBezTo>
                    <a:cubicBezTo>
                      <a:pt x="360" y="331"/>
                      <a:pt x="360" y="310"/>
                      <a:pt x="361" y="290"/>
                    </a:cubicBezTo>
                    <a:cubicBezTo>
                      <a:pt x="361" y="276"/>
                      <a:pt x="364" y="263"/>
                      <a:pt x="364" y="249"/>
                    </a:cubicBezTo>
                    <a:cubicBezTo>
                      <a:pt x="365" y="193"/>
                      <a:pt x="364" y="137"/>
                      <a:pt x="364" y="80"/>
                    </a:cubicBezTo>
                    <a:cubicBezTo>
                      <a:pt x="364" y="73"/>
                      <a:pt x="363" y="66"/>
                      <a:pt x="363" y="58"/>
                    </a:cubicBezTo>
                    <a:cubicBezTo>
                      <a:pt x="363" y="39"/>
                      <a:pt x="364" y="19"/>
                      <a:pt x="364" y="0"/>
                    </a:cubicBezTo>
                    <a:lnTo>
                      <a:pt x="372" y="0"/>
                    </a:lnTo>
                    <a:close/>
                    <a:moveTo>
                      <a:pt x="246" y="1190"/>
                    </a:moveTo>
                    <a:cubicBezTo>
                      <a:pt x="246" y="1191"/>
                      <a:pt x="247" y="1194"/>
                      <a:pt x="247" y="1196"/>
                    </a:cubicBezTo>
                    <a:cubicBezTo>
                      <a:pt x="248" y="1207"/>
                      <a:pt x="250" y="1217"/>
                      <a:pt x="246" y="1227"/>
                    </a:cubicBezTo>
                    <a:cubicBezTo>
                      <a:pt x="240" y="1239"/>
                      <a:pt x="234" y="1252"/>
                      <a:pt x="228" y="1264"/>
                    </a:cubicBezTo>
                    <a:cubicBezTo>
                      <a:pt x="220" y="1281"/>
                      <a:pt x="207" y="1295"/>
                      <a:pt x="193" y="1306"/>
                    </a:cubicBezTo>
                    <a:cubicBezTo>
                      <a:pt x="177" y="1320"/>
                      <a:pt x="158" y="1331"/>
                      <a:pt x="142" y="1345"/>
                    </a:cubicBezTo>
                    <a:cubicBezTo>
                      <a:pt x="126" y="1358"/>
                      <a:pt x="111" y="1373"/>
                      <a:pt x="98" y="1388"/>
                    </a:cubicBezTo>
                    <a:cubicBezTo>
                      <a:pt x="75" y="1416"/>
                      <a:pt x="58" y="1447"/>
                      <a:pt x="45" y="1481"/>
                    </a:cubicBezTo>
                    <a:cubicBezTo>
                      <a:pt x="32" y="1516"/>
                      <a:pt x="22" y="1551"/>
                      <a:pt x="18" y="1588"/>
                    </a:cubicBezTo>
                    <a:cubicBezTo>
                      <a:pt x="15" y="1615"/>
                      <a:pt x="17" y="1641"/>
                      <a:pt x="17" y="1668"/>
                    </a:cubicBezTo>
                    <a:cubicBezTo>
                      <a:pt x="17" y="1673"/>
                      <a:pt x="18" y="1679"/>
                      <a:pt x="19" y="1684"/>
                    </a:cubicBezTo>
                    <a:cubicBezTo>
                      <a:pt x="21" y="1696"/>
                      <a:pt x="22" y="1709"/>
                      <a:pt x="25" y="1721"/>
                    </a:cubicBezTo>
                    <a:cubicBezTo>
                      <a:pt x="29" y="1740"/>
                      <a:pt x="31" y="1760"/>
                      <a:pt x="38" y="1778"/>
                    </a:cubicBezTo>
                    <a:cubicBezTo>
                      <a:pt x="48" y="1808"/>
                      <a:pt x="65" y="1835"/>
                      <a:pt x="83" y="1861"/>
                    </a:cubicBezTo>
                    <a:cubicBezTo>
                      <a:pt x="97" y="1881"/>
                      <a:pt x="111" y="1900"/>
                      <a:pt x="132" y="1913"/>
                    </a:cubicBezTo>
                    <a:cubicBezTo>
                      <a:pt x="146" y="1922"/>
                      <a:pt x="162" y="1929"/>
                      <a:pt x="178" y="1938"/>
                    </a:cubicBezTo>
                    <a:cubicBezTo>
                      <a:pt x="209" y="1955"/>
                      <a:pt x="243" y="1962"/>
                      <a:pt x="277" y="1969"/>
                    </a:cubicBezTo>
                    <a:cubicBezTo>
                      <a:pt x="298" y="1974"/>
                      <a:pt x="320" y="1974"/>
                      <a:pt x="340" y="1982"/>
                    </a:cubicBezTo>
                    <a:cubicBezTo>
                      <a:pt x="341" y="1982"/>
                      <a:pt x="342" y="1982"/>
                      <a:pt x="342" y="1982"/>
                    </a:cubicBezTo>
                    <a:cubicBezTo>
                      <a:pt x="359" y="1978"/>
                      <a:pt x="377" y="1975"/>
                      <a:pt x="394" y="1971"/>
                    </a:cubicBezTo>
                    <a:cubicBezTo>
                      <a:pt x="417" y="1966"/>
                      <a:pt x="441" y="1962"/>
                      <a:pt x="463" y="1954"/>
                    </a:cubicBezTo>
                    <a:cubicBezTo>
                      <a:pt x="486" y="1947"/>
                      <a:pt x="507" y="1937"/>
                      <a:pt x="528" y="1927"/>
                    </a:cubicBezTo>
                    <a:cubicBezTo>
                      <a:pt x="540" y="1921"/>
                      <a:pt x="551" y="1913"/>
                      <a:pt x="562" y="1904"/>
                    </a:cubicBezTo>
                    <a:cubicBezTo>
                      <a:pt x="577" y="1892"/>
                      <a:pt x="588" y="1877"/>
                      <a:pt x="599" y="1861"/>
                    </a:cubicBezTo>
                    <a:cubicBezTo>
                      <a:pt x="617" y="1836"/>
                      <a:pt x="632" y="1810"/>
                      <a:pt x="643" y="1783"/>
                    </a:cubicBezTo>
                    <a:cubicBezTo>
                      <a:pt x="655" y="1755"/>
                      <a:pt x="657" y="1726"/>
                      <a:pt x="661" y="1697"/>
                    </a:cubicBezTo>
                    <a:cubicBezTo>
                      <a:pt x="664" y="1682"/>
                      <a:pt x="664" y="1668"/>
                      <a:pt x="666" y="1653"/>
                    </a:cubicBezTo>
                    <a:cubicBezTo>
                      <a:pt x="668" y="1628"/>
                      <a:pt x="668" y="1602"/>
                      <a:pt x="664" y="1578"/>
                    </a:cubicBezTo>
                    <a:cubicBezTo>
                      <a:pt x="657" y="1543"/>
                      <a:pt x="648" y="1509"/>
                      <a:pt x="635" y="1475"/>
                    </a:cubicBezTo>
                    <a:cubicBezTo>
                      <a:pt x="621" y="1440"/>
                      <a:pt x="603" y="1408"/>
                      <a:pt x="578" y="1381"/>
                    </a:cubicBezTo>
                    <a:cubicBezTo>
                      <a:pt x="556" y="1357"/>
                      <a:pt x="533" y="1336"/>
                      <a:pt x="505" y="1319"/>
                    </a:cubicBezTo>
                    <a:cubicBezTo>
                      <a:pt x="497" y="1314"/>
                      <a:pt x="490" y="1307"/>
                      <a:pt x="483" y="1301"/>
                    </a:cubicBezTo>
                    <a:cubicBezTo>
                      <a:pt x="466" y="1285"/>
                      <a:pt x="454" y="1266"/>
                      <a:pt x="444" y="1245"/>
                    </a:cubicBezTo>
                    <a:cubicBezTo>
                      <a:pt x="437" y="1232"/>
                      <a:pt x="433" y="1219"/>
                      <a:pt x="435" y="1204"/>
                    </a:cubicBezTo>
                    <a:cubicBezTo>
                      <a:pt x="435" y="1199"/>
                      <a:pt x="436" y="1194"/>
                      <a:pt x="436" y="1189"/>
                    </a:cubicBezTo>
                    <a:cubicBezTo>
                      <a:pt x="417" y="1187"/>
                      <a:pt x="398" y="1184"/>
                      <a:pt x="379" y="1182"/>
                    </a:cubicBezTo>
                    <a:cubicBezTo>
                      <a:pt x="385" y="1201"/>
                      <a:pt x="391" y="1221"/>
                      <a:pt x="397" y="1240"/>
                    </a:cubicBezTo>
                    <a:cubicBezTo>
                      <a:pt x="406" y="1267"/>
                      <a:pt x="416" y="1293"/>
                      <a:pt x="423" y="1321"/>
                    </a:cubicBezTo>
                    <a:cubicBezTo>
                      <a:pt x="434" y="1360"/>
                      <a:pt x="442" y="1399"/>
                      <a:pt x="453" y="1438"/>
                    </a:cubicBezTo>
                    <a:cubicBezTo>
                      <a:pt x="460" y="1463"/>
                      <a:pt x="469" y="1488"/>
                      <a:pt x="477" y="1513"/>
                    </a:cubicBezTo>
                    <a:cubicBezTo>
                      <a:pt x="484" y="1532"/>
                      <a:pt x="491" y="1550"/>
                      <a:pt x="502" y="1567"/>
                    </a:cubicBezTo>
                    <a:cubicBezTo>
                      <a:pt x="509" y="1577"/>
                      <a:pt x="513" y="1590"/>
                      <a:pt x="517" y="1602"/>
                    </a:cubicBezTo>
                    <a:cubicBezTo>
                      <a:pt x="520" y="1608"/>
                      <a:pt x="515" y="1616"/>
                      <a:pt x="509" y="1617"/>
                    </a:cubicBezTo>
                    <a:cubicBezTo>
                      <a:pt x="501" y="1618"/>
                      <a:pt x="494" y="1613"/>
                      <a:pt x="495" y="1604"/>
                    </a:cubicBezTo>
                    <a:cubicBezTo>
                      <a:pt x="496" y="1595"/>
                      <a:pt x="492" y="1589"/>
                      <a:pt x="485" y="1584"/>
                    </a:cubicBezTo>
                    <a:cubicBezTo>
                      <a:pt x="481" y="1580"/>
                      <a:pt x="476" y="1576"/>
                      <a:pt x="472" y="1573"/>
                    </a:cubicBezTo>
                    <a:cubicBezTo>
                      <a:pt x="458" y="1563"/>
                      <a:pt x="443" y="1565"/>
                      <a:pt x="436" y="1581"/>
                    </a:cubicBezTo>
                    <a:cubicBezTo>
                      <a:pt x="435" y="1586"/>
                      <a:pt x="432" y="1590"/>
                      <a:pt x="430" y="1594"/>
                    </a:cubicBezTo>
                    <a:cubicBezTo>
                      <a:pt x="422" y="1607"/>
                      <a:pt x="412" y="1611"/>
                      <a:pt x="398" y="1603"/>
                    </a:cubicBezTo>
                    <a:cubicBezTo>
                      <a:pt x="391" y="1599"/>
                      <a:pt x="383" y="1594"/>
                      <a:pt x="376" y="1589"/>
                    </a:cubicBezTo>
                    <a:cubicBezTo>
                      <a:pt x="371" y="1586"/>
                      <a:pt x="368" y="1585"/>
                      <a:pt x="364" y="1589"/>
                    </a:cubicBezTo>
                    <a:cubicBezTo>
                      <a:pt x="362" y="1592"/>
                      <a:pt x="358" y="1594"/>
                      <a:pt x="354" y="1596"/>
                    </a:cubicBezTo>
                    <a:cubicBezTo>
                      <a:pt x="349" y="1600"/>
                      <a:pt x="343" y="1600"/>
                      <a:pt x="337" y="1597"/>
                    </a:cubicBezTo>
                    <a:cubicBezTo>
                      <a:pt x="332" y="1593"/>
                      <a:pt x="327" y="1590"/>
                      <a:pt x="322" y="1588"/>
                    </a:cubicBezTo>
                    <a:cubicBezTo>
                      <a:pt x="318" y="1586"/>
                      <a:pt x="315" y="1585"/>
                      <a:pt x="312" y="1589"/>
                    </a:cubicBezTo>
                    <a:cubicBezTo>
                      <a:pt x="305" y="1596"/>
                      <a:pt x="298" y="1603"/>
                      <a:pt x="291" y="1610"/>
                    </a:cubicBezTo>
                    <a:cubicBezTo>
                      <a:pt x="279" y="1623"/>
                      <a:pt x="267" y="1624"/>
                      <a:pt x="254" y="1611"/>
                    </a:cubicBezTo>
                    <a:cubicBezTo>
                      <a:pt x="247" y="1603"/>
                      <a:pt x="240" y="1595"/>
                      <a:pt x="232" y="1587"/>
                    </a:cubicBezTo>
                    <a:cubicBezTo>
                      <a:pt x="230" y="1585"/>
                      <a:pt x="228" y="1583"/>
                      <a:pt x="225" y="1583"/>
                    </a:cubicBezTo>
                    <a:cubicBezTo>
                      <a:pt x="218" y="1581"/>
                      <a:pt x="199" y="1592"/>
                      <a:pt x="196" y="1598"/>
                    </a:cubicBezTo>
                    <a:cubicBezTo>
                      <a:pt x="195" y="1599"/>
                      <a:pt x="195" y="1599"/>
                      <a:pt x="195" y="1600"/>
                    </a:cubicBezTo>
                    <a:cubicBezTo>
                      <a:pt x="195" y="1610"/>
                      <a:pt x="188" y="1615"/>
                      <a:pt x="181" y="1618"/>
                    </a:cubicBezTo>
                    <a:cubicBezTo>
                      <a:pt x="178" y="1620"/>
                      <a:pt x="172" y="1619"/>
                      <a:pt x="170" y="1617"/>
                    </a:cubicBezTo>
                    <a:cubicBezTo>
                      <a:pt x="168" y="1616"/>
                      <a:pt x="167" y="1610"/>
                      <a:pt x="168" y="1607"/>
                    </a:cubicBezTo>
                    <a:cubicBezTo>
                      <a:pt x="169" y="1603"/>
                      <a:pt x="170" y="1599"/>
                      <a:pt x="173" y="1596"/>
                    </a:cubicBezTo>
                    <a:cubicBezTo>
                      <a:pt x="175" y="1593"/>
                      <a:pt x="178" y="1591"/>
                      <a:pt x="181" y="1589"/>
                    </a:cubicBezTo>
                    <a:cubicBezTo>
                      <a:pt x="183" y="1587"/>
                      <a:pt x="186" y="1586"/>
                      <a:pt x="186" y="1584"/>
                    </a:cubicBezTo>
                    <a:cubicBezTo>
                      <a:pt x="201" y="1543"/>
                      <a:pt x="217" y="1502"/>
                      <a:pt x="231" y="1461"/>
                    </a:cubicBezTo>
                    <a:cubicBezTo>
                      <a:pt x="244" y="1421"/>
                      <a:pt x="257" y="1382"/>
                      <a:pt x="269" y="1342"/>
                    </a:cubicBezTo>
                    <a:cubicBezTo>
                      <a:pt x="279" y="1306"/>
                      <a:pt x="287" y="1269"/>
                      <a:pt x="296" y="1233"/>
                    </a:cubicBezTo>
                    <a:cubicBezTo>
                      <a:pt x="301" y="1216"/>
                      <a:pt x="307" y="1199"/>
                      <a:pt x="312" y="1180"/>
                    </a:cubicBezTo>
                    <a:cubicBezTo>
                      <a:pt x="290" y="1183"/>
                      <a:pt x="269" y="1186"/>
                      <a:pt x="246" y="1190"/>
                    </a:cubicBezTo>
                    <a:moveTo>
                      <a:pt x="192" y="1588"/>
                    </a:moveTo>
                    <a:cubicBezTo>
                      <a:pt x="192" y="1588"/>
                      <a:pt x="192" y="1588"/>
                      <a:pt x="193" y="1589"/>
                    </a:cubicBezTo>
                    <a:cubicBezTo>
                      <a:pt x="197" y="1586"/>
                      <a:pt x="200" y="1583"/>
                      <a:pt x="205" y="1580"/>
                    </a:cubicBezTo>
                    <a:cubicBezTo>
                      <a:pt x="215" y="1574"/>
                      <a:pt x="227" y="1571"/>
                      <a:pt x="239" y="1581"/>
                    </a:cubicBezTo>
                    <a:cubicBezTo>
                      <a:pt x="247" y="1588"/>
                      <a:pt x="255" y="1595"/>
                      <a:pt x="263" y="1603"/>
                    </a:cubicBezTo>
                    <a:cubicBezTo>
                      <a:pt x="270" y="1609"/>
                      <a:pt x="274" y="1609"/>
                      <a:pt x="280" y="1602"/>
                    </a:cubicBezTo>
                    <a:cubicBezTo>
                      <a:pt x="285" y="1597"/>
                      <a:pt x="290" y="1591"/>
                      <a:pt x="295" y="1586"/>
                    </a:cubicBezTo>
                    <a:cubicBezTo>
                      <a:pt x="306" y="1575"/>
                      <a:pt x="317" y="1574"/>
                      <a:pt x="330" y="1580"/>
                    </a:cubicBezTo>
                    <a:cubicBezTo>
                      <a:pt x="332" y="1581"/>
                      <a:pt x="335" y="1582"/>
                      <a:pt x="337" y="1584"/>
                    </a:cubicBezTo>
                    <a:cubicBezTo>
                      <a:pt x="344" y="1590"/>
                      <a:pt x="351" y="1589"/>
                      <a:pt x="358" y="1583"/>
                    </a:cubicBezTo>
                    <a:cubicBezTo>
                      <a:pt x="358" y="1582"/>
                      <a:pt x="359" y="1582"/>
                      <a:pt x="359" y="1582"/>
                    </a:cubicBezTo>
                    <a:cubicBezTo>
                      <a:pt x="367" y="1577"/>
                      <a:pt x="371" y="1577"/>
                      <a:pt x="379" y="1581"/>
                    </a:cubicBezTo>
                    <a:cubicBezTo>
                      <a:pt x="387" y="1586"/>
                      <a:pt x="394" y="1591"/>
                      <a:pt x="402" y="1595"/>
                    </a:cubicBezTo>
                    <a:cubicBezTo>
                      <a:pt x="410" y="1599"/>
                      <a:pt x="415" y="1597"/>
                      <a:pt x="420" y="1590"/>
                    </a:cubicBezTo>
                    <a:cubicBezTo>
                      <a:pt x="423" y="1585"/>
                      <a:pt x="427" y="1579"/>
                      <a:pt x="430" y="1573"/>
                    </a:cubicBezTo>
                    <a:cubicBezTo>
                      <a:pt x="434" y="1567"/>
                      <a:pt x="439" y="1563"/>
                      <a:pt x="446" y="1561"/>
                    </a:cubicBezTo>
                    <a:cubicBezTo>
                      <a:pt x="457" y="1558"/>
                      <a:pt x="467" y="1560"/>
                      <a:pt x="476" y="1567"/>
                    </a:cubicBezTo>
                    <a:cubicBezTo>
                      <a:pt x="483" y="1572"/>
                      <a:pt x="489" y="1577"/>
                      <a:pt x="496" y="1582"/>
                    </a:cubicBezTo>
                    <a:cubicBezTo>
                      <a:pt x="495" y="1579"/>
                      <a:pt x="494" y="1577"/>
                      <a:pt x="493" y="1574"/>
                    </a:cubicBezTo>
                    <a:cubicBezTo>
                      <a:pt x="483" y="1558"/>
                      <a:pt x="474" y="1542"/>
                      <a:pt x="469" y="1524"/>
                    </a:cubicBezTo>
                    <a:cubicBezTo>
                      <a:pt x="460" y="1496"/>
                      <a:pt x="449" y="1467"/>
                      <a:pt x="441" y="1439"/>
                    </a:cubicBezTo>
                    <a:cubicBezTo>
                      <a:pt x="435" y="1417"/>
                      <a:pt x="432" y="1395"/>
                      <a:pt x="426" y="1374"/>
                    </a:cubicBezTo>
                    <a:cubicBezTo>
                      <a:pt x="416" y="1337"/>
                      <a:pt x="404" y="1300"/>
                      <a:pt x="393" y="1262"/>
                    </a:cubicBezTo>
                    <a:cubicBezTo>
                      <a:pt x="386" y="1237"/>
                      <a:pt x="379" y="1211"/>
                      <a:pt x="372" y="1186"/>
                    </a:cubicBezTo>
                    <a:cubicBezTo>
                      <a:pt x="372" y="1184"/>
                      <a:pt x="370" y="1182"/>
                      <a:pt x="368" y="1182"/>
                    </a:cubicBezTo>
                    <a:cubicBezTo>
                      <a:pt x="355" y="1180"/>
                      <a:pt x="341" y="1180"/>
                      <a:pt x="327" y="1179"/>
                    </a:cubicBezTo>
                    <a:cubicBezTo>
                      <a:pt x="323" y="1179"/>
                      <a:pt x="321" y="1180"/>
                      <a:pt x="320" y="1184"/>
                    </a:cubicBezTo>
                    <a:cubicBezTo>
                      <a:pt x="312" y="1215"/>
                      <a:pt x="304" y="1246"/>
                      <a:pt x="296" y="1277"/>
                    </a:cubicBezTo>
                    <a:cubicBezTo>
                      <a:pt x="288" y="1310"/>
                      <a:pt x="281" y="1343"/>
                      <a:pt x="272" y="1376"/>
                    </a:cubicBezTo>
                    <a:cubicBezTo>
                      <a:pt x="255" y="1439"/>
                      <a:pt x="227" y="1498"/>
                      <a:pt x="204" y="1559"/>
                    </a:cubicBezTo>
                    <a:cubicBezTo>
                      <a:pt x="200" y="1569"/>
                      <a:pt x="196" y="1578"/>
                      <a:pt x="192" y="1588"/>
                    </a:cubicBezTo>
                    <a:moveTo>
                      <a:pt x="442" y="973"/>
                    </a:moveTo>
                    <a:cubicBezTo>
                      <a:pt x="426" y="959"/>
                      <a:pt x="414" y="943"/>
                      <a:pt x="395" y="933"/>
                    </a:cubicBezTo>
                    <a:cubicBezTo>
                      <a:pt x="388" y="929"/>
                      <a:pt x="382" y="923"/>
                      <a:pt x="375" y="919"/>
                    </a:cubicBezTo>
                    <a:cubicBezTo>
                      <a:pt x="372" y="917"/>
                      <a:pt x="368" y="917"/>
                      <a:pt x="365" y="917"/>
                    </a:cubicBezTo>
                    <a:cubicBezTo>
                      <a:pt x="349" y="917"/>
                      <a:pt x="333" y="917"/>
                      <a:pt x="318" y="917"/>
                    </a:cubicBezTo>
                    <a:cubicBezTo>
                      <a:pt x="314" y="917"/>
                      <a:pt x="311" y="917"/>
                      <a:pt x="308" y="918"/>
                    </a:cubicBezTo>
                    <a:cubicBezTo>
                      <a:pt x="296" y="926"/>
                      <a:pt x="283" y="934"/>
                      <a:pt x="272" y="943"/>
                    </a:cubicBezTo>
                    <a:cubicBezTo>
                      <a:pt x="261" y="952"/>
                      <a:pt x="251" y="963"/>
                      <a:pt x="241" y="972"/>
                    </a:cubicBezTo>
                    <a:cubicBezTo>
                      <a:pt x="260" y="968"/>
                      <a:pt x="278" y="963"/>
                      <a:pt x="297" y="959"/>
                    </a:cubicBezTo>
                    <a:cubicBezTo>
                      <a:pt x="319" y="954"/>
                      <a:pt x="341" y="955"/>
                      <a:pt x="364" y="955"/>
                    </a:cubicBezTo>
                    <a:cubicBezTo>
                      <a:pt x="369" y="955"/>
                      <a:pt x="374" y="957"/>
                      <a:pt x="379" y="958"/>
                    </a:cubicBezTo>
                    <a:cubicBezTo>
                      <a:pt x="379" y="959"/>
                      <a:pt x="379" y="960"/>
                      <a:pt x="379" y="960"/>
                    </a:cubicBezTo>
                    <a:cubicBezTo>
                      <a:pt x="377" y="961"/>
                      <a:pt x="375" y="961"/>
                      <a:pt x="373" y="961"/>
                    </a:cubicBezTo>
                    <a:cubicBezTo>
                      <a:pt x="352" y="962"/>
                      <a:pt x="332" y="962"/>
                      <a:pt x="311" y="963"/>
                    </a:cubicBezTo>
                    <a:cubicBezTo>
                      <a:pt x="301" y="963"/>
                      <a:pt x="290" y="964"/>
                      <a:pt x="281" y="966"/>
                    </a:cubicBezTo>
                    <a:cubicBezTo>
                      <a:pt x="267" y="971"/>
                      <a:pt x="254" y="977"/>
                      <a:pt x="241" y="983"/>
                    </a:cubicBezTo>
                    <a:cubicBezTo>
                      <a:pt x="232" y="987"/>
                      <a:pt x="230" y="994"/>
                      <a:pt x="237" y="1002"/>
                    </a:cubicBezTo>
                    <a:cubicBezTo>
                      <a:pt x="242" y="1008"/>
                      <a:pt x="249" y="1013"/>
                      <a:pt x="255" y="1018"/>
                    </a:cubicBezTo>
                    <a:cubicBezTo>
                      <a:pt x="262" y="1023"/>
                      <a:pt x="268" y="1028"/>
                      <a:pt x="267" y="1038"/>
                    </a:cubicBezTo>
                    <a:cubicBezTo>
                      <a:pt x="279" y="1032"/>
                      <a:pt x="291" y="1028"/>
                      <a:pt x="304" y="1029"/>
                    </a:cubicBezTo>
                    <a:cubicBezTo>
                      <a:pt x="311" y="1029"/>
                      <a:pt x="317" y="1028"/>
                      <a:pt x="323" y="1027"/>
                    </a:cubicBezTo>
                    <a:cubicBezTo>
                      <a:pt x="331" y="1027"/>
                      <a:pt x="340" y="1026"/>
                      <a:pt x="348" y="1026"/>
                    </a:cubicBezTo>
                    <a:cubicBezTo>
                      <a:pt x="348" y="1027"/>
                      <a:pt x="348" y="1028"/>
                      <a:pt x="348" y="1029"/>
                    </a:cubicBezTo>
                    <a:cubicBezTo>
                      <a:pt x="341" y="1030"/>
                      <a:pt x="334" y="1030"/>
                      <a:pt x="327" y="1032"/>
                    </a:cubicBezTo>
                    <a:cubicBezTo>
                      <a:pt x="315" y="1034"/>
                      <a:pt x="303" y="1035"/>
                      <a:pt x="291" y="1039"/>
                    </a:cubicBezTo>
                    <a:cubicBezTo>
                      <a:pt x="271" y="1046"/>
                      <a:pt x="253" y="1057"/>
                      <a:pt x="237" y="1072"/>
                    </a:cubicBezTo>
                    <a:cubicBezTo>
                      <a:pt x="232" y="1076"/>
                      <a:pt x="230" y="1081"/>
                      <a:pt x="234" y="1086"/>
                    </a:cubicBezTo>
                    <a:cubicBezTo>
                      <a:pt x="238" y="1091"/>
                      <a:pt x="244" y="1095"/>
                      <a:pt x="248" y="1099"/>
                    </a:cubicBezTo>
                    <a:cubicBezTo>
                      <a:pt x="252" y="1103"/>
                      <a:pt x="256" y="1107"/>
                      <a:pt x="259" y="1111"/>
                    </a:cubicBezTo>
                    <a:cubicBezTo>
                      <a:pt x="261" y="1112"/>
                      <a:pt x="262" y="1114"/>
                      <a:pt x="264" y="1113"/>
                    </a:cubicBezTo>
                    <a:cubicBezTo>
                      <a:pt x="272" y="1113"/>
                      <a:pt x="281" y="1113"/>
                      <a:pt x="290" y="1111"/>
                    </a:cubicBezTo>
                    <a:cubicBezTo>
                      <a:pt x="306" y="1108"/>
                      <a:pt x="323" y="1107"/>
                      <a:pt x="339" y="1107"/>
                    </a:cubicBezTo>
                    <a:cubicBezTo>
                      <a:pt x="344" y="1107"/>
                      <a:pt x="349" y="1109"/>
                      <a:pt x="354" y="1109"/>
                    </a:cubicBezTo>
                    <a:cubicBezTo>
                      <a:pt x="354" y="1110"/>
                      <a:pt x="354" y="1110"/>
                      <a:pt x="354" y="1111"/>
                    </a:cubicBezTo>
                    <a:cubicBezTo>
                      <a:pt x="334" y="1113"/>
                      <a:pt x="314" y="1114"/>
                      <a:pt x="294" y="1116"/>
                    </a:cubicBezTo>
                    <a:cubicBezTo>
                      <a:pt x="282" y="1117"/>
                      <a:pt x="270" y="1117"/>
                      <a:pt x="259" y="1125"/>
                    </a:cubicBezTo>
                    <a:cubicBezTo>
                      <a:pt x="255" y="1129"/>
                      <a:pt x="252" y="1133"/>
                      <a:pt x="248" y="1136"/>
                    </a:cubicBezTo>
                    <a:cubicBezTo>
                      <a:pt x="234" y="1145"/>
                      <a:pt x="230" y="1159"/>
                      <a:pt x="237" y="1174"/>
                    </a:cubicBezTo>
                    <a:cubicBezTo>
                      <a:pt x="237" y="1175"/>
                      <a:pt x="240" y="1176"/>
                      <a:pt x="241" y="1176"/>
                    </a:cubicBezTo>
                    <a:cubicBezTo>
                      <a:pt x="250" y="1176"/>
                      <a:pt x="258" y="1176"/>
                      <a:pt x="267" y="1175"/>
                    </a:cubicBezTo>
                    <a:cubicBezTo>
                      <a:pt x="277" y="1173"/>
                      <a:pt x="287" y="1171"/>
                      <a:pt x="297" y="1170"/>
                    </a:cubicBezTo>
                    <a:cubicBezTo>
                      <a:pt x="321" y="1169"/>
                      <a:pt x="346" y="1169"/>
                      <a:pt x="371" y="1169"/>
                    </a:cubicBezTo>
                    <a:cubicBezTo>
                      <a:pt x="373" y="1169"/>
                      <a:pt x="375" y="1169"/>
                      <a:pt x="376" y="1169"/>
                    </a:cubicBezTo>
                    <a:cubicBezTo>
                      <a:pt x="387" y="1171"/>
                      <a:pt x="398" y="1173"/>
                      <a:pt x="410" y="1174"/>
                    </a:cubicBezTo>
                    <a:cubicBezTo>
                      <a:pt x="418" y="1175"/>
                      <a:pt x="427" y="1175"/>
                      <a:pt x="436" y="1176"/>
                    </a:cubicBezTo>
                    <a:cubicBezTo>
                      <a:pt x="444" y="1177"/>
                      <a:pt x="445" y="1177"/>
                      <a:pt x="447" y="1169"/>
                    </a:cubicBezTo>
                    <a:cubicBezTo>
                      <a:pt x="451" y="1152"/>
                      <a:pt x="448" y="1145"/>
                      <a:pt x="434" y="1135"/>
                    </a:cubicBezTo>
                    <a:cubicBezTo>
                      <a:pt x="432" y="1134"/>
                      <a:pt x="430" y="1133"/>
                      <a:pt x="429" y="1132"/>
                    </a:cubicBezTo>
                    <a:cubicBezTo>
                      <a:pt x="423" y="1123"/>
                      <a:pt x="413" y="1120"/>
                      <a:pt x="403" y="1117"/>
                    </a:cubicBezTo>
                    <a:cubicBezTo>
                      <a:pt x="398" y="1116"/>
                      <a:pt x="394" y="1114"/>
                      <a:pt x="389" y="1113"/>
                    </a:cubicBezTo>
                    <a:cubicBezTo>
                      <a:pt x="389" y="1112"/>
                      <a:pt x="389" y="1111"/>
                      <a:pt x="389" y="1111"/>
                    </a:cubicBezTo>
                    <a:cubicBezTo>
                      <a:pt x="398" y="1111"/>
                      <a:pt x="407" y="1112"/>
                      <a:pt x="416" y="1113"/>
                    </a:cubicBezTo>
                    <a:cubicBezTo>
                      <a:pt x="419" y="1114"/>
                      <a:pt x="421" y="1114"/>
                      <a:pt x="423" y="1110"/>
                    </a:cubicBezTo>
                    <a:cubicBezTo>
                      <a:pt x="426" y="1106"/>
                      <a:pt x="430" y="1103"/>
                      <a:pt x="433" y="1100"/>
                    </a:cubicBezTo>
                    <a:cubicBezTo>
                      <a:pt x="437" y="1097"/>
                      <a:pt x="441" y="1095"/>
                      <a:pt x="444" y="1092"/>
                    </a:cubicBezTo>
                    <a:cubicBezTo>
                      <a:pt x="453" y="1084"/>
                      <a:pt x="452" y="1078"/>
                      <a:pt x="443" y="1069"/>
                    </a:cubicBezTo>
                    <a:cubicBezTo>
                      <a:pt x="423" y="1053"/>
                      <a:pt x="402" y="1041"/>
                      <a:pt x="377" y="1035"/>
                    </a:cubicBezTo>
                    <a:cubicBezTo>
                      <a:pt x="374" y="1034"/>
                      <a:pt x="370" y="1033"/>
                      <a:pt x="366" y="1032"/>
                    </a:cubicBezTo>
                    <a:cubicBezTo>
                      <a:pt x="366" y="1031"/>
                      <a:pt x="366" y="1030"/>
                      <a:pt x="366" y="1030"/>
                    </a:cubicBezTo>
                    <a:cubicBezTo>
                      <a:pt x="383" y="1027"/>
                      <a:pt x="400" y="1028"/>
                      <a:pt x="416" y="1038"/>
                    </a:cubicBezTo>
                    <a:cubicBezTo>
                      <a:pt x="415" y="1029"/>
                      <a:pt x="420" y="1023"/>
                      <a:pt x="427" y="1018"/>
                    </a:cubicBezTo>
                    <a:cubicBezTo>
                      <a:pt x="434" y="1013"/>
                      <a:pt x="440" y="1008"/>
                      <a:pt x="446" y="1001"/>
                    </a:cubicBezTo>
                    <a:cubicBezTo>
                      <a:pt x="452" y="995"/>
                      <a:pt x="450" y="987"/>
                      <a:pt x="442" y="983"/>
                    </a:cubicBezTo>
                    <a:cubicBezTo>
                      <a:pt x="430" y="978"/>
                      <a:pt x="417" y="973"/>
                      <a:pt x="405" y="967"/>
                    </a:cubicBezTo>
                    <a:cubicBezTo>
                      <a:pt x="403" y="966"/>
                      <a:pt x="400" y="965"/>
                      <a:pt x="397" y="964"/>
                    </a:cubicBezTo>
                    <a:cubicBezTo>
                      <a:pt x="398" y="963"/>
                      <a:pt x="398" y="962"/>
                      <a:pt x="398" y="961"/>
                    </a:cubicBezTo>
                    <a:cubicBezTo>
                      <a:pt x="413" y="965"/>
                      <a:pt x="427" y="969"/>
                      <a:pt x="442" y="97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3" name="Freeform 94"/>
              <p:cNvSpPr/>
              <p:nvPr/>
            </p:nvSpPr>
            <p:spPr bwMode="auto">
              <a:xfrm>
                <a:off x="4297363" y="101600"/>
                <a:ext cx="38100" cy="46038"/>
              </a:xfrm>
              <a:custGeom>
                <a:avLst/>
                <a:gdLst>
                  <a:gd name="T0" fmla="*/ 14 w 14"/>
                  <a:gd name="T1" fmla="*/ 3 h 17"/>
                  <a:gd name="T2" fmla="*/ 8 w 14"/>
                  <a:gd name="T3" fmla="*/ 14 h 17"/>
                  <a:gd name="T4" fmla="*/ 4 w 14"/>
                  <a:gd name="T5" fmla="*/ 16 h 17"/>
                  <a:gd name="T6" fmla="*/ 0 w 14"/>
                  <a:gd name="T7" fmla="*/ 11 h 17"/>
                  <a:gd name="T8" fmla="*/ 8 w 14"/>
                  <a:gd name="T9" fmla="*/ 0 h 17"/>
                  <a:gd name="T10" fmla="*/ 14 w 14"/>
                  <a:gd name="T11" fmla="*/ 3 h 17"/>
                </a:gdLst>
                <a:ahLst/>
                <a:cxnLst>
                  <a:cxn ang="0">
                    <a:pos x="T0" y="T1"/>
                  </a:cxn>
                  <a:cxn ang="0">
                    <a:pos x="T2" y="T3"/>
                  </a:cxn>
                  <a:cxn ang="0">
                    <a:pos x="T4" y="T5"/>
                  </a:cxn>
                  <a:cxn ang="0">
                    <a:pos x="T6" y="T7"/>
                  </a:cxn>
                  <a:cxn ang="0">
                    <a:pos x="T8" y="T9"/>
                  </a:cxn>
                  <a:cxn ang="0">
                    <a:pos x="T10" y="T11"/>
                  </a:cxn>
                </a:cxnLst>
                <a:rect l="0" t="0" r="r" b="b"/>
                <a:pathLst>
                  <a:path w="14" h="17">
                    <a:moveTo>
                      <a:pt x="14" y="3"/>
                    </a:moveTo>
                    <a:cubicBezTo>
                      <a:pt x="12" y="8"/>
                      <a:pt x="10" y="11"/>
                      <a:pt x="8" y="14"/>
                    </a:cubicBezTo>
                    <a:cubicBezTo>
                      <a:pt x="7" y="16"/>
                      <a:pt x="5" y="17"/>
                      <a:pt x="4" y="16"/>
                    </a:cubicBezTo>
                    <a:cubicBezTo>
                      <a:pt x="2" y="15"/>
                      <a:pt x="0" y="12"/>
                      <a:pt x="0" y="11"/>
                    </a:cubicBezTo>
                    <a:cubicBezTo>
                      <a:pt x="3" y="7"/>
                      <a:pt x="5" y="4"/>
                      <a:pt x="8" y="0"/>
                    </a:cubicBezTo>
                    <a:cubicBezTo>
                      <a:pt x="9" y="0"/>
                      <a:pt x="12" y="2"/>
                      <a:pt x="14" y="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4" name="Freeform 95"/>
              <p:cNvSpPr/>
              <p:nvPr/>
            </p:nvSpPr>
            <p:spPr bwMode="auto">
              <a:xfrm>
                <a:off x="4300538" y="1431925"/>
                <a:ext cx="41275" cy="42863"/>
              </a:xfrm>
              <a:custGeom>
                <a:avLst/>
                <a:gdLst>
                  <a:gd name="T0" fmla="*/ 15 w 15"/>
                  <a:gd name="T1" fmla="*/ 0 h 16"/>
                  <a:gd name="T2" fmla="*/ 4 w 15"/>
                  <a:gd name="T3" fmla="*/ 16 h 16"/>
                  <a:gd name="T4" fmla="*/ 15 w 15"/>
                  <a:gd name="T5" fmla="*/ 0 h 16"/>
                </a:gdLst>
                <a:ahLst/>
                <a:cxnLst>
                  <a:cxn ang="0">
                    <a:pos x="T0" y="T1"/>
                  </a:cxn>
                  <a:cxn ang="0">
                    <a:pos x="T2" y="T3"/>
                  </a:cxn>
                  <a:cxn ang="0">
                    <a:pos x="T4" y="T5"/>
                  </a:cxn>
                </a:cxnLst>
                <a:rect l="0" t="0" r="r" b="b"/>
                <a:pathLst>
                  <a:path w="15" h="16">
                    <a:moveTo>
                      <a:pt x="15" y="0"/>
                    </a:moveTo>
                    <a:cubicBezTo>
                      <a:pt x="15" y="7"/>
                      <a:pt x="11" y="14"/>
                      <a:pt x="4" y="16"/>
                    </a:cubicBezTo>
                    <a:cubicBezTo>
                      <a:pt x="0" y="11"/>
                      <a:pt x="6" y="1"/>
                      <a:pt x="1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5" name="Freeform 96"/>
              <p:cNvSpPr/>
              <p:nvPr/>
            </p:nvSpPr>
            <p:spPr bwMode="auto">
              <a:xfrm>
                <a:off x="4305301" y="3175"/>
                <a:ext cx="30163" cy="42863"/>
              </a:xfrm>
              <a:custGeom>
                <a:avLst/>
                <a:gdLst>
                  <a:gd name="T0" fmla="*/ 11 w 11"/>
                  <a:gd name="T1" fmla="*/ 2 h 16"/>
                  <a:gd name="T2" fmla="*/ 6 w 11"/>
                  <a:gd name="T3" fmla="*/ 13 h 16"/>
                  <a:gd name="T4" fmla="*/ 2 w 11"/>
                  <a:gd name="T5" fmla="*/ 16 h 16"/>
                  <a:gd name="T6" fmla="*/ 1 w 11"/>
                  <a:gd name="T7" fmla="*/ 11 h 16"/>
                  <a:gd name="T8" fmla="*/ 8 w 11"/>
                  <a:gd name="T9" fmla="*/ 0 h 16"/>
                  <a:gd name="T10" fmla="*/ 11 w 11"/>
                  <a:gd name="T11" fmla="*/ 2 h 16"/>
                </a:gdLst>
                <a:ahLst/>
                <a:cxnLst>
                  <a:cxn ang="0">
                    <a:pos x="T0" y="T1"/>
                  </a:cxn>
                  <a:cxn ang="0">
                    <a:pos x="T2" y="T3"/>
                  </a:cxn>
                  <a:cxn ang="0">
                    <a:pos x="T4" y="T5"/>
                  </a:cxn>
                  <a:cxn ang="0">
                    <a:pos x="T6" y="T7"/>
                  </a:cxn>
                  <a:cxn ang="0">
                    <a:pos x="T8" y="T9"/>
                  </a:cxn>
                  <a:cxn ang="0">
                    <a:pos x="T10" y="T11"/>
                  </a:cxn>
                </a:cxnLst>
                <a:rect l="0" t="0" r="r" b="b"/>
                <a:pathLst>
                  <a:path w="11" h="16">
                    <a:moveTo>
                      <a:pt x="11" y="2"/>
                    </a:moveTo>
                    <a:cubicBezTo>
                      <a:pt x="9" y="6"/>
                      <a:pt x="8" y="10"/>
                      <a:pt x="6" y="13"/>
                    </a:cubicBezTo>
                    <a:cubicBezTo>
                      <a:pt x="5" y="15"/>
                      <a:pt x="3" y="15"/>
                      <a:pt x="2" y="16"/>
                    </a:cubicBezTo>
                    <a:cubicBezTo>
                      <a:pt x="1" y="14"/>
                      <a:pt x="0" y="12"/>
                      <a:pt x="1" y="11"/>
                    </a:cubicBezTo>
                    <a:cubicBezTo>
                      <a:pt x="3" y="7"/>
                      <a:pt x="5" y="4"/>
                      <a:pt x="8" y="0"/>
                    </a:cubicBezTo>
                    <a:cubicBezTo>
                      <a:pt x="9" y="1"/>
                      <a:pt x="10" y="2"/>
                      <a:pt x="11"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6" name="Freeform 97"/>
              <p:cNvSpPr/>
              <p:nvPr/>
            </p:nvSpPr>
            <p:spPr bwMode="auto">
              <a:xfrm>
                <a:off x="4303713" y="1393825"/>
                <a:ext cx="26988" cy="39688"/>
              </a:xfrm>
              <a:custGeom>
                <a:avLst/>
                <a:gdLst>
                  <a:gd name="T0" fmla="*/ 10 w 10"/>
                  <a:gd name="T1" fmla="*/ 2 h 15"/>
                  <a:gd name="T2" fmla="*/ 5 w 10"/>
                  <a:gd name="T3" fmla="*/ 14 h 15"/>
                  <a:gd name="T4" fmla="*/ 2 w 10"/>
                  <a:gd name="T5" fmla="*/ 15 h 15"/>
                  <a:gd name="T6" fmla="*/ 0 w 10"/>
                  <a:gd name="T7" fmla="*/ 12 h 15"/>
                  <a:gd name="T8" fmla="*/ 7 w 10"/>
                  <a:gd name="T9" fmla="*/ 0 h 15"/>
                  <a:gd name="T10" fmla="*/ 10 w 10"/>
                  <a:gd name="T11" fmla="*/ 2 h 15"/>
                </a:gdLst>
                <a:ahLst/>
                <a:cxnLst>
                  <a:cxn ang="0">
                    <a:pos x="T0" y="T1"/>
                  </a:cxn>
                  <a:cxn ang="0">
                    <a:pos x="T2" y="T3"/>
                  </a:cxn>
                  <a:cxn ang="0">
                    <a:pos x="T4" y="T5"/>
                  </a:cxn>
                  <a:cxn ang="0">
                    <a:pos x="T6" y="T7"/>
                  </a:cxn>
                  <a:cxn ang="0">
                    <a:pos x="T8" y="T9"/>
                  </a:cxn>
                  <a:cxn ang="0">
                    <a:pos x="T10" y="T11"/>
                  </a:cxn>
                </a:cxnLst>
                <a:rect l="0" t="0" r="r" b="b"/>
                <a:pathLst>
                  <a:path w="10" h="15">
                    <a:moveTo>
                      <a:pt x="10" y="2"/>
                    </a:moveTo>
                    <a:cubicBezTo>
                      <a:pt x="8" y="6"/>
                      <a:pt x="7" y="10"/>
                      <a:pt x="5" y="14"/>
                    </a:cubicBezTo>
                    <a:cubicBezTo>
                      <a:pt x="4" y="14"/>
                      <a:pt x="2" y="15"/>
                      <a:pt x="2" y="15"/>
                    </a:cubicBezTo>
                    <a:cubicBezTo>
                      <a:pt x="1" y="14"/>
                      <a:pt x="0" y="12"/>
                      <a:pt x="0" y="12"/>
                    </a:cubicBezTo>
                    <a:cubicBezTo>
                      <a:pt x="2" y="8"/>
                      <a:pt x="4" y="4"/>
                      <a:pt x="7" y="0"/>
                    </a:cubicBezTo>
                    <a:cubicBezTo>
                      <a:pt x="8" y="1"/>
                      <a:pt x="9" y="1"/>
                      <a:pt x="10"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7" name="Freeform 98"/>
              <p:cNvSpPr/>
              <p:nvPr/>
            </p:nvSpPr>
            <p:spPr bwMode="auto">
              <a:xfrm>
                <a:off x="4300538" y="631825"/>
                <a:ext cx="19050" cy="33338"/>
              </a:xfrm>
              <a:custGeom>
                <a:avLst/>
                <a:gdLst>
                  <a:gd name="T0" fmla="*/ 7 w 7"/>
                  <a:gd name="T1" fmla="*/ 2 h 12"/>
                  <a:gd name="T2" fmla="*/ 3 w 7"/>
                  <a:gd name="T3" fmla="*/ 12 h 12"/>
                  <a:gd name="T4" fmla="*/ 0 w 7"/>
                  <a:gd name="T5" fmla="*/ 10 h 12"/>
                  <a:gd name="T6" fmla="*/ 5 w 7"/>
                  <a:gd name="T7" fmla="*/ 0 h 12"/>
                  <a:gd name="T8" fmla="*/ 7 w 7"/>
                  <a:gd name="T9" fmla="*/ 2 h 12"/>
                </a:gdLst>
                <a:ahLst/>
                <a:cxnLst>
                  <a:cxn ang="0">
                    <a:pos x="T0" y="T1"/>
                  </a:cxn>
                  <a:cxn ang="0">
                    <a:pos x="T2" y="T3"/>
                  </a:cxn>
                  <a:cxn ang="0">
                    <a:pos x="T4" y="T5"/>
                  </a:cxn>
                  <a:cxn ang="0">
                    <a:pos x="T6" y="T7"/>
                  </a:cxn>
                  <a:cxn ang="0">
                    <a:pos x="T8" y="T9"/>
                  </a:cxn>
                </a:cxnLst>
                <a:rect l="0" t="0" r="r" b="b"/>
                <a:pathLst>
                  <a:path w="7" h="12">
                    <a:moveTo>
                      <a:pt x="7" y="2"/>
                    </a:moveTo>
                    <a:cubicBezTo>
                      <a:pt x="6" y="5"/>
                      <a:pt x="4" y="8"/>
                      <a:pt x="3" y="12"/>
                    </a:cubicBezTo>
                    <a:cubicBezTo>
                      <a:pt x="2" y="11"/>
                      <a:pt x="0" y="10"/>
                      <a:pt x="0" y="10"/>
                    </a:cubicBezTo>
                    <a:cubicBezTo>
                      <a:pt x="2" y="7"/>
                      <a:pt x="3" y="3"/>
                      <a:pt x="5" y="0"/>
                    </a:cubicBezTo>
                    <a:cubicBezTo>
                      <a:pt x="6" y="1"/>
                      <a:pt x="7" y="1"/>
                      <a:pt x="7"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8" name="Freeform 107"/>
              <p:cNvSpPr/>
              <p:nvPr/>
            </p:nvSpPr>
            <p:spPr bwMode="auto">
              <a:xfrm>
                <a:off x="4875213" y="3832225"/>
                <a:ext cx="246063" cy="514350"/>
              </a:xfrm>
              <a:custGeom>
                <a:avLst/>
                <a:gdLst>
                  <a:gd name="T0" fmla="*/ 50 w 91"/>
                  <a:gd name="T1" fmla="*/ 28 h 190"/>
                  <a:gd name="T2" fmla="*/ 48 w 91"/>
                  <a:gd name="T3" fmla="*/ 25 h 190"/>
                  <a:gd name="T4" fmla="*/ 15 w 91"/>
                  <a:gd name="T5" fmla="*/ 10 h 190"/>
                  <a:gd name="T6" fmla="*/ 7 w 91"/>
                  <a:gd name="T7" fmla="*/ 31 h 190"/>
                  <a:gd name="T8" fmla="*/ 21 w 91"/>
                  <a:gd name="T9" fmla="*/ 54 h 190"/>
                  <a:gd name="T10" fmla="*/ 41 w 91"/>
                  <a:gd name="T11" fmla="*/ 108 h 190"/>
                  <a:gd name="T12" fmla="*/ 39 w 91"/>
                  <a:gd name="T13" fmla="*/ 152 h 190"/>
                  <a:gd name="T14" fmla="*/ 39 w 91"/>
                  <a:gd name="T15" fmla="*/ 165 h 190"/>
                  <a:gd name="T16" fmla="*/ 57 w 91"/>
                  <a:gd name="T17" fmla="*/ 174 h 190"/>
                  <a:gd name="T18" fmla="*/ 79 w 91"/>
                  <a:gd name="T19" fmla="*/ 141 h 190"/>
                  <a:gd name="T20" fmla="*/ 73 w 91"/>
                  <a:gd name="T21" fmla="*/ 71 h 190"/>
                  <a:gd name="T22" fmla="*/ 62 w 91"/>
                  <a:gd name="T23" fmla="*/ 32 h 190"/>
                  <a:gd name="T24" fmla="*/ 61 w 91"/>
                  <a:gd name="T25" fmla="*/ 26 h 190"/>
                  <a:gd name="T26" fmla="*/ 64 w 91"/>
                  <a:gd name="T27" fmla="*/ 26 h 190"/>
                  <a:gd name="T28" fmla="*/ 70 w 91"/>
                  <a:gd name="T29" fmla="*/ 38 h 190"/>
                  <a:gd name="T30" fmla="*/ 87 w 91"/>
                  <a:gd name="T31" fmla="*/ 107 h 190"/>
                  <a:gd name="T32" fmla="*/ 77 w 91"/>
                  <a:gd name="T33" fmla="*/ 164 h 190"/>
                  <a:gd name="T34" fmla="*/ 61 w 91"/>
                  <a:gd name="T35" fmla="*/ 180 h 190"/>
                  <a:gd name="T36" fmla="*/ 29 w 91"/>
                  <a:gd name="T37" fmla="*/ 162 h 190"/>
                  <a:gd name="T38" fmla="*/ 31 w 91"/>
                  <a:gd name="T39" fmla="*/ 128 h 190"/>
                  <a:gd name="T40" fmla="*/ 26 w 91"/>
                  <a:gd name="T41" fmla="*/ 81 h 190"/>
                  <a:gd name="T42" fmla="*/ 12 w 91"/>
                  <a:gd name="T43" fmla="*/ 55 h 190"/>
                  <a:gd name="T44" fmla="*/ 0 w 91"/>
                  <a:gd name="T45" fmla="*/ 23 h 190"/>
                  <a:gd name="T46" fmla="*/ 8 w 91"/>
                  <a:gd name="T47" fmla="*/ 8 h 190"/>
                  <a:gd name="T48" fmla="*/ 46 w 91"/>
                  <a:gd name="T49" fmla="*/ 12 h 190"/>
                  <a:gd name="T50" fmla="*/ 50 w 91"/>
                  <a:gd name="T51" fmla="*/ 2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 h="190">
                    <a:moveTo>
                      <a:pt x="50" y="28"/>
                    </a:moveTo>
                    <a:cubicBezTo>
                      <a:pt x="49" y="27"/>
                      <a:pt x="49" y="26"/>
                      <a:pt x="48" y="25"/>
                    </a:cubicBezTo>
                    <a:cubicBezTo>
                      <a:pt x="43" y="11"/>
                      <a:pt x="29" y="5"/>
                      <a:pt x="15" y="10"/>
                    </a:cubicBezTo>
                    <a:cubicBezTo>
                      <a:pt x="7" y="14"/>
                      <a:pt x="3" y="21"/>
                      <a:pt x="7" y="31"/>
                    </a:cubicBezTo>
                    <a:cubicBezTo>
                      <a:pt x="11" y="40"/>
                      <a:pt x="15" y="48"/>
                      <a:pt x="21" y="54"/>
                    </a:cubicBezTo>
                    <a:cubicBezTo>
                      <a:pt x="35" y="70"/>
                      <a:pt x="40" y="89"/>
                      <a:pt x="41" y="108"/>
                    </a:cubicBezTo>
                    <a:cubicBezTo>
                      <a:pt x="41" y="123"/>
                      <a:pt x="40" y="137"/>
                      <a:pt x="39" y="152"/>
                    </a:cubicBezTo>
                    <a:cubicBezTo>
                      <a:pt x="39" y="156"/>
                      <a:pt x="39" y="161"/>
                      <a:pt x="39" y="165"/>
                    </a:cubicBezTo>
                    <a:cubicBezTo>
                      <a:pt x="41" y="174"/>
                      <a:pt x="48" y="179"/>
                      <a:pt x="57" y="174"/>
                    </a:cubicBezTo>
                    <a:cubicBezTo>
                      <a:pt x="70" y="167"/>
                      <a:pt x="76" y="155"/>
                      <a:pt x="79" y="141"/>
                    </a:cubicBezTo>
                    <a:cubicBezTo>
                      <a:pt x="85" y="117"/>
                      <a:pt x="79" y="94"/>
                      <a:pt x="73" y="71"/>
                    </a:cubicBezTo>
                    <a:cubicBezTo>
                      <a:pt x="69" y="58"/>
                      <a:pt x="66" y="45"/>
                      <a:pt x="62" y="32"/>
                    </a:cubicBezTo>
                    <a:cubicBezTo>
                      <a:pt x="61" y="30"/>
                      <a:pt x="62" y="28"/>
                      <a:pt x="61" y="26"/>
                    </a:cubicBezTo>
                    <a:cubicBezTo>
                      <a:pt x="62" y="26"/>
                      <a:pt x="63" y="26"/>
                      <a:pt x="64" y="26"/>
                    </a:cubicBezTo>
                    <a:cubicBezTo>
                      <a:pt x="66" y="30"/>
                      <a:pt x="69" y="34"/>
                      <a:pt x="70" y="38"/>
                    </a:cubicBezTo>
                    <a:cubicBezTo>
                      <a:pt x="76" y="61"/>
                      <a:pt x="83" y="84"/>
                      <a:pt x="87" y="107"/>
                    </a:cubicBezTo>
                    <a:cubicBezTo>
                      <a:pt x="91" y="127"/>
                      <a:pt x="89" y="147"/>
                      <a:pt x="77" y="164"/>
                    </a:cubicBezTo>
                    <a:cubicBezTo>
                      <a:pt x="73" y="170"/>
                      <a:pt x="67" y="176"/>
                      <a:pt x="61" y="180"/>
                    </a:cubicBezTo>
                    <a:cubicBezTo>
                      <a:pt x="45" y="190"/>
                      <a:pt x="30" y="179"/>
                      <a:pt x="29" y="162"/>
                    </a:cubicBezTo>
                    <a:cubicBezTo>
                      <a:pt x="29" y="151"/>
                      <a:pt x="30" y="139"/>
                      <a:pt x="31" y="128"/>
                    </a:cubicBezTo>
                    <a:cubicBezTo>
                      <a:pt x="32" y="112"/>
                      <a:pt x="31" y="96"/>
                      <a:pt x="26" y="81"/>
                    </a:cubicBezTo>
                    <a:cubicBezTo>
                      <a:pt x="23" y="72"/>
                      <a:pt x="17" y="63"/>
                      <a:pt x="12" y="55"/>
                    </a:cubicBezTo>
                    <a:cubicBezTo>
                      <a:pt x="6" y="45"/>
                      <a:pt x="0" y="35"/>
                      <a:pt x="0" y="23"/>
                    </a:cubicBezTo>
                    <a:cubicBezTo>
                      <a:pt x="0" y="16"/>
                      <a:pt x="2" y="11"/>
                      <a:pt x="8" y="8"/>
                    </a:cubicBezTo>
                    <a:cubicBezTo>
                      <a:pt x="17" y="2"/>
                      <a:pt x="36" y="0"/>
                      <a:pt x="46" y="12"/>
                    </a:cubicBezTo>
                    <a:cubicBezTo>
                      <a:pt x="50" y="16"/>
                      <a:pt x="51" y="21"/>
                      <a:pt x="50" y="28"/>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9" name="Freeform 108"/>
              <p:cNvSpPr>
                <a:spLocks noEditPoints="1"/>
              </p:cNvSpPr>
              <p:nvPr/>
            </p:nvSpPr>
            <p:spPr bwMode="auto">
              <a:xfrm>
                <a:off x="4791076" y="4602163"/>
                <a:ext cx="249238" cy="314325"/>
              </a:xfrm>
              <a:custGeom>
                <a:avLst/>
                <a:gdLst>
                  <a:gd name="T0" fmla="*/ 61 w 92"/>
                  <a:gd name="T1" fmla="*/ 0 h 116"/>
                  <a:gd name="T2" fmla="*/ 71 w 92"/>
                  <a:gd name="T3" fmla="*/ 5 h 116"/>
                  <a:gd name="T4" fmla="*/ 78 w 92"/>
                  <a:gd name="T5" fmla="*/ 80 h 116"/>
                  <a:gd name="T6" fmla="*/ 55 w 92"/>
                  <a:gd name="T7" fmla="*/ 107 h 116"/>
                  <a:gd name="T8" fmla="*/ 18 w 92"/>
                  <a:gd name="T9" fmla="*/ 114 h 116"/>
                  <a:gd name="T10" fmla="*/ 6 w 92"/>
                  <a:gd name="T11" fmla="*/ 88 h 116"/>
                  <a:gd name="T12" fmla="*/ 19 w 92"/>
                  <a:gd name="T13" fmla="*/ 68 h 116"/>
                  <a:gd name="T14" fmla="*/ 43 w 92"/>
                  <a:gd name="T15" fmla="*/ 18 h 116"/>
                  <a:gd name="T16" fmla="*/ 61 w 92"/>
                  <a:gd name="T17" fmla="*/ 0 h 116"/>
                  <a:gd name="T18" fmla="*/ 81 w 92"/>
                  <a:gd name="T19" fmla="*/ 47 h 116"/>
                  <a:gd name="T20" fmla="*/ 74 w 92"/>
                  <a:gd name="T21" fmla="*/ 18 h 116"/>
                  <a:gd name="T22" fmla="*/ 62 w 92"/>
                  <a:gd name="T23" fmla="*/ 3 h 116"/>
                  <a:gd name="T24" fmla="*/ 49 w 92"/>
                  <a:gd name="T25" fmla="*/ 17 h 116"/>
                  <a:gd name="T26" fmla="*/ 48 w 92"/>
                  <a:gd name="T27" fmla="*/ 19 h 116"/>
                  <a:gd name="T28" fmla="*/ 21 w 92"/>
                  <a:gd name="T29" fmla="*/ 74 h 116"/>
                  <a:gd name="T30" fmla="*/ 11 w 92"/>
                  <a:gd name="T31" fmla="*/ 89 h 116"/>
                  <a:gd name="T32" fmla="*/ 21 w 92"/>
                  <a:gd name="T33" fmla="*/ 110 h 116"/>
                  <a:gd name="T34" fmla="*/ 59 w 92"/>
                  <a:gd name="T35" fmla="*/ 97 h 116"/>
                  <a:gd name="T36" fmla="*/ 81 w 92"/>
                  <a:gd name="T37" fmla="*/ 4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16">
                    <a:moveTo>
                      <a:pt x="61" y="0"/>
                    </a:moveTo>
                    <a:cubicBezTo>
                      <a:pt x="64" y="2"/>
                      <a:pt x="68" y="3"/>
                      <a:pt x="71" y="5"/>
                    </a:cubicBezTo>
                    <a:cubicBezTo>
                      <a:pt x="89" y="28"/>
                      <a:pt x="92" y="54"/>
                      <a:pt x="78" y="80"/>
                    </a:cubicBezTo>
                    <a:cubicBezTo>
                      <a:pt x="72" y="91"/>
                      <a:pt x="66" y="101"/>
                      <a:pt x="55" y="107"/>
                    </a:cubicBezTo>
                    <a:cubicBezTo>
                      <a:pt x="44" y="114"/>
                      <a:pt x="31" y="116"/>
                      <a:pt x="18" y="114"/>
                    </a:cubicBezTo>
                    <a:cubicBezTo>
                      <a:pt x="5" y="111"/>
                      <a:pt x="0" y="100"/>
                      <a:pt x="6" y="88"/>
                    </a:cubicBezTo>
                    <a:cubicBezTo>
                      <a:pt x="9" y="81"/>
                      <a:pt x="15" y="75"/>
                      <a:pt x="19" y="68"/>
                    </a:cubicBezTo>
                    <a:cubicBezTo>
                      <a:pt x="31" y="54"/>
                      <a:pt x="38" y="37"/>
                      <a:pt x="43" y="18"/>
                    </a:cubicBezTo>
                    <a:cubicBezTo>
                      <a:pt x="45" y="6"/>
                      <a:pt x="51" y="1"/>
                      <a:pt x="61" y="0"/>
                    </a:cubicBezTo>
                    <a:moveTo>
                      <a:pt x="81" y="47"/>
                    </a:moveTo>
                    <a:cubicBezTo>
                      <a:pt x="79" y="38"/>
                      <a:pt x="76" y="28"/>
                      <a:pt x="74" y="18"/>
                    </a:cubicBezTo>
                    <a:cubicBezTo>
                      <a:pt x="73" y="10"/>
                      <a:pt x="67" y="4"/>
                      <a:pt x="62" y="3"/>
                    </a:cubicBezTo>
                    <a:cubicBezTo>
                      <a:pt x="56" y="3"/>
                      <a:pt x="51" y="8"/>
                      <a:pt x="49" y="17"/>
                    </a:cubicBezTo>
                    <a:cubicBezTo>
                      <a:pt x="48" y="18"/>
                      <a:pt x="48" y="19"/>
                      <a:pt x="48" y="19"/>
                    </a:cubicBezTo>
                    <a:cubicBezTo>
                      <a:pt x="44" y="40"/>
                      <a:pt x="35" y="58"/>
                      <a:pt x="21" y="74"/>
                    </a:cubicBezTo>
                    <a:cubicBezTo>
                      <a:pt x="18" y="79"/>
                      <a:pt x="14" y="83"/>
                      <a:pt x="11" y="89"/>
                    </a:cubicBezTo>
                    <a:cubicBezTo>
                      <a:pt x="5" y="99"/>
                      <a:pt x="9" y="108"/>
                      <a:pt x="21" y="110"/>
                    </a:cubicBezTo>
                    <a:cubicBezTo>
                      <a:pt x="35" y="111"/>
                      <a:pt x="49" y="108"/>
                      <a:pt x="59" y="97"/>
                    </a:cubicBezTo>
                    <a:cubicBezTo>
                      <a:pt x="72" y="84"/>
                      <a:pt x="80" y="67"/>
                      <a:pt x="81" y="47"/>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0" name="Freeform 109"/>
              <p:cNvSpPr/>
              <p:nvPr/>
            </p:nvSpPr>
            <p:spPr bwMode="auto">
              <a:xfrm>
                <a:off x="4641851" y="3517900"/>
                <a:ext cx="195263" cy="230188"/>
              </a:xfrm>
              <a:custGeom>
                <a:avLst/>
                <a:gdLst>
                  <a:gd name="T0" fmla="*/ 58 w 72"/>
                  <a:gd name="T1" fmla="*/ 39 h 85"/>
                  <a:gd name="T2" fmla="*/ 46 w 72"/>
                  <a:gd name="T3" fmla="*/ 24 h 85"/>
                  <a:gd name="T4" fmla="*/ 15 w 72"/>
                  <a:gd name="T5" fmla="*/ 8 h 85"/>
                  <a:gd name="T6" fmla="*/ 8 w 72"/>
                  <a:gd name="T7" fmla="*/ 16 h 85"/>
                  <a:gd name="T8" fmla="*/ 43 w 72"/>
                  <a:gd name="T9" fmla="*/ 72 h 85"/>
                  <a:gd name="T10" fmla="*/ 52 w 72"/>
                  <a:gd name="T11" fmla="*/ 76 h 85"/>
                  <a:gd name="T12" fmla="*/ 66 w 72"/>
                  <a:gd name="T13" fmla="*/ 65 h 85"/>
                  <a:gd name="T14" fmla="*/ 65 w 72"/>
                  <a:gd name="T15" fmla="*/ 56 h 85"/>
                  <a:gd name="T16" fmla="*/ 67 w 72"/>
                  <a:gd name="T17" fmla="*/ 47 h 85"/>
                  <a:gd name="T18" fmla="*/ 70 w 72"/>
                  <a:gd name="T19" fmla="*/ 53 h 85"/>
                  <a:gd name="T20" fmla="*/ 71 w 72"/>
                  <a:gd name="T21" fmla="*/ 71 h 85"/>
                  <a:gd name="T22" fmla="*/ 51 w 72"/>
                  <a:gd name="T23" fmla="*/ 81 h 85"/>
                  <a:gd name="T24" fmla="*/ 5 w 72"/>
                  <a:gd name="T25" fmla="*/ 31 h 85"/>
                  <a:gd name="T26" fmla="*/ 2 w 72"/>
                  <a:gd name="T27" fmla="*/ 16 h 85"/>
                  <a:gd name="T28" fmla="*/ 10 w 72"/>
                  <a:gd name="T29" fmla="*/ 3 h 85"/>
                  <a:gd name="T30" fmla="*/ 58 w 72"/>
                  <a:gd name="T31"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85">
                    <a:moveTo>
                      <a:pt x="58" y="39"/>
                    </a:moveTo>
                    <a:cubicBezTo>
                      <a:pt x="54" y="34"/>
                      <a:pt x="50" y="29"/>
                      <a:pt x="46" y="24"/>
                    </a:cubicBezTo>
                    <a:cubicBezTo>
                      <a:pt x="38" y="15"/>
                      <a:pt x="29" y="8"/>
                      <a:pt x="15" y="8"/>
                    </a:cubicBezTo>
                    <a:cubicBezTo>
                      <a:pt x="9" y="8"/>
                      <a:pt x="7" y="10"/>
                      <a:pt x="8" y="16"/>
                    </a:cubicBezTo>
                    <a:cubicBezTo>
                      <a:pt x="12" y="40"/>
                      <a:pt x="21" y="60"/>
                      <a:pt x="43" y="72"/>
                    </a:cubicBezTo>
                    <a:cubicBezTo>
                      <a:pt x="46" y="73"/>
                      <a:pt x="49" y="75"/>
                      <a:pt x="52" y="76"/>
                    </a:cubicBezTo>
                    <a:cubicBezTo>
                      <a:pt x="62" y="78"/>
                      <a:pt x="66" y="75"/>
                      <a:pt x="66" y="65"/>
                    </a:cubicBezTo>
                    <a:cubicBezTo>
                      <a:pt x="67" y="62"/>
                      <a:pt x="66" y="59"/>
                      <a:pt x="65" y="56"/>
                    </a:cubicBezTo>
                    <a:cubicBezTo>
                      <a:pt x="65" y="53"/>
                      <a:pt x="65" y="50"/>
                      <a:pt x="67" y="47"/>
                    </a:cubicBezTo>
                    <a:cubicBezTo>
                      <a:pt x="68" y="49"/>
                      <a:pt x="70" y="51"/>
                      <a:pt x="70" y="53"/>
                    </a:cubicBezTo>
                    <a:cubicBezTo>
                      <a:pt x="71" y="59"/>
                      <a:pt x="72" y="66"/>
                      <a:pt x="71" y="71"/>
                    </a:cubicBezTo>
                    <a:cubicBezTo>
                      <a:pt x="70" y="81"/>
                      <a:pt x="62" y="85"/>
                      <a:pt x="51" y="81"/>
                    </a:cubicBezTo>
                    <a:cubicBezTo>
                      <a:pt x="26" y="73"/>
                      <a:pt x="12" y="56"/>
                      <a:pt x="5" y="31"/>
                    </a:cubicBezTo>
                    <a:cubicBezTo>
                      <a:pt x="4" y="26"/>
                      <a:pt x="3" y="21"/>
                      <a:pt x="2" y="16"/>
                    </a:cubicBezTo>
                    <a:cubicBezTo>
                      <a:pt x="0" y="10"/>
                      <a:pt x="4" y="4"/>
                      <a:pt x="10" y="3"/>
                    </a:cubicBezTo>
                    <a:cubicBezTo>
                      <a:pt x="31" y="0"/>
                      <a:pt x="57" y="20"/>
                      <a:pt x="58" y="3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1" name="Freeform 110"/>
              <p:cNvSpPr/>
              <p:nvPr/>
            </p:nvSpPr>
            <p:spPr bwMode="auto">
              <a:xfrm>
                <a:off x="4603751" y="4962525"/>
                <a:ext cx="125413" cy="115888"/>
              </a:xfrm>
              <a:custGeom>
                <a:avLst/>
                <a:gdLst>
                  <a:gd name="T0" fmla="*/ 5 w 46"/>
                  <a:gd name="T1" fmla="*/ 14 h 43"/>
                  <a:gd name="T2" fmla="*/ 22 w 46"/>
                  <a:gd name="T3" fmla="*/ 36 h 43"/>
                  <a:gd name="T4" fmla="*/ 37 w 46"/>
                  <a:gd name="T5" fmla="*/ 17 h 43"/>
                  <a:gd name="T6" fmla="*/ 14 w 46"/>
                  <a:gd name="T7" fmla="*/ 6 h 43"/>
                  <a:gd name="T8" fmla="*/ 36 w 46"/>
                  <a:gd name="T9" fmla="*/ 4 h 43"/>
                  <a:gd name="T10" fmla="*/ 39 w 46"/>
                  <a:gd name="T11" fmla="*/ 31 h 43"/>
                  <a:gd name="T12" fmla="*/ 13 w 46"/>
                  <a:gd name="T13" fmla="*/ 38 h 43"/>
                  <a:gd name="T14" fmla="*/ 5 w 46"/>
                  <a:gd name="T15" fmla="*/ 14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43">
                    <a:moveTo>
                      <a:pt x="5" y="14"/>
                    </a:moveTo>
                    <a:cubicBezTo>
                      <a:pt x="5" y="27"/>
                      <a:pt x="13" y="36"/>
                      <a:pt x="22" y="36"/>
                    </a:cubicBezTo>
                    <a:cubicBezTo>
                      <a:pt x="29" y="36"/>
                      <a:pt x="37" y="26"/>
                      <a:pt x="37" y="17"/>
                    </a:cubicBezTo>
                    <a:cubicBezTo>
                      <a:pt x="37" y="9"/>
                      <a:pt x="32" y="7"/>
                      <a:pt x="14" y="6"/>
                    </a:cubicBezTo>
                    <a:cubicBezTo>
                      <a:pt x="18" y="0"/>
                      <a:pt x="29" y="0"/>
                      <a:pt x="36" y="4"/>
                    </a:cubicBezTo>
                    <a:cubicBezTo>
                      <a:pt x="44" y="9"/>
                      <a:pt x="46" y="20"/>
                      <a:pt x="39" y="31"/>
                    </a:cubicBezTo>
                    <a:cubicBezTo>
                      <a:pt x="34" y="41"/>
                      <a:pt x="24" y="43"/>
                      <a:pt x="13" y="38"/>
                    </a:cubicBezTo>
                    <a:cubicBezTo>
                      <a:pt x="3" y="33"/>
                      <a:pt x="0" y="25"/>
                      <a:pt x="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2" name="Freeform 111"/>
              <p:cNvSpPr/>
              <p:nvPr/>
            </p:nvSpPr>
            <p:spPr bwMode="auto">
              <a:xfrm>
                <a:off x="3560763" y="4430713"/>
                <a:ext cx="53975" cy="106363"/>
              </a:xfrm>
              <a:custGeom>
                <a:avLst/>
                <a:gdLst>
                  <a:gd name="T0" fmla="*/ 0 w 20"/>
                  <a:gd name="T1" fmla="*/ 30 h 39"/>
                  <a:gd name="T2" fmla="*/ 12 w 20"/>
                  <a:gd name="T3" fmla="*/ 3 h 39"/>
                  <a:gd name="T4" fmla="*/ 17 w 20"/>
                  <a:gd name="T5" fmla="*/ 0 h 39"/>
                  <a:gd name="T6" fmla="*/ 20 w 20"/>
                  <a:gd name="T7" fmla="*/ 6 h 39"/>
                  <a:gd name="T8" fmla="*/ 10 w 20"/>
                  <a:gd name="T9" fmla="*/ 34 h 39"/>
                  <a:gd name="T10" fmla="*/ 4 w 20"/>
                  <a:gd name="T11" fmla="*/ 39 h 39"/>
                  <a:gd name="T12" fmla="*/ 0 w 20"/>
                  <a:gd name="T13" fmla="*/ 30 h 39"/>
                </a:gdLst>
                <a:ahLst/>
                <a:cxnLst>
                  <a:cxn ang="0">
                    <a:pos x="T0" y="T1"/>
                  </a:cxn>
                  <a:cxn ang="0">
                    <a:pos x="T2" y="T3"/>
                  </a:cxn>
                  <a:cxn ang="0">
                    <a:pos x="T4" y="T5"/>
                  </a:cxn>
                  <a:cxn ang="0">
                    <a:pos x="T6" y="T7"/>
                  </a:cxn>
                  <a:cxn ang="0">
                    <a:pos x="T8" y="T9"/>
                  </a:cxn>
                  <a:cxn ang="0">
                    <a:pos x="T10" y="T11"/>
                  </a:cxn>
                  <a:cxn ang="0">
                    <a:pos x="T12" y="T13"/>
                  </a:cxn>
                </a:cxnLst>
                <a:rect l="0" t="0" r="r" b="b"/>
                <a:pathLst>
                  <a:path w="20" h="39">
                    <a:moveTo>
                      <a:pt x="0" y="30"/>
                    </a:moveTo>
                    <a:cubicBezTo>
                      <a:pt x="4" y="21"/>
                      <a:pt x="7" y="12"/>
                      <a:pt x="12" y="3"/>
                    </a:cubicBezTo>
                    <a:cubicBezTo>
                      <a:pt x="12" y="2"/>
                      <a:pt x="15" y="1"/>
                      <a:pt x="17" y="0"/>
                    </a:cubicBezTo>
                    <a:cubicBezTo>
                      <a:pt x="18" y="2"/>
                      <a:pt x="20" y="5"/>
                      <a:pt x="20" y="6"/>
                    </a:cubicBezTo>
                    <a:cubicBezTo>
                      <a:pt x="17" y="16"/>
                      <a:pt x="14" y="25"/>
                      <a:pt x="10" y="34"/>
                    </a:cubicBezTo>
                    <a:cubicBezTo>
                      <a:pt x="9" y="36"/>
                      <a:pt x="6" y="37"/>
                      <a:pt x="4" y="39"/>
                    </a:cubicBezTo>
                    <a:cubicBezTo>
                      <a:pt x="3" y="36"/>
                      <a:pt x="2" y="34"/>
                      <a:pt x="0" y="3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3" name="Freeform 112"/>
              <p:cNvSpPr/>
              <p:nvPr/>
            </p:nvSpPr>
            <p:spPr bwMode="auto">
              <a:xfrm>
                <a:off x="3576638" y="4502150"/>
                <a:ext cx="60325" cy="93663"/>
              </a:xfrm>
              <a:custGeom>
                <a:avLst/>
                <a:gdLst>
                  <a:gd name="T0" fmla="*/ 22 w 22"/>
                  <a:gd name="T1" fmla="*/ 0 h 35"/>
                  <a:gd name="T2" fmla="*/ 19 w 22"/>
                  <a:gd name="T3" fmla="*/ 16 h 35"/>
                  <a:gd name="T4" fmla="*/ 12 w 22"/>
                  <a:gd name="T5" fmla="*/ 32 h 35"/>
                  <a:gd name="T6" fmla="*/ 6 w 22"/>
                  <a:gd name="T7" fmla="*/ 35 h 35"/>
                  <a:gd name="T8" fmla="*/ 2 w 22"/>
                  <a:gd name="T9" fmla="*/ 31 h 35"/>
                  <a:gd name="T10" fmla="*/ 22 w 22"/>
                  <a:gd name="T11" fmla="*/ 0 h 35"/>
                </a:gdLst>
                <a:ahLst/>
                <a:cxnLst>
                  <a:cxn ang="0">
                    <a:pos x="T0" y="T1"/>
                  </a:cxn>
                  <a:cxn ang="0">
                    <a:pos x="T2" y="T3"/>
                  </a:cxn>
                  <a:cxn ang="0">
                    <a:pos x="T4" y="T5"/>
                  </a:cxn>
                  <a:cxn ang="0">
                    <a:pos x="T6" y="T7"/>
                  </a:cxn>
                  <a:cxn ang="0">
                    <a:pos x="T8" y="T9"/>
                  </a:cxn>
                  <a:cxn ang="0">
                    <a:pos x="T10" y="T11"/>
                  </a:cxn>
                </a:cxnLst>
                <a:rect l="0" t="0" r="r" b="b"/>
                <a:pathLst>
                  <a:path w="22" h="35">
                    <a:moveTo>
                      <a:pt x="22" y="0"/>
                    </a:moveTo>
                    <a:cubicBezTo>
                      <a:pt x="21" y="6"/>
                      <a:pt x="20" y="11"/>
                      <a:pt x="19" y="16"/>
                    </a:cubicBezTo>
                    <a:cubicBezTo>
                      <a:pt x="17" y="21"/>
                      <a:pt x="15" y="27"/>
                      <a:pt x="12" y="32"/>
                    </a:cubicBezTo>
                    <a:cubicBezTo>
                      <a:pt x="11" y="34"/>
                      <a:pt x="8" y="35"/>
                      <a:pt x="6" y="35"/>
                    </a:cubicBezTo>
                    <a:cubicBezTo>
                      <a:pt x="5" y="35"/>
                      <a:pt x="2" y="32"/>
                      <a:pt x="2" y="31"/>
                    </a:cubicBezTo>
                    <a:cubicBezTo>
                      <a:pt x="0" y="22"/>
                      <a:pt x="11" y="4"/>
                      <a:pt x="2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4" name="Freeform 113"/>
              <p:cNvSpPr/>
              <p:nvPr/>
            </p:nvSpPr>
            <p:spPr bwMode="auto">
              <a:xfrm>
                <a:off x="3814763" y="4886325"/>
                <a:ext cx="26988" cy="100013"/>
              </a:xfrm>
              <a:custGeom>
                <a:avLst/>
                <a:gdLst>
                  <a:gd name="T0" fmla="*/ 10 w 10"/>
                  <a:gd name="T1" fmla="*/ 10 h 37"/>
                  <a:gd name="T2" fmla="*/ 7 w 10"/>
                  <a:gd name="T3" fmla="*/ 32 h 37"/>
                  <a:gd name="T4" fmla="*/ 4 w 10"/>
                  <a:gd name="T5" fmla="*/ 37 h 37"/>
                  <a:gd name="T6" fmla="*/ 0 w 10"/>
                  <a:gd name="T7" fmla="*/ 33 h 37"/>
                  <a:gd name="T8" fmla="*/ 0 w 10"/>
                  <a:gd name="T9" fmla="*/ 20 h 37"/>
                  <a:gd name="T10" fmla="*/ 4 w 10"/>
                  <a:gd name="T11" fmla="*/ 5 h 37"/>
                  <a:gd name="T12" fmla="*/ 7 w 10"/>
                  <a:gd name="T13" fmla="*/ 0 h 37"/>
                  <a:gd name="T14" fmla="*/ 10 w 10"/>
                  <a:gd name="T15" fmla="*/ 6 h 37"/>
                  <a:gd name="T16" fmla="*/ 10 w 10"/>
                  <a:gd name="T17"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7">
                    <a:moveTo>
                      <a:pt x="10" y="10"/>
                    </a:moveTo>
                    <a:cubicBezTo>
                      <a:pt x="9" y="17"/>
                      <a:pt x="9" y="25"/>
                      <a:pt x="7" y="32"/>
                    </a:cubicBezTo>
                    <a:cubicBezTo>
                      <a:pt x="7" y="34"/>
                      <a:pt x="5" y="35"/>
                      <a:pt x="4" y="37"/>
                    </a:cubicBezTo>
                    <a:cubicBezTo>
                      <a:pt x="3" y="36"/>
                      <a:pt x="0" y="34"/>
                      <a:pt x="0" y="33"/>
                    </a:cubicBezTo>
                    <a:cubicBezTo>
                      <a:pt x="0" y="29"/>
                      <a:pt x="0" y="24"/>
                      <a:pt x="0" y="20"/>
                    </a:cubicBezTo>
                    <a:cubicBezTo>
                      <a:pt x="1" y="15"/>
                      <a:pt x="2" y="10"/>
                      <a:pt x="4" y="5"/>
                    </a:cubicBezTo>
                    <a:cubicBezTo>
                      <a:pt x="4" y="3"/>
                      <a:pt x="6" y="2"/>
                      <a:pt x="7" y="0"/>
                    </a:cubicBezTo>
                    <a:cubicBezTo>
                      <a:pt x="8" y="2"/>
                      <a:pt x="9" y="4"/>
                      <a:pt x="10" y="6"/>
                    </a:cubicBezTo>
                    <a:cubicBezTo>
                      <a:pt x="10" y="7"/>
                      <a:pt x="10" y="8"/>
                      <a:pt x="10"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5" name="Freeform 114"/>
              <p:cNvSpPr/>
              <p:nvPr/>
            </p:nvSpPr>
            <p:spPr bwMode="auto">
              <a:xfrm>
                <a:off x="3595688" y="4572000"/>
                <a:ext cx="57150" cy="92075"/>
              </a:xfrm>
              <a:custGeom>
                <a:avLst/>
                <a:gdLst>
                  <a:gd name="T0" fmla="*/ 6 w 21"/>
                  <a:gd name="T1" fmla="*/ 34 h 34"/>
                  <a:gd name="T2" fmla="*/ 18 w 21"/>
                  <a:gd name="T3" fmla="*/ 0 h 34"/>
                  <a:gd name="T4" fmla="*/ 6 w 21"/>
                  <a:gd name="T5" fmla="*/ 34 h 34"/>
                </a:gdLst>
                <a:ahLst/>
                <a:cxnLst>
                  <a:cxn ang="0">
                    <a:pos x="T0" y="T1"/>
                  </a:cxn>
                  <a:cxn ang="0">
                    <a:pos x="T2" y="T3"/>
                  </a:cxn>
                  <a:cxn ang="0">
                    <a:pos x="T4" y="T5"/>
                  </a:cxn>
                </a:cxnLst>
                <a:rect l="0" t="0" r="r" b="b"/>
                <a:pathLst>
                  <a:path w="21" h="34">
                    <a:moveTo>
                      <a:pt x="6" y="34"/>
                    </a:moveTo>
                    <a:cubicBezTo>
                      <a:pt x="0" y="26"/>
                      <a:pt x="7" y="7"/>
                      <a:pt x="18" y="0"/>
                    </a:cubicBezTo>
                    <a:cubicBezTo>
                      <a:pt x="21" y="7"/>
                      <a:pt x="14" y="28"/>
                      <a:pt x="6" y="3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6" name="Freeform 115"/>
              <p:cNvSpPr/>
              <p:nvPr/>
            </p:nvSpPr>
            <p:spPr bwMode="auto">
              <a:xfrm>
                <a:off x="3848101" y="4908550"/>
                <a:ext cx="31750" cy="96838"/>
              </a:xfrm>
              <a:custGeom>
                <a:avLst/>
                <a:gdLst>
                  <a:gd name="T0" fmla="*/ 3 w 12"/>
                  <a:gd name="T1" fmla="*/ 36 h 36"/>
                  <a:gd name="T2" fmla="*/ 0 w 12"/>
                  <a:gd name="T3" fmla="*/ 25 h 36"/>
                  <a:gd name="T4" fmla="*/ 6 w 12"/>
                  <a:gd name="T5" fmla="*/ 3 h 36"/>
                  <a:gd name="T6" fmla="*/ 10 w 12"/>
                  <a:gd name="T7" fmla="*/ 0 h 36"/>
                  <a:gd name="T8" fmla="*/ 12 w 12"/>
                  <a:gd name="T9" fmla="*/ 4 h 36"/>
                  <a:gd name="T10" fmla="*/ 6 w 12"/>
                  <a:gd name="T11" fmla="*/ 35 h 36"/>
                  <a:gd name="T12" fmla="*/ 3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3" y="36"/>
                    </a:moveTo>
                    <a:cubicBezTo>
                      <a:pt x="2" y="32"/>
                      <a:pt x="0" y="28"/>
                      <a:pt x="0" y="25"/>
                    </a:cubicBezTo>
                    <a:cubicBezTo>
                      <a:pt x="1" y="18"/>
                      <a:pt x="4" y="10"/>
                      <a:pt x="6" y="3"/>
                    </a:cubicBezTo>
                    <a:cubicBezTo>
                      <a:pt x="6" y="2"/>
                      <a:pt x="9" y="1"/>
                      <a:pt x="10" y="0"/>
                    </a:cubicBezTo>
                    <a:cubicBezTo>
                      <a:pt x="11" y="1"/>
                      <a:pt x="12" y="3"/>
                      <a:pt x="12" y="4"/>
                    </a:cubicBezTo>
                    <a:cubicBezTo>
                      <a:pt x="12" y="15"/>
                      <a:pt x="10" y="25"/>
                      <a:pt x="6" y="35"/>
                    </a:cubicBezTo>
                    <a:cubicBezTo>
                      <a:pt x="5" y="35"/>
                      <a:pt x="4" y="36"/>
                      <a:pt x="3" y="36"/>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7" name="Freeform 116"/>
              <p:cNvSpPr/>
              <p:nvPr/>
            </p:nvSpPr>
            <p:spPr bwMode="auto">
              <a:xfrm>
                <a:off x="4424363" y="5065713"/>
                <a:ext cx="68263" cy="69850"/>
              </a:xfrm>
              <a:custGeom>
                <a:avLst/>
                <a:gdLst>
                  <a:gd name="T0" fmla="*/ 0 w 25"/>
                  <a:gd name="T1" fmla="*/ 19 h 26"/>
                  <a:gd name="T2" fmla="*/ 14 w 25"/>
                  <a:gd name="T3" fmla="*/ 18 h 26"/>
                  <a:gd name="T4" fmla="*/ 20 w 25"/>
                  <a:gd name="T5" fmla="*/ 13 h 26"/>
                  <a:gd name="T6" fmla="*/ 12 w 25"/>
                  <a:gd name="T7" fmla="*/ 7 h 26"/>
                  <a:gd name="T8" fmla="*/ 5 w 25"/>
                  <a:gd name="T9" fmla="*/ 7 h 26"/>
                  <a:gd name="T10" fmla="*/ 15 w 25"/>
                  <a:gd name="T11" fmla="*/ 2 h 26"/>
                  <a:gd name="T12" fmla="*/ 25 w 25"/>
                  <a:gd name="T13" fmla="*/ 16 h 26"/>
                  <a:gd name="T14" fmla="*/ 11 w 25"/>
                  <a:gd name="T15" fmla="*/ 26 h 26"/>
                  <a:gd name="T16" fmla="*/ 0 w 25"/>
                  <a:gd name="T17"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0" y="19"/>
                    </a:moveTo>
                    <a:cubicBezTo>
                      <a:pt x="5" y="19"/>
                      <a:pt x="10" y="19"/>
                      <a:pt x="14" y="18"/>
                    </a:cubicBezTo>
                    <a:cubicBezTo>
                      <a:pt x="16" y="18"/>
                      <a:pt x="18" y="15"/>
                      <a:pt x="20" y="13"/>
                    </a:cubicBezTo>
                    <a:cubicBezTo>
                      <a:pt x="17" y="11"/>
                      <a:pt x="15" y="9"/>
                      <a:pt x="12" y="7"/>
                    </a:cubicBezTo>
                    <a:cubicBezTo>
                      <a:pt x="11" y="6"/>
                      <a:pt x="8" y="7"/>
                      <a:pt x="5" y="7"/>
                    </a:cubicBezTo>
                    <a:cubicBezTo>
                      <a:pt x="8" y="2"/>
                      <a:pt x="11" y="0"/>
                      <a:pt x="15" y="2"/>
                    </a:cubicBezTo>
                    <a:cubicBezTo>
                      <a:pt x="21" y="3"/>
                      <a:pt x="25" y="10"/>
                      <a:pt x="25" y="16"/>
                    </a:cubicBezTo>
                    <a:cubicBezTo>
                      <a:pt x="24" y="21"/>
                      <a:pt x="18" y="25"/>
                      <a:pt x="11" y="26"/>
                    </a:cubicBezTo>
                    <a:cubicBezTo>
                      <a:pt x="6" y="26"/>
                      <a:pt x="1" y="25"/>
                      <a:pt x="0" y="1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8" name="Freeform 117"/>
              <p:cNvSpPr/>
              <p:nvPr/>
            </p:nvSpPr>
            <p:spPr bwMode="auto">
              <a:xfrm>
                <a:off x="3897313" y="4959350"/>
                <a:ext cx="28575" cy="53975"/>
              </a:xfrm>
              <a:custGeom>
                <a:avLst/>
                <a:gdLst>
                  <a:gd name="T0" fmla="*/ 7 w 11"/>
                  <a:gd name="T1" fmla="*/ 0 h 20"/>
                  <a:gd name="T2" fmla="*/ 5 w 11"/>
                  <a:gd name="T3" fmla="*/ 20 h 20"/>
                  <a:gd name="T4" fmla="*/ 7 w 11"/>
                  <a:gd name="T5" fmla="*/ 0 h 20"/>
                </a:gdLst>
                <a:ahLst/>
                <a:cxnLst>
                  <a:cxn ang="0">
                    <a:pos x="T0" y="T1"/>
                  </a:cxn>
                  <a:cxn ang="0">
                    <a:pos x="T2" y="T3"/>
                  </a:cxn>
                  <a:cxn ang="0">
                    <a:pos x="T4" y="T5"/>
                  </a:cxn>
                </a:cxnLst>
                <a:rect l="0" t="0" r="r" b="b"/>
                <a:pathLst>
                  <a:path w="11" h="20">
                    <a:moveTo>
                      <a:pt x="7" y="0"/>
                    </a:moveTo>
                    <a:cubicBezTo>
                      <a:pt x="11" y="6"/>
                      <a:pt x="10" y="15"/>
                      <a:pt x="5" y="20"/>
                    </a:cubicBezTo>
                    <a:cubicBezTo>
                      <a:pt x="0" y="15"/>
                      <a:pt x="1" y="6"/>
                      <a:pt x="7"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9" name="Freeform 118"/>
              <p:cNvSpPr/>
              <p:nvPr/>
            </p:nvSpPr>
            <p:spPr bwMode="auto">
              <a:xfrm>
                <a:off x="3951288" y="5030788"/>
                <a:ext cx="23813" cy="23813"/>
              </a:xfrm>
              <a:custGeom>
                <a:avLst/>
                <a:gdLst>
                  <a:gd name="T0" fmla="*/ 0 w 9"/>
                  <a:gd name="T1" fmla="*/ 0 h 9"/>
                  <a:gd name="T2" fmla="*/ 8 w 9"/>
                  <a:gd name="T3" fmla="*/ 9 h 9"/>
                  <a:gd name="T4" fmla="*/ 0 w 9"/>
                  <a:gd name="T5" fmla="*/ 0 h 9"/>
                </a:gdLst>
                <a:ahLst/>
                <a:cxnLst>
                  <a:cxn ang="0">
                    <a:pos x="T0" y="T1"/>
                  </a:cxn>
                  <a:cxn ang="0">
                    <a:pos x="T2" y="T3"/>
                  </a:cxn>
                  <a:cxn ang="0">
                    <a:pos x="T4" y="T5"/>
                  </a:cxn>
                </a:cxnLst>
                <a:rect l="0" t="0" r="r" b="b"/>
                <a:pathLst>
                  <a:path w="9" h="9">
                    <a:moveTo>
                      <a:pt x="0" y="0"/>
                    </a:moveTo>
                    <a:cubicBezTo>
                      <a:pt x="7" y="0"/>
                      <a:pt x="9" y="2"/>
                      <a:pt x="8" y="9"/>
                    </a:cubicBezTo>
                    <a:cubicBezTo>
                      <a:pt x="3" y="9"/>
                      <a:pt x="3" y="8"/>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0" name="Freeform 119"/>
              <p:cNvSpPr/>
              <p:nvPr/>
            </p:nvSpPr>
            <p:spPr bwMode="auto">
              <a:xfrm>
                <a:off x="4376738" y="3640138"/>
                <a:ext cx="69850" cy="80963"/>
              </a:xfrm>
              <a:custGeom>
                <a:avLst/>
                <a:gdLst>
                  <a:gd name="T0" fmla="*/ 0 w 26"/>
                  <a:gd name="T1" fmla="*/ 13 h 30"/>
                  <a:gd name="T2" fmla="*/ 11 w 26"/>
                  <a:gd name="T3" fmla="*/ 24 h 30"/>
                  <a:gd name="T4" fmla="*/ 18 w 26"/>
                  <a:gd name="T5" fmla="*/ 18 h 30"/>
                  <a:gd name="T6" fmla="*/ 8 w 26"/>
                  <a:gd name="T7" fmla="*/ 3 h 30"/>
                  <a:gd name="T8" fmla="*/ 22 w 26"/>
                  <a:gd name="T9" fmla="*/ 5 h 30"/>
                  <a:gd name="T10" fmla="*/ 22 w 26"/>
                  <a:gd name="T11" fmla="*/ 22 h 30"/>
                  <a:gd name="T12" fmla="*/ 7 w 26"/>
                  <a:gd name="T13" fmla="*/ 28 h 30"/>
                  <a:gd name="T14" fmla="*/ 0 w 26"/>
                  <a:gd name="T15" fmla="*/ 1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0">
                    <a:moveTo>
                      <a:pt x="0" y="13"/>
                    </a:moveTo>
                    <a:cubicBezTo>
                      <a:pt x="3" y="20"/>
                      <a:pt x="5" y="26"/>
                      <a:pt x="11" y="24"/>
                    </a:cubicBezTo>
                    <a:cubicBezTo>
                      <a:pt x="14" y="23"/>
                      <a:pt x="17" y="20"/>
                      <a:pt x="18" y="18"/>
                    </a:cubicBezTo>
                    <a:cubicBezTo>
                      <a:pt x="20" y="12"/>
                      <a:pt x="18" y="10"/>
                      <a:pt x="8" y="3"/>
                    </a:cubicBezTo>
                    <a:cubicBezTo>
                      <a:pt x="13" y="0"/>
                      <a:pt x="18" y="1"/>
                      <a:pt x="22" y="5"/>
                    </a:cubicBezTo>
                    <a:cubicBezTo>
                      <a:pt x="26" y="9"/>
                      <a:pt x="26" y="16"/>
                      <a:pt x="22" y="22"/>
                    </a:cubicBezTo>
                    <a:cubicBezTo>
                      <a:pt x="19" y="27"/>
                      <a:pt x="13" y="30"/>
                      <a:pt x="7" y="28"/>
                    </a:cubicBezTo>
                    <a:cubicBezTo>
                      <a:pt x="1" y="26"/>
                      <a:pt x="0" y="21"/>
                      <a:pt x="0"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1" name="Freeform 120"/>
              <p:cNvSpPr/>
              <p:nvPr/>
            </p:nvSpPr>
            <p:spPr bwMode="auto">
              <a:xfrm>
                <a:off x="4387851" y="3490913"/>
                <a:ext cx="39688" cy="41275"/>
              </a:xfrm>
              <a:custGeom>
                <a:avLst/>
                <a:gdLst>
                  <a:gd name="T0" fmla="*/ 12 w 15"/>
                  <a:gd name="T1" fmla="*/ 0 h 15"/>
                  <a:gd name="T2" fmla="*/ 14 w 15"/>
                  <a:gd name="T3" fmla="*/ 4 h 15"/>
                  <a:gd name="T4" fmla="*/ 7 w 15"/>
                  <a:gd name="T5" fmla="*/ 13 h 15"/>
                  <a:gd name="T6" fmla="*/ 0 w 15"/>
                  <a:gd name="T7" fmla="*/ 14 h 15"/>
                  <a:gd name="T8" fmla="*/ 12 w 15"/>
                  <a:gd name="T9" fmla="*/ 0 h 15"/>
                </a:gdLst>
                <a:ahLst/>
                <a:cxnLst>
                  <a:cxn ang="0">
                    <a:pos x="T0" y="T1"/>
                  </a:cxn>
                  <a:cxn ang="0">
                    <a:pos x="T2" y="T3"/>
                  </a:cxn>
                  <a:cxn ang="0">
                    <a:pos x="T4" y="T5"/>
                  </a:cxn>
                  <a:cxn ang="0">
                    <a:pos x="T6" y="T7"/>
                  </a:cxn>
                  <a:cxn ang="0">
                    <a:pos x="T8" y="T9"/>
                  </a:cxn>
                </a:cxnLst>
                <a:rect l="0" t="0" r="r" b="b"/>
                <a:pathLst>
                  <a:path w="15" h="15">
                    <a:moveTo>
                      <a:pt x="12" y="0"/>
                    </a:moveTo>
                    <a:cubicBezTo>
                      <a:pt x="12" y="1"/>
                      <a:pt x="15" y="3"/>
                      <a:pt x="14" y="4"/>
                    </a:cubicBezTo>
                    <a:cubicBezTo>
                      <a:pt x="12" y="8"/>
                      <a:pt x="10" y="11"/>
                      <a:pt x="7" y="13"/>
                    </a:cubicBezTo>
                    <a:cubicBezTo>
                      <a:pt x="6" y="15"/>
                      <a:pt x="3" y="14"/>
                      <a:pt x="0" y="14"/>
                    </a:cubicBezTo>
                    <a:cubicBezTo>
                      <a:pt x="5" y="9"/>
                      <a:pt x="8" y="5"/>
                      <a:pt x="1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2" name="Freeform 121"/>
              <p:cNvSpPr/>
              <p:nvPr/>
            </p:nvSpPr>
            <p:spPr bwMode="auto">
              <a:xfrm>
                <a:off x="4121151" y="2838450"/>
                <a:ext cx="26988" cy="55563"/>
              </a:xfrm>
              <a:custGeom>
                <a:avLst/>
                <a:gdLst>
                  <a:gd name="T0" fmla="*/ 8 w 10"/>
                  <a:gd name="T1" fmla="*/ 21 h 21"/>
                  <a:gd name="T2" fmla="*/ 2 w 10"/>
                  <a:gd name="T3" fmla="*/ 15 h 21"/>
                  <a:gd name="T4" fmla="*/ 1 w 10"/>
                  <a:gd name="T5" fmla="*/ 3 h 21"/>
                  <a:gd name="T6" fmla="*/ 7 w 10"/>
                  <a:gd name="T7" fmla="*/ 5 h 21"/>
                  <a:gd name="T8" fmla="*/ 10 w 10"/>
                  <a:gd name="T9" fmla="*/ 20 h 21"/>
                  <a:gd name="T10" fmla="*/ 8 w 10"/>
                  <a:gd name="T11" fmla="*/ 21 h 21"/>
                </a:gdLst>
                <a:ahLst/>
                <a:cxnLst>
                  <a:cxn ang="0">
                    <a:pos x="T0" y="T1"/>
                  </a:cxn>
                  <a:cxn ang="0">
                    <a:pos x="T2" y="T3"/>
                  </a:cxn>
                  <a:cxn ang="0">
                    <a:pos x="T4" y="T5"/>
                  </a:cxn>
                  <a:cxn ang="0">
                    <a:pos x="T6" y="T7"/>
                  </a:cxn>
                  <a:cxn ang="0">
                    <a:pos x="T8" y="T9"/>
                  </a:cxn>
                  <a:cxn ang="0">
                    <a:pos x="T10" y="T11"/>
                  </a:cxn>
                </a:cxnLst>
                <a:rect l="0" t="0" r="r" b="b"/>
                <a:pathLst>
                  <a:path w="10" h="21">
                    <a:moveTo>
                      <a:pt x="8" y="21"/>
                    </a:moveTo>
                    <a:cubicBezTo>
                      <a:pt x="6" y="19"/>
                      <a:pt x="3" y="18"/>
                      <a:pt x="2" y="15"/>
                    </a:cubicBezTo>
                    <a:cubicBezTo>
                      <a:pt x="1" y="12"/>
                      <a:pt x="0" y="7"/>
                      <a:pt x="1" y="3"/>
                    </a:cubicBezTo>
                    <a:cubicBezTo>
                      <a:pt x="2" y="0"/>
                      <a:pt x="6" y="2"/>
                      <a:pt x="7" y="5"/>
                    </a:cubicBezTo>
                    <a:cubicBezTo>
                      <a:pt x="9" y="9"/>
                      <a:pt x="9" y="15"/>
                      <a:pt x="10" y="20"/>
                    </a:cubicBezTo>
                    <a:cubicBezTo>
                      <a:pt x="10" y="20"/>
                      <a:pt x="9" y="21"/>
                      <a:pt x="8" y="2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3" name="Freeform 122"/>
              <p:cNvSpPr/>
              <p:nvPr/>
            </p:nvSpPr>
            <p:spPr bwMode="auto">
              <a:xfrm>
                <a:off x="4148138" y="2846388"/>
                <a:ext cx="30163" cy="39688"/>
              </a:xfrm>
              <a:custGeom>
                <a:avLst/>
                <a:gdLst>
                  <a:gd name="T0" fmla="*/ 9 w 11"/>
                  <a:gd name="T1" fmla="*/ 15 h 15"/>
                  <a:gd name="T2" fmla="*/ 3 w 11"/>
                  <a:gd name="T3" fmla="*/ 0 h 15"/>
                  <a:gd name="T4" fmla="*/ 9 w 11"/>
                  <a:gd name="T5" fmla="*/ 15 h 15"/>
                </a:gdLst>
                <a:ahLst/>
                <a:cxnLst>
                  <a:cxn ang="0">
                    <a:pos x="T0" y="T1"/>
                  </a:cxn>
                  <a:cxn ang="0">
                    <a:pos x="T2" y="T3"/>
                  </a:cxn>
                  <a:cxn ang="0">
                    <a:pos x="T4" y="T5"/>
                  </a:cxn>
                </a:cxnLst>
                <a:rect l="0" t="0" r="r" b="b"/>
                <a:pathLst>
                  <a:path w="11" h="15">
                    <a:moveTo>
                      <a:pt x="9" y="15"/>
                    </a:moveTo>
                    <a:cubicBezTo>
                      <a:pt x="2" y="15"/>
                      <a:pt x="0" y="10"/>
                      <a:pt x="3" y="0"/>
                    </a:cubicBezTo>
                    <a:cubicBezTo>
                      <a:pt x="9" y="1"/>
                      <a:pt x="11" y="5"/>
                      <a:pt x="9" y="15"/>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4" name="Freeform 123"/>
              <p:cNvSpPr/>
              <p:nvPr/>
            </p:nvSpPr>
            <p:spPr bwMode="auto">
              <a:xfrm>
                <a:off x="4102101" y="3027363"/>
                <a:ext cx="33338" cy="49213"/>
              </a:xfrm>
              <a:custGeom>
                <a:avLst/>
                <a:gdLst>
                  <a:gd name="T0" fmla="*/ 5 w 12"/>
                  <a:gd name="T1" fmla="*/ 0 h 18"/>
                  <a:gd name="T2" fmla="*/ 12 w 12"/>
                  <a:gd name="T3" fmla="*/ 18 h 18"/>
                  <a:gd name="T4" fmla="*/ 5 w 12"/>
                  <a:gd name="T5" fmla="*/ 0 h 18"/>
                </a:gdLst>
                <a:ahLst/>
                <a:cxnLst>
                  <a:cxn ang="0">
                    <a:pos x="T0" y="T1"/>
                  </a:cxn>
                  <a:cxn ang="0">
                    <a:pos x="T2" y="T3"/>
                  </a:cxn>
                  <a:cxn ang="0">
                    <a:pos x="T4" y="T5"/>
                  </a:cxn>
                </a:cxnLst>
                <a:rect l="0" t="0" r="r" b="b"/>
                <a:pathLst>
                  <a:path w="12" h="18">
                    <a:moveTo>
                      <a:pt x="5" y="0"/>
                    </a:moveTo>
                    <a:cubicBezTo>
                      <a:pt x="7" y="7"/>
                      <a:pt x="9" y="12"/>
                      <a:pt x="12" y="18"/>
                    </a:cubicBezTo>
                    <a:cubicBezTo>
                      <a:pt x="4" y="17"/>
                      <a:pt x="0" y="8"/>
                      <a:pt x="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5" name="Freeform 124"/>
              <p:cNvSpPr/>
              <p:nvPr/>
            </p:nvSpPr>
            <p:spPr bwMode="auto">
              <a:xfrm>
                <a:off x="4132263" y="2608263"/>
                <a:ext cx="22225" cy="50800"/>
              </a:xfrm>
              <a:custGeom>
                <a:avLst/>
                <a:gdLst>
                  <a:gd name="T0" fmla="*/ 3 w 8"/>
                  <a:gd name="T1" fmla="*/ 0 h 19"/>
                  <a:gd name="T2" fmla="*/ 8 w 8"/>
                  <a:gd name="T3" fmla="*/ 16 h 19"/>
                  <a:gd name="T4" fmla="*/ 7 w 8"/>
                  <a:gd name="T5" fmla="*/ 19 h 19"/>
                  <a:gd name="T6" fmla="*/ 4 w 8"/>
                  <a:gd name="T7" fmla="*/ 17 h 19"/>
                  <a:gd name="T8" fmla="*/ 0 w 8"/>
                  <a:gd name="T9" fmla="*/ 1 h 19"/>
                  <a:gd name="T10" fmla="*/ 3 w 8"/>
                  <a:gd name="T11" fmla="*/ 0 h 19"/>
                </a:gdLst>
                <a:ahLst/>
                <a:cxnLst>
                  <a:cxn ang="0">
                    <a:pos x="T0" y="T1"/>
                  </a:cxn>
                  <a:cxn ang="0">
                    <a:pos x="T2" y="T3"/>
                  </a:cxn>
                  <a:cxn ang="0">
                    <a:pos x="T4" y="T5"/>
                  </a:cxn>
                  <a:cxn ang="0">
                    <a:pos x="T6" y="T7"/>
                  </a:cxn>
                  <a:cxn ang="0">
                    <a:pos x="T8" y="T9"/>
                  </a:cxn>
                  <a:cxn ang="0">
                    <a:pos x="T10" y="T11"/>
                  </a:cxn>
                </a:cxnLst>
                <a:rect l="0" t="0" r="r" b="b"/>
                <a:pathLst>
                  <a:path w="8" h="19">
                    <a:moveTo>
                      <a:pt x="3" y="0"/>
                    </a:moveTo>
                    <a:cubicBezTo>
                      <a:pt x="5" y="6"/>
                      <a:pt x="7" y="11"/>
                      <a:pt x="8" y="16"/>
                    </a:cubicBezTo>
                    <a:cubicBezTo>
                      <a:pt x="8" y="16"/>
                      <a:pt x="7" y="18"/>
                      <a:pt x="7" y="19"/>
                    </a:cubicBezTo>
                    <a:cubicBezTo>
                      <a:pt x="6" y="18"/>
                      <a:pt x="4" y="18"/>
                      <a:pt x="4" y="17"/>
                    </a:cubicBezTo>
                    <a:cubicBezTo>
                      <a:pt x="2" y="12"/>
                      <a:pt x="1" y="6"/>
                      <a:pt x="0" y="1"/>
                    </a:cubicBez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6" name="Freeform 125"/>
              <p:cNvSpPr/>
              <p:nvPr/>
            </p:nvSpPr>
            <p:spPr bwMode="auto">
              <a:xfrm>
                <a:off x="4546601" y="2608263"/>
                <a:ext cx="19050" cy="50800"/>
              </a:xfrm>
              <a:custGeom>
                <a:avLst/>
                <a:gdLst>
                  <a:gd name="T0" fmla="*/ 7 w 7"/>
                  <a:gd name="T1" fmla="*/ 1 h 19"/>
                  <a:gd name="T2" fmla="*/ 4 w 7"/>
                  <a:gd name="T3" fmla="*/ 16 h 19"/>
                  <a:gd name="T4" fmla="*/ 1 w 7"/>
                  <a:gd name="T5" fmla="*/ 19 h 19"/>
                  <a:gd name="T6" fmla="*/ 0 w 7"/>
                  <a:gd name="T7" fmla="*/ 15 h 19"/>
                  <a:gd name="T8" fmla="*/ 5 w 7"/>
                  <a:gd name="T9" fmla="*/ 0 h 19"/>
                  <a:gd name="T10" fmla="*/ 7 w 7"/>
                  <a:gd name="T11" fmla="*/ 1 h 19"/>
                </a:gdLst>
                <a:ahLst/>
                <a:cxnLst>
                  <a:cxn ang="0">
                    <a:pos x="T0" y="T1"/>
                  </a:cxn>
                  <a:cxn ang="0">
                    <a:pos x="T2" y="T3"/>
                  </a:cxn>
                  <a:cxn ang="0">
                    <a:pos x="T4" y="T5"/>
                  </a:cxn>
                  <a:cxn ang="0">
                    <a:pos x="T6" y="T7"/>
                  </a:cxn>
                  <a:cxn ang="0">
                    <a:pos x="T8" y="T9"/>
                  </a:cxn>
                  <a:cxn ang="0">
                    <a:pos x="T10" y="T11"/>
                  </a:cxn>
                </a:cxnLst>
                <a:rect l="0" t="0" r="r" b="b"/>
                <a:pathLst>
                  <a:path w="7" h="19">
                    <a:moveTo>
                      <a:pt x="7" y="1"/>
                    </a:moveTo>
                    <a:cubicBezTo>
                      <a:pt x="6" y="6"/>
                      <a:pt x="5" y="11"/>
                      <a:pt x="4" y="16"/>
                    </a:cubicBezTo>
                    <a:cubicBezTo>
                      <a:pt x="4" y="17"/>
                      <a:pt x="2" y="18"/>
                      <a:pt x="1" y="19"/>
                    </a:cubicBezTo>
                    <a:cubicBezTo>
                      <a:pt x="0" y="17"/>
                      <a:pt x="0" y="16"/>
                      <a:pt x="0" y="15"/>
                    </a:cubicBezTo>
                    <a:cubicBezTo>
                      <a:pt x="1" y="10"/>
                      <a:pt x="3" y="5"/>
                      <a:pt x="5" y="0"/>
                    </a:cubicBezTo>
                    <a:lnTo>
                      <a:pt x="7"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7" name="Freeform 126"/>
              <p:cNvSpPr/>
              <p:nvPr/>
            </p:nvSpPr>
            <p:spPr bwMode="auto">
              <a:xfrm>
                <a:off x="4181476" y="2851150"/>
                <a:ext cx="19050" cy="34925"/>
              </a:xfrm>
              <a:custGeom>
                <a:avLst/>
                <a:gdLst>
                  <a:gd name="T0" fmla="*/ 7 w 7"/>
                  <a:gd name="T1" fmla="*/ 13 h 13"/>
                  <a:gd name="T2" fmla="*/ 0 w 7"/>
                  <a:gd name="T3" fmla="*/ 3 h 13"/>
                  <a:gd name="T4" fmla="*/ 2 w 7"/>
                  <a:gd name="T5" fmla="*/ 0 h 13"/>
                  <a:gd name="T6" fmla="*/ 6 w 7"/>
                  <a:gd name="T7" fmla="*/ 3 h 13"/>
                  <a:gd name="T8" fmla="*/ 7 w 7"/>
                  <a:gd name="T9" fmla="*/ 13 h 13"/>
                </a:gdLst>
                <a:ahLst/>
                <a:cxnLst>
                  <a:cxn ang="0">
                    <a:pos x="T0" y="T1"/>
                  </a:cxn>
                  <a:cxn ang="0">
                    <a:pos x="T2" y="T3"/>
                  </a:cxn>
                  <a:cxn ang="0">
                    <a:pos x="T4" y="T5"/>
                  </a:cxn>
                  <a:cxn ang="0">
                    <a:pos x="T6" y="T7"/>
                  </a:cxn>
                  <a:cxn ang="0">
                    <a:pos x="T8" y="T9"/>
                  </a:cxn>
                </a:cxnLst>
                <a:rect l="0" t="0" r="r" b="b"/>
                <a:pathLst>
                  <a:path w="7" h="13">
                    <a:moveTo>
                      <a:pt x="7" y="13"/>
                    </a:moveTo>
                    <a:cubicBezTo>
                      <a:pt x="1" y="12"/>
                      <a:pt x="0" y="8"/>
                      <a:pt x="0" y="3"/>
                    </a:cubicBezTo>
                    <a:cubicBezTo>
                      <a:pt x="0" y="2"/>
                      <a:pt x="1" y="1"/>
                      <a:pt x="2" y="0"/>
                    </a:cubicBezTo>
                    <a:cubicBezTo>
                      <a:pt x="3" y="0"/>
                      <a:pt x="6" y="2"/>
                      <a:pt x="6" y="3"/>
                    </a:cubicBezTo>
                    <a:cubicBezTo>
                      <a:pt x="7" y="6"/>
                      <a:pt x="7" y="9"/>
                      <a:pt x="7"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8" name="Freeform 127"/>
              <p:cNvSpPr/>
              <p:nvPr/>
            </p:nvSpPr>
            <p:spPr bwMode="auto">
              <a:xfrm>
                <a:off x="4465638" y="2590800"/>
                <a:ext cx="23813" cy="38100"/>
              </a:xfrm>
              <a:custGeom>
                <a:avLst/>
                <a:gdLst>
                  <a:gd name="T0" fmla="*/ 6 w 9"/>
                  <a:gd name="T1" fmla="*/ 1 h 14"/>
                  <a:gd name="T2" fmla="*/ 0 w 9"/>
                  <a:gd name="T3" fmla="*/ 14 h 14"/>
                  <a:gd name="T4" fmla="*/ 4 w 9"/>
                  <a:gd name="T5" fmla="*/ 0 h 14"/>
                  <a:gd name="T6" fmla="*/ 6 w 9"/>
                  <a:gd name="T7" fmla="*/ 1 h 14"/>
                </a:gdLst>
                <a:ahLst/>
                <a:cxnLst>
                  <a:cxn ang="0">
                    <a:pos x="T0" y="T1"/>
                  </a:cxn>
                  <a:cxn ang="0">
                    <a:pos x="T2" y="T3"/>
                  </a:cxn>
                  <a:cxn ang="0">
                    <a:pos x="T4" y="T5"/>
                  </a:cxn>
                  <a:cxn ang="0">
                    <a:pos x="T6" y="T7"/>
                  </a:cxn>
                </a:cxnLst>
                <a:rect l="0" t="0" r="r" b="b"/>
                <a:pathLst>
                  <a:path w="9" h="14">
                    <a:moveTo>
                      <a:pt x="6" y="1"/>
                    </a:moveTo>
                    <a:cubicBezTo>
                      <a:pt x="9" y="8"/>
                      <a:pt x="7" y="12"/>
                      <a:pt x="0" y="14"/>
                    </a:cubicBezTo>
                    <a:cubicBezTo>
                      <a:pt x="2" y="9"/>
                      <a:pt x="3" y="5"/>
                      <a:pt x="4" y="0"/>
                    </a:cubicBezTo>
                    <a:cubicBezTo>
                      <a:pt x="4" y="1"/>
                      <a:pt x="5" y="1"/>
                      <a:pt x="6" y="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9" name="Freeform 128"/>
              <p:cNvSpPr/>
              <p:nvPr/>
            </p:nvSpPr>
            <p:spPr bwMode="auto">
              <a:xfrm>
                <a:off x="4211638" y="2590800"/>
                <a:ext cx="20638" cy="38100"/>
              </a:xfrm>
              <a:custGeom>
                <a:avLst/>
                <a:gdLst>
                  <a:gd name="T0" fmla="*/ 8 w 8"/>
                  <a:gd name="T1" fmla="*/ 14 h 14"/>
                  <a:gd name="T2" fmla="*/ 5 w 8"/>
                  <a:gd name="T3" fmla="*/ 0 h 14"/>
                  <a:gd name="T4" fmla="*/ 8 w 8"/>
                  <a:gd name="T5" fmla="*/ 14 h 14"/>
                </a:gdLst>
                <a:ahLst/>
                <a:cxnLst>
                  <a:cxn ang="0">
                    <a:pos x="T0" y="T1"/>
                  </a:cxn>
                  <a:cxn ang="0">
                    <a:pos x="T2" y="T3"/>
                  </a:cxn>
                  <a:cxn ang="0">
                    <a:pos x="T4" y="T5"/>
                  </a:cxn>
                </a:cxnLst>
                <a:rect l="0" t="0" r="r" b="b"/>
                <a:pathLst>
                  <a:path w="8" h="14">
                    <a:moveTo>
                      <a:pt x="8" y="14"/>
                    </a:moveTo>
                    <a:cubicBezTo>
                      <a:pt x="1" y="12"/>
                      <a:pt x="0" y="7"/>
                      <a:pt x="5" y="0"/>
                    </a:cubicBezTo>
                    <a:cubicBezTo>
                      <a:pt x="6" y="5"/>
                      <a:pt x="7" y="9"/>
                      <a:pt x="8" y="1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0" name="Freeform 129"/>
              <p:cNvSpPr/>
              <p:nvPr/>
            </p:nvSpPr>
            <p:spPr bwMode="auto">
              <a:xfrm>
                <a:off x="4138613" y="3027363"/>
                <a:ext cx="15875" cy="30163"/>
              </a:xfrm>
              <a:custGeom>
                <a:avLst/>
                <a:gdLst>
                  <a:gd name="T0" fmla="*/ 2 w 6"/>
                  <a:gd name="T1" fmla="*/ 11 h 11"/>
                  <a:gd name="T2" fmla="*/ 0 w 6"/>
                  <a:gd name="T3" fmla="*/ 1 h 11"/>
                  <a:gd name="T4" fmla="*/ 4 w 6"/>
                  <a:gd name="T5" fmla="*/ 0 h 11"/>
                  <a:gd name="T6" fmla="*/ 6 w 6"/>
                  <a:gd name="T7" fmla="*/ 10 h 11"/>
                  <a:gd name="T8" fmla="*/ 2 w 6"/>
                  <a:gd name="T9" fmla="*/ 11 h 11"/>
                </a:gdLst>
                <a:ahLst/>
                <a:cxnLst>
                  <a:cxn ang="0">
                    <a:pos x="T0" y="T1"/>
                  </a:cxn>
                  <a:cxn ang="0">
                    <a:pos x="T2" y="T3"/>
                  </a:cxn>
                  <a:cxn ang="0">
                    <a:pos x="T4" y="T5"/>
                  </a:cxn>
                  <a:cxn ang="0">
                    <a:pos x="T6" y="T7"/>
                  </a:cxn>
                  <a:cxn ang="0">
                    <a:pos x="T8" y="T9"/>
                  </a:cxn>
                </a:cxnLst>
                <a:rect l="0" t="0" r="r" b="b"/>
                <a:pathLst>
                  <a:path w="6" h="11">
                    <a:moveTo>
                      <a:pt x="2" y="11"/>
                    </a:moveTo>
                    <a:cubicBezTo>
                      <a:pt x="0" y="1"/>
                      <a:pt x="0" y="1"/>
                      <a:pt x="0" y="1"/>
                    </a:cubicBezTo>
                    <a:cubicBezTo>
                      <a:pt x="1" y="1"/>
                      <a:pt x="3" y="1"/>
                      <a:pt x="4" y="0"/>
                    </a:cubicBezTo>
                    <a:cubicBezTo>
                      <a:pt x="5" y="4"/>
                      <a:pt x="5" y="7"/>
                      <a:pt x="6" y="10"/>
                    </a:cubicBezTo>
                    <a:cubicBezTo>
                      <a:pt x="5" y="11"/>
                      <a:pt x="3" y="11"/>
                      <a:pt x="2" y="1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 name="Freeform 130"/>
              <p:cNvSpPr/>
              <p:nvPr/>
            </p:nvSpPr>
            <p:spPr bwMode="auto">
              <a:xfrm>
                <a:off x="4511676" y="2605088"/>
                <a:ext cx="19050" cy="34925"/>
              </a:xfrm>
              <a:custGeom>
                <a:avLst/>
                <a:gdLst>
                  <a:gd name="T0" fmla="*/ 0 w 7"/>
                  <a:gd name="T1" fmla="*/ 12 h 13"/>
                  <a:gd name="T2" fmla="*/ 5 w 7"/>
                  <a:gd name="T3" fmla="*/ 0 h 13"/>
                  <a:gd name="T4" fmla="*/ 7 w 7"/>
                  <a:gd name="T5" fmla="*/ 1 h 13"/>
                  <a:gd name="T6" fmla="*/ 3 w 7"/>
                  <a:gd name="T7" fmla="*/ 13 h 13"/>
                  <a:gd name="T8" fmla="*/ 0 w 7"/>
                  <a:gd name="T9" fmla="*/ 12 h 13"/>
                </a:gdLst>
                <a:ahLst/>
                <a:cxnLst>
                  <a:cxn ang="0">
                    <a:pos x="T0" y="T1"/>
                  </a:cxn>
                  <a:cxn ang="0">
                    <a:pos x="T2" y="T3"/>
                  </a:cxn>
                  <a:cxn ang="0">
                    <a:pos x="T4" y="T5"/>
                  </a:cxn>
                  <a:cxn ang="0">
                    <a:pos x="T6" y="T7"/>
                  </a:cxn>
                  <a:cxn ang="0">
                    <a:pos x="T8" y="T9"/>
                  </a:cxn>
                </a:cxnLst>
                <a:rect l="0" t="0" r="r" b="b"/>
                <a:pathLst>
                  <a:path w="7" h="13">
                    <a:moveTo>
                      <a:pt x="0" y="12"/>
                    </a:moveTo>
                    <a:cubicBezTo>
                      <a:pt x="1" y="8"/>
                      <a:pt x="3" y="4"/>
                      <a:pt x="5" y="0"/>
                    </a:cubicBezTo>
                    <a:cubicBezTo>
                      <a:pt x="6" y="1"/>
                      <a:pt x="6" y="1"/>
                      <a:pt x="7" y="1"/>
                    </a:cubicBezTo>
                    <a:cubicBezTo>
                      <a:pt x="6" y="5"/>
                      <a:pt x="4"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 name="Freeform 131"/>
              <p:cNvSpPr/>
              <p:nvPr/>
            </p:nvSpPr>
            <p:spPr bwMode="auto">
              <a:xfrm>
                <a:off x="4167188" y="2605088"/>
                <a:ext cx="22225" cy="34925"/>
              </a:xfrm>
              <a:custGeom>
                <a:avLst/>
                <a:gdLst>
                  <a:gd name="T0" fmla="*/ 5 w 8"/>
                  <a:gd name="T1" fmla="*/ 13 h 13"/>
                  <a:gd name="T2" fmla="*/ 0 w 8"/>
                  <a:gd name="T3" fmla="*/ 1 h 13"/>
                  <a:gd name="T4" fmla="*/ 2 w 8"/>
                  <a:gd name="T5" fmla="*/ 0 h 13"/>
                  <a:gd name="T6" fmla="*/ 8 w 8"/>
                  <a:gd name="T7" fmla="*/ 12 h 13"/>
                  <a:gd name="T8" fmla="*/ 5 w 8"/>
                  <a:gd name="T9" fmla="*/ 13 h 13"/>
                </a:gdLst>
                <a:ahLst/>
                <a:cxnLst>
                  <a:cxn ang="0">
                    <a:pos x="T0" y="T1"/>
                  </a:cxn>
                  <a:cxn ang="0">
                    <a:pos x="T2" y="T3"/>
                  </a:cxn>
                  <a:cxn ang="0">
                    <a:pos x="T4" y="T5"/>
                  </a:cxn>
                  <a:cxn ang="0">
                    <a:pos x="T6" y="T7"/>
                  </a:cxn>
                  <a:cxn ang="0">
                    <a:pos x="T8" y="T9"/>
                  </a:cxn>
                </a:cxnLst>
                <a:rect l="0" t="0" r="r" b="b"/>
                <a:pathLst>
                  <a:path w="8" h="13">
                    <a:moveTo>
                      <a:pt x="5" y="13"/>
                    </a:moveTo>
                    <a:cubicBezTo>
                      <a:pt x="3" y="9"/>
                      <a:pt x="1" y="5"/>
                      <a:pt x="0" y="1"/>
                    </a:cubicBezTo>
                    <a:cubicBezTo>
                      <a:pt x="1" y="1"/>
                      <a:pt x="1" y="1"/>
                      <a:pt x="2" y="0"/>
                    </a:cubicBezTo>
                    <a:cubicBezTo>
                      <a:pt x="4" y="4"/>
                      <a:pt x="6" y="8"/>
                      <a:pt x="8" y="12"/>
                    </a:cubicBezTo>
                    <a:cubicBezTo>
                      <a:pt x="7" y="12"/>
                      <a:pt x="6" y="13"/>
                      <a:pt x="5"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3" name="Freeform 132"/>
              <p:cNvSpPr/>
              <p:nvPr/>
            </p:nvSpPr>
            <p:spPr bwMode="auto">
              <a:xfrm>
                <a:off x="4175126" y="3038475"/>
                <a:ext cx="14288" cy="26988"/>
              </a:xfrm>
              <a:custGeom>
                <a:avLst/>
                <a:gdLst>
                  <a:gd name="T0" fmla="*/ 2 w 5"/>
                  <a:gd name="T1" fmla="*/ 10 h 10"/>
                  <a:gd name="T2" fmla="*/ 0 w 5"/>
                  <a:gd name="T3" fmla="*/ 1 h 10"/>
                  <a:gd name="T4" fmla="*/ 1 w 5"/>
                  <a:gd name="T5" fmla="*/ 0 h 10"/>
                  <a:gd name="T6" fmla="*/ 5 w 5"/>
                  <a:gd name="T7" fmla="*/ 2 h 10"/>
                  <a:gd name="T8" fmla="*/ 5 w 5"/>
                  <a:gd name="T9" fmla="*/ 10 h 10"/>
                  <a:gd name="T10" fmla="*/ 2 w 5"/>
                  <a:gd name="T11" fmla="*/ 10 h 10"/>
                </a:gdLst>
                <a:ahLst/>
                <a:cxnLst>
                  <a:cxn ang="0">
                    <a:pos x="T0" y="T1"/>
                  </a:cxn>
                  <a:cxn ang="0">
                    <a:pos x="T2" y="T3"/>
                  </a:cxn>
                  <a:cxn ang="0">
                    <a:pos x="T4" y="T5"/>
                  </a:cxn>
                  <a:cxn ang="0">
                    <a:pos x="T6" y="T7"/>
                  </a:cxn>
                  <a:cxn ang="0">
                    <a:pos x="T8" y="T9"/>
                  </a:cxn>
                  <a:cxn ang="0">
                    <a:pos x="T10" y="T11"/>
                  </a:cxn>
                </a:cxnLst>
                <a:rect l="0" t="0" r="r" b="b"/>
                <a:pathLst>
                  <a:path w="5" h="10">
                    <a:moveTo>
                      <a:pt x="2" y="10"/>
                    </a:moveTo>
                    <a:cubicBezTo>
                      <a:pt x="1" y="7"/>
                      <a:pt x="0" y="4"/>
                      <a:pt x="0" y="1"/>
                    </a:cubicBezTo>
                    <a:cubicBezTo>
                      <a:pt x="0" y="1"/>
                      <a:pt x="1" y="0"/>
                      <a:pt x="1" y="0"/>
                    </a:cubicBezTo>
                    <a:cubicBezTo>
                      <a:pt x="3" y="1"/>
                      <a:pt x="5" y="1"/>
                      <a:pt x="5" y="2"/>
                    </a:cubicBezTo>
                    <a:cubicBezTo>
                      <a:pt x="5" y="5"/>
                      <a:pt x="5" y="7"/>
                      <a:pt x="5" y="10"/>
                    </a:cubicBezTo>
                    <a:cubicBezTo>
                      <a:pt x="4" y="10"/>
                      <a:pt x="3" y="10"/>
                      <a:pt x="2" y="1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4" name="Freeform 133"/>
              <p:cNvSpPr/>
              <p:nvPr/>
            </p:nvSpPr>
            <p:spPr bwMode="auto">
              <a:xfrm>
                <a:off x="4573588" y="2628900"/>
                <a:ext cx="22225" cy="34925"/>
              </a:xfrm>
              <a:custGeom>
                <a:avLst/>
                <a:gdLst>
                  <a:gd name="T0" fmla="*/ 0 w 8"/>
                  <a:gd name="T1" fmla="*/ 12 h 13"/>
                  <a:gd name="T2" fmla="*/ 6 w 8"/>
                  <a:gd name="T3" fmla="*/ 0 h 13"/>
                  <a:gd name="T4" fmla="*/ 8 w 8"/>
                  <a:gd name="T5" fmla="*/ 1 h 13"/>
                  <a:gd name="T6" fmla="*/ 3 w 8"/>
                  <a:gd name="T7" fmla="*/ 13 h 13"/>
                  <a:gd name="T8" fmla="*/ 0 w 8"/>
                  <a:gd name="T9" fmla="*/ 12 h 13"/>
                </a:gdLst>
                <a:ahLst/>
                <a:cxnLst>
                  <a:cxn ang="0">
                    <a:pos x="T0" y="T1"/>
                  </a:cxn>
                  <a:cxn ang="0">
                    <a:pos x="T2" y="T3"/>
                  </a:cxn>
                  <a:cxn ang="0">
                    <a:pos x="T4" y="T5"/>
                  </a:cxn>
                  <a:cxn ang="0">
                    <a:pos x="T6" y="T7"/>
                  </a:cxn>
                  <a:cxn ang="0">
                    <a:pos x="T8" y="T9"/>
                  </a:cxn>
                </a:cxnLst>
                <a:rect l="0" t="0" r="r" b="b"/>
                <a:pathLst>
                  <a:path w="8" h="13">
                    <a:moveTo>
                      <a:pt x="0" y="12"/>
                    </a:moveTo>
                    <a:cubicBezTo>
                      <a:pt x="2" y="8"/>
                      <a:pt x="4" y="4"/>
                      <a:pt x="6" y="0"/>
                    </a:cubicBezTo>
                    <a:cubicBezTo>
                      <a:pt x="7" y="1"/>
                      <a:pt x="8" y="1"/>
                      <a:pt x="8" y="1"/>
                    </a:cubicBezTo>
                    <a:cubicBezTo>
                      <a:pt x="6" y="5"/>
                      <a:pt x="5"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5" name="Freeform 134"/>
              <p:cNvSpPr/>
              <p:nvPr/>
            </p:nvSpPr>
            <p:spPr bwMode="auto">
              <a:xfrm>
                <a:off x="4108451" y="2628900"/>
                <a:ext cx="19050" cy="33338"/>
              </a:xfrm>
              <a:custGeom>
                <a:avLst/>
                <a:gdLst>
                  <a:gd name="T0" fmla="*/ 0 w 7"/>
                  <a:gd name="T1" fmla="*/ 0 h 12"/>
                  <a:gd name="T2" fmla="*/ 7 w 7"/>
                  <a:gd name="T3" fmla="*/ 12 h 12"/>
                  <a:gd name="T4" fmla="*/ 0 w 7"/>
                  <a:gd name="T5" fmla="*/ 0 h 12"/>
                </a:gdLst>
                <a:ahLst/>
                <a:cxnLst>
                  <a:cxn ang="0">
                    <a:pos x="T0" y="T1"/>
                  </a:cxn>
                  <a:cxn ang="0">
                    <a:pos x="T2" y="T3"/>
                  </a:cxn>
                  <a:cxn ang="0">
                    <a:pos x="T4" y="T5"/>
                  </a:cxn>
                </a:cxnLst>
                <a:rect l="0" t="0" r="r" b="b"/>
                <a:pathLst>
                  <a:path w="7" h="12">
                    <a:moveTo>
                      <a:pt x="0" y="0"/>
                    </a:moveTo>
                    <a:cubicBezTo>
                      <a:pt x="2" y="4"/>
                      <a:pt x="4" y="8"/>
                      <a:pt x="7" y="12"/>
                    </a:cubicBezTo>
                    <a:cubicBezTo>
                      <a:pt x="1" y="11"/>
                      <a:pt x="1" y="10"/>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3991248" y="318786"/>
            <a:ext cx="6278245" cy="4606290"/>
            <a:chOff x="7522624" y="1711467"/>
            <a:chExt cx="2698523" cy="1980244"/>
          </a:xfrm>
        </p:grpSpPr>
        <p:grpSp>
          <p:nvGrpSpPr>
            <p:cNvPr id="5" name="组合 4"/>
            <p:cNvGrpSpPr/>
            <p:nvPr/>
          </p:nvGrpSpPr>
          <p:grpSpPr>
            <a:xfrm flipH="1">
              <a:off x="7522624" y="1711467"/>
              <a:ext cx="2698523" cy="1980244"/>
              <a:chOff x="3246438" y="1068388"/>
              <a:chExt cx="5711825" cy="4678363"/>
            </a:xfrm>
            <a:solidFill>
              <a:schemeClr val="tx1"/>
            </a:solidFill>
          </p:grpSpPr>
          <p:sp>
            <p:nvSpPr>
              <p:cNvPr id="7" name="Freeform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 name="Freeform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0" name="Freeform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solidFill>
                <a:srgbClr val="C30F0F"/>
              </a:solidFill>
              <a:ln w="9525">
                <a:solidFill>
                  <a:srgbClr val="C30F0F"/>
                </a:solidFill>
                <a:round/>
              </a:ln>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1" name="Freeform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2" name="Freeform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3" name="Freeform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4" name="Freeform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grpSp>
            <p:nvGrpSpPr>
              <p:cNvPr id="15" name="组合 14"/>
              <p:cNvGrpSpPr/>
              <p:nvPr/>
            </p:nvGrpSpPr>
            <p:grpSpPr>
              <a:xfrm>
                <a:off x="3517901" y="1225551"/>
                <a:ext cx="5260975" cy="4090987"/>
                <a:chOff x="3517901" y="1225551"/>
                <a:chExt cx="5260975" cy="4090987"/>
              </a:xfrm>
              <a:grpFill/>
            </p:grpSpPr>
            <p:sp>
              <p:nvSpPr>
                <p:cNvPr id="16" name="Freeform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7" name="Freeform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8" name="Freeform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9" name="Freeform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0" name="Freeform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1" name="Freeform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2" name="Freeform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3" name="Freeform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4" name="Freeform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5" name="Freeform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6" name="Freeform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7" name="Freeform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8" name="Freeform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 name="Freeform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 name="Freeform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 name="Freeform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2" name="Freeform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3" name="Freeform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4" name="Freeform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5" name="Freeform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6" name="Freeform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7" name="Freeform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8" name="Freeform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9" name="Freeform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0" name="Freeform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1" name="Freeform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2" name="Freeform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3" name="Freeform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4" name="Freeform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5" name="Freeform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6" name="Freeform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7" name="Freeform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8" name="Freeform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9" name="Freeform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0" name="Freeform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1" name="Freeform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2" name="Freeform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3" name="Freeform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4" name="Freeform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5" name="Freeform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6" name="Freeform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7" name="Freeform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8" name="Freeform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9" name="Freeform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0" name="Freeform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1" name="Freeform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2" name="Freeform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3" name="Freeform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4" name="Freeform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5" name="Freeform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6" name="Freeform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86" name="Freeform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87" name="Freeform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88" name="Freeform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89" name="Freeform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0" name="Freeform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1" name="Freeform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2" name="Freeform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3" name="Freeform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4" name="Freeform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5" name="Freeform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6" name="Freeform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7" name="Freeform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8" name="Freeform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9" name="Freeform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0" name="Freeform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1" name="Freeform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2" name="Freeform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3" name="Freeform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4" name="Freeform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5" name="Freeform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6" name="Freeform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7" name="Freeform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8" name="Freeform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9" name="Freeform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0" name="Freeform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1" name="Freeform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2" name="Freeform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3" name="Freeform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4" name="Freeform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5" name="Freeform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grpSp>
        </p:grpSp>
        <p:sp>
          <p:nvSpPr>
            <p:cNvPr id="407" name="文本框 49"/>
            <p:cNvSpPr txBox="1">
              <a:spLocks noChangeArrowheads="1"/>
            </p:cNvSpPr>
            <p:nvPr/>
          </p:nvSpPr>
          <p:spPr bwMode="auto">
            <a:xfrm>
              <a:off x="7879453" y="2032460"/>
              <a:ext cx="2092692" cy="1230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marL="0" marR="0" algn="ctr">
                <a:spcBef>
                  <a:spcPts val="0"/>
                </a:spcBef>
                <a:spcAft>
                  <a:spcPts val="0"/>
                </a:spcAft>
                <a:buNone/>
              </a:pPr>
              <a:r>
                <a:rPr lang="nl-NL" sz="4000" dirty="0">
                  <a:solidFill>
                    <a:srgbClr val="002060"/>
                  </a:solidFill>
                  <a:effectLst>
                    <a:glow rad="63500">
                      <a:schemeClr val="accent5">
                        <a:satMod val="175000"/>
                        <a:alpha val="40000"/>
                      </a:schemeClr>
                    </a:glow>
                  </a:effectLst>
                  <a:latin typeface="UVN Bach Dang Nang" panose="02070803090706020303" pitchFamily="18" charset="0"/>
                  <a:ea typeface="Times New Roman" panose="02020603050405020304" pitchFamily="18" charset="0"/>
                </a:rPr>
                <a:t>Hải Phòng có những điều kiện tự nhiên thuận lợi nào để trở thành một cảng biển?</a:t>
              </a:r>
              <a:endParaRPr lang="en-US" sz="4000" dirty="0">
                <a:solidFill>
                  <a:srgbClr val="002060"/>
                </a:solidFill>
                <a:effectLst>
                  <a:glow rad="63500">
                    <a:schemeClr val="accent5">
                      <a:satMod val="175000"/>
                      <a:alpha val="40000"/>
                    </a:schemeClr>
                  </a:glow>
                </a:effectLst>
                <a:latin typeface="UVN Bach Dang Nang" panose="02070803090706020303" pitchFamily="18" charset="0"/>
                <a:ea typeface="Times New Roman" panose="02020603050405020304" pitchFamily="18" charset="0"/>
              </a:endParaRPr>
            </a:p>
          </p:txBody>
        </p:sp>
      </p:grpSp>
      <p:pic>
        <p:nvPicPr>
          <p:cNvPr id="174" name="Picture 173" descr="Diagram&#10;&#10;Description automatically generated">
            <a:extLst>
              <a:ext uri="{FF2B5EF4-FFF2-40B4-BE49-F238E27FC236}">
                <a16:creationId xmlns:a16="http://schemas.microsoft.com/office/drawing/2014/main" id="{9F3639C3-05D1-4F47-A257-AD065BFCFB9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527" b="89712" l="10000" r="91389">
                        <a14:foregroundMark x1="51944" y1="25103" x2="51944" y2="25103"/>
                        <a14:foregroundMark x1="56389" y1="23045" x2="53611" y2="58025"/>
                        <a14:foregroundMark x1="52500" y1="27160" x2="52500" y2="27160"/>
                        <a14:foregroundMark x1="50556" y1="37449" x2="50556" y2="37449"/>
                        <a14:foregroundMark x1="48333" y1="46914" x2="48333" y2="46914"/>
                        <a14:foregroundMark x1="50000" y1="36214" x2="48333" y2="44033"/>
                        <a14:foregroundMark x1="58889" y1="45679" x2="60000" y2="46914"/>
                        <a14:foregroundMark x1="61667" y1="38683" x2="61667" y2="38683"/>
                        <a14:foregroundMark x1="63611" y1="40741" x2="63611" y2="40741"/>
                        <a14:foregroundMark x1="60278" y1="29218" x2="60278" y2="29218"/>
                        <a14:foregroundMark x1="55278" y1="19753" x2="55278" y2="19753"/>
                        <a14:foregroundMark x1="54167" y1="10288" x2="54167" y2="10288"/>
                        <a14:foregroundMark x1="54722" y1="16872" x2="54722" y2="16872"/>
                        <a14:foregroundMark x1="54722" y1="12757" x2="54722" y2="12757"/>
                        <a14:foregroundMark x1="54167" y1="4527" x2="54167" y2="4527"/>
                        <a14:foregroundMark x1="54444" y1="8642" x2="54444" y2="10700"/>
                        <a14:foregroundMark x1="54444" y1="13580" x2="54444" y2="16049"/>
                        <a14:foregroundMark x1="54444" y1="18107" x2="55556" y2="23045"/>
                        <a14:foregroundMark x1="55556" y1="14403" x2="55556" y2="14403"/>
                        <a14:foregroundMark x1="54444" y1="8642" x2="54444" y2="8642"/>
                        <a14:foregroundMark x1="54167" y1="6173" x2="54167" y2="6173"/>
                        <a14:foregroundMark x1="54167" y1="6173" x2="54167" y2="6173"/>
                        <a14:foregroundMark x1="53611" y1="6173" x2="53611" y2="9465"/>
                        <a14:foregroundMark x1="54444" y1="11523" x2="54444" y2="13580"/>
                        <a14:foregroundMark x1="81111" y1="73251" x2="81111" y2="73251"/>
                        <a14:foregroundMark x1="91389" y1="65844" x2="91389" y2="65844"/>
                        <a14:foregroundMark x1="87778" y1="62551" x2="87778" y2="62551"/>
                        <a14:foregroundMark x1="90556" y1="62551" x2="90556" y2="62551"/>
                        <a14:foregroundMark x1="80833" y1="71605" x2="79167" y2="71605"/>
                        <a14:foregroundMark x1="81389" y1="69959" x2="79167" y2="74486"/>
                        <a14:foregroundMark x1="46944" y1="65021" x2="44444" y2="72840"/>
                        <a14:foregroundMark x1="69444" y1="55144" x2="69444" y2="55144"/>
                        <a14:foregroundMark x1="80278" y1="45679" x2="76389" y2="61728"/>
                        <a14:foregroundMark x1="81111" y1="48148" x2="84722" y2="64609"/>
                        <a14:foregroundMark x1="80000" y1="43210" x2="80000" y2="43210"/>
                        <a14:foregroundMark x1="81944" y1="52675" x2="87500" y2="60494"/>
                        <a14:foregroundMark x1="83611" y1="47325" x2="90556" y2="63374"/>
                        <a14:foregroundMark x1="81111" y1="43210" x2="81111" y2="43210"/>
                        <a14:foregroundMark x1="80278" y1="41975" x2="80278" y2="41975"/>
                        <a14:foregroundMark x1="80278" y1="40741" x2="80278" y2="40741"/>
                        <a14:foregroundMark x1="80278" y1="40741" x2="80278" y2="40741"/>
                        <a14:foregroundMark x1="41667" y1="44033" x2="41667" y2="44033"/>
                        <a14:foregroundMark x1="43611" y1="41564" x2="43611" y2="41564"/>
                        <a14:foregroundMark x1="60833" y1="34979" x2="62500" y2="35391"/>
                        <a14:foregroundMark x1="63889" y1="40329" x2="63889" y2="44444"/>
                        <a14:foregroundMark x1="66389" y1="52675" x2="68333" y2="55144"/>
                        <a14:foregroundMark x1="46389" y1="33745" x2="46389" y2="33745"/>
                        <a14:foregroundMark x1="45000" y1="37860" x2="45000" y2="37860"/>
                      </a14:backgroundRemoval>
                    </a14:imgEffect>
                  </a14:imgLayer>
                </a14:imgProps>
              </a:ext>
              <a:ext uri="{28A0092B-C50C-407E-A947-70E740481C1C}">
                <a14:useLocalDpi xmlns:a14="http://schemas.microsoft.com/office/drawing/2010/main" val="0"/>
              </a:ext>
            </a:extLst>
          </a:blip>
          <a:stretch>
            <a:fillRect/>
          </a:stretch>
        </p:blipFill>
        <p:spPr>
          <a:xfrm>
            <a:off x="7099356" y="3958269"/>
            <a:ext cx="5263958" cy="3261197"/>
          </a:xfrm>
          <a:prstGeom prst="rect">
            <a:avLst/>
          </a:prstGeom>
        </p:spPr>
      </p:pic>
      <p:pic>
        <p:nvPicPr>
          <p:cNvPr id="175" name="Picture 174" descr="A picture containing chart&#10;&#10;Description automatically generated">
            <a:extLst>
              <a:ext uri="{FF2B5EF4-FFF2-40B4-BE49-F238E27FC236}">
                <a16:creationId xmlns:a16="http://schemas.microsoft.com/office/drawing/2014/main" id="{BA2FC033-0FF1-423E-8FCD-9D427113739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4000" r="93167">
                        <a14:foregroundMark x1="64333" y1="13833" x2="64333" y2="13833"/>
                        <a14:foregroundMark x1="65333" y1="37000" x2="65333" y2="37000"/>
                        <a14:foregroundMark x1="64167" y1="37333" x2="63667" y2="62833"/>
                        <a14:foregroundMark x1="72000" y1="30833" x2="72000" y2="30833"/>
                        <a14:foregroundMark x1="9000" y1="63000" x2="9000" y2="63000"/>
                        <a14:foregroundMark x1="4083" y1="63000" x2="4083" y2="63000"/>
                        <a14:foregroundMark x1="38083" y1="70000" x2="68583" y2="71833"/>
                        <a14:foregroundMark x1="90917" y1="67833" x2="90917" y2="67833"/>
                        <a14:foregroundMark x1="93167" y1="77667" x2="93167" y2="77667"/>
                        <a14:foregroundMark x1="61000" y1="41500" x2="61500" y2="47333"/>
                        <a14:foregroundMark x1="67750" y1="39000" x2="67250" y2="49333"/>
                        <a14:foregroundMark x1="67250" y1="49333" x2="65417" y2="41333"/>
                        <a14:foregroundMark x1="65417" y1="41333" x2="64750" y2="42833"/>
                        <a14:foregroundMark x1="59917" y1="35167" x2="59583" y2="61000"/>
                        <a14:foregroundMark x1="58917" y1="35833" x2="59333" y2="62833"/>
                        <a14:foregroundMark x1="59333" y1="62833" x2="59500" y2="62833"/>
                      </a14:backgroundRemoval>
                    </a14:imgEffect>
                  </a14:imgLayer>
                </a14:imgProps>
              </a:ext>
              <a:ext uri="{28A0092B-C50C-407E-A947-70E740481C1C}">
                <a14:useLocalDpi xmlns:a14="http://schemas.microsoft.com/office/drawing/2010/main" val="0"/>
              </a:ext>
            </a:extLst>
          </a:blip>
          <a:stretch>
            <a:fillRect/>
          </a:stretch>
        </p:blipFill>
        <p:spPr>
          <a:xfrm>
            <a:off x="1023325" y="3851212"/>
            <a:ext cx="5224263" cy="261213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10"/>
                                        </p:tgtEl>
                                        <p:attrNameLst>
                                          <p:attrName>style.visibility</p:attrName>
                                        </p:attrNameLst>
                                      </p:cBhvr>
                                      <p:to>
                                        <p:strVal val="visible"/>
                                      </p:to>
                                    </p:set>
                                    <p:anim calcmode="lin" valueType="num">
                                      <p:cBhvr additive="base">
                                        <p:cTn id="7" dur="750" fill="hold"/>
                                        <p:tgtEl>
                                          <p:spTgt spid="210"/>
                                        </p:tgtEl>
                                        <p:attrNameLst>
                                          <p:attrName>ppt_x</p:attrName>
                                        </p:attrNameLst>
                                      </p:cBhvr>
                                      <p:tavLst>
                                        <p:tav tm="0">
                                          <p:val>
                                            <p:strVal val="#ppt_x"/>
                                          </p:val>
                                        </p:tav>
                                        <p:tav tm="100000">
                                          <p:val>
                                            <p:strVal val="#ppt_x"/>
                                          </p:val>
                                        </p:tav>
                                      </p:tavLst>
                                    </p:anim>
                                    <p:anim calcmode="lin" valueType="num">
                                      <p:cBhvr additive="base">
                                        <p:cTn id="8" dur="750" fill="hold"/>
                                        <p:tgtEl>
                                          <p:spTgt spid="210"/>
                                        </p:tgtEl>
                                        <p:attrNameLst>
                                          <p:attrName>ppt_y</p:attrName>
                                        </p:attrNameLst>
                                      </p:cBhvr>
                                      <p:tavLst>
                                        <p:tav tm="0">
                                          <p:val>
                                            <p:strVal val="0-#ppt_h/2"/>
                                          </p:val>
                                        </p:tav>
                                        <p:tav tm="100000">
                                          <p:val>
                                            <p:strVal val="#ppt_y"/>
                                          </p:val>
                                        </p:tav>
                                      </p:tavLst>
                                    </p:anim>
                                  </p:childTnLst>
                                </p:cTn>
                              </p:par>
                              <p:par>
                                <p:cTn id="9" presetID="21" presetClass="entr" presetSubtype="1"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1)">
                                      <p:cBhvr>
                                        <p:cTn id="11" dur="2000"/>
                                        <p:tgtEl>
                                          <p:spTgt spid="3"/>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heel(1)">
                                      <p:cBhvr>
                                        <p:cTn id="14" dur="20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1270" y="1905"/>
            <a:ext cx="12195175" cy="6854190"/>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3165" y="-1402252"/>
            <a:ext cx="8086037" cy="5728591"/>
          </a:xfrm>
          <a:prstGeom prst="rect">
            <a:avLst/>
          </a:prstGeom>
        </p:spPr>
      </p:pic>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6034" y="2436492"/>
            <a:ext cx="6537870" cy="4631784"/>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14741" y="2168730"/>
            <a:ext cx="8509126" cy="6028330"/>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pic>
        <p:nvPicPr>
          <p:cNvPr id="16" name="Picture 15" descr="A close-up of a circuit board&#10;&#10;Description automatically generated with low confidence">
            <a:extLst>
              <a:ext uri="{FF2B5EF4-FFF2-40B4-BE49-F238E27FC236}">
                <a16:creationId xmlns:a16="http://schemas.microsoft.com/office/drawing/2014/main" id="{098B73EA-5308-44F6-BF2C-85776BE71AB3}"/>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l="6816" t="8873" r="8847" b="4668"/>
          <a:stretch/>
        </p:blipFill>
        <p:spPr>
          <a:xfrm rot="16200000">
            <a:off x="5788006" y="-479112"/>
            <a:ext cx="4006949" cy="5476995"/>
          </a:xfrm>
          <a:prstGeom prst="rect">
            <a:avLst/>
          </a:prstGeom>
          <a:ln>
            <a:noFill/>
          </a:ln>
          <a:effectLst>
            <a:outerShdw blurRad="292100" dist="139700" dir="2700000" algn="tl" rotWithShape="0">
              <a:srgbClr val="333333">
                <a:alpha val="65000"/>
              </a:srgbClr>
            </a:outerShdw>
          </a:effectLst>
        </p:spPr>
      </p:pic>
      <p:pic>
        <p:nvPicPr>
          <p:cNvPr id="7" name="Picture 6" descr="A picture containing text, sky, orange, colorful&#10;&#10;Description automatically generated">
            <a:extLst>
              <a:ext uri="{FF2B5EF4-FFF2-40B4-BE49-F238E27FC236}">
                <a16:creationId xmlns:a16="http://schemas.microsoft.com/office/drawing/2014/main" id="{775C68B9-B9B3-40BB-A1B6-052B63C4E38F}"/>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a:off x="609699" y="407518"/>
            <a:ext cx="4710847" cy="2623913"/>
          </a:xfrm>
          <a:prstGeom prst="rect">
            <a:avLst/>
          </a:prstGeom>
          <a:ln>
            <a:noFill/>
          </a:ln>
          <a:effectLst>
            <a:outerShdw blurRad="292100" dist="139700" dir="2700000" algn="tl" rotWithShape="0">
              <a:srgbClr val="333333">
                <a:alpha val="65000"/>
              </a:srgbClr>
            </a:outerShdw>
          </a:effectLst>
        </p:spPr>
      </p:pic>
      <p:pic>
        <p:nvPicPr>
          <p:cNvPr id="14" name="Picture 13" descr="A picture containing water, sky, boat, outdoor&#10;&#10;Description automatically generated">
            <a:extLst>
              <a:ext uri="{FF2B5EF4-FFF2-40B4-BE49-F238E27FC236}">
                <a16:creationId xmlns:a16="http://schemas.microsoft.com/office/drawing/2014/main" id="{2ABA3C7F-56FB-4030-B802-8F200F3EFBDC}"/>
              </a:ext>
            </a:extLst>
          </p:cNvPr>
          <p:cNvPicPr>
            <a:picLocks noChangeAspect="1"/>
          </p:cNvPicPr>
          <p:nvPr/>
        </p:nvPicPr>
        <p:blipFill>
          <a:blip r:embed="rId9">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tretch>
            <a:fillRect/>
          </a:stretch>
        </p:blipFill>
        <p:spPr>
          <a:xfrm>
            <a:off x="1154752" y="3422759"/>
            <a:ext cx="4110233" cy="3049747"/>
          </a:xfrm>
          <a:prstGeom prst="rect">
            <a:avLst/>
          </a:prstGeom>
          <a:ln>
            <a:noFill/>
          </a:ln>
          <a:effectLst>
            <a:outerShdw blurRad="292100" dist="139700" dir="2700000" algn="tl" rotWithShape="0">
              <a:srgbClr val="333333">
                <a:alpha val="65000"/>
              </a:srgbClr>
            </a:outerShdw>
          </a:effectLst>
        </p:spPr>
      </p:pic>
      <p:sp>
        <p:nvSpPr>
          <p:cNvPr id="29" name="TextBox 28">
            <a:extLst>
              <a:ext uri="{FF2B5EF4-FFF2-40B4-BE49-F238E27FC236}">
                <a16:creationId xmlns:a16="http://schemas.microsoft.com/office/drawing/2014/main" id="{3484D7EE-A1DF-43B5-94BA-E1A82D190691}"/>
              </a:ext>
            </a:extLst>
          </p:cNvPr>
          <p:cNvSpPr txBox="1"/>
          <p:nvPr/>
        </p:nvSpPr>
        <p:spPr>
          <a:xfrm>
            <a:off x="6836895" y="4355320"/>
            <a:ext cx="5064819" cy="2246769"/>
          </a:xfrm>
          <a:prstGeom prst="rect">
            <a:avLst/>
          </a:prstGeom>
          <a:noFill/>
        </p:spPr>
        <p:txBody>
          <a:bodyPr wrap="square">
            <a:spAutoFit/>
          </a:bodyPr>
          <a:lstStyle/>
          <a:p>
            <a:pPr marL="0" marR="0" algn="just">
              <a:spcBef>
                <a:spcPts val="0"/>
              </a:spcBef>
              <a:spcAft>
                <a:spcPts val="0"/>
              </a:spcAft>
            </a:pPr>
            <a:r>
              <a:rPr lang="nl-NL" sz="2000" i="1" dirty="0">
                <a:solidFill>
                  <a:schemeClr val="bg1"/>
                </a:solidFill>
                <a:effectLst/>
                <a:latin typeface="UVN Bach Tuyet Nang" panose="02090907080705020403" pitchFamily="18" charset="0"/>
                <a:ea typeface="Times New Roman" panose="02020603050405020304" pitchFamily="18" charset="0"/>
              </a:rPr>
              <a:t>Hải Phòng có những điều kiện tự nhiên thuận lợi để trở thành một cảng biển: nhiều cầu tàu lớn (để tàu câph bến); nhiều bài đất rộng và nhà kho (để chứa hàng); nhiều phương tiện (phục vụ bốc dỡ, chuyên chở hàng).</a:t>
            </a:r>
            <a:endParaRPr lang="en-US" sz="2000" dirty="0">
              <a:solidFill>
                <a:schemeClr val="bg1"/>
              </a:solidFill>
              <a:effectLst/>
              <a:latin typeface="UVN Bach Tuyet Nang" panose="02090907080705020403" pitchFamily="18" charset="0"/>
              <a:ea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Word"/>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par>
                          <p:cTn id="11" fill="hold">
                            <p:stCondLst>
                              <p:cond delay="2000"/>
                            </p:stCondLst>
                            <p:childTnLst>
                              <p:par>
                                <p:cTn id="12" presetID="2" presetClass="entr" presetSubtype="4" fill="hold" grpId="0" nodeType="afterEffect">
                                  <p:stCondLst>
                                    <p:cond delay="0"/>
                                  </p:stCondLst>
                                  <p:childTnLst>
                                    <p:set>
                                      <p:cBhvr>
                                        <p:cTn id="13" dur="1" fill="hold">
                                          <p:stCondLst>
                                            <p:cond delay="0"/>
                                          </p:stCondLst>
                                        </p:cTn>
                                        <p:tgtEl>
                                          <p:spTgt spid="67"/>
                                        </p:tgtEl>
                                        <p:attrNameLst>
                                          <p:attrName>style.visibility</p:attrName>
                                        </p:attrNameLst>
                                      </p:cBhvr>
                                      <p:to>
                                        <p:strVal val="visible"/>
                                      </p:to>
                                    </p:set>
                                    <p:anim calcmode="lin" valueType="num">
                                      <p:cBhvr additive="base">
                                        <p:cTn id="14" dur="500" fill="hold"/>
                                        <p:tgtEl>
                                          <p:spTgt spid="67"/>
                                        </p:tgtEl>
                                        <p:attrNameLst>
                                          <p:attrName>ppt_x</p:attrName>
                                        </p:attrNameLst>
                                      </p:cBhvr>
                                      <p:tavLst>
                                        <p:tav tm="0">
                                          <p:val>
                                            <p:strVal val="#ppt_x"/>
                                          </p:val>
                                        </p:tav>
                                        <p:tav tm="100000">
                                          <p:val>
                                            <p:strVal val="#ppt_x"/>
                                          </p:val>
                                        </p:tav>
                                      </p:tavLst>
                                    </p:anim>
                                    <p:anim calcmode="lin" valueType="num">
                                      <p:cBhvr additive="base">
                                        <p:cTn id="15" dur="500" fill="hold"/>
                                        <p:tgtEl>
                                          <p:spTgt spid="67"/>
                                        </p:tgtEl>
                                        <p:attrNameLst>
                                          <p:attrName>ppt_y</p:attrName>
                                        </p:attrNameLst>
                                      </p:cBhvr>
                                      <p:tavLst>
                                        <p:tav tm="0">
                                          <p:val>
                                            <p:strVal val="1+#ppt_h/2"/>
                                          </p:val>
                                        </p:tav>
                                        <p:tav tm="100000">
                                          <p:val>
                                            <p:strVal val="#ppt_y"/>
                                          </p:val>
                                        </p:tav>
                                      </p:tavLst>
                                    </p:anim>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fltVal val="0"/>
                                          </p:val>
                                        </p:tav>
                                        <p:tav tm="100000">
                                          <p:val>
                                            <p:strVal val="#ppt_w"/>
                                          </p:val>
                                        </p:tav>
                                      </p:tavLst>
                                    </p:anim>
                                    <p:anim calcmode="lin" valueType="num">
                                      <p:cBhvr>
                                        <p:cTn id="31" dur="1000" fill="hold"/>
                                        <p:tgtEl>
                                          <p:spTgt spid="7"/>
                                        </p:tgtEl>
                                        <p:attrNameLst>
                                          <p:attrName>ppt_h</p:attrName>
                                        </p:attrNameLst>
                                      </p:cBhvr>
                                      <p:tavLst>
                                        <p:tav tm="0">
                                          <p:val>
                                            <p:fltVal val="0"/>
                                          </p:val>
                                        </p:tav>
                                        <p:tav tm="100000">
                                          <p:val>
                                            <p:strVal val="#ppt_h"/>
                                          </p:val>
                                        </p:tav>
                                      </p:tavLst>
                                    </p:anim>
                                    <p:anim calcmode="lin" valueType="num">
                                      <p:cBhvr>
                                        <p:cTn id="32" dur="1000" fill="hold"/>
                                        <p:tgtEl>
                                          <p:spTgt spid="7"/>
                                        </p:tgtEl>
                                        <p:attrNameLst>
                                          <p:attrName>style.rotation</p:attrName>
                                        </p:attrNameLst>
                                      </p:cBhvr>
                                      <p:tavLst>
                                        <p:tav tm="0">
                                          <p:val>
                                            <p:fltVal val="90"/>
                                          </p:val>
                                        </p:tav>
                                        <p:tav tm="100000">
                                          <p:val>
                                            <p:fltVal val="0"/>
                                          </p:val>
                                        </p:tav>
                                      </p:tavLst>
                                    </p:anim>
                                    <p:animEffect transition="in" filter="fade">
                                      <p:cBhvr>
                                        <p:cTn id="33" dur="1000"/>
                                        <p:tgtEl>
                                          <p:spTgt spid="7"/>
                                        </p:tgtEl>
                                      </p:cBhvr>
                                    </p:animEffect>
                                  </p:childTnLst>
                                </p:cTn>
                              </p:par>
                              <p:par>
                                <p:cTn id="34" presetID="31" presetClass="entr" presetSubtype="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1000" fill="hold"/>
                                        <p:tgtEl>
                                          <p:spTgt spid="16"/>
                                        </p:tgtEl>
                                        <p:attrNameLst>
                                          <p:attrName>ppt_w</p:attrName>
                                        </p:attrNameLst>
                                      </p:cBhvr>
                                      <p:tavLst>
                                        <p:tav tm="0">
                                          <p:val>
                                            <p:fltVal val="0"/>
                                          </p:val>
                                        </p:tav>
                                        <p:tav tm="100000">
                                          <p:val>
                                            <p:strVal val="#ppt_w"/>
                                          </p:val>
                                        </p:tav>
                                      </p:tavLst>
                                    </p:anim>
                                    <p:anim calcmode="lin" valueType="num">
                                      <p:cBhvr>
                                        <p:cTn id="37" dur="1000" fill="hold"/>
                                        <p:tgtEl>
                                          <p:spTgt spid="16"/>
                                        </p:tgtEl>
                                        <p:attrNameLst>
                                          <p:attrName>ppt_h</p:attrName>
                                        </p:attrNameLst>
                                      </p:cBhvr>
                                      <p:tavLst>
                                        <p:tav tm="0">
                                          <p:val>
                                            <p:fltVal val="0"/>
                                          </p:val>
                                        </p:tav>
                                        <p:tav tm="100000">
                                          <p:val>
                                            <p:strVal val="#ppt_h"/>
                                          </p:val>
                                        </p:tav>
                                      </p:tavLst>
                                    </p:anim>
                                    <p:anim calcmode="lin" valueType="num">
                                      <p:cBhvr>
                                        <p:cTn id="38" dur="1000" fill="hold"/>
                                        <p:tgtEl>
                                          <p:spTgt spid="16"/>
                                        </p:tgtEl>
                                        <p:attrNameLst>
                                          <p:attrName>style.rotation</p:attrName>
                                        </p:attrNameLst>
                                      </p:cBhvr>
                                      <p:tavLst>
                                        <p:tav tm="0">
                                          <p:val>
                                            <p:fltVal val="90"/>
                                          </p:val>
                                        </p:tav>
                                        <p:tav tm="100000">
                                          <p:val>
                                            <p:fltVal val="0"/>
                                          </p:val>
                                        </p:tav>
                                      </p:tavLst>
                                    </p:anim>
                                    <p:animEffect transition="in" filter="fade">
                                      <p:cBhvr>
                                        <p:cTn id="39" dur="1000"/>
                                        <p:tgtEl>
                                          <p:spTgt spid="16"/>
                                        </p:tgtEl>
                                      </p:cBhvr>
                                    </p:animEffect>
                                  </p:childTnLst>
                                </p:cTn>
                              </p:par>
                              <p:par>
                                <p:cTn id="40" presetID="31" presetClass="entr" presetSubtype="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1000" fill="hold"/>
                                        <p:tgtEl>
                                          <p:spTgt spid="14"/>
                                        </p:tgtEl>
                                        <p:attrNameLst>
                                          <p:attrName>ppt_w</p:attrName>
                                        </p:attrNameLst>
                                      </p:cBhvr>
                                      <p:tavLst>
                                        <p:tav tm="0">
                                          <p:val>
                                            <p:fltVal val="0"/>
                                          </p:val>
                                        </p:tav>
                                        <p:tav tm="100000">
                                          <p:val>
                                            <p:strVal val="#ppt_w"/>
                                          </p:val>
                                        </p:tav>
                                      </p:tavLst>
                                    </p:anim>
                                    <p:anim calcmode="lin" valueType="num">
                                      <p:cBhvr>
                                        <p:cTn id="43" dur="1000" fill="hold"/>
                                        <p:tgtEl>
                                          <p:spTgt spid="14"/>
                                        </p:tgtEl>
                                        <p:attrNameLst>
                                          <p:attrName>ppt_h</p:attrName>
                                        </p:attrNameLst>
                                      </p:cBhvr>
                                      <p:tavLst>
                                        <p:tav tm="0">
                                          <p:val>
                                            <p:fltVal val="0"/>
                                          </p:val>
                                        </p:tav>
                                        <p:tav tm="100000">
                                          <p:val>
                                            <p:strVal val="#ppt_h"/>
                                          </p:val>
                                        </p:tav>
                                      </p:tavLst>
                                    </p:anim>
                                    <p:anim calcmode="lin" valueType="num">
                                      <p:cBhvr>
                                        <p:cTn id="44" dur="1000" fill="hold"/>
                                        <p:tgtEl>
                                          <p:spTgt spid="14"/>
                                        </p:tgtEl>
                                        <p:attrNameLst>
                                          <p:attrName>style.rotation</p:attrName>
                                        </p:attrNameLst>
                                      </p:cBhvr>
                                      <p:tavLst>
                                        <p:tav tm="0">
                                          <p:val>
                                            <p:fltVal val="90"/>
                                          </p:val>
                                        </p:tav>
                                        <p:tav tm="100000">
                                          <p:val>
                                            <p:fltVal val="0"/>
                                          </p:val>
                                        </p:tav>
                                      </p:tavLst>
                                    </p:anim>
                                    <p:animEffect transition="in" filter="fade">
                                      <p:cBhvr>
                                        <p:cTn id="45" dur="10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randombar(horizontal)">
                                      <p:cBhvr>
                                        <p:cTn id="5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bldLvl="0" animBg="1"/>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2540" y="4445"/>
            <a:ext cx="12195175" cy="6854190"/>
          </a:xfrm>
          <a:prstGeom prst="rect">
            <a:avLst/>
          </a:prstGeom>
        </p:spPr>
      </p:pic>
      <p:pic>
        <p:nvPicPr>
          <p:cNvPr id="11" name="Picture 10" descr="Map&#10;&#10;Description automatically generated">
            <a:extLst>
              <a:ext uri="{FF2B5EF4-FFF2-40B4-BE49-F238E27FC236}">
                <a16:creationId xmlns:a16="http://schemas.microsoft.com/office/drawing/2014/main" id="{4EE72627-80BE-44B5-A569-875A160151F3}"/>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788339" y="257606"/>
            <a:ext cx="10087836" cy="6277352"/>
          </a:xfrm>
          <a:prstGeom prst="rect">
            <a:avLst/>
          </a:prstGeom>
        </p:spPr>
      </p:pic>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2513" y="1"/>
            <a:ext cx="8816454" cy="6504940"/>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05842" y="1511409"/>
            <a:ext cx="2453645" cy="4736602"/>
          </a:xfrm>
          <a:prstGeom prst="rect">
            <a:avLst/>
          </a:prstGeom>
        </p:spPr>
      </p:pic>
      <p:sp>
        <p:nvSpPr>
          <p:cNvPr id="10" name="Text Box 6">
            <a:extLst>
              <a:ext uri="{FF2B5EF4-FFF2-40B4-BE49-F238E27FC236}">
                <a16:creationId xmlns:a16="http://schemas.microsoft.com/office/drawing/2014/main" id="{43E6AC5A-4A9A-4464-8409-BEBDA5A1702F}"/>
              </a:ext>
            </a:extLst>
          </p:cNvPr>
          <p:cNvSpPr txBox="1">
            <a:spLocks noChangeArrowheads="1"/>
          </p:cNvSpPr>
          <p:nvPr/>
        </p:nvSpPr>
        <p:spPr bwMode="auto">
          <a:xfrm>
            <a:off x="1259444" y="1975198"/>
            <a:ext cx="6343931" cy="2554545"/>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ct val="50000"/>
              </a:spcBef>
            </a:pPr>
            <a:r>
              <a:rPr lang="en-US" altLang="en-US" sz="3200" b="1" dirty="0">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Hải</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Phòng</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với</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điều</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kiện</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thuận</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lợi</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đã</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trở</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thành</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thành</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phố</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cảng</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lớn</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của</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miền</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Bắc</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và</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có</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vai</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trò</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quan</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trọng</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trong</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sự</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phát</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triển</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kinh</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tế</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của</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đất</a:t>
            </a:r>
            <a:r>
              <a:rPr lang="en-US" altLang="en-US" sz="3200" b="1" dirty="0">
                <a:solidFill>
                  <a:srgbClr val="000099"/>
                </a:solidFill>
                <a:latin typeface="UVN Bach Dang Nang" panose="02070803090706020303" pitchFamily="18" charset="0"/>
              </a:rPr>
              <a:t> </a:t>
            </a:r>
            <a:r>
              <a:rPr lang="en-US" altLang="en-US" sz="3200" b="1" dirty="0" err="1">
                <a:solidFill>
                  <a:srgbClr val="000099"/>
                </a:solidFill>
                <a:latin typeface="UVN Bach Dang Nang" panose="02070803090706020303" pitchFamily="18" charset="0"/>
              </a:rPr>
              <a:t>nước</a:t>
            </a:r>
            <a:r>
              <a:rPr lang="en-US" altLang="en-US" sz="3200" b="1" dirty="0">
                <a:solidFill>
                  <a:srgbClr val="000099"/>
                </a:solidFill>
                <a:latin typeface="UVN Bach Dang Nang" panose="02070803090706020303" pitchFamily="18" charset="0"/>
              </a:rPr>
              <a: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par>
                          <p:cTn id="11" fill="hold">
                            <p:stCondLst>
                              <p:cond delay="2000"/>
                            </p:stCondLst>
                            <p:childTnLst>
                              <p:par>
                                <p:cTn id="12" presetID="2" presetClass="entr" presetSubtype="4" fill="hold" grpId="0" nodeType="afterEffect">
                                  <p:stCondLst>
                                    <p:cond delay="0"/>
                                  </p:stCondLst>
                                  <p:childTnLst>
                                    <p:set>
                                      <p:cBhvr>
                                        <p:cTn id="13" dur="1" fill="hold">
                                          <p:stCondLst>
                                            <p:cond delay="0"/>
                                          </p:stCondLst>
                                        </p:cTn>
                                        <p:tgtEl>
                                          <p:spTgt spid="67"/>
                                        </p:tgtEl>
                                        <p:attrNameLst>
                                          <p:attrName>style.visibility</p:attrName>
                                        </p:attrNameLst>
                                      </p:cBhvr>
                                      <p:to>
                                        <p:strVal val="visible"/>
                                      </p:to>
                                    </p:set>
                                    <p:anim calcmode="lin" valueType="num">
                                      <p:cBhvr additive="base">
                                        <p:cTn id="14" dur="500" fill="hold"/>
                                        <p:tgtEl>
                                          <p:spTgt spid="67"/>
                                        </p:tgtEl>
                                        <p:attrNameLst>
                                          <p:attrName>ppt_x</p:attrName>
                                        </p:attrNameLst>
                                      </p:cBhvr>
                                      <p:tavLst>
                                        <p:tav tm="0">
                                          <p:val>
                                            <p:strVal val="#ppt_x"/>
                                          </p:val>
                                        </p:tav>
                                        <p:tav tm="100000">
                                          <p:val>
                                            <p:strVal val="#ppt_x"/>
                                          </p:val>
                                        </p:tav>
                                      </p:tavLst>
                                    </p:anim>
                                    <p:anim calcmode="lin" valueType="num">
                                      <p:cBhvr additive="base">
                                        <p:cTn id="15" dur="500" fill="hold"/>
                                        <p:tgtEl>
                                          <p:spTgt spid="67"/>
                                        </p:tgtEl>
                                        <p:attrNameLst>
                                          <p:attrName>ppt_y</p:attrName>
                                        </p:attrNameLst>
                                      </p:cBhvr>
                                      <p:tavLst>
                                        <p:tav tm="0">
                                          <p:val>
                                            <p:strVal val="1+#ppt_h/2"/>
                                          </p:val>
                                        </p:tav>
                                        <p:tav tm="100000">
                                          <p:val>
                                            <p:strVal val="#ppt_y"/>
                                          </p:val>
                                        </p:tav>
                                      </p:tavLst>
                                    </p:anim>
                                  </p:childTnLst>
                                </p:cTn>
                              </p:par>
                            </p:childTnLst>
                          </p:cTn>
                        </p:par>
                        <p:par>
                          <p:cTn id="16" fill="hold">
                            <p:stCondLst>
                              <p:cond delay="2500"/>
                            </p:stCondLst>
                            <p:childTnLst>
                              <p:par>
                                <p:cTn id="17" presetID="47"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3000" fill="hold"/>
                                        <p:tgtEl>
                                          <p:spTgt spid="5"/>
                                        </p:tgtEl>
                                        <p:attrNameLst>
                                          <p:attrName>ppt_x</p:attrName>
                                        </p:attrNameLst>
                                      </p:cBhvr>
                                      <p:tavLst>
                                        <p:tav tm="0">
                                          <p:val>
                                            <p:strVal val="1+#ppt_w/2"/>
                                          </p:val>
                                        </p:tav>
                                        <p:tav tm="100000">
                                          <p:val>
                                            <p:strVal val="#ppt_x"/>
                                          </p:val>
                                        </p:tav>
                                      </p:tavLst>
                                    </p:anim>
                                    <p:anim calcmode="lin" valueType="num">
                                      <p:cBhvr additive="base">
                                        <p:cTn id="25" dur="3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bldLvl="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89E00AC1-3476-4169-86A4-66570586AB8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527" b="89712" l="10000" r="91389">
                        <a14:foregroundMark x1="51944" y1="25103" x2="51944" y2="25103"/>
                        <a14:foregroundMark x1="56389" y1="23045" x2="53611" y2="58025"/>
                        <a14:foregroundMark x1="52500" y1="27160" x2="52500" y2="27160"/>
                        <a14:foregroundMark x1="50556" y1="37449" x2="50556" y2="37449"/>
                        <a14:foregroundMark x1="48333" y1="46914" x2="48333" y2="46914"/>
                        <a14:foregroundMark x1="50000" y1="36214" x2="48333" y2="44033"/>
                        <a14:foregroundMark x1="58889" y1="45679" x2="60000" y2="46914"/>
                        <a14:foregroundMark x1="61667" y1="38683" x2="61667" y2="38683"/>
                        <a14:foregroundMark x1="63611" y1="40741" x2="63611" y2="40741"/>
                        <a14:foregroundMark x1="60278" y1="29218" x2="60278" y2="29218"/>
                        <a14:foregroundMark x1="55278" y1="19753" x2="55278" y2="19753"/>
                        <a14:foregroundMark x1="54167" y1="10288" x2="54167" y2="10288"/>
                        <a14:foregroundMark x1="54722" y1="16872" x2="54722" y2="16872"/>
                        <a14:foregroundMark x1="54722" y1="12757" x2="54722" y2="12757"/>
                        <a14:foregroundMark x1="54167" y1="4527" x2="54167" y2="4527"/>
                        <a14:foregroundMark x1="54444" y1="8642" x2="54444" y2="10700"/>
                        <a14:foregroundMark x1="54444" y1="13580" x2="54444" y2="16049"/>
                        <a14:foregroundMark x1="54444" y1="18107" x2="55556" y2="23045"/>
                        <a14:foregroundMark x1="55556" y1="14403" x2="55556" y2="14403"/>
                        <a14:foregroundMark x1="54444" y1="8642" x2="54444" y2="8642"/>
                        <a14:foregroundMark x1="54167" y1="6173" x2="54167" y2="6173"/>
                        <a14:foregroundMark x1="54167" y1="6173" x2="54167" y2="6173"/>
                        <a14:foregroundMark x1="53611" y1="6173" x2="53611" y2="9465"/>
                        <a14:foregroundMark x1="54444" y1="11523" x2="54444" y2="13580"/>
                        <a14:foregroundMark x1="81111" y1="73251" x2="81111" y2="73251"/>
                        <a14:foregroundMark x1="91389" y1="65844" x2="91389" y2="65844"/>
                        <a14:foregroundMark x1="87778" y1="62551" x2="87778" y2="62551"/>
                        <a14:foregroundMark x1="90556" y1="62551" x2="90556" y2="62551"/>
                        <a14:foregroundMark x1="80833" y1="71605" x2="79167" y2="71605"/>
                        <a14:foregroundMark x1="81389" y1="69959" x2="79167" y2="74486"/>
                        <a14:foregroundMark x1="46944" y1="65021" x2="44444" y2="72840"/>
                        <a14:foregroundMark x1="69444" y1="55144" x2="69444" y2="55144"/>
                        <a14:foregroundMark x1="80278" y1="45679" x2="76389" y2="61728"/>
                        <a14:foregroundMark x1="81111" y1="48148" x2="84722" y2="64609"/>
                        <a14:foregroundMark x1="80000" y1="43210" x2="80000" y2="43210"/>
                        <a14:foregroundMark x1="81944" y1="52675" x2="87500" y2="60494"/>
                        <a14:foregroundMark x1="83611" y1="47325" x2="90556" y2="63374"/>
                        <a14:foregroundMark x1="81111" y1="43210" x2="81111" y2="43210"/>
                        <a14:foregroundMark x1="80278" y1="41975" x2="80278" y2="41975"/>
                        <a14:foregroundMark x1="80278" y1="40741" x2="80278" y2="40741"/>
                        <a14:foregroundMark x1="80278" y1="40741" x2="80278" y2="40741"/>
                        <a14:foregroundMark x1="41667" y1="44033" x2="41667" y2="44033"/>
                        <a14:foregroundMark x1="43611" y1="41564" x2="43611" y2="41564"/>
                        <a14:foregroundMark x1="60833" y1="34979" x2="62500" y2="35391"/>
                        <a14:foregroundMark x1="63889" y1="40329" x2="63889" y2="44444"/>
                        <a14:foregroundMark x1="66389" y1="52675" x2="68333" y2="55144"/>
                        <a14:foregroundMark x1="46389" y1="33745" x2="46389" y2="33745"/>
                        <a14:foregroundMark x1="45000" y1="37860" x2="45000" y2="37860"/>
                      </a14:backgroundRemoval>
                    </a14:imgEffect>
                  </a14:imgLayer>
                </a14:imgProps>
              </a:ext>
              <a:ext uri="{28A0092B-C50C-407E-A947-70E740481C1C}">
                <a14:useLocalDpi xmlns:a14="http://schemas.microsoft.com/office/drawing/2010/main" val="0"/>
              </a:ext>
            </a:extLst>
          </a:blip>
          <a:stretch>
            <a:fillRect/>
          </a:stretch>
        </p:blipFill>
        <p:spPr>
          <a:xfrm>
            <a:off x="7269411" y="3786336"/>
            <a:ext cx="5249504" cy="3543416"/>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文本框 54"/>
          <p:cNvSpPr txBox="1"/>
          <p:nvPr/>
        </p:nvSpPr>
        <p:spPr>
          <a:xfrm flipH="1">
            <a:off x="2145943" y="3561699"/>
            <a:ext cx="8070643" cy="1077218"/>
          </a:xfrm>
          <a:prstGeom prst="rect">
            <a:avLst/>
          </a:prstGeom>
          <a:noFill/>
        </p:spPr>
        <p:txBody>
          <a:bodyPr wrap="square" rtlCol="0">
            <a:spAutoFit/>
          </a:bodyPr>
          <a:lstStyle/>
          <a:p>
            <a:pPr algn="ctr"/>
            <a:r>
              <a:rPr lang="nl-NL" sz="3200" b="1" dirty="0">
                <a:solidFill>
                  <a:srgbClr val="0070C0"/>
                </a:solidFill>
                <a:effectLst>
                  <a:glow rad="228600">
                    <a:schemeClr val="accent6">
                      <a:satMod val="175000"/>
                      <a:alpha val="40000"/>
                    </a:schemeClr>
                  </a:glow>
                </a:effectLst>
                <a:latin typeface="UVN Bach Tuyet Nang" panose="02090907080705020403" pitchFamily="18" charset="0"/>
              </a:rPr>
              <a:t>Đóng tàu là ngành công nghiệp </a:t>
            </a:r>
          </a:p>
          <a:p>
            <a:pPr algn="ctr"/>
            <a:r>
              <a:rPr lang="nl-NL" sz="3200" b="1" dirty="0">
                <a:solidFill>
                  <a:srgbClr val="0070C0"/>
                </a:solidFill>
                <a:effectLst>
                  <a:glow rad="228600">
                    <a:schemeClr val="accent6">
                      <a:satMod val="175000"/>
                      <a:alpha val="40000"/>
                    </a:schemeClr>
                  </a:glow>
                </a:effectLst>
                <a:latin typeface="UVN Bach Tuyet Nang" panose="02090907080705020403" pitchFamily="18" charset="0"/>
              </a:rPr>
              <a:t>quan trọng của Hải Phòng.</a:t>
            </a:r>
            <a:endParaRPr lang="en-US" sz="3200" dirty="0">
              <a:solidFill>
                <a:srgbClr val="0070C0"/>
              </a:solidFill>
              <a:effectLst>
                <a:glow rad="228600">
                  <a:schemeClr val="accent6">
                    <a:satMod val="175000"/>
                    <a:alpha val="40000"/>
                  </a:schemeClr>
                </a:glow>
              </a:effectLst>
              <a:latin typeface="UVN Bach Tuyet Nang" panose="02090907080705020403" pitchFamily="18" charset="0"/>
            </a:endParaRPr>
          </a:p>
        </p:txBody>
      </p:sp>
      <p:sp>
        <p:nvSpPr>
          <p:cNvPr id="43" name="Freeform 34"/>
          <p:cNvSpPr>
            <a:spLocks noEditPoints="1"/>
          </p:cNvSpPr>
          <p:nvPr/>
        </p:nvSpPr>
        <p:spPr bwMode="auto">
          <a:xfrm flipH="1">
            <a:off x="1217259" y="2387940"/>
            <a:ext cx="585223" cy="379444"/>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grpSp>
        <p:nvGrpSpPr>
          <p:cNvPr id="4" name="组合 3"/>
          <p:cNvGrpSpPr/>
          <p:nvPr/>
        </p:nvGrpSpPr>
        <p:grpSpPr>
          <a:xfrm>
            <a:off x="1955165" y="5055235"/>
            <a:ext cx="7778115" cy="572770"/>
            <a:chOff x="2453503" y="5381090"/>
            <a:chExt cx="6965448" cy="503056"/>
          </a:xfrm>
        </p:grpSpPr>
        <p:sp>
          <p:nvSpPr>
            <p:cNvPr id="98"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99" name="任意多边形 98"/>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99"/>
            <p:cNvSpPr/>
            <p:nvPr/>
          </p:nvSpPr>
          <p:spPr>
            <a:xfrm>
              <a:off x="2453503" y="5467647"/>
              <a:ext cx="988875" cy="416499"/>
            </a:xfrm>
            <a:custGeom>
              <a:avLst/>
              <a:gdLst>
                <a:gd name="connsiteX0" fmla="*/ 755361 w 755361"/>
                <a:gd name="connsiteY0" fmla="*/ 383586 h 416878"/>
                <a:gd name="connsiteX1" fmla="*/ 1599 w 755361"/>
                <a:gd name="connsiteY1" fmla="*/ 383586 h 416878"/>
                <a:gd name="connsiteX2" fmla="*/ 557653 w 755361"/>
                <a:gd name="connsiteY2" fmla="*/ 37597 h 416878"/>
                <a:gd name="connsiteX3" fmla="*/ 619437 w 755361"/>
                <a:gd name="connsiteY3" fmla="*/ 25240 h 416878"/>
                <a:gd name="connsiteX0-1" fmla="*/ 754492 w 754492"/>
                <a:gd name="connsiteY0-2" fmla="*/ 358346 h 392510"/>
                <a:gd name="connsiteX1-3" fmla="*/ 730 w 754492"/>
                <a:gd name="connsiteY1-4" fmla="*/ 358346 h 392510"/>
                <a:gd name="connsiteX2-5" fmla="*/ 618568 w 754492"/>
                <a:gd name="connsiteY2-6" fmla="*/ 0 h 392510"/>
                <a:gd name="connsiteX0-7" fmla="*/ 1458409 w 1458409"/>
                <a:gd name="connsiteY0-8" fmla="*/ 358346 h 379568"/>
                <a:gd name="connsiteX1-9" fmla="*/ 312 w 1458409"/>
                <a:gd name="connsiteY1-10" fmla="*/ 333633 h 379568"/>
                <a:gd name="connsiteX2-11" fmla="*/ 1322485 w 1458409"/>
                <a:gd name="connsiteY2-12" fmla="*/ 0 h 379568"/>
                <a:gd name="connsiteX0-13" fmla="*/ 1483885 w 1483885"/>
                <a:gd name="connsiteY0-14" fmla="*/ 457200 h 484234"/>
                <a:gd name="connsiteX1-15" fmla="*/ 25788 w 1483885"/>
                <a:gd name="connsiteY1-16" fmla="*/ 432487 h 484234"/>
                <a:gd name="connsiteX2-17" fmla="*/ 569485 w 1483885"/>
                <a:gd name="connsiteY2-18" fmla="*/ 0 h 484234"/>
                <a:gd name="connsiteX0-19" fmla="*/ 1475175 w 1475175"/>
                <a:gd name="connsiteY0-20" fmla="*/ 469557 h 497359"/>
                <a:gd name="connsiteX1-21" fmla="*/ 17078 w 1475175"/>
                <a:gd name="connsiteY1-22" fmla="*/ 444844 h 497359"/>
                <a:gd name="connsiteX2-23" fmla="*/ 684342 w 1475175"/>
                <a:gd name="connsiteY2-24" fmla="*/ 0 h 497359"/>
                <a:gd name="connsiteX0-25" fmla="*/ 1482176 w 1482176"/>
                <a:gd name="connsiteY0-26" fmla="*/ 469557 h 497359"/>
                <a:gd name="connsiteX1-27" fmla="*/ 24079 w 1482176"/>
                <a:gd name="connsiteY1-28" fmla="*/ 444844 h 497359"/>
                <a:gd name="connsiteX2-29" fmla="*/ 691343 w 1482176"/>
                <a:gd name="connsiteY2-30" fmla="*/ 0 h 497359"/>
                <a:gd name="connsiteX0-31" fmla="*/ 1496003 w 1496003"/>
                <a:gd name="connsiteY0-32" fmla="*/ 383060 h 405670"/>
                <a:gd name="connsiteX1-33" fmla="*/ 37906 w 1496003"/>
                <a:gd name="connsiteY1-34" fmla="*/ 358347 h 405670"/>
                <a:gd name="connsiteX2-35" fmla="*/ 581603 w 1496003"/>
                <a:gd name="connsiteY2-36" fmla="*/ 0 h 405670"/>
                <a:gd name="connsiteX0-37" fmla="*/ 1498863 w 1498863"/>
                <a:gd name="connsiteY0-38" fmla="*/ 383060 h 405670"/>
                <a:gd name="connsiteX1-39" fmla="*/ 40766 w 1498863"/>
                <a:gd name="connsiteY1-40" fmla="*/ 358347 h 405670"/>
                <a:gd name="connsiteX2-41" fmla="*/ 584463 w 1498863"/>
                <a:gd name="connsiteY2-42" fmla="*/ 0 h 405670"/>
                <a:gd name="connsiteX0-43" fmla="*/ 1473706 w 1473706"/>
                <a:gd name="connsiteY0-44" fmla="*/ 383060 h 440354"/>
                <a:gd name="connsiteX1-45" fmla="*/ 15609 w 1473706"/>
                <a:gd name="connsiteY1-46" fmla="*/ 358347 h 440354"/>
                <a:gd name="connsiteX2-47" fmla="*/ 559306 w 1473706"/>
                <a:gd name="connsiteY2-48" fmla="*/ 0 h 440354"/>
                <a:gd name="connsiteX0-49" fmla="*/ 1682620 w 1682620"/>
                <a:gd name="connsiteY0-50" fmla="*/ 383060 h 405670"/>
                <a:gd name="connsiteX1-51" fmla="*/ 51528 w 1682620"/>
                <a:gd name="connsiteY1-52" fmla="*/ 358347 h 405670"/>
                <a:gd name="connsiteX2-53" fmla="*/ 595225 w 1682620"/>
                <a:gd name="connsiteY2-54" fmla="*/ 0 h 405670"/>
                <a:gd name="connsiteX0-55" fmla="*/ 1653020 w 1653020"/>
                <a:gd name="connsiteY0-56" fmla="*/ 320540 h 339742"/>
                <a:gd name="connsiteX1-57" fmla="*/ 21928 w 1653020"/>
                <a:gd name="connsiteY1-58" fmla="*/ 295827 h 339742"/>
                <a:gd name="connsiteX2-59" fmla="*/ 825980 w 1653020"/>
                <a:gd name="connsiteY2-60" fmla="*/ 0 h 339742"/>
                <a:gd name="connsiteX0-61" fmla="*/ 1717144 w 1717144"/>
                <a:gd name="connsiteY0-62" fmla="*/ 381397 h 403200"/>
                <a:gd name="connsiteX1-63" fmla="*/ 86052 w 1717144"/>
                <a:gd name="connsiteY1-64" fmla="*/ 356684 h 403200"/>
                <a:gd name="connsiteX2-65" fmla="*/ 296123 w 1717144"/>
                <a:gd name="connsiteY2-66" fmla="*/ 12588 h 403200"/>
                <a:gd name="connsiteX3-67" fmla="*/ 890104 w 1717144"/>
                <a:gd name="connsiteY3-68" fmla="*/ 60857 h 403200"/>
                <a:gd name="connsiteX0-69" fmla="*/ 1717144 w 1717144"/>
                <a:gd name="connsiteY0-70" fmla="*/ 376649 h 398452"/>
                <a:gd name="connsiteX1-71" fmla="*/ 86052 w 1717144"/>
                <a:gd name="connsiteY1-72" fmla="*/ 351936 h 398452"/>
                <a:gd name="connsiteX2-73" fmla="*/ 296123 w 1717144"/>
                <a:gd name="connsiteY2-74" fmla="*/ 7840 h 398452"/>
                <a:gd name="connsiteX3-75" fmla="*/ 651445 w 1717144"/>
                <a:gd name="connsiteY3-76" fmla="*/ 143636 h 398452"/>
                <a:gd name="connsiteX0-77" fmla="*/ 1717144 w 1717144"/>
                <a:gd name="connsiteY0-78" fmla="*/ 384043 h 405846"/>
                <a:gd name="connsiteX1-79" fmla="*/ 86052 w 1717144"/>
                <a:gd name="connsiteY1-80" fmla="*/ 359330 h 405846"/>
                <a:gd name="connsiteX2-81" fmla="*/ 296123 w 1717144"/>
                <a:gd name="connsiteY2-82" fmla="*/ 15234 h 405846"/>
                <a:gd name="connsiteX3-83" fmla="*/ 1237241 w 1717144"/>
                <a:gd name="connsiteY3-84" fmla="*/ 38495 h 405846"/>
                <a:gd name="connsiteX0-85" fmla="*/ 1717144 w 1717144"/>
                <a:gd name="connsiteY0-86" fmla="*/ 377444 h 399247"/>
                <a:gd name="connsiteX1-87" fmla="*/ 86052 w 1717144"/>
                <a:gd name="connsiteY1-88" fmla="*/ 352731 h 399247"/>
                <a:gd name="connsiteX2-89" fmla="*/ 296123 w 1717144"/>
                <a:gd name="connsiteY2-90" fmla="*/ 8635 h 399247"/>
                <a:gd name="connsiteX3-91" fmla="*/ 1237241 w 1717144"/>
                <a:gd name="connsiteY3-92" fmla="*/ 31896 h 399247"/>
                <a:gd name="connsiteX0-93" fmla="*/ 1717144 w 1717144"/>
                <a:gd name="connsiteY0-94" fmla="*/ 416694 h 438497"/>
                <a:gd name="connsiteX1-95" fmla="*/ 86052 w 1717144"/>
                <a:gd name="connsiteY1-96" fmla="*/ 391981 h 438497"/>
                <a:gd name="connsiteX2-97" fmla="*/ 296123 w 1717144"/>
                <a:gd name="connsiteY2-98" fmla="*/ 47885 h 438497"/>
                <a:gd name="connsiteX3-99" fmla="*/ 1237241 w 1717144"/>
                <a:gd name="connsiteY3-100" fmla="*/ 71146 h 438497"/>
                <a:gd name="connsiteX0-101" fmla="*/ 1717144 w 1717144"/>
                <a:gd name="connsiteY0-102" fmla="*/ 385519 h 407322"/>
                <a:gd name="connsiteX1-103" fmla="*/ 86052 w 1717144"/>
                <a:gd name="connsiteY1-104" fmla="*/ 360806 h 407322"/>
                <a:gd name="connsiteX2-105" fmla="*/ 296123 w 1717144"/>
                <a:gd name="connsiteY2-106" fmla="*/ 16710 h 407322"/>
                <a:gd name="connsiteX3-107" fmla="*/ 751724 w 1717144"/>
                <a:gd name="connsiteY3-108" fmla="*/ 141722 h 407322"/>
                <a:gd name="connsiteX0-109" fmla="*/ 1717144 w 1717144"/>
                <a:gd name="connsiteY0-110" fmla="*/ 385132 h 406935"/>
                <a:gd name="connsiteX1-111" fmla="*/ 86052 w 1717144"/>
                <a:gd name="connsiteY1-112" fmla="*/ 360419 h 406935"/>
                <a:gd name="connsiteX2-113" fmla="*/ 296123 w 1717144"/>
                <a:gd name="connsiteY2-114" fmla="*/ 16323 h 406935"/>
                <a:gd name="connsiteX3-115" fmla="*/ 751724 w 1717144"/>
                <a:gd name="connsiteY3-116" fmla="*/ 141335 h 406935"/>
                <a:gd name="connsiteX0-117" fmla="*/ 1717144 w 1717144"/>
                <a:gd name="connsiteY0-118" fmla="*/ 402465 h 424268"/>
                <a:gd name="connsiteX1-119" fmla="*/ 86052 w 1717144"/>
                <a:gd name="connsiteY1-120" fmla="*/ 377752 h 424268"/>
                <a:gd name="connsiteX2-121" fmla="*/ 296123 w 1717144"/>
                <a:gd name="connsiteY2-122" fmla="*/ 33656 h 424268"/>
                <a:gd name="connsiteX3-123" fmla="*/ 751724 w 1717144"/>
                <a:gd name="connsiteY3-124" fmla="*/ 158668 h 424268"/>
                <a:gd name="connsiteX0-125" fmla="*/ 1703068 w 1703068"/>
                <a:gd name="connsiteY0-126" fmla="*/ 402465 h 433569"/>
                <a:gd name="connsiteX1-127" fmla="*/ 71976 w 1703068"/>
                <a:gd name="connsiteY1-128" fmla="*/ 377752 h 433569"/>
                <a:gd name="connsiteX2-129" fmla="*/ 282047 w 1703068"/>
                <a:gd name="connsiteY2-130" fmla="*/ 33656 h 433569"/>
                <a:gd name="connsiteX3-131" fmla="*/ 737648 w 1703068"/>
                <a:gd name="connsiteY3-132" fmla="*/ 158668 h 433569"/>
                <a:gd name="connsiteX0-133" fmla="*/ 1703068 w 1703068"/>
                <a:gd name="connsiteY0-134" fmla="*/ 402465 h 433569"/>
                <a:gd name="connsiteX1-135" fmla="*/ 71976 w 1703068"/>
                <a:gd name="connsiteY1-136" fmla="*/ 377752 h 433569"/>
                <a:gd name="connsiteX2-137" fmla="*/ 282047 w 1703068"/>
                <a:gd name="connsiteY2-138" fmla="*/ 33656 h 433569"/>
                <a:gd name="connsiteX3-139" fmla="*/ 737648 w 1703068"/>
                <a:gd name="connsiteY3-140" fmla="*/ 158668 h 433569"/>
                <a:gd name="connsiteX0-141" fmla="*/ 1736283 w 1736283"/>
                <a:gd name="connsiteY0-142" fmla="*/ 399831 h 421458"/>
                <a:gd name="connsiteX1-143" fmla="*/ 105191 w 1736283"/>
                <a:gd name="connsiteY1-144" fmla="*/ 375118 h 421458"/>
                <a:gd name="connsiteX2-145" fmla="*/ 243539 w 1736283"/>
                <a:gd name="connsiteY2-146" fmla="*/ 34201 h 421458"/>
                <a:gd name="connsiteX3-147" fmla="*/ 770863 w 1736283"/>
                <a:gd name="connsiteY3-148" fmla="*/ 156034 h 421458"/>
              </a:gdLst>
              <a:ahLst/>
              <a:cxnLst>
                <a:cxn ang="0">
                  <a:pos x="connsiteX0-141" y="connsiteY0-142"/>
                </a:cxn>
                <a:cxn ang="0">
                  <a:pos x="connsiteX1-143" y="connsiteY1-144"/>
                </a:cxn>
                <a:cxn ang="0">
                  <a:pos x="connsiteX2-145" y="connsiteY2-146"/>
                </a:cxn>
                <a:cxn ang="0">
                  <a:pos x="connsiteX3-147" y="connsiteY3-148"/>
                </a:cxn>
              </a:cxnLst>
              <a:rect l="l" t="t" r="r" b="b"/>
              <a:pathLst>
                <a:path w="1736283" h="421458">
                  <a:moveTo>
                    <a:pt x="1736283" y="399831"/>
                  </a:moveTo>
                  <a:cubicBezTo>
                    <a:pt x="1375877" y="428663"/>
                    <a:pt x="353982" y="436056"/>
                    <a:pt x="105191" y="375118"/>
                  </a:cubicBezTo>
                  <a:cubicBezTo>
                    <a:pt x="-143600" y="314180"/>
                    <a:pt x="109530" y="83505"/>
                    <a:pt x="243539" y="34201"/>
                  </a:cubicBezTo>
                  <a:cubicBezTo>
                    <a:pt x="438239" y="-56438"/>
                    <a:pt x="1137030" y="50085"/>
                    <a:pt x="770863" y="156034"/>
                  </a:cubicBez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任意多边形 4"/>
          <p:cNvSpPr/>
          <p:nvPr/>
        </p:nvSpPr>
        <p:spPr>
          <a:xfrm>
            <a:off x="2045516" y="2636816"/>
            <a:ext cx="466974" cy="800526"/>
          </a:xfrm>
          <a:custGeom>
            <a:avLst/>
            <a:gdLst>
              <a:gd name="connsiteX0" fmla="*/ 0 w 786063"/>
              <a:gd name="connsiteY0" fmla="*/ 0 h 1347536"/>
              <a:gd name="connsiteX1" fmla="*/ 513347 w 786063"/>
              <a:gd name="connsiteY1" fmla="*/ 401052 h 1347536"/>
              <a:gd name="connsiteX2" fmla="*/ 336884 w 786063"/>
              <a:gd name="connsiteY2" fmla="*/ 1155031 h 1347536"/>
              <a:gd name="connsiteX3" fmla="*/ 786063 w 786063"/>
              <a:gd name="connsiteY3" fmla="*/ 1347536 h 1347536"/>
            </a:gdLst>
            <a:ahLst/>
            <a:cxnLst>
              <a:cxn ang="0">
                <a:pos x="connsiteX0" y="connsiteY0"/>
              </a:cxn>
              <a:cxn ang="0">
                <a:pos x="connsiteX1" y="connsiteY1"/>
              </a:cxn>
              <a:cxn ang="0">
                <a:pos x="connsiteX2" y="connsiteY2"/>
              </a:cxn>
              <a:cxn ang="0">
                <a:pos x="connsiteX3" y="connsiteY3"/>
              </a:cxn>
            </a:cxnLst>
            <a:rect l="l" t="t" r="r" b="b"/>
            <a:pathLst>
              <a:path w="786063" h="1347536">
                <a:moveTo>
                  <a:pt x="0" y="0"/>
                </a:moveTo>
                <a:cubicBezTo>
                  <a:pt x="228600" y="104273"/>
                  <a:pt x="457200" y="208547"/>
                  <a:pt x="513347" y="401052"/>
                </a:cubicBezTo>
                <a:cubicBezTo>
                  <a:pt x="569494" y="593557"/>
                  <a:pt x="291431" y="997284"/>
                  <a:pt x="336884" y="1155031"/>
                </a:cubicBezTo>
                <a:cubicBezTo>
                  <a:pt x="382337" y="1312778"/>
                  <a:pt x="584200" y="1330157"/>
                  <a:pt x="786063" y="1347536"/>
                </a:cubicBezTo>
              </a:path>
            </a:pathLst>
          </a:custGeom>
          <a:noFill/>
          <a:ln w="25400" cap="rnd">
            <a:solidFill>
              <a:srgbClr val="1E5AA4"/>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组合 36"/>
          <p:cNvGrpSpPr/>
          <p:nvPr/>
        </p:nvGrpSpPr>
        <p:grpSpPr>
          <a:xfrm>
            <a:off x="4341432" y="44511"/>
            <a:ext cx="3506031" cy="3384489"/>
            <a:chOff x="4427538" y="954088"/>
            <a:chExt cx="3333750" cy="3729038"/>
          </a:xfrm>
        </p:grpSpPr>
        <p:sp>
          <p:nvSpPr>
            <p:cNvPr id="46"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7"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1"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0"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1"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2"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6"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0"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1E5AA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39" name="Freeform 6"/>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2"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3"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4"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8"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9"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3"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4"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5"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6"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7"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72"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95" name="文本框 94"/>
          <p:cNvSpPr txBox="1"/>
          <p:nvPr/>
        </p:nvSpPr>
        <p:spPr>
          <a:xfrm flipH="1">
            <a:off x="4993316" y="577556"/>
            <a:ext cx="2264799" cy="1198880"/>
          </a:xfrm>
          <a:prstGeom prst="rect">
            <a:avLst/>
          </a:prstGeom>
          <a:noFill/>
        </p:spPr>
        <p:txBody>
          <a:bodyPr wrap="square" rtlCol="0">
            <a:spAutoFit/>
          </a:bodyPr>
          <a:lstStyle/>
          <a:p>
            <a:pPr algn="ctr"/>
            <a:r>
              <a:rPr lang="en-US" altLang="zh-CN" sz="7200" b="1" spc="300" dirty="0">
                <a:solidFill>
                  <a:schemeClr val="bg1"/>
                </a:solidFill>
                <a:latin typeface="微软雅黑" panose="020B0503020204020204" charset="-122"/>
                <a:ea typeface="微软雅黑" panose="020B0503020204020204" charset="-122"/>
              </a:rPr>
              <a:t>03</a:t>
            </a:r>
          </a:p>
        </p:txBody>
      </p:sp>
      <p:pic>
        <p:nvPicPr>
          <p:cNvPr id="10" name="图片 9"/>
          <p:cNvPicPr>
            <a:picLocks noChangeAspect="1"/>
          </p:cNvPicPr>
          <p:nvPr/>
        </p:nvPicPr>
        <p:blipFill>
          <a:blip r:embed="rId5" cstate="print"/>
          <a:stretch>
            <a:fillRect/>
          </a:stretch>
        </p:blipFill>
        <p:spPr>
          <a:xfrm>
            <a:off x="10323189" y="532844"/>
            <a:ext cx="1183107" cy="1213530"/>
          </a:xfrm>
          <a:prstGeom prst="rect">
            <a:avLst/>
          </a:prstGeom>
        </p:spPr>
      </p:pic>
      <p:pic>
        <p:nvPicPr>
          <p:cNvPr id="11" name="图片 10"/>
          <p:cNvPicPr>
            <a:picLocks noChangeAspect="1"/>
          </p:cNvPicPr>
          <p:nvPr/>
        </p:nvPicPr>
        <p:blipFill>
          <a:blip r:embed="rId6" cstate="print"/>
          <a:stretch>
            <a:fillRect/>
          </a:stretch>
        </p:blipFill>
        <p:spPr>
          <a:xfrm>
            <a:off x="9555424" y="854098"/>
            <a:ext cx="1417375" cy="948393"/>
          </a:xfrm>
          <a:prstGeom prst="rect">
            <a:avLst/>
          </a:prstGeom>
        </p:spPr>
      </p:pic>
      <p:pic>
        <p:nvPicPr>
          <p:cNvPr id="12" name="图片 11"/>
          <p:cNvPicPr>
            <a:picLocks noChangeAspect="1"/>
          </p:cNvPicPr>
          <p:nvPr/>
        </p:nvPicPr>
        <p:blipFill>
          <a:blip r:embed="rId7" cstate="print"/>
          <a:stretch>
            <a:fillRect/>
          </a:stretch>
        </p:blipFill>
        <p:spPr>
          <a:xfrm>
            <a:off x="1118835" y="963041"/>
            <a:ext cx="1174422" cy="783333"/>
          </a:xfrm>
          <a:prstGeom prst="rect">
            <a:avLst/>
          </a:prstGeom>
        </p:spPr>
      </p:pic>
      <p:pic>
        <p:nvPicPr>
          <p:cNvPr id="13" name="Picture 12" descr="A picture containing chart&#10;&#10;Description automatically generated">
            <a:extLst>
              <a:ext uri="{FF2B5EF4-FFF2-40B4-BE49-F238E27FC236}">
                <a16:creationId xmlns:a16="http://schemas.microsoft.com/office/drawing/2014/main" id="{12BC5F28-A1E1-4714-91FB-70375421FFD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4000" r="93167">
                        <a14:foregroundMark x1="64333" y1="13833" x2="64333" y2="13833"/>
                        <a14:foregroundMark x1="65333" y1="37000" x2="65333" y2="37000"/>
                        <a14:foregroundMark x1="64167" y1="37333" x2="63667" y2="62833"/>
                        <a14:foregroundMark x1="72000" y1="30833" x2="72000" y2="30833"/>
                        <a14:foregroundMark x1="9000" y1="63000" x2="9000" y2="63000"/>
                        <a14:foregroundMark x1="4083" y1="63000" x2="4083" y2="63000"/>
                        <a14:foregroundMark x1="38083" y1="70000" x2="68583" y2="71833"/>
                        <a14:foregroundMark x1="90917" y1="67833" x2="90917" y2="67833"/>
                        <a14:foregroundMark x1="93167" y1="77667" x2="93167" y2="77667"/>
                        <a14:foregroundMark x1="61000" y1="41500" x2="61500" y2="47333"/>
                        <a14:foregroundMark x1="67750" y1="39000" x2="67250" y2="49333"/>
                        <a14:foregroundMark x1="67250" y1="49333" x2="65417" y2="41333"/>
                        <a14:foregroundMark x1="65417" y1="41333" x2="64750" y2="42833"/>
                        <a14:foregroundMark x1="59917" y1="35167" x2="59583" y2="61000"/>
                        <a14:foregroundMark x1="58917" y1="35833" x2="59333" y2="62833"/>
                        <a14:foregroundMark x1="59333" y1="62833" x2="59500" y2="62833"/>
                      </a14:backgroundRemoval>
                    </a14:imgEffect>
                  </a14:imgLayer>
                </a14:imgProps>
              </a:ext>
              <a:ext uri="{28A0092B-C50C-407E-A947-70E740481C1C}">
                <a14:useLocalDpi xmlns:a14="http://schemas.microsoft.com/office/drawing/2010/main" val="0"/>
              </a:ext>
            </a:extLst>
          </a:blip>
          <a:stretch>
            <a:fillRect/>
          </a:stretch>
        </p:blipFill>
        <p:spPr>
          <a:xfrm>
            <a:off x="-20045" y="4684232"/>
            <a:ext cx="5224263" cy="2612132"/>
          </a:xfrm>
          <a:prstGeom prst="rect">
            <a:avLst/>
          </a:prstGeom>
        </p:spPr>
      </p:pic>
    </p:spTree>
    <p:extLst>
      <p:ext uri="{BB962C8B-B14F-4D97-AF65-F5344CB8AC3E}">
        <p14:creationId xmlns:p14="http://schemas.microsoft.com/office/powerpoint/2010/main" val="17183954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par>
                          <p:cTn id="11" fill="hold">
                            <p:stCondLst>
                              <p:cond delay="2000"/>
                            </p:stCondLst>
                            <p:childTnLst>
                              <p:par>
                                <p:cTn id="12" presetID="22" presetClass="entr" presetSubtype="4" fill="hold" nodeType="after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wipe(down)">
                                      <p:cBhvr>
                                        <p:cTn id="14" dur="750"/>
                                        <p:tgtEl>
                                          <p:spTgt spid="37"/>
                                        </p:tgtEl>
                                      </p:cBhvr>
                                    </p:animEffect>
                                  </p:childTnLst>
                                </p:cTn>
                              </p:par>
                            </p:childTnLst>
                          </p:cTn>
                        </p:par>
                        <p:par>
                          <p:cTn id="15" fill="hold">
                            <p:stCondLst>
                              <p:cond delay="2750"/>
                            </p:stCondLst>
                            <p:childTnLst>
                              <p:par>
                                <p:cTn id="16" presetID="10" presetClass="entr" presetSubtype="0" fill="hold" grpId="0" nodeType="afterEffect">
                                  <p:stCondLst>
                                    <p:cond delay="0"/>
                                  </p:stCondLst>
                                  <p:childTnLst>
                                    <p:set>
                                      <p:cBhvr>
                                        <p:cTn id="17" dur="1" fill="hold">
                                          <p:stCondLst>
                                            <p:cond delay="0"/>
                                          </p:stCondLst>
                                        </p:cTn>
                                        <p:tgtEl>
                                          <p:spTgt spid="95"/>
                                        </p:tgtEl>
                                        <p:attrNameLst>
                                          <p:attrName>style.visibility</p:attrName>
                                        </p:attrNameLst>
                                      </p:cBhvr>
                                      <p:to>
                                        <p:strVal val="visible"/>
                                      </p:to>
                                    </p:set>
                                    <p:animEffect transition="in" filter="fade">
                                      <p:cBhvr>
                                        <p:cTn id="18" dur="500"/>
                                        <p:tgtEl>
                                          <p:spTgt spid="95"/>
                                        </p:tgtEl>
                                      </p:cBhvr>
                                    </p:animEffect>
                                  </p:childTnLst>
                                </p:cTn>
                              </p:par>
                            </p:childTnLst>
                          </p:cTn>
                        </p:par>
                        <p:par>
                          <p:cTn id="19" fill="hold">
                            <p:stCondLst>
                              <p:cond delay="3250"/>
                            </p:stCondLst>
                            <p:childTnLst>
                              <p:par>
                                <p:cTn id="20" presetID="22" presetClass="entr" presetSubtype="8"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par>
                          <p:cTn id="23" fill="hold">
                            <p:stCondLst>
                              <p:cond delay="3750"/>
                            </p:stCondLst>
                            <p:childTnLst>
                              <p:par>
                                <p:cTn id="24" presetID="22" presetClass="entr" presetSubtype="8"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childTnLst>
                          </p:cTn>
                        </p:par>
                        <p:par>
                          <p:cTn id="27" fill="hold">
                            <p:stCondLst>
                              <p:cond delay="4250"/>
                            </p:stCondLst>
                            <p:childTnLst>
                              <p:par>
                                <p:cTn id="28" presetID="49" presetClass="entr" presetSubtype="0" decel="100000"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 calcmode="lin" valueType="num">
                                      <p:cBhvr>
                                        <p:cTn id="32" dur="500" fill="hold"/>
                                        <p:tgtEl>
                                          <p:spTgt spid="10"/>
                                        </p:tgtEl>
                                        <p:attrNameLst>
                                          <p:attrName>style.rotation</p:attrName>
                                        </p:attrNameLst>
                                      </p:cBhvr>
                                      <p:tavLst>
                                        <p:tav tm="0">
                                          <p:val>
                                            <p:fltVal val="360"/>
                                          </p:val>
                                        </p:tav>
                                        <p:tav tm="100000">
                                          <p:val>
                                            <p:fltVal val="0"/>
                                          </p:val>
                                        </p:tav>
                                      </p:tavLst>
                                    </p:anim>
                                    <p:animEffect transition="in" filter="fade">
                                      <p:cBhvr>
                                        <p:cTn id="33" dur="500"/>
                                        <p:tgtEl>
                                          <p:spTgt spid="10"/>
                                        </p:tgtEl>
                                      </p:cBhvr>
                                    </p:animEffect>
                                  </p:childTnLst>
                                </p:cTn>
                              </p:par>
                            </p:childTnLst>
                          </p:cTn>
                        </p:par>
                        <p:par>
                          <p:cTn id="34" fill="hold">
                            <p:stCondLst>
                              <p:cond delay="4750"/>
                            </p:stCondLst>
                            <p:childTnLst>
                              <p:par>
                                <p:cTn id="35" presetID="2" presetClass="entr" presetSubtype="2" fill="hold" grpId="0" nodeType="afterEffect">
                                  <p:stCondLst>
                                    <p:cond delay="0"/>
                                  </p:stCondLst>
                                  <p:childTnLst>
                                    <p:set>
                                      <p:cBhvr>
                                        <p:cTn id="36" dur="1" fill="hold">
                                          <p:stCondLst>
                                            <p:cond delay="0"/>
                                          </p:stCondLst>
                                        </p:cTn>
                                        <p:tgtEl>
                                          <p:spTgt spid="43"/>
                                        </p:tgtEl>
                                        <p:attrNameLst>
                                          <p:attrName>style.visibility</p:attrName>
                                        </p:attrNameLst>
                                      </p:cBhvr>
                                      <p:to>
                                        <p:strVal val="visible"/>
                                      </p:to>
                                    </p:set>
                                    <p:anim calcmode="lin" valueType="num">
                                      <p:cBhvr additive="base">
                                        <p:cTn id="37" dur="500" fill="hold"/>
                                        <p:tgtEl>
                                          <p:spTgt spid="43"/>
                                        </p:tgtEl>
                                        <p:attrNameLst>
                                          <p:attrName>ppt_x</p:attrName>
                                        </p:attrNameLst>
                                      </p:cBhvr>
                                      <p:tavLst>
                                        <p:tav tm="0">
                                          <p:val>
                                            <p:strVal val="1+#ppt_w/2"/>
                                          </p:val>
                                        </p:tav>
                                        <p:tav tm="100000">
                                          <p:val>
                                            <p:strVal val="#ppt_x"/>
                                          </p:val>
                                        </p:tav>
                                      </p:tavLst>
                                    </p:anim>
                                    <p:anim calcmode="lin" valueType="num">
                                      <p:cBhvr additive="base">
                                        <p:cTn id="38" dur="500" fill="hold"/>
                                        <p:tgtEl>
                                          <p:spTgt spid="43"/>
                                        </p:tgtEl>
                                        <p:attrNameLst>
                                          <p:attrName>ppt_y</p:attrName>
                                        </p:attrNameLst>
                                      </p:cBhvr>
                                      <p:tavLst>
                                        <p:tav tm="0">
                                          <p:val>
                                            <p:strVal val="#ppt_y"/>
                                          </p:val>
                                        </p:tav>
                                        <p:tav tm="100000">
                                          <p:val>
                                            <p:strVal val="#ppt_y"/>
                                          </p:val>
                                        </p:tav>
                                      </p:tavLst>
                                    </p:anim>
                                  </p:childTnLst>
                                </p:cTn>
                              </p:par>
                            </p:childTnLst>
                          </p:cTn>
                        </p:par>
                        <p:par>
                          <p:cTn id="39" fill="hold">
                            <p:stCondLst>
                              <p:cond delay="5250"/>
                            </p:stCondLst>
                            <p:childTnLst>
                              <p:par>
                                <p:cTn id="40" presetID="22" presetClass="entr" presetSubtype="4" fill="hold" grpId="0"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00"/>
                                        <p:tgtEl>
                                          <p:spTgt spid="5"/>
                                        </p:tgtEl>
                                      </p:cBhvr>
                                    </p:animEffect>
                                  </p:childTnLst>
                                </p:cTn>
                              </p:par>
                            </p:childTnLst>
                          </p:cTn>
                        </p:par>
                        <p:par>
                          <p:cTn id="43" fill="hold">
                            <p:stCondLst>
                              <p:cond delay="5750"/>
                            </p:stCondLst>
                            <p:childTnLst>
                              <p:par>
                                <p:cTn id="44" presetID="22" presetClass="entr" presetSubtype="8"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wipe(left)">
                                      <p:cBhvr>
                                        <p:cTn id="46" dur="500"/>
                                        <p:tgtEl>
                                          <p:spTgt spid="4"/>
                                        </p:tgtEl>
                                      </p:cBhvr>
                                    </p:animEffect>
                                  </p:childTnLst>
                                </p:cTn>
                              </p:par>
                            </p:childTnLst>
                          </p:cTn>
                        </p:par>
                        <p:par>
                          <p:cTn id="47" fill="hold">
                            <p:stCondLst>
                              <p:cond delay="6250"/>
                            </p:stCondLst>
                            <p:childTnLst>
                              <p:par>
                                <p:cTn id="48" presetID="53" presetClass="entr" presetSubtype="16" fill="hold" grpId="0" nodeType="afterEffect">
                                  <p:stCondLst>
                                    <p:cond delay="0"/>
                                  </p:stCondLst>
                                  <p:iterate type="lt">
                                    <p:tmPct val="10000"/>
                                  </p:iterate>
                                  <p:childTnLst>
                                    <p:set>
                                      <p:cBhvr>
                                        <p:cTn id="49" dur="1" fill="hold">
                                          <p:stCondLst>
                                            <p:cond delay="0"/>
                                          </p:stCondLst>
                                        </p:cTn>
                                        <p:tgtEl>
                                          <p:spTgt spid="55"/>
                                        </p:tgtEl>
                                        <p:attrNameLst>
                                          <p:attrName>style.visibility</p:attrName>
                                        </p:attrNameLst>
                                      </p:cBhvr>
                                      <p:to>
                                        <p:strVal val="visible"/>
                                      </p:to>
                                    </p:set>
                                    <p:anim calcmode="lin" valueType="num">
                                      <p:cBhvr>
                                        <p:cTn id="50" dur="500" fill="hold"/>
                                        <p:tgtEl>
                                          <p:spTgt spid="55"/>
                                        </p:tgtEl>
                                        <p:attrNameLst>
                                          <p:attrName>ppt_w</p:attrName>
                                        </p:attrNameLst>
                                      </p:cBhvr>
                                      <p:tavLst>
                                        <p:tav tm="0">
                                          <p:val>
                                            <p:fltVal val="0"/>
                                          </p:val>
                                        </p:tav>
                                        <p:tav tm="100000">
                                          <p:val>
                                            <p:strVal val="#ppt_w"/>
                                          </p:val>
                                        </p:tav>
                                      </p:tavLst>
                                    </p:anim>
                                    <p:anim calcmode="lin" valueType="num">
                                      <p:cBhvr>
                                        <p:cTn id="51" dur="500" fill="hold"/>
                                        <p:tgtEl>
                                          <p:spTgt spid="55"/>
                                        </p:tgtEl>
                                        <p:attrNameLst>
                                          <p:attrName>ppt_h</p:attrName>
                                        </p:attrNameLst>
                                      </p:cBhvr>
                                      <p:tavLst>
                                        <p:tav tm="0">
                                          <p:val>
                                            <p:fltVal val="0"/>
                                          </p:val>
                                        </p:tav>
                                        <p:tav tm="100000">
                                          <p:val>
                                            <p:strVal val="#ppt_h"/>
                                          </p:val>
                                        </p:tav>
                                      </p:tavLst>
                                    </p:anim>
                                    <p:animEffect transition="in" filter="fade">
                                      <p:cBhvr>
                                        <p:cTn id="5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55" grpId="0"/>
      <p:bldP spid="43" grpId="0" bldLvl="0" animBg="1"/>
      <p:bldP spid="5" grpId="0" bldLvl="0" animBg="1"/>
      <p:bldP spid="9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Map&#10;&#10;Description automatically generated">
            <a:extLst>
              <a:ext uri="{FF2B5EF4-FFF2-40B4-BE49-F238E27FC236}">
                <a16:creationId xmlns:a16="http://schemas.microsoft.com/office/drawing/2014/main" id="{0851FE12-363B-4452-81BF-E89DC0B7E759}"/>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309398" y="257606"/>
            <a:ext cx="11566777" cy="6277352"/>
          </a:xfrm>
          <a:prstGeom prst="rect">
            <a:avLst/>
          </a:prstGeom>
        </p:spPr>
      </p:pic>
      <p:sp>
        <p:nvSpPr>
          <p:cNvPr id="9" name="椭圆 8"/>
          <p:cNvSpPr/>
          <p:nvPr/>
        </p:nvSpPr>
        <p:spPr>
          <a:xfrm>
            <a:off x="1170940" y="5397500"/>
            <a:ext cx="4077335" cy="26733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4751495" y="289471"/>
            <a:ext cx="775266"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3200">
              <a:solidFill>
                <a:srgbClr val="002060"/>
              </a:solidFill>
              <a:latin typeface="#9Slide03 AmpleSoft Bold" panose="02000000000000000000" pitchFamily="2" charset="0"/>
            </a:endParaRPr>
          </a:p>
        </p:txBody>
      </p:sp>
      <p:pic>
        <p:nvPicPr>
          <p:cNvPr id="21" name="PA_图片 1"/>
          <p:cNvPicPr>
            <a:picLocks noChangeAspect="1"/>
          </p:cNvPicPr>
          <p:nvPr>
            <p:custDataLst>
              <p:tags r:id="rId1"/>
            </p:custDataLst>
          </p:nvPr>
        </p:nvPicPr>
        <p:blipFill>
          <a:blip r:embed="rId5" cstate="print">
            <a:duotone>
              <a:prstClr val="black"/>
              <a:schemeClr val="tx2">
                <a:tint val="45000"/>
                <a:satMod val="400000"/>
              </a:schemeClr>
            </a:duotone>
            <a:lum bright="-40000" contrast="-40000"/>
          </a:blip>
          <a:stretch>
            <a:fillRect/>
          </a:stretch>
        </p:blipFill>
        <p:spPr>
          <a:xfrm>
            <a:off x="1359578" y="363284"/>
            <a:ext cx="2576610" cy="3367160"/>
          </a:xfrm>
          <a:prstGeom prst="rect">
            <a:avLst/>
          </a:prstGeom>
        </p:spPr>
      </p:pic>
      <p:sp>
        <p:nvSpPr>
          <p:cNvPr id="77" name="椭圆 76"/>
          <p:cNvSpPr/>
          <p:nvPr/>
        </p:nvSpPr>
        <p:spPr>
          <a:xfrm>
            <a:off x="4123865" y="1646333"/>
            <a:ext cx="267380" cy="232410"/>
          </a:xfrm>
          <a:prstGeom prst="ellipse">
            <a:avLst/>
          </a:prstGeom>
          <a:solidFill>
            <a:srgbClr val="1E5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椭圆 77"/>
          <p:cNvSpPr/>
          <p:nvPr/>
        </p:nvSpPr>
        <p:spPr>
          <a:xfrm>
            <a:off x="4123865" y="3521916"/>
            <a:ext cx="267380" cy="232410"/>
          </a:xfrm>
          <a:prstGeom prst="ellipse">
            <a:avLst/>
          </a:prstGeom>
          <a:solidFill>
            <a:srgbClr val="C30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a:extLst>
              <a:ext uri="{FF2B5EF4-FFF2-40B4-BE49-F238E27FC236}">
                <a16:creationId xmlns:a16="http://schemas.microsoft.com/office/drawing/2014/main" id="{D56CD98A-A619-4C3D-9DF4-2E7530515A0F}"/>
              </a:ext>
            </a:extLst>
          </p:cNvPr>
          <p:cNvSpPr txBox="1"/>
          <p:nvPr/>
        </p:nvSpPr>
        <p:spPr>
          <a:xfrm>
            <a:off x="4571044" y="1353788"/>
            <a:ext cx="7273793" cy="1569660"/>
          </a:xfrm>
          <a:prstGeom prst="rect">
            <a:avLst/>
          </a:prstGeom>
          <a:noFill/>
        </p:spPr>
        <p:txBody>
          <a:bodyPr wrap="square">
            <a:spAutoFit/>
          </a:bodyPr>
          <a:lstStyle/>
          <a:p>
            <a:pPr marL="0" marR="0" algn="just">
              <a:spcBef>
                <a:spcPts val="0"/>
              </a:spcBef>
              <a:spcAft>
                <a:spcPts val="0"/>
              </a:spcAft>
            </a:pPr>
            <a:r>
              <a:rPr lang="nl-NL" sz="3200" i="1" dirty="0">
                <a:solidFill>
                  <a:srgbClr val="002060"/>
                </a:solidFill>
                <a:effectLst/>
                <a:latin typeface="#9Slide03 AmpleSoft Bold" panose="02000000000000000000" pitchFamily="2" charset="0"/>
                <a:ea typeface="Times New Roman" panose="02020603050405020304" pitchFamily="18" charset="0"/>
              </a:rPr>
              <a:t>So với các ngành công nghiệp khác, công nghiệp đóng tàu ở Hải Phòng có vai trò như thế nào?</a:t>
            </a:r>
            <a:endParaRPr lang="en-US" sz="3200" dirty="0">
              <a:solidFill>
                <a:srgbClr val="002060"/>
              </a:solidFill>
              <a:effectLst/>
              <a:latin typeface="#9Slide03 AmpleSoft Bold" panose="02000000000000000000" pitchFamily="2" charset="0"/>
              <a:ea typeface="Times New Roman" panose="02020603050405020304" pitchFamily="18" charset="0"/>
            </a:endParaRPr>
          </a:p>
        </p:txBody>
      </p:sp>
      <p:sp>
        <p:nvSpPr>
          <p:cNvPr id="16" name="TextBox 15">
            <a:extLst>
              <a:ext uri="{FF2B5EF4-FFF2-40B4-BE49-F238E27FC236}">
                <a16:creationId xmlns:a16="http://schemas.microsoft.com/office/drawing/2014/main" id="{AFF135D2-AAC7-4F9C-BA73-4B260043D4B4}"/>
              </a:ext>
            </a:extLst>
          </p:cNvPr>
          <p:cNvSpPr txBox="1"/>
          <p:nvPr/>
        </p:nvSpPr>
        <p:spPr>
          <a:xfrm>
            <a:off x="4503640" y="3296042"/>
            <a:ext cx="7214752" cy="1077218"/>
          </a:xfrm>
          <a:prstGeom prst="rect">
            <a:avLst/>
          </a:prstGeom>
          <a:noFill/>
        </p:spPr>
        <p:txBody>
          <a:bodyPr wrap="square">
            <a:spAutoFit/>
          </a:bodyPr>
          <a:lstStyle/>
          <a:p>
            <a:pPr marL="0" marR="0" algn="just">
              <a:spcBef>
                <a:spcPts val="0"/>
              </a:spcBef>
              <a:spcAft>
                <a:spcPts val="0"/>
              </a:spcAft>
            </a:pPr>
            <a:r>
              <a:rPr lang="nl-NL" sz="3200" i="1" dirty="0">
                <a:solidFill>
                  <a:srgbClr val="FF0000"/>
                </a:solidFill>
                <a:effectLst/>
                <a:latin typeface="#9Slide03 AmpleSoft Bold" panose="02000000000000000000" pitchFamily="2" charset="0"/>
                <a:ea typeface="Times New Roman" panose="02020603050405020304" pitchFamily="18" charset="0"/>
              </a:rPr>
              <a:t>Kể tên các nhà máy đóng tàu của Hải Phòng.</a:t>
            </a:r>
            <a:endParaRPr lang="en-US" sz="3200" dirty="0">
              <a:solidFill>
                <a:srgbClr val="FF0000"/>
              </a:solidFill>
              <a:effectLst/>
              <a:latin typeface="#9Slide03 AmpleSoft Bold" panose="02000000000000000000" pitchFamily="2" charset="0"/>
              <a:ea typeface="Times New Roman" panose="02020603050405020304" pitchFamily="18" charset="0"/>
            </a:endParaRPr>
          </a:p>
        </p:txBody>
      </p:sp>
      <p:sp>
        <p:nvSpPr>
          <p:cNvPr id="18" name="TextBox 17">
            <a:extLst>
              <a:ext uri="{FF2B5EF4-FFF2-40B4-BE49-F238E27FC236}">
                <a16:creationId xmlns:a16="http://schemas.microsoft.com/office/drawing/2014/main" id="{5F3C9F11-48F8-4631-B21B-05F7981A451E}"/>
              </a:ext>
            </a:extLst>
          </p:cNvPr>
          <p:cNvSpPr txBox="1"/>
          <p:nvPr/>
        </p:nvSpPr>
        <p:spPr>
          <a:xfrm>
            <a:off x="4445265" y="4964155"/>
            <a:ext cx="7214752" cy="1077218"/>
          </a:xfrm>
          <a:prstGeom prst="rect">
            <a:avLst/>
          </a:prstGeom>
          <a:noFill/>
        </p:spPr>
        <p:txBody>
          <a:bodyPr wrap="square">
            <a:spAutoFit/>
          </a:bodyPr>
          <a:lstStyle/>
          <a:p>
            <a:pPr marL="0" marR="0" algn="just">
              <a:spcBef>
                <a:spcPts val="0"/>
              </a:spcBef>
              <a:spcAft>
                <a:spcPts val="0"/>
              </a:spcAft>
            </a:pPr>
            <a:r>
              <a:rPr lang="nl-NL" sz="3200" i="1" dirty="0">
                <a:solidFill>
                  <a:schemeClr val="accent6">
                    <a:lumMod val="50000"/>
                  </a:schemeClr>
                </a:solidFill>
                <a:effectLst/>
                <a:latin typeface="#9Slide03 AmpleSoft Bold" panose="02000000000000000000" pitchFamily="2" charset="0"/>
                <a:ea typeface="Times New Roman" panose="02020603050405020304" pitchFamily="18" charset="0"/>
              </a:rPr>
              <a:t>Kể tên các sản phẩm của ngành đóng tàu ở Hải Phòng.</a:t>
            </a:r>
            <a:endParaRPr lang="en-US" sz="3200" dirty="0">
              <a:solidFill>
                <a:schemeClr val="accent6">
                  <a:lumMod val="50000"/>
                </a:schemeClr>
              </a:solidFill>
              <a:effectLst/>
              <a:latin typeface="#9Slide03 AmpleSoft Bold" panose="02000000000000000000" pitchFamily="2" charset="0"/>
              <a:ea typeface="Times New Roman" panose="02020603050405020304" pitchFamily="18" charset="0"/>
            </a:endParaRPr>
          </a:p>
        </p:txBody>
      </p:sp>
      <p:sp>
        <p:nvSpPr>
          <p:cNvPr id="19" name="椭圆 77">
            <a:extLst>
              <a:ext uri="{FF2B5EF4-FFF2-40B4-BE49-F238E27FC236}">
                <a16:creationId xmlns:a16="http://schemas.microsoft.com/office/drawing/2014/main" id="{57AE2224-28D4-4518-A0F2-4B49379ECF1D}"/>
              </a:ext>
            </a:extLst>
          </p:cNvPr>
          <p:cNvSpPr/>
          <p:nvPr/>
        </p:nvSpPr>
        <p:spPr>
          <a:xfrm>
            <a:off x="4035757" y="5217052"/>
            <a:ext cx="267380" cy="23241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图片 74">
            <a:extLst>
              <a:ext uri="{FF2B5EF4-FFF2-40B4-BE49-F238E27FC236}">
                <a16:creationId xmlns:a16="http://schemas.microsoft.com/office/drawing/2014/main" id="{D1B28286-FA41-4316-A899-3FEE06F64A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309398" y="2923448"/>
            <a:ext cx="3894169" cy="4283386"/>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par>
                          <p:cTn id="11" fill="hold">
                            <p:stCondLst>
                              <p:cond delay="2000"/>
                            </p:stCondLst>
                            <p:childTnLst>
                              <p:par>
                                <p:cTn id="12" presetID="2" presetClass="entr" presetSubtype="4" fill="hold" grpId="0" nodeType="afterEffect">
                                  <p:stCondLst>
                                    <p:cond delay="0"/>
                                  </p:stCondLst>
                                  <p:childTnLst>
                                    <p:set>
                                      <p:cBhvr>
                                        <p:cTn id="13" dur="1" fill="hold">
                                          <p:stCondLst>
                                            <p:cond delay="0"/>
                                          </p:stCondLst>
                                        </p:cTn>
                                        <p:tgtEl>
                                          <p:spTgt spid="67"/>
                                        </p:tgtEl>
                                        <p:attrNameLst>
                                          <p:attrName>style.visibility</p:attrName>
                                        </p:attrNameLst>
                                      </p:cBhvr>
                                      <p:to>
                                        <p:strVal val="visible"/>
                                      </p:to>
                                    </p:set>
                                    <p:anim calcmode="lin" valueType="num">
                                      <p:cBhvr additive="base">
                                        <p:cTn id="14" dur="500" fill="hold"/>
                                        <p:tgtEl>
                                          <p:spTgt spid="67"/>
                                        </p:tgtEl>
                                        <p:attrNameLst>
                                          <p:attrName>ppt_x</p:attrName>
                                        </p:attrNameLst>
                                      </p:cBhvr>
                                      <p:tavLst>
                                        <p:tav tm="0">
                                          <p:val>
                                            <p:strVal val="#ppt_x"/>
                                          </p:val>
                                        </p:tav>
                                        <p:tav tm="100000">
                                          <p:val>
                                            <p:strVal val="#ppt_x"/>
                                          </p:val>
                                        </p:tav>
                                      </p:tavLst>
                                    </p:anim>
                                    <p:anim calcmode="lin" valueType="num">
                                      <p:cBhvr additive="base">
                                        <p:cTn id="15" dur="500" fill="hold"/>
                                        <p:tgtEl>
                                          <p:spTgt spid="67"/>
                                        </p:tgtEl>
                                        <p:attrNameLst>
                                          <p:attrName>ppt_y</p:attrName>
                                        </p:attrNameLst>
                                      </p:cBhvr>
                                      <p:tavLst>
                                        <p:tav tm="0">
                                          <p:val>
                                            <p:strVal val="1+#ppt_h/2"/>
                                          </p:val>
                                        </p:tav>
                                        <p:tav tm="100000">
                                          <p:val>
                                            <p:strVal val="#ppt_y"/>
                                          </p:val>
                                        </p:tav>
                                      </p:tavLst>
                                    </p:anim>
                                  </p:childTnLst>
                                </p:cTn>
                              </p:par>
                            </p:childTnLst>
                          </p:cTn>
                        </p:par>
                        <p:par>
                          <p:cTn id="16" fill="hold">
                            <p:stCondLst>
                              <p:cond delay="2500"/>
                            </p:stCondLst>
                            <p:childTnLst>
                              <p:par>
                                <p:cTn id="17" presetID="53" presetClass="entr" presetSubtype="16"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77"/>
                                        </p:tgtEl>
                                        <p:attrNameLst>
                                          <p:attrName>style.visibility</p:attrName>
                                        </p:attrNameLst>
                                      </p:cBhvr>
                                      <p:to>
                                        <p:strVal val="visible"/>
                                      </p:to>
                                    </p:set>
                                    <p:animEffect transition="in" filter="wheel(1)">
                                      <p:cBhvr>
                                        <p:cTn id="26" dur="2000"/>
                                        <p:tgtEl>
                                          <p:spTgt spid="7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78"/>
                                        </p:tgtEl>
                                        <p:attrNameLst>
                                          <p:attrName>style.visibility</p:attrName>
                                        </p:attrNameLst>
                                      </p:cBhvr>
                                      <p:to>
                                        <p:strVal val="visible"/>
                                      </p:to>
                                    </p:set>
                                    <p:animEffect transition="in" filter="wheel(1)">
                                      <p:cBhvr>
                                        <p:cTn id="34" dur="2000"/>
                                        <p:tgtEl>
                                          <p:spTgt spid="78"/>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heel(1)">
                                      <p:cBhvr>
                                        <p:cTn id="42" dur="2000"/>
                                        <p:tgtEl>
                                          <p:spTgt spid="19"/>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barn(inVertical)">
                                      <p:cBhvr>
                                        <p:cTn id="4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bldLvl="0" animBg="1"/>
      <p:bldP spid="77" grpId="0" bldLvl="0" animBg="1"/>
      <p:bldP spid="78" grpId="0" bldLvl="0" animBg="1"/>
      <p:bldP spid="14" grpId="0"/>
      <p:bldP spid="16" grpId="0"/>
      <p:bldP spid="18" grpId="0"/>
      <p:bldP spid="19"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Map&#10;&#10;Description automatically generated">
            <a:extLst>
              <a:ext uri="{FF2B5EF4-FFF2-40B4-BE49-F238E27FC236}">
                <a16:creationId xmlns:a16="http://schemas.microsoft.com/office/drawing/2014/main" id="{CCD95EFF-34B8-42F0-A499-2F677C2E35AA}"/>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332420" y="154330"/>
            <a:ext cx="11476992" cy="6277352"/>
          </a:xfrm>
          <a:prstGeom prst="rect">
            <a:avLst/>
          </a:prstGeom>
        </p:spPr>
      </p:pic>
      <p:pic>
        <p:nvPicPr>
          <p:cNvPr id="28" name="Picture 27" descr="Diagram&#10;&#10;Description automatically generated">
            <a:extLst>
              <a:ext uri="{FF2B5EF4-FFF2-40B4-BE49-F238E27FC236}">
                <a16:creationId xmlns:a16="http://schemas.microsoft.com/office/drawing/2014/main" id="{DCC35D35-92D6-48B1-BBFC-19B125E87B7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527" b="89712" l="10000" r="91389">
                        <a14:foregroundMark x1="51944" y1="25103" x2="51944" y2="25103"/>
                        <a14:foregroundMark x1="56389" y1="23045" x2="53611" y2="58025"/>
                        <a14:foregroundMark x1="52500" y1="27160" x2="52500" y2="27160"/>
                        <a14:foregroundMark x1="50556" y1="37449" x2="50556" y2="37449"/>
                        <a14:foregroundMark x1="48333" y1="46914" x2="48333" y2="46914"/>
                        <a14:foregroundMark x1="50000" y1="36214" x2="48333" y2="44033"/>
                        <a14:foregroundMark x1="58889" y1="45679" x2="60000" y2="46914"/>
                        <a14:foregroundMark x1="61667" y1="38683" x2="61667" y2="38683"/>
                        <a14:foregroundMark x1="63611" y1="40741" x2="63611" y2="40741"/>
                        <a14:foregroundMark x1="60278" y1="29218" x2="60278" y2="29218"/>
                        <a14:foregroundMark x1="55278" y1="19753" x2="55278" y2="19753"/>
                        <a14:foregroundMark x1="54167" y1="10288" x2="54167" y2="10288"/>
                        <a14:foregroundMark x1="54722" y1="16872" x2="54722" y2="16872"/>
                        <a14:foregroundMark x1="54722" y1="12757" x2="54722" y2="12757"/>
                        <a14:foregroundMark x1="54167" y1="4527" x2="54167" y2="4527"/>
                        <a14:foregroundMark x1="54444" y1="8642" x2="54444" y2="10700"/>
                        <a14:foregroundMark x1="54444" y1="13580" x2="54444" y2="16049"/>
                        <a14:foregroundMark x1="54444" y1="18107" x2="55556" y2="23045"/>
                        <a14:foregroundMark x1="55556" y1="14403" x2="55556" y2="14403"/>
                        <a14:foregroundMark x1="54444" y1="8642" x2="54444" y2="8642"/>
                        <a14:foregroundMark x1="54167" y1="6173" x2="54167" y2="6173"/>
                        <a14:foregroundMark x1="54167" y1="6173" x2="54167" y2="6173"/>
                        <a14:foregroundMark x1="53611" y1="6173" x2="53611" y2="9465"/>
                        <a14:foregroundMark x1="54444" y1="11523" x2="54444" y2="13580"/>
                        <a14:foregroundMark x1="81111" y1="73251" x2="81111" y2="73251"/>
                        <a14:foregroundMark x1="91389" y1="65844" x2="91389" y2="65844"/>
                        <a14:foregroundMark x1="87778" y1="62551" x2="87778" y2="62551"/>
                        <a14:foregroundMark x1="90556" y1="62551" x2="90556" y2="62551"/>
                        <a14:foregroundMark x1="80833" y1="71605" x2="79167" y2="71605"/>
                        <a14:foregroundMark x1="81389" y1="69959" x2="79167" y2="74486"/>
                        <a14:foregroundMark x1="46944" y1="65021" x2="44444" y2="72840"/>
                        <a14:foregroundMark x1="69444" y1="55144" x2="69444" y2="55144"/>
                        <a14:foregroundMark x1="80278" y1="45679" x2="76389" y2="61728"/>
                        <a14:foregroundMark x1="81111" y1="48148" x2="84722" y2="64609"/>
                        <a14:foregroundMark x1="80000" y1="43210" x2="80000" y2="43210"/>
                        <a14:foregroundMark x1="81944" y1="52675" x2="87500" y2="60494"/>
                        <a14:foregroundMark x1="83611" y1="47325" x2="90556" y2="63374"/>
                        <a14:foregroundMark x1="81111" y1="43210" x2="81111" y2="43210"/>
                        <a14:foregroundMark x1="80278" y1="41975" x2="80278" y2="41975"/>
                        <a14:foregroundMark x1="80278" y1="40741" x2="80278" y2="40741"/>
                        <a14:foregroundMark x1="80278" y1="40741" x2="80278" y2="40741"/>
                        <a14:foregroundMark x1="41667" y1="44033" x2="41667" y2="44033"/>
                        <a14:foregroundMark x1="43611" y1="41564" x2="43611" y2="41564"/>
                        <a14:foregroundMark x1="60833" y1="34979" x2="62500" y2="35391"/>
                        <a14:foregroundMark x1="63889" y1="40329" x2="63889" y2="44444"/>
                        <a14:foregroundMark x1="66389" y1="52675" x2="68333" y2="55144"/>
                        <a14:foregroundMark x1="46389" y1="33745" x2="46389" y2="33745"/>
                        <a14:foregroundMark x1="45000" y1="37860" x2="45000" y2="37860"/>
                      </a14:backgroundRemoval>
                    </a14:imgEffect>
                  </a14:imgLayer>
                </a14:imgProps>
              </a:ext>
              <a:ext uri="{28A0092B-C50C-407E-A947-70E740481C1C}">
                <a14:useLocalDpi xmlns:a14="http://schemas.microsoft.com/office/drawing/2010/main" val="0"/>
              </a:ext>
            </a:extLst>
          </a:blip>
          <a:stretch>
            <a:fillRect/>
          </a:stretch>
        </p:blipFill>
        <p:spPr>
          <a:xfrm>
            <a:off x="7064695" y="3868917"/>
            <a:ext cx="5249504" cy="3543416"/>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sp>
        <p:nvSpPr>
          <p:cNvPr id="2" name="Freeform 5"/>
          <p:cNvSpPr/>
          <p:nvPr/>
        </p:nvSpPr>
        <p:spPr bwMode="auto">
          <a:xfrm>
            <a:off x="941696" y="2593075"/>
            <a:ext cx="2425899" cy="21644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tx1">
              <a:lumMod val="85000"/>
              <a:lumOff val="15000"/>
            </a:schemeClr>
          </a:solidFill>
          <a:ln w="9525" cap="flat">
            <a:noFill/>
            <a:prstDash val="solid"/>
            <a:miter lim="800000"/>
          </a:ln>
        </p:spPr>
        <p:txBody>
          <a:bodyPr vert="horz" wrap="square" lIns="128573" tIns="64286" rIns="128573" bIns="64286" numCol="1" anchor="t" anchorCtr="0" compatLnSpc="1"/>
          <a:lstStyle/>
          <a:p>
            <a:pPr>
              <a:lnSpc>
                <a:spcPct val="120000"/>
              </a:lnSpc>
            </a:pPr>
            <a:endParaRPr lang="zh-CN" altLang="en-US">
              <a:latin typeface="Arial" panose="020B0604020202020204" pitchFamily="34" charset="0"/>
              <a:ea typeface="微软雅黑" panose="020B0503020204020204" charset="-122"/>
              <a:cs typeface="+mn-ea"/>
              <a:sym typeface="Arial" panose="020B0604020202020204" pitchFamily="34" charset="0"/>
            </a:endParaRPr>
          </a:p>
        </p:txBody>
      </p:sp>
      <p:sp>
        <p:nvSpPr>
          <p:cNvPr id="7" name="圆角矩形 6"/>
          <p:cNvSpPr/>
          <p:nvPr/>
        </p:nvSpPr>
        <p:spPr>
          <a:xfrm>
            <a:off x="4286250" y="827044"/>
            <a:ext cx="7014767" cy="987610"/>
          </a:xfrm>
          <a:prstGeom prst="roundRect">
            <a:avLst>
              <a:gd name="adj" fmla="val 20638"/>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tx1">
                  <a:lumMod val="75000"/>
                  <a:lumOff val="25000"/>
                </a:schemeClr>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0" name="Freeform 5"/>
          <p:cNvSpPr/>
          <p:nvPr/>
        </p:nvSpPr>
        <p:spPr bwMode="auto">
          <a:xfrm>
            <a:off x="3429606" y="1535999"/>
            <a:ext cx="769860" cy="4370538"/>
          </a:xfrm>
          <a:custGeom>
            <a:avLst/>
            <a:gdLst>
              <a:gd name="T0" fmla="*/ 1999 w 3544"/>
              <a:gd name="T1" fmla="*/ 9150 h 14563"/>
              <a:gd name="T2" fmla="*/ 1999 w 3544"/>
              <a:gd name="T3" fmla="*/ 12306 h 14563"/>
              <a:gd name="T4" fmla="*/ 2353 w 3544"/>
              <a:gd name="T5" fmla="*/ 13628 h 14563"/>
              <a:gd name="T6" fmla="*/ 3544 w 3544"/>
              <a:gd name="T7" fmla="*/ 14112 h 14563"/>
              <a:gd name="T8" fmla="*/ 3544 w 3544"/>
              <a:gd name="T9" fmla="*/ 14563 h 14563"/>
              <a:gd name="T10" fmla="*/ 1933 w 3544"/>
              <a:gd name="T11" fmla="*/ 14016 h 14563"/>
              <a:gd name="T12" fmla="*/ 1419 w 3544"/>
              <a:gd name="T13" fmla="*/ 12050 h 14563"/>
              <a:gd name="T14" fmla="*/ 1419 w 3544"/>
              <a:gd name="T15" fmla="*/ 9279 h 14563"/>
              <a:gd name="T16" fmla="*/ 1160 w 3544"/>
              <a:gd name="T17" fmla="*/ 8022 h 14563"/>
              <a:gd name="T18" fmla="*/ 0 w 3544"/>
              <a:gd name="T19" fmla="*/ 7475 h 14563"/>
              <a:gd name="T20" fmla="*/ 0 w 3544"/>
              <a:gd name="T21" fmla="*/ 7088 h 14563"/>
              <a:gd name="T22" fmla="*/ 1127 w 3544"/>
              <a:gd name="T23" fmla="*/ 6571 h 14563"/>
              <a:gd name="T24" fmla="*/ 1419 w 3544"/>
              <a:gd name="T25" fmla="*/ 5284 h 14563"/>
              <a:gd name="T26" fmla="*/ 1419 w 3544"/>
              <a:gd name="T27" fmla="*/ 2513 h 14563"/>
              <a:gd name="T28" fmla="*/ 1933 w 3544"/>
              <a:gd name="T29" fmla="*/ 547 h 14563"/>
              <a:gd name="T30" fmla="*/ 3544 w 3544"/>
              <a:gd name="T31" fmla="*/ 0 h 14563"/>
              <a:gd name="T32" fmla="*/ 3544 w 3544"/>
              <a:gd name="T33" fmla="*/ 451 h 14563"/>
              <a:gd name="T34" fmla="*/ 2353 w 3544"/>
              <a:gd name="T35" fmla="*/ 902 h 14563"/>
              <a:gd name="T36" fmla="*/ 1999 w 3544"/>
              <a:gd name="T37" fmla="*/ 2254 h 14563"/>
              <a:gd name="T38" fmla="*/ 1999 w 3544"/>
              <a:gd name="T39" fmla="*/ 5413 h 14563"/>
              <a:gd name="T40" fmla="*/ 580 w 3544"/>
              <a:gd name="T41" fmla="*/ 7275 h 14563"/>
              <a:gd name="T42" fmla="*/ 580 w 3544"/>
              <a:gd name="T43" fmla="*/ 7304 h 14563"/>
              <a:gd name="T44" fmla="*/ 1999 w 3544"/>
              <a:gd name="T45" fmla="*/ 9150 h 14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44" h="14563">
                <a:moveTo>
                  <a:pt x="1999" y="9150"/>
                </a:moveTo>
                <a:lnTo>
                  <a:pt x="1999" y="12306"/>
                </a:lnTo>
                <a:cubicBezTo>
                  <a:pt x="1999" y="12867"/>
                  <a:pt x="2117" y="13306"/>
                  <a:pt x="2353" y="13628"/>
                </a:cubicBezTo>
                <a:cubicBezTo>
                  <a:pt x="2590" y="13950"/>
                  <a:pt x="2986" y="14112"/>
                  <a:pt x="3544" y="14112"/>
                </a:cubicBezTo>
                <a:lnTo>
                  <a:pt x="3544" y="14563"/>
                </a:lnTo>
                <a:cubicBezTo>
                  <a:pt x="2815" y="14563"/>
                  <a:pt x="2276" y="14379"/>
                  <a:pt x="1933" y="14016"/>
                </a:cubicBezTo>
                <a:cubicBezTo>
                  <a:pt x="1589" y="13650"/>
                  <a:pt x="1419" y="12993"/>
                  <a:pt x="1419" y="12050"/>
                </a:cubicBezTo>
                <a:lnTo>
                  <a:pt x="1419" y="9279"/>
                </a:lnTo>
                <a:cubicBezTo>
                  <a:pt x="1419" y="8762"/>
                  <a:pt x="1333" y="8344"/>
                  <a:pt x="1160" y="8022"/>
                </a:cubicBezTo>
                <a:cubicBezTo>
                  <a:pt x="990" y="7701"/>
                  <a:pt x="602" y="7516"/>
                  <a:pt x="0" y="7475"/>
                </a:cubicBezTo>
                <a:lnTo>
                  <a:pt x="0" y="7088"/>
                </a:lnTo>
                <a:cubicBezTo>
                  <a:pt x="558" y="7002"/>
                  <a:pt x="935" y="6829"/>
                  <a:pt x="1127" y="6571"/>
                </a:cubicBezTo>
                <a:cubicBezTo>
                  <a:pt x="1322" y="6315"/>
                  <a:pt x="1419" y="5883"/>
                  <a:pt x="1419" y="5284"/>
                </a:cubicBezTo>
                <a:lnTo>
                  <a:pt x="1419" y="2513"/>
                </a:lnTo>
                <a:cubicBezTo>
                  <a:pt x="1419" y="1567"/>
                  <a:pt x="1589" y="913"/>
                  <a:pt x="1933" y="547"/>
                </a:cubicBezTo>
                <a:cubicBezTo>
                  <a:pt x="2276" y="181"/>
                  <a:pt x="2815" y="0"/>
                  <a:pt x="3544" y="0"/>
                </a:cubicBezTo>
                <a:lnTo>
                  <a:pt x="3544" y="451"/>
                </a:lnTo>
                <a:cubicBezTo>
                  <a:pt x="2986" y="451"/>
                  <a:pt x="2590" y="602"/>
                  <a:pt x="2353" y="902"/>
                </a:cubicBezTo>
                <a:cubicBezTo>
                  <a:pt x="2117" y="1201"/>
                  <a:pt x="1999" y="1652"/>
                  <a:pt x="1999" y="2254"/>
                </a:cubicBezTo>
                <a:lnTo>
                  <a:pt x="1999" y="5413"/>
                </a:lnTo>
                <a:cubicBezTo>
                  <a:pt x="1999" y="6265"/>
                  <a:pt x="1592" y="7275"/>
                  <a:pt x="580" y="7275"/>
                </a:cubicBezTo>
                <a:lnTo>
                  <a:pt x="580" y="7304"/>
                </a:lnTo>
                <a:cubicBezTo>
                  <a:pt x="1565" y="7304"/>
                  <a:pt x="1999" y="8309"/>
                  <a:pt x="1999" y="9150"/>
                </a:cubicBezTo>
                <a:close/>
              </a:path>
            </a:pathLst>
          </a:custGeom>
          <a:solidFill>
            <a:schemeClr val="tx1">
              <a:lumMod val="75000"/>
              <a:lumOff val="25000"/>
            </a:schemeClr>
          </a:solidFill>
          <a:ln>
            <a:noFill/>
          </a:ln>
        </p:spPr>
        <p:txBody>
          <a:bodyPr vert="horz" wrap="square" lIns="128573" tIns="64286" rIns="128573" bIns="64286" numCol="1" anchor="t" anchorCtr="0" compatLnSpc="1"/>
          <a:lstStyle/>
          <a:p>
            <a:pPr>
              <a:lnSpc>
                <a:spcPct val="120000"/>
              </a:lnSpc>
            </a:pPr>
            <a:endParaRPr lang="zh-CN" altLang="en-US">
              <a:latin typeface="Arial" panose="020B0604020202020204" pitchFamily="34" charset="0"/>
              <a:ea typeface="微软雅黑" panose="020B0503020204020204" charset="-122"/>
              <a:cs typeface="+mn-ea"/>
              <a:sym typeface="Arial" panose="020B0604020202020204" pitchFamily="34" charset="0"/>
            </a:endParaRPr>
          </a:p>
        </p:txBody>
      </p:sp>
      <p:sp>
        <p:nvSpPr>
          <p:cNvPr id="11" name="圆角矩形 10"/>
          <p:cNvSpPr/>
          <p:nvPr/>
        </p:nvSpPr>
        <p:spPr>
          <a:xfrm>
            <a:off x="4333539" y="2100255"/>
            <a:ext cx="7026221" cy="1181194"/>
          </a:xfrm>
          <a:prstGeom prst="roundRect">
            <a:avLst>
              <a:gd name="adj" fmla="val 25274"/>
            </a:avLst>
          </a:prstGeom>
          <a:solidFill>
            <a:srgbClr val="C30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tx1">
                  <a:lumMod val="75000"/>
                  <a:lumOff val="25000"/>
                </a:schemeClr>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2" name="圆角矩形 11"/>
          <p:cNvSpPr/>
          <p:nvPr/>
        </p:nvSpPr>
        <p:spPr>
          <a:xfrm>
            <a:off x="4381920" y="3417111"/>
            <a:ext cx="6919097" cy="1367094"/>
          </a:xfrm>
          <a:prstGeom prst="roundRect">
            <a:avLst>
              <a:gd name="adj" fmla="val 2527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tx1">
                  <a:lumMod val="75000"/>
                  <a:lumOff val="25000"/>
                </a:schemeClr>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3" name="圆角矩形 12"/>
          <p:cNvSpPr/>
          <p:nvPr/>
        </p:nvSpPr>
        <p:spPr>
          <a:xfrm>
            <a:off x="4370025" y="4915003"/>
            <a:ext cx="6953250" cy="1444854"/>
          </a:xfrm>
          <a:prstGeom prst="roundRect">
            <a:avLst>
              <a:gd name="adj" fmla="val 2682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tx1">
                  <a:lumMod val="75000"/>
                  <a:lumOff val="25000"/>
                </a:schemeClr>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20" name="Text Box 9">
            <a:extLst>
              <a:ext uri="{FF2B5EF4-FFF2-40B4-BE49-F238E27FC236}">
                <a16:creationId xmlns:a16="http://schemas.microsoft.com/office/drawing/2014/main" id="{1C9E245E-C9F8-4818-99A2-80E659EA2258}"/>
              </a:ext>
            </a:extLst>
          </p:cNvPr>
          <p:cNvSpPr txBox="1">
            <a:spLocks noChangeArrowheads="1"/>
          </p:cNvSpPr>
          <p:nvPr/>
        </p:nvSpPr>
        <p:spPr bwMode="auto">
          <a:xfrm>
            <a:off x="1158379" y="2807655"/>
            <a:ext cx="20002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spcBef>
                <a:spcPct val="50000"/>
              </a:spcBef>
            </a:pPr>
            <a:r>
              <a:rPr lang="vi-VN" altLang="en-US" sz="3200" b="1" dirty="0">
                <a:solidFill>
                  <a:schemeClr val="bg1"/>
                </a:solidFill>
                <a:latin typeface="#9Slide03 AmpleSoft Bold" panose="02000000000000000000" pitchFamily="2" charset="0"/>
              </a:rPr>
              <a:t>Công nghiệp đóng t</a:t>
            </a:r>
            <a:r>
              <a:rPr lang="vi-VN" altLang="en-US" sz="3200" b="1" dirty="0">
                <a:solidFill>
                  <a:schemeClr val="bg1"/>
                </a:solidFill>
                <a:latin typeface="#9Slide03 AmpleSoft Bold" panose="02000000000000000000" pitchFamily="2" charset="0"/>
                <a:cs typeface="Times New Roman" panose="02020603050405020304" pitchFamily="18" charset="0"/>
              </a:rPr>
              <a:t>à</a:t>
            </a:r>
            <a:r>
              <a:rPr lang="vi-VN" altLang="en-US" sz="3200" b="1" dirty="0">
                <a:solidFill>
                  <a:schemeClr val="bg1"/>
                </a:solidFill>
                <a:latin typeface="#9Slide03 AmpleSoft Bold" panose="02000000000000000000" pitchFamily="2" charset="0"/>
              </a:rPr>
              <a:t>u</a:t>
            </a:r>
            <a:endParaRPr lang="en-US" altLang="en-US" sz="3200" b="1" dirty="0">
              <a:solidFill>
                <a:schemeClr val="bg1"/>
              </a:solidFill>
              <a:latin typeface="#9Slide03 AmpleSoft Bold" panose="02000000000000000000" pitchFamily="2" charset="0"/>
              <a:cs typeface="Times New Roman" panose="02020603050405020304" pitchFamily="18" charset="0"/>
            </a:endParaRPr>
          </a:p>
        </p:txBody>
      </p:sp>
      <p:sp>
        <p:nvSpPr>
          <p:cNvPr id="21" name="Text Box 10">
            <a:extLst>
              <a:ext uri="{FF2B5EF4-FFF2-40B4-BE49-F238E27FC236}">
                <a16:creationId xmlns:a16="http://schemas.microsoft.com/office/drawing/2014/main" id="{BCC3193A-516E-4DDB-83E4-D6D747E1905D}"/>
              </a:ext>
            </a:extLst>
          </p:cNvPr>
          <p:cNvSpPr txBox="1">
            <a:spLocks noChangeArrowheads="1"/>
          </p:cNvSpPr>
          <p:nvPr/>
        </p:nvSpPr>
        <p:spPr bwMode="auto">
          <a:xfrm>
            <a:off x="5616180" y="1056367"/>
            <a:ext cx="5684837" cy="461963"/>
          </a:xfrm>
          <a:prstGeom prst="rect">
            <a:avLst/>
          </a:prstGeom>
          <a:noFill/>
          <a:ln>
            <a:noFill/>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hangingPunct="0">
              <a:spcBef>
                <a:spcPct val="50000"/>
              </a:spcBef>
              <a:defRPr/>
            </a:pPr>
            <a:r>
              <a:rPr lang="vi-VN" altLang="en-US" sz="2400" dirty="0">
                <a:latin typeface="#9Slide03 AmpleSoft Bold" panose="02000000000000000000" pitchFamily="2" charset="0"/>
              </a:rPr>
              <a:t>Chiếm vị trí quan trọng nhất</a:t>
            </a:r>
            <a:r>
              <a:rPr lang="en-US" altLang="en-US" sz="2400" dirty="0">
                <a:latin typeface="#9Slide03 AmpleSoft Bold" panose="02000000000000000000" pitchFamily="2" charset="0"/>
              </a:rPr>
              <a:t> </a:t>
            </a:r>
          </a:p>
        </p:txBody>
      </p:sp>
      <p:sp>
        <p:nvSpPr>
          <p:cNvPr id="22" name="Text Box 11">
            <a:extLst>
              <a:ext uri="{FF2B5EF4-FFF2-40B4-BE49-F238E27FC236}">
                <a16:creationId xmlns:a16="http://schemas.microsoft.com/office/drawing/2014/main" id="{1A08FF89-E4D0-44CD-851C-A1E1B61F8B51}"/>
              </a:ext>
            </a:extLst>
          </p:cNvPr>
          <p:cNvSpPr txBox="1">
            <a:spLocks noChangeArrowheads="1"/>
          </p:cNvSpPr>
          <p:nvPr/>
        </p:nvSpPr>
        <p:spPr bwMode="auto">
          <a:xfrm>
            <a:off x="6094412" y="3564994"/>
            <a:ext cx="5715000" cy="457200"/>
          </a:xfrm>
          <a:prstGeom prst="rect">
            <a:avLst/>
          </a:prstGeom>
          <a:noFill/>
          <a:ln>
            <a:noFill/>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hangingPunct="0">
              <a:spcBef>
                <a:spcPct val="50000"/>
              </a:spcBef>
              <a:defRPr/>
            </a:pPr>
            <a:r>
              <a:rPr lang="en-US" altLang="en-US" sz="2400" dirty="0">
                <a:latin typeface="#9Slide03 AmpleSoft Bold" panose="02000000000000000000" pitchFamily="2" charset="0"/>
              </a:rPr>
              <a:t>C</a:t>
            </a:r>
            <a:r>
              <a:rPr lang="vi-VN" altLang="en-US" sz="2400" dirty="0">
                <a:latin typeface="#9Slide03 AmpleSoft Bold" panose="02000000000000000000" pitchFamily="2" charset="0"/>
              </a:rPr>
              <a:t>ông việc chính nhà máy </a:t>
            </a:r>
            <a:r>
              <a:rPr lang="en-US" altLang="en-US" sz="2400" dirty="0">
                <a:latin typeface="#9Slide03 AmpleSoft Bold" panose="02000000000000000000" pitchFamily="2" charset="0"/>
              </a:rPr>
              <a:t>:</a:t>
            </a:r>
          </a:p>
        </p:txBody>
      </p:sp>
      <p:sp>
        <p:nvSpPr>
          <p:cNvPr id="23" name="Text Box 12">
            <a:extLst>
              <a:ext uri="{FF2B5EF4-FFF2-40B4-BE49-F238E27FC236}">
                <a16:creationId xmlns:a16="http://schemas.microsoft.com/office/drawing/2014/main" id="{9B5D1DA9-1A01-45F0-B206-587642079E8B}"/>
              </a:ext>
            </a:extLst>
          </p:cNvPr>
          <p:cNvSpPr txBox="1">
            <a:spLocks noChangeArrowheads="1"/>
          </p:cNvSpPr>
          <p:nvPr/>
        </p:nvSpPr>
        <p:spPr bwMode="auto">
          <a:xfrm>
            <a:off x="5584941" y="2102759"/>
            <a:ext cx="5238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50000"/>
              </a:spcBef>
            </a:pPr>
            <a:r>
              <a:rPr lang="en-US" altLang="en-US" sz="2400" dirty="0" err="1">
                <a:solidFill>
                  <a:schemeClr val="bg1"/>
                </a:solidFill>
                <a:latin typeface="#9Slide03 AmpleSoft Bold" panose="02000000000000000000" pitchFamily="2" charset="0"/>
              </a:rPr>
              <a:t>Tê</a:t>
            </a:r>
            <a:r>
              <a:rPr lang="vi-VN" altLang="en-US" sz="2400" dirty="0">
                <a:solidFill>
                  <a:schemeClr val="bg1"/>
                </a:solidFill>
                <a:latin typeface="#9Slide03 AmpleSoft Bold" panose="02000000000000000000" pitchFamily="2" charset="0"/>
              </a:rPr>
              <a:t>n một số nhà m</a:t>
            </a:r>
            <a:r>
              <a:rPr lang="en-US" altLang="en-US" sz="2400" dirty="0">
                <a:solidFill>
                  <a:schemeClr val="bg1"/>
                </a:solidFill>
                <a:latin typeface="#9Slide03 AmpleSoft Bold" panose="02000000000000000000" pitchFamily="2" charset="0"/>
              </a:rPr>
              <a:t>á</a:t>
            </a:r>
            <a:r>
              <a:rPr lang="vi-VN" altLang="en-US" sz="2400" dirty="0">
                <a:solidFill>
                  <a:schemeClr val="bg1"/>
                </a:solidFill>
                <a:latin typeface="#9Slide03 AmpleSoft Bold" panose="02000000000000000000" pitchFamily="2" charset="0"/>
              </a:rPr>
              <a:t>y đóng tàu:</a:t>
            </a:r>
            <a:endParaRPr lang="en-US" altLang="en-US" sz="2400" dirty="0">
              <a:solidFill>
                <a:schemeClr val="bg1"/>
              </a:solidFill>
              <a:latin typeface="#9Slide03 AmpleSoft Bold" panose="02000000000000000000" pitchFamily="2" charset="0"/>
            </a:endParaRPr>
          </a:p>
        </p:txBody>
      </p:sp>
      <p:sp>
        <p:nvSpPr>
          <p:cNvPr id="24" name="Text Box 16">
            <a:extLst>
              <a:ext uri="{FF2B5EF4-FFF2-40B4-BE49-F238E27FC236}">
                <a16:creationId xmlns:a16="http://schemas.microsoft.com/office/drawing/2014/main" id="{2BAFDCBD-BC13-4C69-A743-DC82B307FD0D}"/>
              </a:ext>
            </a:extLst>
          </p:cNvPr>
          <p:cNvSpPr txBox="1">
            <a:spLocks noChangeArrowheads="1"/>
          </p:cNvSpPr>
          <p:nvPr/>
        </p:nvSpPr>
        <p:spPr bwMode="auto">
          <a:xfrm>
            <a:off x="4772737" y="2643478"/>
            <a:ext cx="685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50000"/>
              </a:spcBef>
            </a:pPr>
            <a:r>
              <a:rPr lang="vi-VN" altLang="en-US" sz="2400" dirty="0">
                <a:solidFill>
                  <a:schemeClr val="accent4">
                    <a:lumMod val="20000"/>
                    <a:lumOff val="80000"/>
                  </a:schemeClr>
                </a:solidFill>
                <a:latin typeface="#9Slide03 AmpleSoft Bold" panose="02000000000000000000" pitchFamily="2" charset="0"/>
              </a:rPr>
              <a:t>Bạch Đằng, cơ khí Hạ Long, cơ khí Hải Phòng</a:t>
            </a:r>
            <a:endParaRPr lang="en-US" altLang="en-US" sz="2400" dirty="0">
              <a:solidFill>
                <a:schemeClr val="accent4">
                  <a:lumMod val="20000"/>
                  <a:lumOff val="80000"/>
                </a:schemeClr>
              </a:solidFill>
              <a:latin typeface="#9Slide03 AmpleSoft Bold" panose="02000000000000000000" pitchFamily="2" charset="0"/>
              <a:cs typeface="Times New Roman" panose="02020603050405020304" pitchFamily="18" charset="0"/>
            </a:endParaRPr>
          </a:p>
        </p:txBody>
      </p:sp>
      <p:sp>
        <p:nvSpPr>
          <p:cNvPr id="25" name="Text Box 17">
            <a:extLst>
              <a:ext uri="{FF2B5EF4-FFF2-40B4-BE49-F238E27FC236}">
                <a16:creationId xmlns:a16="http://schemas.microsoft.com/office/drawing/2014/main" id="{8CDC2B42-0DFF-46E1-97B0-88538B3F749E}"/>
              </a:ext>
            </a:extLst>
          </p:cNvPr>
          <p:cNvSpPr txBox="1">
            <a:spLocks noChangeArrowheads="1"/>
          </p:cNvSpPr>
          <p:nvPr/>
        </p:nvSpPr>
        <p:spPr bwMode="auto">
          <a:xfrm>
            <a:off x="4843987" y="4091251"/>
            <a:ext cx="6953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50000"/>
              </a:spcBef>
            </a:pPr>
            <a:r>
              <a:rPr lang="vi-VN" altLang="en-US" sz="2400" dirty="0">
                <a:solidFill>
                  <a:srgbClr val="0070C0"/>
                </a:solidFill>
                <a:latin typeface="#9Slide03 AmpleSoft Bold" panose="02000000000000000000" pitchFamily="2" charset="0"/>
              </a:rPr>
              <a:t>Đóng mới sửa chữa các phương tiện đi biển.</a:t>
            </a:r>
            <a:endParaRPr lang="en-US" altLang="en-US" sz="2400" dirty="0">
              <a:solidFill>
                <a:srgbClr val="0070C0"/>
              </a:solidFill>
              <a:latin typeface="#9Slide03 AmpleSoft Bold" panose="02000000000000000000" pitchFamily="2" charset="0"/>
              <a:cs typeface="Times New Roman" panose="02020603050405020304" pitchFamily="18" charset="0"/>
            </a:endParaRPr>
          </a:p>
        </p:txBody>
      </p:sp>
      <p:sp>
        <p:nvSpPr>
          <p:cNvPr id="26" name="Text Box 18">
            <a:extLst>
              <a:ext uri="{FF2B5EF4-FFF2-40B4-BE49-F238E27FC236}">
                <a16:creationId xmlns:a16="http://schemas.microsoft.com/office/drawing/2014/main" id="{E15F386B-0584-406D-9D95-7BE708575653}"/>
              </a:ext>
            </a:extLst>
          </p:cNvPr>
          <p:cNvSpPr txBox="1">
            <a:spLocks noChangeArrowheads="1"/>
          </p:cNvSpPr>
          <p:nvPr/>
        </p:nvSpPr>
        <p:spPr bwMode="auto">
          <a:xfrm>
            <a:off x="4883571" y="5441291"/>
            <a:ext cx="606211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0" hangingPunct="0">
              <a:spcBef>
                <a:spcPct val="50000"/>
              </a:spcBef>
            </a:pPr>
            <a:r>
              <a:rPr lang="vi-VN" altLang="en-US" sz="2400" dirty="0">
                <a:solidFill>
                  <a:schemeClr val="accent4">
                    <a:lumMod val="20000"/>
                    <a:lumOff val="80000"/>
                  </a:schemeClr>
                </a:solidFill>
                <a:latin typeface="#9Slide03 AmpleSoft Bold" panose="02000000000000000000" pitchFamily="2" charset="0"/>
              </a:rPr>
              <a:t>Sà lan, ca nô, tàu đánh cá, tàu du lịch,tàu chở khách, tàu vận tải lớn</a:t>
            </a:r>
            <a:r>
              <a:rPr lang="en-US" altLang="en-US" sz="2400" dirty="0">
                <a:solidFill>
                  <a:schemeClr val="accent4">
                    <a:lumMod val="20000"/>
                    <a:lumOff val="80000"/>
                  </a:schemeClr>
                </a:solidFill>
                <a:latin typeface="#9Slide03 AmpleSoft Bold" panose="02000000000000000000" pitchFamily="2" charset="0"/>
              </a:rPr>
              <a:t>…</a:t>
            </a:r>
          </a:p>
        </p:txBody>
      </p:sp>
      <p:sp>
        <p:nvSpPr>
          <p:cNvPr id="27" name="Text Box 19">
            <a:extLst>
              <a:ext uri="{FF2B5EF4-FFF2-40B4-BE49-F238E27FC236}">
                <a16:creationId xmlns:a16="http://schemas.microsoft.com/office/drawing/2014/main" id="{FA0C5D34-F50A-4C5C-9D13-887A7EDE4F18}"/>
              </a:ext>
            </a:extLst>
          </p:cNvPr>
          <p:cNvSpPr txBox="1">
            <a:spLocks noChangeArrowheads="1"/>
          </p:cNvSpPr>
          <p:nvPr/>
        </p:nvSpPr>
        <p:spPr bwMode="auto">
          <a:xfrm>
            <a:off x="5519964" y="4959978"/>
            <a:ext cx="6381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50000"/>
              </a:spcBef>
            </a:pPr>
            <a:r>
              <a:rPr lang="vi-VN" altLang="en-US" sz="2400" dirty="0">
                <a:solidFill>
                  <a:schemeClr val="bg1"/>
                </a:solidFill>
                <a:latin typeface="#9Slide03 AmpleSoft Bold" panose="02000000000000000000" pitchFamily="2" charset="0"/>
              </a:rPr>
              <a:t>Tên sản phẩm của ngành đóng tàu</a:t>
            </a:r>
            <a:r>
              <a:rPr lang="en-US" altLang="en-US" sz="2400" dirty="0">
                <a:solidFill>
                  <a:schemeClr val="bg1"/>
                </a:solidFill>
                <a:latin typeface="#9Slide03 AmpleSoft Bold" panose="02000000000000000000" pitchFamily="2" charset="0"/>
              </a:rPr>
              <a:t>:</a:t>
            </a:r>
          </a:p>
        </p:txBody>
      </p:sp>
      <p:pic>
        <p:nvPicPr>
          <p:cNvPr id="29" name="Picture 28" descr="A picture containing chart&#10;&#10;Description automatically generated">
            <a:extLst>
              <a:ext uri="{FF2B5EF4-FFF2-40B4-BE49-F238E27FC236}">
                <a16:creationId xmlns:a16="http://schemas.microsoft.com/office/drawing/2014/main" id="{2C11B6DA-4176-4C5F-A054-562432CB7BA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4000" r="93167">
                        <a14:foregroundMark x1="64333" y1="13833" x2="64333" y2="13833"/>
                        <a14:foregroundMark x1="65333" y1="37000" x2="65333" y2="37000"/>
                        <a14:foregroundMark x1="64167" y1="37333" x2="63667" y2="62833"/>
                        <a14:foregroundMark x1="72000" y1="30833" x2="72000" y2="30833"/>
                        <a14:foregroundMark x1="9000" y1="63000" x2="9000" y2="63000"/>
                        <a14:foregroundMark x1="4083" y1="63000" x2="4083" y2="63000"/>
                        <a14:foregroundMark x1="38083" y1="70000" x2="68583" y2="71833"/>
                        <a14:foregroundMark x1="90917" y1="67833" x2="90917" y2="67833"/>
                        <a14:foregroundMark x1="93167" y1="77667" x2="93167" y2="77667"/>
                        <a14:foregroundMark x1="61000" y1="41500" x2="61500" y2="47333"/>
                        <a14:foregroundMark x1="67750" y1="39000" x2="67250" y2="49333"/>
                        <a14:foregroundMark x1="67250" y1="49333" x2="65417" y2="41333"/>
                        <a14:foregroundMark x1="65417" y1="41333" x2="64750" y2="42833"/>
                        <a14:foregroundMark x1="59917" y1="35167" x2="59583" y2="61000"/>
                        <a14:foregroundMark x1="58917" y1="35833" x2="59333" y2="62833"/>
                        <a14:foregroundMark x1="59333" y1="62833" x2="59500" y2="62833"/>
                      </a14:backgroundRemoval>
                    </a14:imgEffect>
                  </a14:imgLayer>
                </a14:imgProps>
              </a:ext>
              <a:ext uri="{28A0092B-C50C-407E-A947-70E740481C1C}">
                <a14:useLocalDpi xmlns:a14="http://schemas.microsoft.com/office/drawing/2010/main" val="0"/>
              </a:ext>
            </a:extLst>
          </a:blip>
          <a:stretch>
            <a:fillRect/>
          </a:stretch>
        </p:blipFill>
        <p:spPr>
          <a:xfrm>
            <a:off x="-224761" y="4766813"/>
            <a:ext cx="5224263" cy="261213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 calcmode="lin" valueType="num">
                                      <p:cBhvr additive="base">
                                        <p:cTn id="10" dur="500" fill="hold"/>
                                        <p:tgtEl>
                                          <p:spTgt spid="67"/>
                                        </p:tgtEl>
                                        <p:attrNameLst>
                                          <p:attrName>ppt_x</p:attrName>
                                        </p:attrNameLst>
                                      </p:cBhvr>
                                      <p:tavLst>
                                        <p:tav tm="0">
                                          <p:val>
                                            <p:strVal val="#ppt_x"/>
                                          </p:val>
                                        </p:tav>
                                        <p:tav tm="100000">
                                          <p:val>
                                            <p:strVal val="#ppt_x"/>
                                          </p:val>
                                        </p:tav>
                                      </p:tavLst>
                                    </p:anim>
                                    <p:anim calcmode="lin" valueType="num">
                                      <p:cBhvr additive="base">
                                        <p:cTn id="11" dur="500" fill="hold"/>
                                        <p:tgtEl>
                                          <p:spTgt spid="67"/>
                                        </p:tgtEl>
                                        <p:attrNameLst>
                                          <p:attrName>ppt_y</p:attrName>
                                        </p:attrNameLst>
                                      </p:cBhvr>
                                      <p:tavLst>
                                        <p:tav tm="0">
                                          <p:val>
                                            <p:strVal val="1+#ppt_h/2"/>
                                          </p:val>
                                        </p:tav>
                                        <p:tav tm="100000">
                                          <p:val>
                                            <p:strVal val="#ppt_y"/>
                                          </p:val>
                                        </p:tav>
                                      </p:tavLst>
                                    </p:anim>
                                  </p:childTnLst>
                                </p:cTn>
                              </p:par>
                              <p:par>
                                <p:cTn id="12" presetID="45"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2000"/>
                                        <p:tgtEl>
                                          <p:spTgt spid="2"/>
                                        </p:tgtEl>
                                      </p:cBhvr>
                                    </p:animEffect>
                                    <p:anim calcmode="lin" valueType="num">
                                      <p:cBhvr>
                                        <p:cTn id="15" dur="2000" fill="hold"/>
                                        <p:tgtEl>
                                          <p:spTgt spid="2"/>
                                        </p:tgtEl>
                                        <p:attrNameLst>
                                          <p:attrName>ppt_w</p:attrName>
                                        </p:attrNameLst>
                                      </p:cBhvr>
                                      <p:tavLst>
                                        <p:tav tm="0" fmla="#ppt_w*sin(2.5*pi*$)">
                                          <p:val>
                                            <p:fltVal val="0"/>
                                          </p:val>
                                        </p:tav>
                                        <p:tav tm="100000">
                                          <p:val>
                                            <p:fltVal val="1"/>
                                          </p:val>
                                        </p:tav>
                                      </p:tavLst>
                                    </p:anim>
                                    <p:anim calcmode="lin" valueType="num">
                                      <p:cBhvr>
                                        <p:cTn id="16" dur="2000" fill="hold"/>
                                        <p:tgtEl>
                                          <p:spTgt spid="2"/>
                                        </p:tgtEl>
                                        <p:attrNameLst>
                                          <p:attrName>ppt_h</p:attrName>
                                        </p:attrNameLst>
                                      </p:cBhvr>
                                      <p:tavLst>
                                        <p:tav tm="0">
                                          <p:val>
                                            <p:strVal val="#ppt_h"/>
                                          </p:val>
                                        </p:tav>
                                        <p:tav tm="100000">
                                          <p:val>
                                            <p:strVal val="#ppt_h"/>
                                          </p:val>
                                        </p:tav>
                                      </p:tavLst>
                                    </p:anim>
                                  </p:childTnLst>
                                </p:cTn>
                              </p:par>
                            </p:childTnLst>
                          </p:cTn>
                        </p:par>
                        <p:par>
                          <p:cTn id="17" fill="hold">
                            <p:stCondLst>
                              <p:cond delay="2000"/>
                            </p:stCondLst>
                            <p:childTnLst>
                              <p:par>
                                <p:cTn id="18" presetID="16" presetClass="entr" presetSubtype="42"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outHorizontal)">
                                      <p:cBhvr>
                                        <p:cTn id="20" dur="500"/>
                                        <p:tgtEl>
                                          <p:spTgt spid="10"/>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checkerboard(across)">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checkerboard(across)">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5" presetClass="entr" presetSubtype="10"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checkerboard(across)">
                                      <p:cBhvr>
                                        <p:cTn id="50" dur="500"/>
                                        <p:tgtEl>
                                          <p:spTgt spid="23"/>
                                        </p:tgtEl>
                                      </p:cBhvr>
                                    </p:animEffect>
                                  </p:childTnLst>
                                </p:cTn>
                              </p:par>
                              <p:par>
                                <p:cTn id="51" presetID="27" presetClass="entr" presetSubtype="0" fill="hold" grpId="0" nodeType="withEffect">
                                  <p:stCondLst>
                                    <p:cond delay="0"/>
                                  </p:stCondLst>
                                  <p:iterate type="lt">
                                    <p:tmPct val="50000"/>
                                  </p:iterate>
                                  <p:childTnLst>
                                    <p:set>
                                      <p:cBhvr>
                                        <p:cTn id="52" dur="1" fill="hold">
                                          <p:stCondLst>
                                            <p:cond delay="0"/>
                                          </p:stCondLst>
                                        </p:cTn>
                                        <p:tgtEl>
                                          <p:spTgt spid="24"/>
                                        </p:tgtEl>
                                        <p:attrNameLst>
                                          <p:attrName>style.visibility</p:attrName>
                                        </p:attrNameLst>
                                      </p:cBhvr>
                                      <p:to>
                                        <p:strVal val="visible"/>
                                      </p:to>
                                    </p:set>
                                    <p:anim calcmode="discrete" valueType="clr">
                                      <p:cBhvr override="childStyle">
                                        <p:cTn id="53"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24"/>
                                        </p:tgtEl>
                                        <p:attrNameLst>
                                          <p:attrName>fillcolor</p:attrName>
                                        </p:attrNameLst>
                                      </p:cBhvr>
                                      <p:tavLst>
                                        <p:tav tm="0">
                                          <p:val>
                                            <p:clrVal>
                                              <a:schemeClr val="accent2"/>
                                            </p:clrVal>
                                          </p:val>
                                        </p:tav>
                                        <p:tav tm="50000">
                                          <p:val>
                                            <p:clrVal>
                                              <a:schemeClr val="hlink"/>
                                            </p:clrVal>
                                          </p:val>
                                        </p:tav>
                                      </p:tavLst>
                                    </p:anim>
                                    <p:set>
                                      <p:cBhvr>
                                        <p:cTn id="55" dur="80"/>
                                        <p:tgtEl>
                                          <p:spTgt spid="24"/>
                                        </p:tgtEl>
                                        <p:attrNameLst>
                                          <p:attrName>fill.type</p:attrName>
                                        </p:attrNameLst>
                                      </p:cBhvr>
                                      <p:to>
                                        <p:strVal val="solid"/>
                                      </p:to>
                                    </p:set>
                                  </p:childTnLst>
                                </p:cTn>
                              </p:par>
                            </p:childTnLst>
                          </p:cTn>
                        </p:par>
                      </p:childTnLst>
                    </p:cTn>
                  </p:par>
                  <p:par>
                    <p:cTn id="56" fill="hold">
                      <p:stCondLst>
                        <p:cond delay="indefinite"/>
                      </p:stCondLst>
                      <p:childTnLst>
                        <p:par>
                          <p:cTn id="57" fill="hold">
                            <p:stCondLst>
                              <p:cond delay="0"/>
                            </p:stCondLst>
                            <p:childTnLst>
                              <p:par>
                                <p:cTn id="58" presetID="5" presetClass="entr" presetSubtype="10"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checkerboard(across)">
                                      <p:cBhvr>
                                        <p:cTn id="60" dur="500"/>
                                        <p:tgtEl>
                                          <p:spTgt spid="22"/>
                                        </p:tgtEl>
                                      </p:cBhvr>
                                    </p:animEffect>
                                  </p:childTnLst>
                                </p:cTn>
                              </p:par>
                              <p:par>
                                <p:cTn id="61" presetID="27" presetClass="entr" presetSubtype="0" fill="hold" nodeType="withEffect">
                                  <p:stCondLst>
                                    <p:cond delay="0"/>
                                  </p:stCondLst>
                                  <p:iterate type="lt">
                                    <p:tmPct val="50000"/>
                                  </p:iterate>
                                  <p:childTnLst>
                                    <p:set>
                                      <p:cBhvr>
                                        <p:cTn id="62" dur="1" fill="hold">
                                          <p:stCondLst>
                                            <p:cond delay="0"/>
                                          </p:stCondLst>
                                        </p:cTn>
                                        <p:tgtEl>
                                          <p:spTgt spid="25"/>
                                        </p:tgtEl>
                                        <p:attrNameLst>
                                          <p:attrName>style.visibility</p:attrName>
                                        </p:attrNameLst>
                                      </p:cBhvr>
                                      <p:to>
                                        <p:strVal val="visible"/>
                                      </p:to>
                                    </p:set>
                                    <p:anim calcmode="discrete" valueType="clr">
                                      <p:cBhvr override="childStyle">
                                        <p:cTn id="63"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25"/>
                                        </p:tgtEl>
                                        <p:attrNameLst>
                                          <p:attrName>fillcolor</p:attrName>
                                        </p:attrNameLst>
                                      </p:cBhvr>
                                      <p:tavLst>
                                        <p:tav tm="0">
                                          <p:val>
                                            <p:clrVal>
                                              <a:schemeClr val="accent2"/>
                                            </p:clrVal>
                                          </p:val>
                                        </p:tav>
                                        <p:tav tm="50000">
                                          <p:val>
                                            <p:clrVal>
                                              <a:schemeClr val="hlink"/>
                                            </p:clrVal>
                                          </p:val>
                                        </p:tav>
                                      </p:tavLst>
                                    </p:anim>
                                    <p:set>
                                      <p:cBhvr>
                                        <p:cTn id="65" dur="80"/>
                                        <p:tgtEl>
                                          <p:spTgt spid="25"/>
                                        </p:tgtEl>
                                        <p:attrNameLst>
                                          <p:attrName>fill.type</p:attrName>
                                        </p:attrNameLst>
                                      </p:cBhvr>
                                      <p:to>
                                        <p:strVal val="solid"/>
                                      </p:to>
                                    </p:set>
                                  </p:childTnLst>
                                </p:cTn>
                              </p:par>
                            </p:childTnLst>
                          </p:cTn>
                        </p:par>
                      </p:childTnLst>
                    </p:cTn>
                  </p:par>
                  <p:par>
                    <p:cTn id="66" fill="hold">
                      <p:stCondLst>
                        <p:cond delay="indefinite"/>
                      </p:stCondLst>
                      <p:childTnLst>
                        <p:par>
                          <p:cTn id="67" fill="hold">
                            <p:stCondLst>
                              <p:cond delay="0"/>
                            </p:stCondLst>
                            <p:childTnLst>
                              <p:par>
                                <p:cTn id="68" presetID="5" presetClass="entr" presetSubtype="10" fill="hold" nodeType="click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checkerboard(across)">
                                      <p:cBhvr>
                                        <p:cTn id="70" dur="500"/>
                                        <p:tgtEl>
                                          <p:spTgt spid="27"/>
                                        </p:tgtEl>
                                      </p:cBhvr>
                                    </p:animEffect>
                                  </p:childTnLst>
                                </p:cTn>
                              </p:par>
                              <p:par>
                                <p:cTn id="71" presetID="27" presetClass="entr" presetSubtype="0" fill="hold" nodeType="withEffect">
                                  <p:stCondLst>
                                    <p:cond delay="0"/>
                                  </p:stCondLst>
                                  <p:iterate type="lt">
                                    <p:tmPct val="50000"/>
                                  </p:iterate>
                                  <p:childTnLst>
                                    <p:set>
                                      <p:cBhvr>
                                        <p:cTn id="72" dur="1" fill="hold">
                                          <p:stCondLst>
                                            <p:cond delay="0"/>
                                          </p:stCondLst>
                                        </p:cTn>
                                        <p:tgtEl>
                                          <p:spTgt spid="26"/>
                                        </p:tgtEl>
                                        <p:attrNameLst>
                                          <p:attrName>style.visibility</p:attrName>
                                        </p:attrNameLst>
                                      </p:cBhvr>
                                      <p:to>
                                        <p:strVal val="visible"/>
                                      </p:to>
                                    </p:set>
                                    <p:anim calcmode="discrete" valueType="clr">
                                      <p:cBhvr override="childStyle">
                                        <p:cTn id="73"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74" dur="80"/>
                                        <p:tgtEl>
                                          <p:spTgt spid="26"/>
                                        </p:tgtEl>
                                        <p:attrNameLst>
                                          <p:attrName>fillcolor</p:attrName>
                                        </p:attrNameLst>
                                      </p:cBhvr>
                                      <p:tavLst>
                                        <p:tav tm="0">
                                          <p:val>
                                            <p:clrVal>
                                              <a:schemeClr val="accent2"/>
                                            </p:clrVal>
                                          </p:val>
                                        </p:tav>
                                        <p:tav tm="50000">
                                          <p:val>
                                            <p:clrVal>
                                              <a:schemeClr val="hlink"/>
                                            </p:clrVal>
                                          </p:val>
                                        </p:tav>
                                      </p:tavLst>
                                    </p:anim>
                                    <p:set>
                                      <p:cBhvr>
                                        <p:cTn id="75" dur="80"/>
                                        <p:tgtEl>
                                          <p:spTgt spid="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67" grpId="0" bldLvl="0" animBg="1"/>
      <p:bldP spid="2" grpId="0" bldLvl="0" animBg="1"/>
      <p:bldP spid="7" grpId="0" bldLvl="0" animBg="1"/>
      <p:bldP spid="10" grpId="0" bldLvl="0" animBg="1"/>
      <p:bldP spid="11" grpId="0" bldLvl="0" animBg="1"/>
      <p:bldP spid="12" grpId="0" bldLvl="0" animBg="1"/>
      <p:bldP spid="13" grpId="0" bldLvl="0" animBg="1"/>
      <p:bldP spid="20" grpId="0"/>
      <p:bldP spid="21" grpId="0"/>
      <p:bldP spid="22" grpId="0"/>
      <p:bldP spid="23"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sp>
        <p:nvSpPr>
          <p:cNvPr id="76" name="Freeform 56"/>
          <p:cNvSpPr/>
          <p:nvPr/>
        </p:nvSpPr>
        <p:spPr bwMode="auto">
          <a:xfrm>
            <a:off x="1487607" y="257209"/>
            <a:ext cx="9130352" cy="5885097"/>
          </a:xfrm>
          <a:custGeom>
            <a:avLst/>
            <a:gdLst>
              <a:gd name="T0" fmla="*/ 145 w 153"/>
              <a:gd name="T1" fmla="*/ 2 h 52"/>
              <a:gd name="T2" fmla="*/ 143 w 153"/>
              <a:gd name="T3" fmla="*/ 4 h 52"/>
              <a:gd name="T4" fmla="*/ 121 w 153"/>
              <a:gd name="T5" fmla="*/ 3 h 52"/>
              <a:gd name="T6" fmla="*/ 84 w 153"/>
              <a:gd name="T7" fmla="*/ 4 h 52"/>
              <a:gd name="T8" fmla="*/ 29 w 153"/>
              <a:gd name="T9" fmla="*/ 3 h 52"/>
              <a:gd name="T10" fmla="*/ 23 w 153"/>
              <a:gd name="T11" fmla="*/ 4 h 52"/>
              <a:gd name="T12" fmla="*/ 7 w 153"/>
              <a:gd name="T13" fmla="*/ 4 h 52"/>
              <a:gd name="T14" fmla="*/ 4 w 153"/>
              <a:gd name="T15" fmla="*/ 33 h 52"/>
              <a:gd name="T16" fmla="*/ 5 w 153"/>
              <a:gd name="T17" fmla="*/ 45 h 52"/>
              <a:gd name="T18" fmla="*/ 17 w 153"/>
              <a:gd name="T19" fmla="*/ 49 h 52"/>
              <a:gd name="T20" fmla="*/ 27 w 153"/>
              <a:gd name="T21" fmla="*/ 49 h 52"/>
              <a:gd name="T22" fmla="*/ 38 w 153"/>
              <a:gd name="T23" fmla="*/ 48 h 52"/>
              <a:gd name="T24" fmla="*/ 41 w 153"/>
              <a:gd name="T25" fmla="*/ 49 h 52"/>
              <a:gd name="T26" fmla="*/ 57 w 153"/>
              <a:gd name="T27" fmla="*/ 48 h 52"/>
              <a:gd name="T28" fmla="*/ 61 w 153"/>
              <a:gd name="T29" fmla="*/ 49 h 52"/>
              <a:gd name="T30" fmla="*/ 68 w 153"/>
              <a:gd name="T31" fmla="*/ 49 h 52"/>
              <a:gd name="T32" fmla="*/ 102 w 153"/>
              <a:gd name="T33" fmla="*/ 49 h 52"/>
              <a:gd name="T34" fmla="*/ 149 w 153"/>
              <a:gd name="T35" fmla="*/ 49 h 52"/>
              <a:gd name="T36" fmla="*/ 150 w 153"/>
              <a:gd name="T37" fmla="*/ 24 h 52"/>
              <a:gd name="T38" fmla="*/ 150 w 153"/>
              <a:gd name="T39" fmla="*/ 3 h 52"/>
              <a:gd name="T40" fmla="*/ 151 w 153"/>
              <a:gd name="T41" fmla="*/ 1 h 52"/>
              <a:gd name="T42" fmla="*/ 153 w 153"/>
              <a:gd name="T43" fmla="*/ 3 h 52"/>
              <a:gd name="T44" fmla="*/ 152 w 153"/>
              <a:gd name="T45" fmla="*/ 5 h 52"/>
              <a:gd name="T46" fmla="*/ 152 w 153"/>
              <a:gd name="T47" fmla="*/ 24 h 52"/>
              <a:gd name="T48" fmla="*/ 151 w 153"/>
              <a:gd name="T49" fmla="*/ 27 h 52"/>
              <a:gd name="T50" fmla="*/ 152 w 153"/>
              <a:gd name="T51" fmla="*/ 36 h 52"/>
              <a:gd name="T52" fmla="*/ 153 w 153"/>
              <a:gd name="T53" fmla="*/ 49 h 52"/>
              <a:gd name="T54" fmla="*/ 152 w 153"/>
              <a:gd name="T55" fmla="*/ 52 h 52"/>
              <a:gd name="T56" fmla="*/ 135 w 153"/>
              <a:gd name="T57" fmla="*/ 49 h 52"/>
              <a:gd name="T58" fmla="*/ 109 w 153"/>
              <a:gd name="T59" fmla="*/ 50 h 52"/>
              <a:gd name="T60" fmla="*/ 100 w 153"/>
              <a:gd name="T61" fmla="*/ 51 h 52"/>
              <a:gd name="T62" fmla="*/ 72 w 153"/>
              <a:gd name="T63" fmla="*/ 52 h 52"/>
              <a:gd name="T64" fmla="*/ 57 w 153"/>
              <a:gd name="T65" fmla="*/ 50 h 52"/>
              <a:gd name="T66" fmla="*/ 17 w 153"/>
              <a:gd name="T67" fmla="*/ 51 h 52"/>
              <a:gd name="T68" fmla="*/ 3 w 153"/>
              <a:gd name="T69" fmla="*/ 52 h 52"/>
              <a:gd name="T70" fmla="*/ 3 w 153"/>
              <a:gd name="T71" fmla="*/ 46 h 52"/>
              <a:gd name="T72" fmla="*/ 2 w 153"/>
              <a:gd name="T73" fmla="*/ 43 h 52"/>
              <a:gd name="T74" fmla="*/ 4 w 153"/>
              <a:gd name="T75" fmla="*/ 4 h 52"/>
              <a:gd name="T76" fmla="*/ 0 w 153"/>
              <a:gd name="T77" fmla="*/ 3 h 52"/>
              <a:gd name="T78" fmla="*/ 3 w 153"/>
              <a:gd name="T79" fmla="*/ 2 h 52"/>
              <a:gd name="T80" fmla="*/ 19 w 153"/>
              <a:gd name="T81" fmla="*/ 2 h 52"/>
              <a:gd name="T82" fmla="*/ 27 w 153"/>
              <a:gd name="T83" fmla="*/ 1 h 52"/>
              <a:gd name="T84" fmla="*/ 35 w 153"/>
              <a:gd name="T85" fmla="*/ 2 h 52"/>
              <a:gd name="T86" fmla="*/ 44 w 153"/>
              <a:gd name="T87" fmla="*/ 1 h 52"/>
              <a:gd name="T88" fmla="*/ 83 w 153"/>
              <a:gd name="T89" fmla="*/ 2 h 52"/>
              <a:gd name="T90" fmla="*/ 92 w 153"/>
              <a:gd name="T91" fmla="*/ 2 h 52"/>
              <a:gd name="T92" fmla="*/ 123 w 153"/>
              <a:gd name="T93" fmla="*/ 1 h 52"/>
              <a:gd name="T94" fmla="*/ 135 w 153"/>
              <a:gd name="T95" fmla="*/ 1 h 52"/>
              <a:gd name="T96" fmla="*/ 145 w 153"/>
              <a:gd name="T97"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3" h="52">
                <a:moveTo>
                  <a:pt x="145" y="2"/>
                </a:moveTo>
                <a:cubicBezTo>
                  <a:pt x="145" y="4"/>
                  <a:pt x="142" y="3"/>
                  <a:pt x="143" y="4"/>
                </a:cubicBezTo>
                <a:cubicBezTo>
                  <a:pt x="135" y="4"/>
                  <a:pt x="129" y="2"/>
                  <a:pt x="121" y="3"/>
                </a:cubicBezTo>
                <a:cubicBezTo>
                  <a:pt x="110" y="3"/>
                  <a:pt x="98" y="4"/>
                  <a:pt x="84" y="4"/>
                </a:cubicBezTo>
                <a:cubicBezTo>
                  <a:pt x="66" y="4"/>
                  <a:pt x="47" y="3"/>
                  <a:pt x="29" y="3"/>
                </a:cubicBezTo>
                <a:cubicBezTo>
                  <a:pt x="27" y="3"/>
                  <a:pt x="25" y="4"/>
                  <a:pt x="23" y="4"/>
                </a:cubicBezTo>
                <a:cubicBezTo>
                  <a:pt x="18" y="4"/>
                  <a:pt x="12" y="3"/>
                  <a:pt x="7" y="4"/>
                </a:cubicBezTo>
                <a:cubicBezTo>
                  <a:pt x="4" y="13"/>
                  <a:pt x="4" y="23"/>
                  <a:pt x="4" y="33"/>
                </a:cubicBezTo>
                <a:cubicBezTo>
                  <a:pt x="4" y="37"/>
                  <a:pt x="4" y="41"/>
                  <a:pt x="5" y="45"/>
                </a:cubicBezTo>
                <a:cubicBezTo>
                  <a:pt x="3" y="51"/>
                  <a:pt x="12" y="49"/>
                  <a:pt x="17" y="49"/>
                </a:cubicBezTo>
                <a:cubicBezTo>
                  <a:pt x="20" y="49"/>
                  <a:pt x="24" y="49"/>
                  <a:pt x="27" y="49"/>
                </a:cubicBezTo>
                <a:cubicBezTo>
                  <a:pt x="31" y="49"/>
                  <a:pt x="33" y="48"/>
                  <a:pt x="38" y="48"/>
                </a:cubicBezTo>
                <a:cubicBezTo>
                  <a:pt x="39" y="48"/>
                  <a:pt x="40" y="49"/>
                  <a:pt x="41" y="49"/>
                </a:cubicBezTo>
                <a:cubicBezTo>
                  <a:pt x="47" y="49"/>
                  <a:pt x="51" y="48"/>
                  <a:pt x="57" y="48"/>
                </a:cubicBezTo>
                <a:cubicBezTo>
                  <a:pt x="59" y="48"/>
                  <a:pt x="60" y="49"/>
                  <a:pt x="61" y="49"/>
                </a:cubicBezTo>
                <a:cubicBezTo>
                  <a:pt x="63" y="50"/>
                  <a:pt x="66" y="49"/>
                  <a:pt x="68" y="49"/>
                </a:cubicBezTo>
                <a:cubicBezTo>
                  <a:pt x="79" y="50"/>
                  <a:pt x="91" y="50"/>
                  <a:pt x="102" y="49"/>
                </a:cubicBezTo>
                <a:cubicBezTo>
                  <a:pt x="118" y="48"/>
                  <a:pt x="132" y="47"/>
                  <a:pt x="149" y="49"/>
                </a:cubicBezTo>
                <a:cubicBezTo>
                  <a:pt x="149" y="40"/>
                  <a:pt x="150" y="33"/>
                  <a:pt x="150" y="24"/>
                </a:cubicBezTo>
                <a:cubicBezTo>
                  <a:pt x="150" y="16"/>
                  <a:pt x="149" y="11"/>
                  <a:pt x="150" y="3"/>
                </a:cubicBezTo>
                <a:cubicBezTo>
                  <a:pt x="151" y="3"/>
                  <a:pt x="151" y="2"/>
                  <a:pt x="151" y="1"/>
                </a:cubicBezTo>
                <a:cubicBezTo>
                  <a:pt x="152" y="1"/>
                  <a:pt x="153" y="3"/>
                  <a:pt x="153" y="3"/>
                </a:cubicBezTo>
                <a:cubicBezTo>
                  <a:pt x="153" y="4"/>
                  <a:pt x="152" y="4"/>
                  <a:pt x="152" y="5"/>
                </a:cubicBezTo>
                <a:cubicBezTo>
                  <a:pt x="151" y="12"/>
                  <a:pt x="152" y="18"/>
                  <a:pt x="152" y="24"/>
                </a:cubicBezTo>
                <a:cubicBezTo>
                  <a:pt x="152" y="25"/>
                  <a:pt x="151" y="26"/>
                  <a:pt x="151" y="27"/>
                </a:cubicBezTo>
                <a:cubicBezTo>
                  <a:pt x="151" y="30"/>
                  <a:pt x="152" y="33"/>
                  <a:pt x="152" y="36"/>
                </a:cubicBezTo>
                <a:cubicBezTo>
                  <a:pt x="151" y="41"/>
                  <a:pt x="149" y="47"/>
                  <a:pt x="153" y="49"/>
                </a:cubicBezTo>
                <a:cubicBezTo>
                  <a:pt x="152" y="50"/>
                  <a:pt x="152" y="51"/>
                  <a:pt x="152" y="52"/>
                </a:cubicBezTo>
                <a:cubicBezTo>
                  <a:pt x="147" y="49"/>
                  <a:pt x="140" y="51"/>
                  <a:pt x="135" y="49"/>
                </a:cubicBezTo>
                <a:cubicBezTo>
                  <a:pt x="128" y="49"/>
                  <a:pt x="116" y="50"/>
                  <a:pt x="109" y="50"/>
                </a:cubicBezTo>
                <a:cubicBezTo>
                  <a:pt x="107" y="51"/>
                  <a:pt x="103" y="51"/>
                  <a:pt x="100" y="51"/>
                </a:cubicBezTo>
                <a:cubicBezTo>
                  <a:pt x="91" y="51"/>
                  <a:pt x="81" y="52"/>
                  <a:pt x="72" y="52"/>
                </a:cubicBezTo>
                <a:cubicBezTo>
                  <a:pt x="67" y="52"/>
                  <a:pt x="61" y="52"/>
                  <a:pt x="57" y="50"/>
                </a:cubicBezTo>
                <a:cubicBezTo>
                  <a:pt x="44" y="50"/>
                  <a:pt x="30" y="51"/>
                  <a:pt x="17" y="51"/>
                </a:cubicBezTo>
                <a:cubicBezTo>
                  <a:pt x="13" y="52"/>
                  <a:pt x="7" y="52"/>
                  <a:pt x="3" y="52"/>
                </a:cubicBezTo>
                <a:cubicBezTo>
                  <a:pt x="2" y="50"/>
                  <a:pt x="3" y="48"/>
                  <a:pt x="3" y="46"/>
                </a:cubicBezTo>
                <a:cubicBezTo>
                  <a:pt x="3" y="45"/>
                  <a:pt x="2" y="44"/>
                  <a:pt x="2" y="43"/>
                </a:cubicBezTo>
                <a:cubicBezTo>
                  <a:pt x="1" y="30"/>
                  <a:pt x="3" y="19"/>
                  <a:pt x="4" y="4"/>
                </a:cubicBezTo>
                <a:cubicBezTo>
                  <a:pt x="4" y="3"/>
                  <a:pt x="1" y="4"/>
                  <a:pt x="0" y="3"/>
                </a:cubicBezTo>
                <a:cubicBezTo>
                  <a:pt x="1" y="1"/>
                  <a:pt x="2" y="1"/>
                  <a:pt x="3" y="2"/>
                </a:cubicBezTo>
                <a:cubicBezTo>
                  <a:pt x="8" y="1"/>
                  <a:pt x="14" y="2"/>
                  <a:pt x="19" y="2"/>
                </a:cubicBezTo>
                <a:cubicBezTo>
                  <a:pt x="22" y="2"/>
                  <a:pt x="25" y="1"/>
                  <a:pt x="27" y="1"/>
                </a:cubicBezTo>
                <a:cubicBezTo>
                  <a:pt x="30" y="1"/>
                  <a:pt x="32" y="2"/>
                  <a:pt x="35" y="2"/>
                </a:cubicBezTo>
                <a:cubicBezTo>
                  <a:pt x="38" y="2"/>
                  <a:pt x="41" y="2"/>
                  <a:pt x="44" y="1"/>
                </a:cubicBezTo>
                <a:cubicBezTo>
                  <a:pt x="56" y="1"/>
                  <a:pt x="70" y="2"/>
                  <a:pt x="83" y="2"/>
                </a:cubicBezTo>
                <a:cubicBezTo>
                  <a:pt x="86" y="2"/>
                  <a:pt x="89" y="2"/>
                  <a:pt x="92" y="2"/>
                </a:cubicBezTo>
                <a:cubicBezTo>
                  <a:pt x="101" y="2"/>
                  <a:pt x="113" y="1"/>
                  <a:pt x="123" y="1"/>
                </a:cubicBezTo>
                <a:cubicBezTo>
                  <a:pt x="127" y="1"/>
                  <a:pt x="131" y="1"/>
                  <a:pt x="135" y="1"/>
                </a:cubicBezTo>
                <a:cubicBezTo>
                  <a:pt x="138" y="2"/>
                  <a:pt x="142" y="0"/>
                  <a:pt x="145" y="2"/>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sp>
        <p:nvSpPr>
          <p:cNvPr id="17" name="TextBox 16">
            <a:extLst>
              <a:ext uri="{FF2B5EF4-FFF2-40B4-BE49-F238E27FC236}">
                <a16:creationId xmlns:a16="http://schemas.microsoft.com/office/drawing/2014/main" id="{FF4C2660-78DF-4811-A5CC-8C224D1D41E1}"/>
              </a:ext>
            </a:extLst>
          </p:cNvPr>
          <p:cNvSpPr txBox="1"/>
          <p:nvPr/>
        </p:nvSpPr>
        <p:spPr>
          <a:xfrm>
            <a:off x="1037230" y="6013453"/>
            <a:ext cx="10331355" cy="707886"/>
          </a:xfrm>
          <a:prstGeom prst="homePlate">
            <a:avLst/>
          </a:prstGeom>
          <a:solidFill>
            <a:schemeClr val="accent4">
              <a:lumMod val="20000"/>
              <a:lumOff val="80000"/>
            </a:schemeClr>
          </a:solidFill>
          <a:ln w="12700">
            <a:solidFill>
              <a:schemeClr val="tx1"/>
            </a:solidFill>
            <a:prstDash val="lgDashDot"/>
          </a:ln>
        </p:spPr>
        <p:txBody>
          <a:bodyPr wrap="square">
            <a:spAutoFit/>
            <a:scene3d>
              <a:camera prst="orthographicFront"/>
              <a:lightRig rig="threePt" dir="t"/>
            </a:scene3d>
            <a:sp3d extrusionH="57150">
              <a:bevelT w="57150" h="38100" prst="artDeco"/>
            </a:sp3d>
          </a:bodyPr>
          <a:lstStyle/>
          <a:p>
            <a:r>
              <a:rPr lang="nl-NL" sz="2000" b="1" i="1" dirty="0">
                <a:solidFill>
                  <a:srgbClr val="002060"/>
                </a:solidFill>
                <a:latin typeface="#9Slide03 AmpleSoft Bold" panose="02000000000000000000" pitchFamily="2" charset="0"/>
              </a:rPr>
              <a:t>Các nhà máy đóng tàu ở Hải Phòng đã đóng được những chiếc tàu biển lớn không chỉ phục vụ cho nhu cầu trong nước mà còn xuất khẩu. </a:t>
            </a:r>
            <a:endParaRPr lang="en-US" sz="2000" dirty="0">
              <a:solidFill>
                <a:srgbClr val="002060"/>
              </a:solidFill>
              <a:effectLst/>
              <a:latin typeface="#9Slide03 AmpleSoft Bold" panose="02000000000000000000" pitchFamily="2" charset="0"/>
              <a:ea typeface="Times New Roman" panose="02020603050405020304" pitchFamily="18" charset="0"/>
            </a:endParaRPr>
          </a:p>
        </p:txBody>
      </p:sp>
      <p:pic>
        <p:nvPicPr>
          <p:cNvPr id="4" name="Picture 3" descr="A close-up of some ties&#10;&#10;Description automatically generated with low confidence">
            <a:extLst>
              <a:ext uri="{FF2B5EF4-FFF2-40B4-BE49-F238E27FC236}">
                <a16:creationId xmlns:a16="http://schemas.microsoft.com/office/drawing/2014/main" id="{022FB2E9-A61A-4A5A-8A21-480091010E47}"/>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t="8339" r="8621" b="5889"/>
          <a:stretch/>
        </p:blipFill>
        <p:spPr>
          <a:xfrm rot="16200000">
            <a:off x="3702753" y="-794648"/>
            <a:ext cx="4700058" cy="7874757"/>
          </a:xfrm>
          <a:prstGeom prst="rect">
            <a:avLst/>
          </a:prstGeom>
        </p:spPr>
      </p:pic>
    </p:spTree>
    <p:extLst>
      <p:ext uri="{BB962C8B-B14F-4D97-AF65-F5344CB8AC3E}">
        <p14:creationId xmlns:p14="http://schemas.microsoft.com/office/powerpoint/2010/main" val="17297383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 presetClass="entr" presetSubtype="4" fill="hold" grpId="0" nodeType="after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6" presetClass="entr" presetSubtype="0" fill="hold" grpId="0" nodeType="clickEffect">
                                  <p:stCondLst>
                                    <p:cond delay="0"/>
                                  </p:stCondLst>
                                  <p:iterate type="lt">
                                    <p:tmPct val="10000"/>
                                  </p:iterate>
                                  <p:childTnLst>
                                    <p:set>
                                      <p:cBhvr>
                                        <p:cTn id="20" dur="1" fill="hold">
                                          <p:stCondLst>
                                            <p:cond delay="0"/>
                                          </p:stCondLst>
                                        </p:cTn>
                                        <p:tgtEl>
                                          <p:spTgt spid="17"/>
                                        </p:tgtEl>
                                        <p:attrNameLst>
                                          <p:attrName>style.visibility</p:attrName>
                                        </p:attrNameLst>
                                      </p:cBhvr>
                                      <p:to>
                                        <p:strVal val="visible"/>
                                      </p:to>
                                    </p:set>
                                    <p:anim by="(-#ppt_w*2)" calcmode="lin" valueType="num">
                                      <p:cBhvr rctx="PPT">
                                        <p:cTn id="21" dur="500" autoRev="1" fill="hold">
                                          <p:stCondLst>
                                            <p:cond delay="0"/>
                                          </p:stCondLst>
                                        </p:cTn>
                                        <p:tgtEl>
                                          <p:spTgt spid="17"/>
                                        </p:tgtEl>
                                        <p:attrNameLst>
                                          <p:attrName>ppt_w</p:attrName>
                                        </p:attrNameLst>
                                      </p:cBhvr>
                                    </p:anim>
                                    <p:anim by="(#ppt_w*0.50)" calcmode="lin" valueType="num">
                                      <p:cBhvr>
                                        <p:cTn id="22" dur="500" decel="50000" autoRev="1" fill="hold">
                                          <p:stCondLst>
                                            <p:cond delay="0"/>
                                          </p:stCondLst>
                                        </p:cTn>
                                        <p:tgtEl>
                                          <p:spTgt spid="17"/>
                                        </p:tgtEl>
                                        <p:attrNameLst>
                                          <p:attrName>ppt_x</p:attrName>
                                        </p:attrNameLst>
                                      </p:cBhvr>
                                    </p:anim>
                                    <p:anim from="(-#ppt_h/2)" to="(#ppt_y)" calcmode="lin" valueType="num">
                                      <p:cBhvr>
                                        <p:cTn id="23" dur="1000" fill="hold">
                                          <p:stCondLst>
                                            <p:cond delay="0"/>
                                          </p:stCondLst>
                                        </p:cTn>
                                        <p:tgtEl>
                                          <p:spTgt spid="17"/>
                                        </p:tgtEl>
                                        <p:attrNameLst>
                                          <p:attrName>ppt_y</p:attrName>
                                        </p:attrNameLst>
                                      </p:cBhvr>
                                    </p:anim>
                                    <p:animRot by="21600000">
                                      <p:cBhvr>
                                        <p:cTn id="24" dur="1000" fill="hold">
                                          <p:stCondLst>
                                            <p:cond delay="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2540" y="4445"/>
            <a:ext cx="12195175" cy="6854190"/>
          </a:xfrm>
          <a:prstGeom prst="rect">
            <a:avLst/>
          </a:prstGeom>
        </p:spPr>
      </p:pic>
      <p:pic>
        <p:nvPicPr>
          <p:cNvPr id="11" name="Picture 10" descr="Map&#10;&#10;Description automatically generated">
            <a:extLst>
              <a:ext uri="{FF2B5EF4-FFF2-40B4-BE49-F238E27FC236}">
                <a16:creationId xmlns:a16="http://schemas.microsoft.com/office/drawing/2014/main" id="{4EE72627-80BE-44B5-A569-875A160151F3}"/>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788339" y="257606"/>
            <a:ext cx="10087836" cy="6277352"/>
          </a:xfrm>
          <a:prstGeom prst="rect">
            <a:avLst/>
          </a:prstGeom>
        </p:spPr>
      </p:pic>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2513" y="1"/>
            <a:ext cx="8816454" cy="6504940"/>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05842" y="1511409"/>
            <a:ext cx="2453645" cy="4736602"/>
          </a:xfrm>
          <a:prstGeom prst="rect">
            <a:avLst/>
          </a:prstGeom>
        </p:spPr>
      </p:pic>
      <p:sp>
        <p:nvSpPr>
          <p:cNvPr id="12" name="Text Box 8">
            <a:extLst>
              <a:ext uri="{FF2B5EF4-FFF2-40B4-BE49-F238E27FC236}">
                <a16:creationId xmlns:a16="http://schemas.microsoft.com/office/drawing/2014/main" id="{C1EA28E6-22AC-423B-8D06-BD279E041A40}"/>
              </a:ext>
            </a:extLst>
          </p:cNvPr>
          <p:cNvSpPr txBox="1">
            <a:spLocks noChangeArrowheads="1"/>
          </p:cNvSpPr>
          <p:nvPr/>
        </p:nvSpPr>
        <p:spPr bwMode="auto">
          <a:xfrm>
            <a:off x="1610399" y="1690062"/>
            <a:ext cx="6192933" cy="3477875"/>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ct val="50000"/>
              </a:spcBef>
            </a:pPr>
            <a:r>
              <a:rPr lang="en-US" altLang="en-US" sz="4400" b="1" dirty="0" err="1">
                <a:solidFill>
                  <a:schemeClr val="accent6">
                    <a:lumMod val="50000"/>
                  </a:schemeClr>
                </a:solidFill>
                <a:latin typeface="UVN Bach Dang Nang" panose="02070803090706020303" pitchFamily="18" charset="0"/>
              </a:rPr>
              <a:t>Hải</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Phòng</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là</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trung</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tâm</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công</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nghiệp</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lớn</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với</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ngành</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công</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nghiệp</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đóng</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tàu</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có</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vai</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trò</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quan</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trọng</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nhất</a:t>
            </a:r>
            <a:r>
              <a:rPr lang="en-US" altLang="en-US" sz="4400" b="1" dirty="0">
                <a:solidFill>
                  <a:schemeClr val="accent6">
                    <a:lumMod val="50000"/>
                  </a:schemeClr>
                </a:solidFill>
                <a:latin typeface="UVN Bach Dang Nang" panose="02070803090706020303" pitchFamily="18" charset="0"/>
              </a:rPr>
              <a:t>.</a:t>
            </a:r>
          </a:p>
        </p:txBody>
      </p:sp>
    </p:spTree>
    <p:extLst>
      <p:ext uri="{BB962C8B-B14F-4D97-AF65-F5344CB8AC3E}">
        <p14:creationId xmlns:p14="http://schemas.microsoft.com/office/powerpoint/2010/main" val="42687649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 presetClass="entr" presetSubtype="4" fill="hold" grpId="0" nodeType="after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childTnLst>
                          </p:cTn>
                        </p:par>
                        <p:par>
                          <p:cTn id="17" fill="hold">
                            <p:stCondLst>
                              <p:cond delay="4500"/>
                            </p:stCondLst>
                            <p:childTnLst>
                              <p:par>
                                <p:cTn id="18" presetID="47"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3000" fill="hold"/>
                                        <p:tgtEl>
                                          <p:spTgt spid="5"/>
                                        </p:tgtEl>
                                        <p:attrNameLst>
                                          <p:attrName>ppt_x</p:attrName>
                                        </p:attrNameLst>
                                      </p:cBhvr>
                                      <p:tavLst>
                                        <p:tav tm="0">
                                          <p:val>
                                            <p:strVal val="1+#ppt_w/2"/>
                                          </p:val>
                                        </p:tav>
                                        <p:tav tm="100000">
                                          <p:val>
                                            <p:strVal val="#ppt_x"/>
                                          </p:val>
                                        </p:tav>
                                      </p:tavLst>
                                    </p:anim>
                                    <p:anim calcmode="lin" valueType="num">
                                      <p:cBhvr additive="base">
                                        <p:cTn id="26" dur="3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circle(in)">
                                      <p:cBhvr>
                                        <p:cTn id="3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bldLvl="0" animBg="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nature&#10;&#10;Description automatically generated">
            <a:extLst>
              <a:ext uri="{FF2B5EF4-FFF2-40B4-BE49-F238E27FC236}">
                <a16:creationId xmlns:a16="http://schemas.microsoft.com/office/drawing/2014/main" id="{F0EF3E03-C238-46BF-B0B6-FB03A6338DEC}"/>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b="8467"/>
          <a:stretch/>
        </p:blipFill>
        <p:spPr>
          <a:xfrm>
            <a:off x="409432" y="289097"/>
            <a:ext cx="11368585" cy="6186457"/>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Freeform 34"/>
          <p:cNvSpPr>
            <a:spLocks noEditPoints="1"/>
          </p:cNvSpPr>
          <p:nvPr/>
        </p:nvSpPr>
        <p:spPr bwMode="auto">
          <a:xfrm flipH="1">
            <a:off x="1217259" y="2387940"/>
            <a:ext cx="585223" cy="379444"/>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grpSp>
        <p:nvGrpSpPr>
          <p:cNvPr id="4" name="组合 3"/>
          <p:cNvGrpSpPr/>
          <p:nvPr/>
        </p:nvGrpSpPr>
        <p:grpSpPr>
          <a:xfrm>
            <a:off x="1955165" y="5055235"/>
            <a:ext cx="7778115" cy="572770"/>
            <a:chOff x="2453503" y="5381090"/>
            <a:chExt cx="6965448" cy="503056"/>
          </a:xfrm>
        </p:grpSpPr>
        <p:sp>
          <p:nvSpPr>
            <p:cNvPr id="98"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99" name="任意多边形 98"/>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99"/>
            <p:cNvSpPr/>
            <p:nvPr/>
          </p:nvSpPr>
          <p:spPr>
            <a:xfrm>
              <a:off x="2453503" y="5467647"/>
              <a:ext cx="988875" cy="416499"/>
            </a:xfrm>
            <a:custGeom>
              <a:avLst/>
              <a:gdLst>
                <a:gd name="connsiteX0" fmla="*/ 755361 w 755361"/>
                <a:gd name="connsiteY0" fmla="*/ 383586 h 416878"/>
                <a:gd name="connsiteX1" fmla="*/ 1599 w 755361"/>
                <a:gd name="connsiteY1" fmla="*/ 383586 h 416878"/>
                <a:gd name="connsiteX2" fmla="*/ 557653 w 755361"/>
                <a:gd name="connsiteY2" fmla="*/ 37597 h 416878"/>
                <a:gd name="connsiteX3" fmla="*/ 619437 w 755361"/>
                <a:gd name="connsiteY3" fmla="*/ 25240 h 416878"/>
                <a:gd name="connsiteX0-1" fmla="*/ 754492 w 754492"/>
                <a:gd name="connsiteY0-2" fmla="*/ 358346 h 392510"/>
                <a:gd name="connsiteX1-3" fmla="*/ 730 w 754492"/>
                <a:gd name="connsiteY1-4" fmla="*/ 358346 h 392510"/>
                <a:gd name="connsiteX2-5" fmla="*/ 618568 w 754492"/>
                <a:gd name="connsiteY2-6" fmla="*/ 0 h 392510"/>
                <a:gd name="connsiteX0-7" fmla="*/ 1458409 w 1458409"/>
                <a:gd name="connsiteY0-8" fmla="*/ 358346 h 379568"/>
                <a:gd name="connsiteX1-9" fmla="*/ 312 w 1458409"/>
                <a:gd name="connsiteY1-10" fmla="*/ 333633 h 379568"/>
                <a:gd name="connsiteX2-11" fmla="*/ 1322485 w 1458409"/>
                <a:gd name="connsiteY2-12" fmla="*/ 0 h 379568"/>
                <a:gd name="connsiteX0-13" fmla="*/ 1483885 w 1483885"/>
                <a:gd name="connsiteY0-14" fmla="*/ 457200 h 484234"/>
                <a:gd name="connsiteX1-15" fmla="*/ 25788 w 1483885"/>
                <a:gd name="connsiteY1-16" fmla="*/ 432487 h 484234"/>
                <a:gd name="connsiteX2-17" fmla="*/ 569485 w 1483885"/>
                <a:gd name="connsiteY2-18" fmla="*/ 0 h 484234"/>
                <a:gd name="connsiteX0-19" fmla="*/ 1475175 w 1475175"/>
                <a:gd name="connsiteY0-20" fmla="*/ 469557 h 497359"/>
                <a:gd name="connsiteX1-21" fmla="*/ 17078 w 1475175"/>
                <a:gd name="connsiteY1-22" fmla="*/ 444844 h 497359"/>
                <a:gd name="connsiteX2-23" fmla="*/ 684342 w 1475175"/>
                <a:gd name="connsiteY2-24" fmla="*/ 0 h 497359"/>
                <a:gd name="connsiteX0-25" fmla="*/ 1482176 w 1482176"/>
                <a:gd name="connsiteY0-26" fmla="*/ 469557 h 497359"/>
                <a:gd name="connsiteX1-27" fmla="*/ 24079 w 1482176"/>
                <a:gd name="connsiteY1-28" fmla="*/ 444844 h 497359"/>
                <a:gd name="connsiteX2-29" fmla="*/ 691343 w 1482176"/>
                <a:gd name="connsiteY2-30" fmla="*/ 0 h 497359"/>
                <a:gd name="connsiteX0-31" fmla="*/ 1496003 w 1496003"/>
                <a:gd name="connsiteY0-32" fmla="*/ 383060 h 405670"/>
                <a:gd name="connsiteX1-33" fmla="*/ 37906 w 1496003"/>
                <a:gd name="connsiteY1-34" fmla="*/ 358347 h 405670"/>
                <a:gd name="connsiteX2-35" fmla="*/ 581603 w 1496003"/>
                <a:gd name="connsiteY2-36" fmla="*/ 0 h 405670"/>
                <a:gd name="connsiteX0-37" fmla="*/ 1498863 w 1498863"/>
                <a:gd name="connsiteY0-38" fmla="*/ 383060 h 405670"/>
                <a:gd name="connsiteX1-39" fmla="*/ 40766 w 1498863"/>
                <a:gd name="connsiteY1-40" fmla="*/ 358347 h 405670"/>
                <a:gd name="connsiteX2-41" fmla="*/ 584463 w 1498863"/>
                <a:gd name="connsiteY2-42" fmla="*/ 0 h 405670"/>
                <a:gd name="connsiteX0-43" fmla="*/ 1473706 w 1473706"/>
                <a:gd name="connsiteY0-44" fmla="*/ 383060 h 440354"/>
                <a:gd name="connsiteX1-45" fmla="*/ 15609 w 1473706"/>
                <a:gd name="connsiteY1-46" fmla="*/ 358347 h 440354"/>
                <a:gd name="connsiteX2-47" fmla="*/ 559306 w 1473706"/>
                <a:gd name="connsiteY2-48" fmla="*/ 0 h 440354"/>
                <a:gd name="connsiteX0-49" fmla="*/ 1682620 w 1682620"/>
                <a:gd name="connsiteY0-50" fmla="*/ 383060 h 405670"/>
                <a:gd name="connsiteX1-51" fmla="*/ 51528 w 1682620"/>
                <a:gd name="connsiteY1-52" fmla="*/ 358347 h 405670"/>
                <a:gd name="connsiteX2-53" fmla="*/ 595225 w 1682620"/>
                <a:gd name="connsiteY2-54" fmla="*/ 0 h 405670"/>
                <a:gd name="connsiteX0-55" fmla="*/ 1653020 w 1653020"/>
                <a:gd name="connsiteY0-56" fmla="*/ 320540 h 339742"/>
                <a:gd name="connsiteX1-57" fmla="*/ 21928 w 1653020"/>
                <a:gd name="connsiteY1-58" fmla="*/ 295827 h 339742"/>
                <a:gd name="connsiteX2-59" fmla="*/ 825980 w 1653020"/>
                <a:gd name="connsiteY2-60" fmla="*/ 0 h 339742"/>
                <a:gd name="connsiteX0-61" fmla="*/ 1717144 w 1717144"/>
                <a:gd name="connsiteY0-62" fmla="*/ 381397 h 403200"/>
                <a:gd name="connsiteX1-63" fmla="*/ 86052 w 1717144"/>
                <a:gd name="connsiteY1-64" fmla="*/ 356684 h 403200"/>
                <a:gd name="connsiteX2-65" fmla="*/ 296123 w 1717144"/>
                <a:gd name="connsiteY2-66" fmla="*/ 12588 h 403200"/>
                <a:gd name="connsiteX3-67" fmla="*/ 890104 w 1717144"/>
                <a:gd name="connsiteY3-68" fmla="*/ 60857 h 403200"/>
                <a:gd name="connsiteX0-69" fmla="*/ 1717144 w 1717144"/>
                <a:gd name="connsiteY0-70" fmla="*/ 376649 h 398452"/>
                <a:gd name="connsiteX1-71" fmla="*/ 86052 w 1717144"/>
                <a:gd name="connsiteY1-72" fmla="*/ 351936 h 398452"/>
                <a:gd name="connsiteX2-73" fmla="*/ 296123 w 1717144"/>
                <a:gd name="connsiteY2-74" fmla="*/ 7840 h 398452"/>
                <a:gd name="connsiteX3-75" fmla="*/ 651445 w 1717144"/>
                <a:gd name="connsiteY3-76" fmla="*/ 143636 h 398452"/>
                <a:gd name="connsiteX0-77" fmla="*/ 1717144 w 1717144"/>
                <a:gd name="connsiteY0-78" fmla="*/ 384043 h 405846"/>
                <a:gd name="connsiteX1-79" fmla="*/ 86052 w 1717144"/>
                <a:gd name="connsiteY1-80" fmla="*/ 359330 h 405846"/>
                <a:gd name="connsiteX2-81" fmla="*/ 296123 w 1717144"/>
                <a:gd name="connsiteY2-82" fmla="*/ 15234 h 405846"/>
                <a:gd name="connsiteX3-83" fmla="*/ 1237241 w 1717144"/>
                <a:gd name="connsiteY3-84" fmla="*/ 38495 h 405846"/>
                <a:gd name="connsiteX0-85" fmla="*/ 1717144 w 1717144"/>
                <a:gd name="connsiteY0-86" fmla="*/ 377444 h 399247"/>
                <a:gd name="connsiteX1-87" fmla="*/ 86052 w 1717144"/>
                <a:gd name="connsiteY1-88" fmla="*/ 352731 h 399247"/>
                <a:gd name="connsiteX2-89" fmla="*/ 296123 w 1717144"/>
                <a:gd name="connsiteY2-90" fmla="*/ 8635 h 399247"/>
                <a:gd name="connsiteX3-91" fmla="*/ 1237241 w 1717144"/>
                <a:gd name="connsiteY3-92" fmla="*/ 31896 h 399247"/>
                <a:gd name="connsiteX0-93" fmla="*/ 1717144 w 1717144"/>
                <a:gd name="connsiteY0-94" fmla="*/ 416694 h 438497"/>
                <a:gd name="connsiteX1-95" fmla="*/ 86052 w 1717144"/>
                <a:gd name="connsiteY1-96" fmla="*/ 391981 h 438497"/>
                <a:gd name="connsiteX2-97" fmla="*/ 296123 w 1717144"/>
                <a:gd name="connsiteY2-98" fmla="*/ 47885 h 438497"/>
                <a:gd name="connsiteX3-99" fmla="*/ 1237241 w 1717144"/>
                <a:gd name="connsiteY3-100" fmla="*/ 71146 h 438497"/>
                <a:gd name="connsiteX0-101" fmla="*/ 1717144 w 1717144"/>
                <a:gd name="connsiteY0-102" fmla="*/ 385519 h 407322"/>
                <a:gd name="connsiteX1-103" fmla="*/ 86052 w 1717144"/>
                <a:gd name="connsiteY1-104" fmla="*/ 360806 h 407322"/>
                <a:gd name="connsiteX2-105" fmla="*/ 296123 w 1717144"/>
                <a:gd name="connsiteY2-106" fmla="*/ 16710 h 407322"/>
                <a:gd name="connsiteX3-107" fmla="*/ 751724 w 1717144"/>
                <a:gd name="connsiteY3-108" fmla="*/ 141722 h 407322"/>
                <a:gd name="connsiteX0-109" fmla="*/ 1717144 w 1717144"/>
                <a:gd name="connsiteY0-110" fmla="*/ 385132 h 406935"/>
                <a:gd name="connsiteX1-111" fmla="*/ 86052 w 1717144"/>
                <a:gd name="connsiteY1-112" fmla="*/ 360419 h 406935"/>
                <a:gd name="connsiteX2-113" fmla="*/ 296123 w 1717144"/>
                <a:gd name="connsiteY2-114" fmla="*/ 16323 h 406935"/>
                <a:gd name="connsiteX3-115" fmla="*/ 751724 w 1717144"/>
                <a:gd name="connsiteY3-116" fmla="*/ 141335 h 406935"/>
                <a:gd name="connsiteX0-117" fmla="*/ 1717144 w 1717144"/>
                <a:gd name="connsiteY0-118" fmla="*/ 402465 h 424268"/>
                <a:gd name="connsiteX1-119" fmla="*/ 86052 w 1717144"/>
                <a:gd name="connsiteY1-120" fmla="*/ 377752 h 424268"/>
                <a:gd name="connsiteX2-121" fmla="*/ 296123 w 1717144"/>
                <a:gd name="connsiteY2-122" fmla="*/ 33656 h 424268"/>
                <a:gd name="connsiteX3-123" fmla="*/ 751724 w 1717144"/>
                <a:gd name="connsiteY3-124" fmla="*/ 158668 h 424268"/>
                <a:gd name="connsiteX0-125" fmla="*/ 1703068 w 1703068"/>
                <a:gd name="connsiteY0-126" fmla="*/ 402465 h 433569"/>
                <a:gd name="connsiteX1-127" fmla="*/ 71976 w 1703068"/>
                <a:gd name="connsiteY1-128" fmla="*/ 377752 h 433569"/>
                <a:gd name="connsiteX2-129" fmla="*/ 282047 w 1703068"/>
                <a:gd name="connsiteY2-130" fmla="*/ 33656 h 433569"/>
                <a:gd name="connsiteX3-131" fmla="*/ 737648 w 1703068"/>
                <a:gd name="connsiteY3-132" fmla="*/ 158668 h 433569"/>
                <a:gd name="connsiteX0-133" fmla="*/ 1703068 w 1703068"/>
                <a:gd name="connsiteY0-134" fmla="*/ 402465 h 433569"/>
                <a:gd name="connsiteX1-135" fmla="*/ 71976 w 1703068"/>
                <a:gd name="connsiteY1-136" fmla="*/ 377752 h 433569"/>
                <a:gd name="connsiteX2-137" fmla="*/ 282047 w 1703068"/>
                <a:gd name="connsiteY2-138" fmla="*/ 33656 h 433569"/>
                <a:gd name="connsiteX3-139" fmla="*/ 737648 w 1703068"/>
                <a:gd name="connsiteY3-140" fmla="*/ 158668 h 433569"/>
                <a:gd name="connsiteX0-141" fmla="*/ 1736283 w 1736283"/>
                <a:gd name="connsiteY0-142" fmla="*/ 399831 h 421458"/>
                <a:gd name="connsiteX1-143" fmla="*/ 105191 w 1736283"/>
                <a:gd name="connsiteY1-144" fmla="*/ 375118 h 421458"/>
                <a:gd name="connsiteX2-145" fmla="*/ 243539 w 1736283"/>
                <a:gd name="connsiteY2-146" fmla="*/ 34201 h 421458"/>
                <a:gd name="connsiteX3-147" fmla="*/ 770863 w 1736283"/>
                <a:gd name="connsiteY3-148" fmla="*/ 156034 h 421458"/>
              </a:gdLst>
              <a:ahLst/>
              <a:cxnLst>
                <a:cxn ang="0">
                  <a:pos x="connsiteX0-141" y="connsiteY0-142"/>
                </a:cxn>
                <a:cxn ang="0">
                  <a:pos x="connsiteX1-143" y="connsiteY1-144"/>
                </a:cxn>
                <a:cxn ang="0">
                  <a:pos x="connsiteX2-145" y="connsiteY2-146"/>
                </a:cxn>
                <a:cxn ang="0">
                  <a:pos x="connsiteX3-147" y="connsiteY3-148"/>
                </a:cxn>
              </a:cxnLst>
              <a:rect l="l" t="t" r="r" b="b"/>
              <a:pathLst>
                <a:path w="1736283" h="421458">
                  <a:moveTo>
                    <a:pt x="1736283" y="399831"/>
                  </a:moveTo>
                  <a:cubicBezTo>
                    <a:pt x="1375877" y="428663"/>
                    <a:pt x="353982" y="436056"/>
                    <a:pt x="105191" y="375118"/>
                  </a:cubicBezTo>
                  <a:cubicBezTo>
                    <a:pt x="-143600" y="314180"/>
                    <a:pt x="109530" y="83505"/>
                    <a:pt x="243539" y="34201"/>
                  </a:cubicBezTo>
                  <a:cubicBezTo>
                    <a:pt x="438239" y="-56438"/>
                    <a:pt x="1137030" y="50085"/>
                    <a:pt x="770863" y="156034"/>
                  </a:cubicBez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任意多边形 4"/>
          <p:cNvSpPr/>
          <p:nvPr/>
        </p:nvSpPr>
        <p:spPr>
          <a:xfrm>
            <a:off x="2045516" y="2636816"/>
            <a:ext cx="466974" cy="800526"/>
          </a:xfrm>
          <a:custGeom>
            <a:avLst/>
            <a:gdLst>
              <a:gd name="connsiteX0" fmla="*/ 0 w 786063"/>
              <a:gd name="connsiteY0" fmla="*/ 0 h 1347536"/>
              <a:gd name="connsiteX1" fmla="*/ 513347 w 786063"/>
              <a:gd name="connsiteY1" fmla="*/ 401052 h 1347536"/>
              <a:gd name="connsiteX2" fmla="*/ 336884 w 786063"/>
              <a:gd name="connsiteY2" fmla="*/ 1155031 h 1347536"/>
              <a:gd name="connsiteX3" fmla="*/ 786063 w 786063"/>
              <a:gd name="connsiteY3" fmla="*/ 1347536 h 1347536"/>
            </a:gdLst>
            <a:ahLst/>
            <a:cxnLst>
              <a:cxn ang="0">
                <a:pos x="connsiteX0" y="connsiteY0"/>
              </a:cxn>
              <a:cxn ang="0">
                <a:pos x="connsiteX1" y="connsiteY1"/>
              </a:cxn>
              <a:cxn ang="0">
                <a:pos x="connsiteX2" y="connsiteY2"/>
              </a:cxn>
              <a:cxn ang="0">
                <a:pos x="connsiteX3" y="connsiteY3"/>
              </a:cxn>
            </a:cxnLst>
            <a:rect l="l" t="t" r="r" b="b"/>
            <a:pathLst>
              <a:path w="786063" h="1347536">
                <a:moveTo>
                  <a:pt x="0" y="0"/>
                </a:moveTo>
                <a:cubicBezTo>
                  <a:pt x="228600" y="104273"/>
                  <a:pt x="457200" y="208547"/>
                  <a:pt x="513347" y="401052"/>
                </a:cubicBezTo>
                <a:cubicBezTo>
                  <a:pt x="569494" y="593557"/>
                  <a:pt x="291431" y="997284"/>
                  <a:pt x="336884" y="1155031"/>
                </a:cubicBezTo>
                <a:cubicBezTo>
                  <a:pt x="382337" y="1312778"/>
                  <a:pt x="584200" y="1330157"/>
                  <a:pt x="786063" y="1347536"/>
                </a:cubicBezTo>
              </a:path>
            </a:pathLst>
          </a:custGeom>
          <a:noFill/>
          <a:ln w="25400" cap="rnd">
            <a:solidFill>
              <a:srgbClr val="1E5AA4"/>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组合 36"/>
          <p:cNvGrpSpPr/>
          <p:nvPr/>
        </p:nvGrpSpPr>
        <p:grpSpPr>
          <a:xfrm>
            <a:off x="4220946" y="351878"/>
            <a:ext cx="3618899" cy="3419163"/>
            <a:chOff x="4427538" y="954088"/>
            <a:chExt cx="3333750" cy="3729038"/>
          </a:xfrm>
        </p:grpSpPr>
        <p:sp>
          <p:nvSpPr>
            <p:cNvPr id="46"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7"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1"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0"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1"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2"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6"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0"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1E5AA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39" name="Freeform 6"/>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2"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3"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4"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8"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9"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3"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4"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5"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6"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7"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72"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95" name="文本框 94"/>
          <p:cNvSpPr txBox="1"/>
          <p:nvPr/>
        </p:nvSpPr>
        <p:spPr>
          <a:xfrm flipH="1">
            <a:off x="4899720" y="944932"/>
            <a:ext cx="2264799" cy="1015663"/>
          </a:xfrm>
          <a:prstGeom prst="rect">
            <a:avLst/>
          </a:prstGeom>
          <a:noFill/>
        </p:spPr>
        <p:txBody>
          <a:bodyPr wrap="square" rtlCol="0">
            <a:spAutoFit/>
          </a:bodyPr>
          <a:lstStyle/>
          <a:p>
            <a:pPr algn="ctr"/>
            <a:r>
              <a:rPr lang="en-US" altLang="zh-CN" sz="6000" b="1" spc="300" dirty="0">
                <a:solidFill>
                  <a:schemeClr val="bg1"/>
                </a:solidFill>
                <a:latin typeface="微软雅黑" panose="020B0503020204020204" charset="-122"/>
                <a:ea typeface="微软雅黑" panose="020B0503020204020204" charset="-122"/>
              </a:rPr>
              <a:t>04</a:t>
            </a:r>
          </a:p>
        </p:txBody>
      </p:sp>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10370" y="4330066"/>
            <a:ext cx="2883159" cy="2528569"/>
          </a:xfrm>
          <a:prstGeom prst="rect">
            <a:avLst/>
          </a:prstGeom>
        </p:spPr>
      </p:pic>
      <p:pic>
        <p:nvPicPr>
          <p:cNvPr id="10" name="图片 9"/>
          <p:cNvPicPr>
            <a:picLocks noChangeAspect="1"/>
          </p:cNvPicPr>
          <p:nvPr/>
        </p:nvPicPr>
        <p:blipFill>
          <a:blip r:embed="rId5" cstate="print"/>
          <a:stretch>
            <a:fillRect/>
          </a:stretch>
        </p:blipFill>
        <p:spPr>
          <a:xfrm>
            <a:off x="10323189" y="532844"/>
            <a:ext cx="1183107" cy="1213530"/>
          </a:xfrm>
          <a:prstGeom prst="rect">
            <a:avLst/>
          </a:prstGeom>
        </p:spPr>
      </p:pic>
      <p:pic>
        <p:nvPicPr>
          <p:cNvPr id="11" name="图片 10"/>
          <p:cNvPicPr>
            <a:picLocks noChangeAspect="1"/>
          </p:cNvPicPr>
          <p:nvPr/>
        </p:nvPicPr>
        <p:blipFill>
          <a:blip r:embed="rId6" cstate="print"/>
          <a:stretch>
            <a:fillRect/>
          </a:stretch>
        </p:blipFill>
        <p:spPr>
          <a:xfrm>
            <a:off x="9555424" y="854098"/>
            <a:ext cx="1417375" cy="948393"/>
          </a:xfrm>
          <a:prstGeom prst="rect">
            <a:avLst/>
          </a:prstGeom>
        </p:spPr>
      </p:pic>
      <p:pic>
        <p:nvPicPr>
          <p:cNvPr id="12" name="图片 11"/>
          <p:cNvPicPr>
            <a:picLocks noChangeAspect="1"/>
          </p:cNvPicPr>
          <p:nvPr/>
        </p:nvPicPr>
        <p:blipFill>
          <a:blip r:embed="rId7" cstate="print"/>
          <a:stretch>
            <a:fillRect/>
          </a:stretch>
        </p:blipFill>
        <p:spPr>
          <a:xfrm>
            <a:off x="1118835" y="963041"/>
            <a:ext cx="1174422" cy="783333"/>
          </a:xfrm>
          <a:prstGeom prst="rect">
            <a:avLst/>
          </a:prstGeom>
        </p:spPr>
      </p:pic>
      <p:sp>
        <p:nvSpPr>
          <p:cNvPr id="68" name="Text Box 25">
            <a:extLst>
              <a:ext uri="{FF2B5EF4-FFF2-40B4-BE49-F238E27FC236}">
                <a16:creationId xmlns:a16="http://schemas.microsoft.com/office/drawing/2014/main" id="{8CB567D8-6358-43F3-9007-E1F16860F0C7}"/>
              </a:ext>
            </a:extLst>
          </p:cNvPr>
          <p:cNvSpPr txBox="1">
            <a:spLocks noChangeArrowheads="1"/>
          </p:cNvSpPr>
          <p:nvPr/>
        </p:nvSpPr>
        <p:spPr bwMode="auto">
          <a:xfrm>
            <a:off x="1073429" y="3785888"/>
            <a:ext cx="9876023" cy="1631216"/>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sp3d extrusionH="57150">
              <a:bevelT w="57150" h="38100" prst="artDeco"/>
            </a:sp3d>
          </a:bodyPr>
          <a:lstStyle/>
          <a:p>
            <a:pPr algn="ctr">
              <a:spcBef>
                <a:spcPct val="50000"/>
              </a:spcBef>
            </a:pPr>
            <a:r>
              <a:rPr lang="en-US" altLang="en-US" sz="4000" b="1" dirty="0" err="1">
                <a:solidFill>
                  <a:srgbClr val="000099"/>
                </a:solidFill>
                <a:effectLst>
                  <a:glow rad="228600">
                    <a:schemeClr val="accent2">
                      <a:satMod val="175000"/>
                      <a:alpha val="40000"/>
                    </a:schemeClr>
                  </a:glow>
                </a:effectLst>
                <a:latin typeface="SVN-Yahoo" panose="02040603050506020204" pitchFamily="18" charset="0"/>
              </a:rPr>
              <a:t>Hải</a:t>
            </a:r>
            <a:r>
              <a:rPr lang="en-US" altLang="en-US" sz="4000" b="1" dirty="0">
                <a:solidFill>
                  <a:srgbClr val="000099"/>
                </a:solidFill>
                <a:effectLst>
                  <a:glow rad="228600">
                    <a:schemeClr val="accent2">
                      <a:satMod val="175000"/>
                      <a:alpha val="40000"/>
                    </a:schemeClr>
                  </a:glow>
                </a:effectLst>
                <a:latin typeface="SVN-Yahoo" panose="02040603050506020204" pitchFamily="18" charset="0"/>
              </a:rPr>
              <a:t> </a:t>
            </a:r>
            <a:r>
              <a:rPr lang="en-US" altLang="en-US" sz="4000" b="1" dirty="0" err="1">
                <a:solidFill>
                  <a:srgbClr val="000099"/>
                </a:solidFill>
                <a:effectLst>
                  <a:glow rad="228600">
                    <a:schemeClr val="accent2">
                      <a:satMod val="175000"/>
                      <a:alpha val="40000"/>
                    </a:schemeClr>
                  </a:glow>
                </a:effectLst>
                <a:latin typeface="SVN-Yahoo" panose="02040603050506020204" pitchFamily="18" charset="0"/>
              </a:rPr>
              <a:t>Phòng</a:t>
            </a:r>
            <a:r>
              <a:rPr lang="en-US" altLang="en-US" sz="4000" b="1" dirty="0">
                <a:solidFill>
                  <a:srgbClr val="000099"/>
                </a:solidFill>
                <a:effectLst>
                  <a:glow rad="228600">
                    <a:schemeClr val="accent2">
                      <a:satMod val="175000"/>
                      <a:alpha val="40000"/>
                    </a:schemeClr>
                  </a:glow>
                </a:effectLst>
                <a:latin typeface="SVN-Yahoo" panose="02040603050506020204" pitchFamily="18" charset="0"/>
              </a:rPr>
              <a:t> </a:t>
            </a:r>
            <a:r>
              <a:rPr lang="en-US" altLang="en-US" sz="4000" b="1" dirty="0" err="1">
                <a:solidFill>
                  <a:srgbClr val="000099"/>
                </a:solidFill>
                <a:effectLst>
                  <a:glow rad="228600">
                    <a:schemeClr val="accent2">
                      <a:satMod val="175000"/>
                      <a:alpha val="40000"/>
                    </a:schemeClr>
                  </a:glow>
                </a:effectLst>
                <a:latin typeface="SVN-Yahoo" panose="02040603050506020204" pitchFamily="18" charset="0"/>
              </a:rPr>
              <a:t>là</a:t>
            </a:r>
            <a:r>
              <a:rPr lang="en-US" altLang="en-US" sz="4000" b="1" dirty="0">
                <a:solidFill>
                  <a:srgbClr val="000099"/>
                </a:solidFill>
                <a:effectLst>
                  <a:glow rad="228600">
                    <a:schemeClr val="accent2">
                      <a:satMod val="175000"/>
                      <a:alpha val="40000"/>
                    </a:schemeClr>
                  </a:glow>
                </a:effectLst>
                <a:latin typeface="SVN-Yahoo" panose="02040603050506020204" pitchFamily="18" charset="0"/>
              </a:rPr>
              <a:t> </a:t>
            </a:r>
          </a:p>
          <a:p>
            <a:pPr algn="ctr">
              <a:spcBef>
                <a:spcPct val="50000"/>
              </a:spcBef>
            </a:pPr>
            <a:r>
              <a:rPr lang="en-US" altLang="en-US" sz="4000" b="1" dirty="0" err="1">
                <a:solidFill>
                  <a:srgbClr val="000099"/>
                </a:solidFill>
                <a:effectLst>
                  <a:glow rad="228600">
                    <a:schemeClr val="accent2">
                      <a:satMod val="175000"/>
                      <a:alpha val="40000"/>
                    </a:schemeClr>
                  </a:glow>
                </a:effectLst>
                <a:latin typeface="SVN-Yahoo" panose="02040603050506020204" pitchFamily="18" charset="0"/>
              </a:rPr>
              <a:t>trung</a:t>
            </a:r>
            <a:r>
              <a:rPr lang="en-US" altLang="en-US" sz="4000" b="1" dirty="0">
                <a:solidFill>
                  <a:srgbClr val="000099"/>
                </a:solidFill>
                <a:effectLst>
                  <a:glow rad="228600">
                    <a:schemeClr val="accent2">
                      <a:satMod val="175000"/>
                      <a:alpha val="40000"/>
                    </a:schemeClr>
                  </a:glow>
                </a:effectLst>
                <a:latin typeface="SVN-Yahoo" panose="02040603050506020204" pitchFamily="18" charset="0"/>
              </a:rPr>
              <a:t> </a:t>
            </a:r>
            <a:r>
              <a:rPr lang="en-US" altLang="en-US" sz="4000" b="1" dirty="0" err="1">
                <a:solidFill>
                  <a:srgbClr val="000099"/>
                </a:solidFill>
                <a:effectLst>
                  <a:glow rad="228600">
                    <a:schemeClr val="accent2">
                      <a:satMod val="175000"/>
                      <a:alpha val="40000"/>
                    </a:schemeClr>
                  </a:glow>
                </a:effectLst>
                <a:latin typeface="SVN-Yahoo" panose="02040603050506020204" pitchFamily="18" charset="0"/>
              </a:rPr>
              <a:t>tâm</a:t>
            </a:r>
            <a:r>
              <a:rPr lang="en-US" altLang="en-US" sz="4000" b="1" dirty="0">
                <a:solidFill>
                  <a:srgbClr val="000099"/>
                </a:solidFill>
                <a:effectLst>
                  <a:glow rad="228600">
                    <a:schemeClr val="accent2">
                      <a:satMod val="175000"/>
                      <a:alpha val="40000"/>
                    </a:schemeClr>
                  </a:glow>
                </a:effectLst>
                <a:latin typeface="SVN-Yahoo" panose="02040603050506020204" pitchFamily="18" charset="0"/>
              </a:rPr>
              <a:t> du </a:t>
            </a:r>
            <a:r>
              <a:rPr lang="en-US" altLang="en-US" sz="4000" b="1" dirty="0" err="1">
                <a:solidFill>
                  <a:srgbClr val="000099"/>
                </a:solidFill>
                <a:effectLst>
                  <a:glow rad="228600">
                    <a:schemeClr val="accent2">
                      <a:satMod val="175000"/>
                      <a:alpha val="40000"/>
                    </a:schemeClr>
                  </a:glow>
                </a:effectLst>
                <a:latin typeface="SVN-Yahoo" panose="02040603050506020204" pitchFamily="18" charset="0"/>
              </a:rPr>
              <a:t>lịch</a:t>
            </a:r>
            <a:endParaRPr lang="en-US" altLang="en-US" sz="4000" b="1" dirty="0">
              <a:solidFill>
                <a:srgbClr val="000099"/>
              </a:solidFill>
              <a:effectLst>
                <a:glow rad="228600">
                  <a:schemeClr val="accent2">
                    <a:satMod val="175000"/>
                    <a:alpha val="40000"/>
                  </a:schemeClr>
                </a:glow>
              </a:effectLst>
              <a:latin typeface="SVN-Yahoo" panose="020406030505060202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2" presetClass="entr" presetSubtype="4"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750"/>
                                        <p:tgtEl>
                                          <p:spTgt spid="37"/>
                                        </p:tgtEl>
                                      </p:cBhvr>
                                    </p:animEffect>
                                  </p:childTnLst>
                                </p:cTn>
                              </p:par>
                            </p:childTnLst>
                          </p:cTn>
                        </p:par>
                        <p:par>
                          <p:cTn id="16" fill="hold">
                            <p:stCondLst>
                              <p:cond delay="5000"/>
                            </p:stCondLst>
                            <p:childTnLst>
                              <p:par>
                                <p:cTn id="17" presetID="10" presetClass="entr" presetSubtype="0" fill="hold" grpId="0" nodeType="afterEffect">
                                  <p:stCondLst>
                                    <p:cond delay="0"/>
                                  </p:stCondLst>
                                  <p:childTnLst>
                                    <p:set>
                                      <p:cBhvr>
                                        <p:cTn id="18" dur="1" fill="hold">
                                          <p:stCondLst>
                                            <p:cond delay="0"/>
                                          </p:stCondLst>
                                        </p:cTn>
                                        <p:tgtEl>
                                          <p:spTgt spid="95"/>
                                        </p:tgtEl>
                                        <p:attrNameLst>
                                          <p:attrName>style.visibility</p:attrName>
                                        </p:attrNameLst>
                                      </p:cBhvr>
                                      <p:to>
                                        <p:strVal val="visible"/>
                                      </p:to>
                                    </p:set>
                                    <p:animEffect transition="in" filter="fade">
                                      <p:cBhvr>
                                        <p:cTn id="19" dur="500"/>
                                        <p:tgtEl>
                                          <p:spTgt spid="95"/>
                                        </p:tgtEl>
                                      </p:cBhvr>
                                    </p:animEffect>
                                  </p:childTnLst>
                                </p:cTn>
                              </p:par>
                            </p:childTnLst>
                          </p:cTn>
                        </p:par>
                        <p:par>
                          <p:cTn id="20" fill="hold">
                            <p:stCondLst>
                              <p:cond delay="5500"/>
                            </p:stCondLst>
                            <p:childTnLst>
                              <p:par>
                                <p:cTn id="21" presetID="2" presetClass="entr" presetSubtype="4"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par>
                          <p:cTn id="25" fill="hold">
                            <p:stCondLst>
                              <p:cond delay="6000"/>
                            </p:stCondLst>
                            <p:childTnLst>
                              <p:par>
                                <p:cTn id="26" presetID="22" presetClass="entr" presetSubtype="8"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par>
                          <p:cTn id="29" fill="hold">
                            <p:stCondLst>
                              <p:cond delay="6500"/>
                            </p:stCondLst>
                            <p:childTnLst>
                              <p:par>
                                <p:cTn id="30" presetID="22" presetClass="entr" presetSubtype="8"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par>
                          <p:cTn id="33" fill="hold">
                            <p:stCondLst>
                              <p:cond delay="7000"/>
                            </p:stCondLst>
                            <p:childTnLst>
                              <p:par>
                                <p:cTn id="34" presetID="49" presetClass="entr" presetSubtype="0" decel="100000"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 calcmode="lin" valueType="num">
                                      <p:cBhvr>
                                        <p:cTn id="38" dur="500" fill="hold"/>
                                        <p:tgtEl>
                                          <p:spTgt spid="10"/>
                                        </p:tgtEl>
                                        <p:attrNameLst>
                                          <p:attrName>style.rotation</p:attrName>
                                        </p:attrNameLst>
                                      </p:cBhvr>
                                      <p:tavLst>
                                        <p:tav tm="0">
                                          <p:val>
                                            <p:fltVal val="360"/>
                                          </p:val>
                                        </p:tav>
                                        <p:tav tm="100000">
                                          <p:val>
                                            <p:fltVal val="0"/>
                                          </p:val>
                                        </p:tav>
                                      </p:tavLst>
                                    </p:anim>
                                    <p:animEffect transition="in" filter="fade">
                                      <p:cBhvr>
                                        <p:cTn id="39" dur="500"/>
                                        <p:tgtEl>
                                          <p:spTgt spid="10"/>
                                        </p:tgtEl>
                                      </p:cBhvr>
                                    </p:animEffect>
                                  </p:childTnLst>
                                </p:cTn>
                              </p:par>
                            </p:childTnLst>
                          </p:cTn>
                        </p:par>
                        <p:par>
                          <p:cTn id="40" fill="hold">
                            <p:stCondLst>
                              <p:cond delay="7500"/>
                            </p:stCondLst>
                            <p:childTnLst>
                              <p:par>
                                <p:cTn id="41" presetID="2" presetClass="entr" presetSubtype="2" fill="hold" grpId="0" nodeType="afterEffect">
                                  <p:stCondLst>
                                    <p:cond delay="0"/>
                                  </p:stCondLst>
                                  <p:childTnLst>
                                    <p:set>
                                      <p:cBhvr>
                                        <p:cTn id="42" dur="1" fill="hold">
                                          <p:stCondLst>
                                            <p:cond delay="0"/>
                                          </p:stCondLst>
                                        </p:cTn>
                                        <p:tgtEl>
                                          <p:spTgt spid="43"/>
                                        </p:tgtEl>
                                        <p:attrNameLst>
                                          <p:attrName>style.visibility</p:attrName>
                                        </p:attrNameLst>
                                      </p:cBhvr>
                                      <p:to>
                                        <p:strVal val="visible"/>
                                      </p:to>
                                    </p:set>
                                    <p:anim calcmode="lin" valueType="num">
                                      <p:cBhvr additive="base">
                                        <p:cTn id="43" dur="500" fill="hold"/>
                                        <p:tgtEl>
                                          <p:spTgt spid="43"/>
                                        </p:tgtEl>
                                        <p:attrNameLst>
                                          <p:attrName>ppt_x</p:attrName>
                                        </p:attrNameLst>
                                      </p:cBhvr>
                                      <p:tavLst>
                                        <p:tav tm="0">
                                          <p:val>
                                            <p:strVal val="1+#ppt_w/2"/>
                                          </p:val>
                                        </p:tav>
                                        <p:tav tm="100000">
                                          <p:val>
                                            <p:strVal val="#ppt_x"/>
                                          </p:val>
                                        </p:tav>
                                      </p:tavLst>
                                    </p:anim>
                                    <p:anim calcmode="lin" valueType="num">
                                      <p:cBhvr additive="base">
                                        <p:cTn id="44" dur="500" fill="hold"/>
                                        <p:tgtEl>
                                          <p:spTgt spid="43"/>
                                        </p:tgtEl>
                                        <p:attrNameLst>
                                          <p:attrName>ppt_y</p:attrName>
                                        </p:attrNameLst>
                                      </p:cBhvr>
                                      <p:tavLst>
                                        <p:tav tm="0">
                                          <p:val>
                                            <p:strVal val="#ppt_y"/>
                                          </p:val>
                                        </p:tav>
                                        <p:tav tm="100000">
                                          <p:val>
                                            <p:strVal val="#ppt_y"/>
                                          </p:val>
                                        </p:tav>
                                      </p:tavLst>
                                    </p:anim>
                                  </p:childTnLst>
                                </p:cTn>
                              </p:par>
                            </p:childTnLst>
                          </p:cTn>
                        </p:par>
                        <p:par>
                          <p:cTn id="45" fill="hold">
                            <p:stCondLst>
                              <p:cond delay="8000"/>
                            </p:stCondLst>
                            <p:childTnLst>
                              <p:par>
                                <p:cTn id="46" presetID="22" presetClass="entr" presetSubtype="4" fill="hold" grpId="0" nodeType="after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down)">
                                      <p:cBhvr>
                                        <p:cTn id="48" dur="500"/>
                                        <p:tgtEl>
                                          <p:spTgt spid="5"/>
                                        </p:tgtEl>
                                      </p:cBhvr>
                                    </p:animEffect>
                                  </p:childTnLst>
                                </p:cTn>
                              </p:par>
                            </p:childTnLst>
                          </p:cTn>
                        </p:par>
                        <p:par>
                          <p:cTn id="49" fill="hold">
                            <p:stCondLst>
                              <p:cond delay="8500"/>
                            </p:stCondLst>
                            <p:childTnLst>
                              <p:par>
                                <p:cTn id="50" presetID="22" presetClass="entr" presetSubtype="8" fill="hold" nodeType="after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left)">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68"/>
                                        </p:tgtEl>
                                        <p:attrNameLst>
                                          <p:attrName>style.visibility</p:attrName>
                                        </p:attrNameLst>
                                      </p:cBhvr>
                                      <p:to>
                                        <p:strVal val="visible"/>
                                      </p:to>
                                    </p:set>
                                    <p:animEffect transition="in" filter="randombar(horizontal)">
                                      <p:cBhvr>
                                        <p:cTn id="57"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43" grpId="0" bldLvl="0" animBg="1"/>
      <p:bldP spid="5" grpId="0" bldLvl="0" animBg="1"/>
      <p:bldP spid="95" grpId="0"/>
      <p:bldP spid="6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stretch>
            <a:fillRect/>
          </a:stretch>
        </p:blipFill>
        <p:spPr>
          <a:xfrm>
            <a:off x="4292" y="58385"/>
            <a:ext cx="12193057" cy="6858594"/>
          </a:xfrm>
          <a:prstGeom prst="rect">
            <a:avLst/>
          </a:prstGeom>
        </p:spPr>
      </p:pic>
      <p:pic>
        <p:nvPicPr>
          <p:cNvPr id="132" name="Picture 131" descr="A picture containing text, nature&#10;&#10;Description automatically generated">
            <a:extLst>
              <a:ext uri="{FF2B5EF4-FFF2-40B4-BE49-F238E27FC236}">
                <a16:creationId xmlns:a16="http://schemas.microsoft.com/office/drawing/2014/main" id="{371D412C-2323-4617-A0F4-DC064380E42E}"/>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b="8467"/>
          <a:stretch/>
        </p:blipFill>
        <p:spPr>
          <a:xfrm>
            <a:off x="409432" y="289097"/>
            <a:ext cx="11368585" cy="6186457"/>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2" name="图片 81"/>
          <p:cNvPicPr>
            <a:picLocks noChangeAspect="1"/>
          </p:cNvPicPr>
          <p:nvPr/>
        </p:nvPicPr>
        <p:blipFill>
          <a:blip r:embed="rId5" cstate="print">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tretch>
            <a:fillRect/>
          </a:stretch>
        </p:blipFill>
        <p:spPr>
          <a:xfrm>
            <a:off x="-2150261" y="4558968"/>
            <a:ext cx="2135746" cy="2135746"/>
          </a:xfrm>
          <a:prstGeom prst="rect">
            <a:avLst/>
          </a:prstGeom>
        </p:spPr>
      </p:pic>
      <p:pic>
        <p:nvPicPr>
          <p:cNvPr id="78" name="图片 77"/>
          <p:cNvPicPr>
            <a:picLocks noChangeAspect="1"/>
          </p:cNvPicPr>
          <p:nvPr/>
        </p:nvPicPr>
        <p:blipFill>
          <a:blip r:embed="rId6" cstate="print">
            <a:clrChange>
              <a:clrFrom>
                <a:srgbClr val="000000">
                  <a:alpha val="0"/>
                </a:srgbClr>
              </a:clrFrom>
              <a:clrTo>
                <a:srgbClr val="000000">
                  <a:alpha val="0"/>
                  <a:alpha val="0"/>
                </a:srgbClr>
              </a:clrTo>
            </a:clrChange>
            <a:extLst>
              <a:ext uri="{28A0092B-C50C-407E-A947-70E740481C1C}">
                <a14:useLocalDpi xmlns:a14="http://schemas.microsoft.com/office/drawing/2010/main" val="0"/>
              </a:ext>
            </a:extLst>
          </a:blip>
          <a:stretch>
            <a:fillRect/>
          </a:stretch>
        </p:blipFill>
        <p:spPr>
          <a:xfrm>
            <a:off x="-278306" y="1903236"/>
            <a:ext cx="1905000" cy="1905000"/>
          </a:xfrm>
          <a:prstGeom prst="rect">
            <a:avLst/>
          </a:prstGeom>
        </p:spPr>
      </p:pic>
      <p:grpSp>
        <p:nvGrpSpPr>
          <p:cNvPr id="12" name="组合 11"/>
          <p:cNvGrpSpPr/>
          <p:nvPr/>
        </p:nvGrpSpPr>
        <p:grpSpPr>
          <a:xfrm>
            <a:off x="1473181" y="2426125"/>
            <a:ext cx="1066687" cy="829945"/>
            <a:chOff x="15133" y="4595"/>
            <a:chExt cx="2856" cy="2852"/>
          </a:xfrm>
        </p:grpSpPr>
        <p:sp>
          <p:nvSpPr>
            <p:cNvPr id="9" name="矩形 8"/>
            <p:cNvSpPr/>
            <p:nvPr/>
          </p:nvSpPr>
          <p:spPr>
            <a:xfrm>
              <a:off x="15133" y="4595"/>
              <a:ext cx="2853" cy="2853"/>
            </a:xfrm>
            <a:prstGeom prst="rect">
              <a:avLst/>
            </a:prstGeom>
            <a:noFill/>
            <a:ln w="25400">
              <a:solidFill>
                <a:srgbClr val="1E5AA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p>
          </p:txBody>
        </p:sp>
        <p:cxnSp>
          <p:nvCxnSpPr>
            <p:cNvPr id="10" name="直接连接符 9"/>
            <p:cNvCxnSpPr>
              <a:stCxn id="9" idx="0"/>
              <a:endCxn id="9" idx="2"/>
            </p:cNvCxnSpPr>
            <p:nvPr/>
          </p:nvCxnSpPr>
          <p:spPr>
            <a:xfrm>
              <a:off x="16560" y="4595"/>
              <a:ext cx="0" cy="2853"/>
            </a:xfrm>
            <a:prstGeom prst="line">
              <a:avLst/>
            </a:prstGeom>
            <a:ln w="12700">
              <a:solidFill>
                <a:srgbClr val="1E5AA4"/>
              </a:solidFill>
              <a:prstDash val="lgDash"/>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rot="5400000">
              <a:off x="16563" y="4595"/>
              <a:ext cx="0" cy="2853"/>
            </a:xfrm>
            <a:prstGeom prst="line">
              <a:avLst/>
            </a:prstGeom>
            <a:ln w="12700">
              <a:solidFill>
                <a:srgbClr val="1E5AA4"/>
              </a:solidFill>
              <a:prstDash val="lgDash"/>
            </a:ln>
          </p:spPr>
          <p:style>
            <a:lnRef idx="1">
              <a:schemeClr val="accent1"/>
            </a:lnRef>
            <a:fillRef idx="0">
              <a:schemeClr val="accent1"/>
            </a:fillRef>
            <a:effectRef idx="0">
              <a:schemeClr val="accent1"/>
            </a:effectRef>
            <a:fontRef idx="minor">
              <a:schemeClr val="tx1"/>
            </a:fontRef>
          </p:style>
        </p:cxnSp>
      </p:grpSp>
      <p:grpSp>
        <p:nvGrpSpPr>
          <p:cNvPr id="13" name="组合 12"/>
          <p:cNvGrpSpPr/>
          <p:nvPr/>
        </p:nvGrpSpPr>
        <p:grpSpPr>
          <a:xfrm>
            <a:off x="1518766" y="3445793"/>
            <a:ext cx="1043662" cy="829946"/>
            <a:chOff x="15133" y="4595"/>
            <a:chExt cx="2856" cy="2852"/>
          </a:xfrm>
        </p:grpSpPr>
        <p:sp>
          <p:nvSpPr>
            <p:cNvPr id="14" name="矩形 13"/>
            <p:cNvSpPr/>
            <p:nvPr/>
          </p:nvSpPr>
          <p:spPr>
            <a:xfrm>
              <a:off x="15133" y="4595"/>
              <a:ext cx="2853" cy="2853"/>
            </a:xfrm>
            <a:prstGeom prst="rect">
              <a:avLst/>
            </a:prstGeom>
            <a:noFill/>
            <a:ln w="25400">
              <a:solidFill>
                <a:srgbClr val="1E5AA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p>
          </p:txBody>
        </p:sp>
        <p:cxnSp>
          <p:nvCxnSpPr>
            <p:cNvPr id="15" name="直接连接符 14"/>
            <p:cNvCxnSpPr>
              <a:stCxn id="14" idx="0"/>
              <a:endCxn id="14" idx="2"/>
            </p:cNvCxnSpPr>
            <p:nvPr/>
          </p:nvCxnSpPr>
          <p:spPr>
            <a:xfrm>
              <a:off x="16560" y="4595"/>
              <a:ext cx="0" cy="2853"/>
            </a:xfrm>
            <a:prstGeom prst="line">
              <a:avLst/>
            </a:prstGeom>
            <a:ln w="12700">
              <a:solidFill>
                <a:srgbClr val="1E5AA4"/>
              </a:solidFill>
              <a:prstDash val="lgDash"/>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rot="5400000">
              <a:off x="16563" y="4595"/>
              <a:ext cx="0" cy="2853"/>
            </a:xfrm>
            <a:prstGeom prst="line">
              <a:avLst/>
            </a:prstGeom>
            <a:ln w="12700">
              <a:solidFill>
                <a:srgbClr val="1E5AA4"/>
              </a:solidFill>
              <a:prstDash val="lgDash"/>
            </a:ln>
          </p:spPr>
          <p:style>
            <a:lnRef idx="1">
              <a:schemeClr val="accent1"/>
            </a:lnRef>
            <a:fillRef idx="0">
              <a:schemeClr val="accent1"/>
            </a:fillRef>
            <a:effectRef idx="0">
              <a:schemeClr val="accent1"/>
            </a:effectRef>
            <a:fontRef idx="minor">
              <a:schemeClr val="tx1"/>
            </a:fontRef>
          </p:style>
        </p:cxnSp>
      </p:grpSp>
      <p:grpSp>
        <p:nvGrpSpPr>
          <p:cNvPr id="17" name="组合 16"/>
          <p:cNvGrpSpPr/>
          <p:nvPr/>
        </p:nvGrpSpPr>
        <p:grpSpPr>
          <a:xfrm>
            <a:off x="1521022" y="4534797"/>
            <a:ext cx="1017726" cy="877444"/>
            <a:chOff x="15133" y="4595"/>
            <a:chExt cx="2856" cy="2852"/>
          </a:xfrm>
        </p:grpSpPr>
        <p:sp>
          <p:nvSpPr>
            <p:cNvPr id="18" name="矩形 17"/>
            <p:cNvSpPr/>
            <p:nvPr/>
          </p:nvSpPr>
          <p:spPr>
            <a:xfrm>
              <a:off x="15133" y="4595"/>
              <a:ext cx="2853" cy="2853"/>
            </a:xfrm>
            <a:prstGeom prst="rect">
              <a:avLst/>
            </a:prstGeom>
            <a:noFill/>
            <a:ln w="25400">
              <a:solidFill>
                <a:srgbClr val="1E5AA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p>
          </p:txBody>
        </p:sp>
        <p:cxnSp>
          <p:nvCxnSpPr>
            <p:cNvPr id="20" name="直接连接符 19"/>
            <p:cNvCxnSpPr>
              <a:stCxn id="18" idx="0"/>
              <a:endCxn id="18" idx="2"/>
            </p:cNvCxnSpPr>
            <p:nvPr/>
          </p:nvCxnSpPr>
          <p:spPr>
            <a:xfrm>
              <a:off x="16560" y="4595"/>
              <a:ext cx="0" cy="2853"/>
            </a:xfrm>
            <a:prstGeom prst="line">
              <a:avLst/>
            </a:prstGeom>
            <a:ln w="12700">
              <a:solidFill>
                <a:srgbClr val="1E5AA4"/>
              </a:solidFill>
              <a:prstDash val="lgDash"/>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rot="5400000">
              <a:off x="16563" y="4595"/>
              <a:ext cx="0" cy="2853"/>
            </a:xfrm>
            <a:prstGeom prst="line">
              <a:avLst/>
            </a:prstGeom>
            <a:ln w="12700">
              <a:solidFill>
                <a:srgbClr val="1E5AA4"/>
              </a:solidFill>
              <a:prstDash val="lgDash"/>
            </a:ln>
          </p:spPr>
          <p:style>
            <a:lnRef idx="1">
              <a:schemeClr val="accent1"/>
            </a:lnRef>
            <a:fillRef idx="0">
              <a:schemeClr val="accent1"/>
            </a:fillRef>
            <a:effectRef idx="0">
              <a:schemeClr val="accent1"/>
            </a:effectRef>
            <a:fontRef idx="minor">
              <a:schemeClr val="tx1"/>
            </a:fontRef>
          </p:style>
        </p:cxnSp>
      </p:grpSp>
      <p:grpSp>
        <p:nvGrpSpPr>
          <p:cNvPr id="26" name="组合 25"/>
          <p:cNvGrpSpPr/>
          <p:nvPr/>
        </p:nvGrpSpPr>
        <p:grpSpPr>
          <a:xfrm>
            <a:off x="1530379" y="5557064"/>
            <a:ext cx="1052595" cy="826978"/>
            <a:chOff x="15133" y="4595"/>
            <a:chExt cx="2856" cy="2852"/>
          </a:xfrm>
        </p:grpSpPr>
        <p:sp>
          <p:nvSpPr>
            <p:cNvPr id="27" name="矩形 26"/>
            <p:cNvSpPr/>
            <p:nvPr/>
          </p:nvSpPr>
          <p:spPr>
            <a:xfrm>
              <a:off x="15133" y="4595"/>
              <a:ext cx="2853" cy="2853"/>
            </a:xfrm>
            <a:prstGeom prst="rect">
              <a:avLst/>
            </a:prstGeom>
            <a:noFill/>
            <a:ln w="25400">
              <a:solidFill>
                <a:srgbClr val="1E5AA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p>
          </p:txBody>
        </p:sp>
        <p:cxnSp>
          <p:nvCxnSpPr>
            <p:cNvPr id="28" name="直接连接符 27"/>
            <p:cNvCxnSpPr>
              <a:stCxn id="27" idx="0"/>
              <a:endCxn id="27" idx="2"/>
            </p:cNvCxnSpPr>
            <p:nvPr/>
          </p:nvCxnSpPr>
          <p:spPr>
            <a:xfrm>
              <a:off x="16560" y="4595"/>
              <a:ext cx="0" cy="2853"/>
            </a:xfrm>
            <a:prstGeom prst="line">
              <a:avLst/>
            </a:prstGeom>
            <a:ln w="12700">
              <a:solidFill>
                <a:srgbClr val="1E5AA4"/>
              </a:solidFill>
              <a:prstDash val="lg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rot="5400000">
              <a:off x="16563" y="4595"/>
              <a:ext cx="0" cy="2853"/>
            </a:xfrm>
            <a:prstGeom prst="line">
              <a:avLst/>
            </a:prstGeom>
            <a:ln w="12700">
              <a:solidFill>
                <a:srgbClr val="1E5AA4"/>
              </a:solidFill>
              <a:prstDash val="lgDash"/>
            </a:ln>
          </p:spPr>
          <p:style>
            <a:lnRef idx="1">
              <a:schemeClr val="accent1"/>
            </a:lnRef>
            <a:fillRef idx="0">
              <a:schemeClr val="accent1"/>
            </a:fillRef>
            <a:effectRef idx="0">
              <a:schemeClr val="accent1"/>
            </a:effectRef>
            <a:fontRef idx="minor">
              <a:schemeClr val="tx1"/>
            </a:fontRef>
          </p:style>
        </p:cxnSp>
      </p:grpSp>
      <p:sp>
        <p:nvSpPr>
          <p:cNvPr id="30" name="文本框 29"/>
          <p:cNvSpPr txBox="1"/>
          <p:nvPr/>
        </p:nvSpPr>
        <p:spPr>
          <a:xfrm>
            <a:off x="1501138" y="2459006"/>
            <a:ext cx="1024639" cy="646331"/>
          </a:xfrm>
          <a:prstGeom prst="rect">
            <a:avLst/>
          </a:prstGeom>
          <a:noFill/>
        </p:spPr>
        <p:txBody>
          <a:bodyPr wrap="none" rtlCol="0">
            <a:spAutoFit/>
          </a:bodyPr>
          <a:lstStyle/>
          <a:p>
            <a:r>
              <a:rPr lang="en-US" altLang="zh-CN" sz="3600" b="1" dirty="0" err="1">
                <a:solidFill>
                  <a:srgbClr val="1E5AA4"/>
                </a:solidFill>
                <a:latin typeface="#9Slide03 AmpleSoft Bold" panose="02000000000000000000" pitchFamily="2" charset="0"/>
                <a:ea typeface="华文隶书" panose="02010800040101010101" charset="-122"/>
              </a:rPr>
              <a:t>Mục</a:t>
            </a:r>
            <a:endParaRPr lang="zh-CN" altLang="zh-CN" sz="3600" b="1" dirty="0">
              <a:solidFill>
                <a:srgbClr val="1E5AA4"/>
              </a:solidFill>
              <a:uFillTx/>
              <a:latin typeface="#9Slide03 AmpleSoft Bold" panose="02000000000000000000" pitchFamily="2" charset="0"/>
              <a:ea typeface="华文隶书" panose="02010800040101010101" charset="-122"/>
            </a:endParaRPr>
          </a:p>
        </p:txBody>
      </p:sp>
      <p:sp>
        <p:nvSpPr>
          <p:cNvPr id="31" name="文本框 30"/>
          <p:cNvSpPr txBox="1"/>
          <p:nvPr/>
        </p:nvSpPr>
        <p:spPr>
          <a:xfrm>
            <a:off x="1575603" y="3537744"/>
            <a:ext cx="995785" cy="646331"/>
          </a:xfrm>
          <a:prstGeom prst="rect">
            <a:avLst/>
          </a:prstGeom>
          <a:noFill/>
        </p:spPr>
        <p:txBody>
          <a:bodyPr wrap="none" rtlCol="0">
            <a:spAutoFit/>
          </a:bodyPr>
          <a:lstStyle/>
          <a:p>
            <a:r>
              <a:rPr lang="en-US" altLang="zh-CN" sz="3600" b="1" dirty="0" err="1">
                <a:solidFill>
                  <a:srgbClr val="1E5AA4"/>
                </a:solidFill>
                <a:uFillTx/>
                <a:latin typeface="#9Slide03 AmpleSoft Bold" panose="02000000000000000000" pitchFamily="2" charset="0"/>
                <a:ea typeface="华文隶书" panose="02010800040101010101" charset="-122"/>
              </a:rPr>
              <a:t>tiêu</a:t>
            </a:r>
            <a:endParaRPr lang="zh-CN" altLang="zh-CN" sz="3600" b="1" dirty="0">
              <a:solidFill>
                <a:srgbClr val="1E5AA4"/>
              </a:solidFill>
              <a:uFillTx/>
              <a:latin typeface="#9Slide03 AmpleSoft Bold" panose="02000000000000000000" pitchFamily="2" charset="0"/>
              <a:ea typeface="华文隶书" panose="02010800040101010101" charset="-122"/>
            </a:endParaRPr>
          </a:p>
        </p:txBody>
      </p:sp>
      <p:sp>
        <p:nvSpPr>
          <p:cNvPr id="32" name="文本框 31"/>
          <p:cNvSpPr txBox="1"/>
          <p:nvPr/>
        </p:nvSpPr>
        <p:spPr>
          <a:xfrm>
            <a:off x="1637861" y="4599197"/>
            <a:ext cx="788999" cy="646331"/>
          </a:xfrm>
          <a:prstGeom prst="rect">
            <a:avLst/>
          </a:prstGeom>
          <a:noFill/>
        </p:spPr>
        <p:txBody>
          <a:bodyPr wrap="none" rtlCol="0">
            <a:spAutoFit/>
          </a:bodyPr>
          <a:lstStyle/>
          <a:p>
            <a:r>
              <a:rPr lang="en-US" altLang="zh-CN" sz="3600" b="1" dirty="0" err="1">
                <a:solidFill>
                  <a:srgbClr val="1E5AA4"/>
                </a:solidFill>
                <a:uFillTx/>
                <a:latin typeface="#9Slide03 AmpleSoft Bold" panose="02000000000000000000" pitchFamily="2" charset="0"/>
                <a:ea typeface="华文隶书" panose="02010800040101010101" charset="-122"/>
              </a:rPr>
              <a:t>bài</a:t>
            </a:r>
            <a:endParaRPr lang="zh-CN" altLang="zh-CN" sz="3600" b="1" dirty="0">
              <a:solidFill>
                <a:srgbClr val="1E5AA4"/>
              </a:solidFill>
              <a:uFillTx/>
              <a:latin typeface="#9Slide03 AmpleSoft Bold" panose="02000000000000000000" pitchFamily="2" charset="0"/>
              <a:ea typeface="华文隶书" panose="02010800040101010101" charset="-122"/>
            </a:endParaRPr>
          </a:p>
        </p:txBody>
      </p:sp>
      <p:sp>
        <p:nvSpPr>
          <p:cNvPr id="34" name="文本框 33"/>
          <p:cNvSpPr txBox="1"/>
          <p:nvPr/>
        </p:nvSpPr>
        <p:spPr>
          <a:xfrm>
            <a:off x="1626096" y="5599372"/>
            <a:ext cx="894797" cy="646331"/>
          </a:xfrm>
          <a:prstGeom prst="rect">
            <a:avLst/>
          </a:prstGeom>
          <a:noFill/>
        </p:spPr>
        <p:txBody>
          <a:bodyPr wrap="none" rtlCol="0">
            <a:spAutoFit/>
          </a:bodyPr>
          <a:lstStyle/>
          <a:p>
            <a:r>
              <a:rPr lang="en-US" altLang="zh-CN" sz="3600" b="1" dirty="0" err="1">
                <a:solidFill>
                  <a:srgbClr val="1E5AA4"/>
                </a:solidFill>
                <a:latin typeface="#9Slide03 AmpleSoft Bold" panose="02000000000000000000" pitchFamily="2" charset="0"/>
                <a:ea typeface="华文隶书" panose="02010800040101010101" charset="-122"/>
              </a:rPr>
              <a:t>học</a:t>
            </a:r>
            <a:endParaRPr lang="zh-CN" altLang="zh-CN" sz="3600" b="1" dirty="0">
              <a:solidFill>
                <a:srgbClr val="1E5AA4"/>
              </a:solidFill>
              <a:uFillTx/>
              <a:latin typeface="#9Slide03 AmpleSoft Bold" panose="02000000000000000000" pitchFamily="2" charset="0"/>
              <a:ea typeface="华文隶书" panose="02010800040101010101" charset="-122"/>
            </a:endParaRPr>
          </a:p>
        </p:txBody>
      </p:sp>
      <p:pic>
        <p:nvPicPr>
          <p:cNvPr id="6" name="图片 5"/>
          <p:cNvPicPr>
            <a:picLocks noChangeAspect="1"/>
          </p:cNvPicPr>
          <p:nvPr/>
        </p:nvPicPr>
        <p:blipFill>
          <a:blip r:embed="rId7" cstate="print">
            <a:extLst>
              <a:ext uri="{BEBA8EAE-BF5A-486C-A8C5-ECC9F3942E4B}">
                <a14:imgProps xmlns:a14="http://schemas.microsoft.com/office/drawing/2010/main">
                  <a14:imgLayer r:embed="rId8">
                    <a14:imgEffect>
                      <a14:backgroundRemoval t="3592" b="92621" l="3920" r="97373">
                        <a14:foregroundMark x1="18849" y1="20680" x2="40701" y2="39126"/>
                        <a14:foregroundMark x1="38991" y1="16990" x2="36739" y2="29223"/>
                        <a14:foregroundMark x1="36739" y1="29223" x2="36280" y2="49223"/>
                        <a14:foregroundMark x1="36280" y1="49223" x2="37031" y2="51165"/>
                        <a14:foregroundMark x1="47623" y1="17767" x2="39116" y2="52621"/>
                        <a14:foregroundMark x1="39116" y1="52621" x2="20017" y2="31456"/>
                        <a14:foregroundMark x1="20017" y1="31456" x2="14137" y2="19029"/>
                        <a14:foregroundMark x1="14137" y1="19029" x2="43119" y2="18641"/>
                        <a14:foregroundMark x1="9258" y1="18447" x2="17014" y2="17573"/>
                        <a14:foregroundMark x1="17014" y1="17573" x2="33820" y2="18252"/>
                        <a14:foregroundMark x1="33820" y1="18252" x2="46622" y2="17573"/>
                        <a14:foregroundMark x1="45288" y1="16990" x2="37406" y2="12330"/>
                        <a14:foregroundMark x1="94662" y1="13398" x2="68307" y2="48058"/>
                        <a14:foregroundMark x1="68307" y1="48058" x2="53920" y2="13010"/>
                        <a14:foregroundMark x1="53920" y1="13010" x2="71476" y2="9709"/>
                        <a14:foregroundMark x1="71476" y1="9709" x2="80651" y2="14563"/>
                        <a14:foregroundMark x1="80651" y1="14563" x2="70726" y2="40291"/>
                        <a14:foregroundMark x1="7798" y1="3592" x2="27231" y2="4757"/>
                        <a14:foregroundMark x1="27231" y1="4757" x2="41952" y2="3883"/>
                        <a14:foregroundMark x1="3920" y1="7767" x2="11551" y2="13398"/>
                        <a14:foregroundMark x1="18807" y1="21942" x2="28148" y2="40485"/>
                        <a14:foregroundMark x1="95663" y1="4757" x2="97373" y2="11165"/>
                        <a14:foregroundMark x1="48624" y1="92621" x2="48624" y2="92621"/>
                        <a14:backgroundMark x1="22894" y1="48738" x2="24771" y2="50194"/>
                        <a14:backgroundMark x1="23770" y1="46699" x2="23770" y2="46699"/>
                      </a14:backgroundRemoval>
                    </a14:imgEffect>
                  </a14:imgLayer>
                </a14:imgProps>
              </a:ext>
              <a:ext uri="{28A0092B-C50C-407E-A947-70E740481C1C}">
                <a14:useLocalDpi xmlns:a14="http://schemas.microsoft.com/office/drawing/2010/main" val="0"/>
              </a:ext>
            </a:extLst>
          </a:blip>
          <a:stretch>
            <a:fillRect/>
          </a:stretch>
        </p:blipFill>
        <p:spPr>
          <a:xfrm>
            <a:off x="1431127" y="68059"/>
            <a:ext cx="9056789" cy="3890115"/>
          </a:xfrm>
          <a:prstGeom prst="rect">
            <a:avLst/>
          </a:prstGeom>
        </p:spPr>
      </p:pic>
      <p:sp>
        <p:nvSpPr>
          <p:cNvPr id="131" name="TextBox 130">
            <a:extLst>
              <a:ext uri="{FF2B5EF4-FFF2-40B4-BE49-F238E27FC236}">
                <a16:creationId xmlns:a16="http://schemas.microsoft.com/office/drawing/2014/main" id="{421CE3A0-7982-4CCA-A59C-79A32A38DAA0}"/>
              </a:ext>
            </a:extLst>
          </p:cNvPr>
          <p:cNvSpPr txBox="1"/>
          <p:nvPr/>
        </p:nvSpPr>
        <p:spPr>
          <a:xfrm>
            <a:off x="2700442" y="2426125"/>
            <a:ext cx="8928313" cy="4011867"/>
          </a:xfrm>
          <a:prstGeom prst="rect">
            <a:avLst/>
          </a:prstGeom>
          <a:solidFill>
            <a:srgbClr val="FF0000">
              <a:alpha val="14000"/>
            </a:srgbClr>
          </a:solidFill>
          <a:ln w="38100">
            <a:solidFill>
              <a:schemeClr val="tx1"/>
            </a:solidFill>
            <a:prstDash val="dashDot"/>
          </a:ln>
        </p:spPr>
        <p:txBody>
          <a:bodyPr wrap="square">
            <a:spAutoFit/>
          </a:bodyPr>
          <a:lstStyle/>
          <a:p>
            <a:pPr marL="0" marR="0" algn="just">
              <a:spcBef>
                <a:spcPts val="0"/>
              </a:spcBef>
              <a:spcAft>
                <a:spcPts val="0"/>
              </a:spcAft>
            </a:pPr>
            <a:r>
              <a:rPr lang="nl-NL" sz="1800" b="1" dirty="0">
                <a:solidFill>
                  <a:srgbClr val="002060"/>
                </a:solidFill>
                <a:effectLst/>
                <a:latin typeface="UVN Bach Dang Nang" panose="02070803090706020303" pitchFamily="18" charset="0"/>
                <a:ea typeface="Times New Roman" panose="02020603050405020304" pitchFamily="18" charset="0"/>
              </a:rPr>
              <a:t>1. Kiến thức</a:t>
            </a:r>
            <a:endParaRPr lang="en-US" sz="1600" dirty="0">
              <a:solidFill>
                <a:srgbClr val="002060"/>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sz="1800" dirty="0">
                <a:solidFill>
                  <a:srgbClr val="002060"/>
                </a:solidFill>
                <a:effectLst/>
                <a:latin typeface="UVN Bach Dang Nang" panose="02070803090706020303" pitchFamily="18" charset="0"/>
                <a:ea typeface="Times New Roman" panose="02020603050405020304" pitchFamily="18" charset="0"/>
              </a:rPr>
              <a:t>- Nêu được một số đặc điểm chủ yếu của thành phố Hải Phòng:</a:t>
            </a:r>
            <a:endParaRPr lang="en-US" sz="1600" dirty="0">
              <a:solidFill>
                <a:srgbClr val="002060"/>
              </a:solidFill>
              <a:effectLst/>
              <a:latin typeface="UVN Bach Dang Nang" panose="02070803090706020303" pitchFamily="18" charset="0"/>
              <a:ea typeface="Times New Roman" panose="02020603050405020304" pitchFamily="18" charset="0"/>
            </a:endParaRPr>
          </a:p>
          <a:p>
            <a:pPr marL="0" marR="0" indent="457200">
              <a:spcBef>
                <a:spcPts val="0"/>
              </a:spcBef>
              <a:spcAft>
                <a:spcPts val="0"/>
              </a:spcAft>
            </a:pPr>
            <a:r>
              <a:rPr lang="nl-NL" sz="1800" dirty="0">
                <a:solidFill>
                  <a:srgbClr val="002060"/>
                </a:solidFill>
                <a:effectLst/>
                <a:latin typeface="UVN Bach Dang Nang" panose="02070803090706020303" pitchFamily="18" charset="0"/>
                <a:ea typeface="Times New Roman" panose="02020603050405020304" pitchFamily="18" charset="0"/>
              </a:rPr>
              <a:t>+ Vị trí: ven biển, bên bờ sông Cấm</a:t>
            </a:r>
            <a:endParaRPr lang="en-US" sz="1600" dirty="0">
              <a:solidFill>
                <a:srgbClr val="002060"/>
              </a:solidFill>
              <a:effectLst/>
              <a:latin typeface="UVN Bach Dang Nang" panose="02070803090706020303" pitchFamily="18" charset="0"/>
              <a:ea typeface="Times New Roman" panose="02020603050405020304" pitchFamily="18" charset="0"/>
            </a:endParaRPr>
          </a:p>
          <a:p>
            <a:pPr marL="0" marR="0" indent="457200">
              <a:spcBef>
                <a:spcPts val="0"/>
              </a:spcBef>
              <a:spcAft>
                <a:spcPts val="0"/>
              </a:spcAft>
            </a:pPr>
            <a:r>
              <a:rPr lang="nl-NL" sz="1800" dirty="0">
                <a:solidFill>
                  <a:srgbClr val="002060"/>
                </a:solidFill>
                <a:effectLst/>
                <a:latin typeface="UVN Bach Dang Nang" panose="02070803090706020303" pitchFamily="18" charset="0"/>
                <a:ea typeface="Times New Roman" panose="02020603050405020304" pitchFamily="18" charset="0"/>
              </a:rPr>
              <a:t>+ Thành phố cảng, trung tâm công nghiệp đóng tàu, trung tâm du lịch,…</a:t>
            </a:r>
            <a:endParaRPr lang="en-US" sz="16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1800" b="1" dirty="0">
                <a:solidFill>
                  <a:srgbClr val="002060"/>
                </a:solidFill>
                <a:effectLst/>
                <a:latin typeface="UVN Bach Dang Nang" panose="02070803090706020303" pitchFamily="18" charset="0"/>
                <a:ea typeface="Times New Roman" panose="02020603050405020304" pitchFamily="18" charset="0"/>
              </a:rPr>
              <a:t>2. Kĩ năng</a:t>
            </a:r>
            <a:endParaRPr lang="en-US" sz="1600" dirty="0">
              <a:solidFill>
                <a:srgbClr val="002060"/>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sz="1800" dirty="0">
                <a:solidFill>
                  <a:srgbClr val="002060"/>
                </a:solidFill>
                <a:effectLst/>
                <a:latin typeface="UVN Bach Dang Nang" panose="02070803090706020303" pitchFamily="18" charset="0"/>
                <a:ea typeface="Times New Roman" panose="02020603050405020304" pitchFamily="18" charset="0"/>
              </a:rPr>
              <a:t>- Chỉ được Hải Phòng trên bản đồ (lược đồ).</a:t>
            </a:r>
            <a:endParaRPr lang="en-US" sz="16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1800" dirty="0">
                <a:solidFill>
                  <a:srgbClr val="002060"/>
                </a:solidFill>
                <a:effectLst/>
                <a:latin typeface="UVN Bach Dang Nang" panose="02070803090706020303" pitchFamily="18" charset="0"/>
                <a:ea typeface="Times New Roman" panose="02020603050405020304" pitchFamily="18" charset="0"/>
              </a:rPr>
              <a:t>* Học sinh NK: Kể một số điều kiện để Hải Phòng trở thành một cảng biển, một trung tâm du lịch lớn của nước ta (Hải Phòng nằm ven biển, bên bờ sông Cấm, thuận tiện cho việc ra, vào neo đậu của tàu thuyền, nơi đây có nhiều cầu tàu,...; có các bãi biển Đồ Sơn, Cát Bà với nhiều cảnh đẹp,...).</a:t>
            </a:r>
            <a:endParaRPr lang="en-US" sz="1600" dirty="0">
              <a:solidFill>
                <a:srgbClr val="002060"/>
              </a:solidFill>
              <a:effectLst/>
              <a:latin typeface="UVN Bach Dang Nang" panose="02070803090706020303" pitchFamily="18" charset="0"/>
              <a:ea typeface="Times New Roman" panose="02020603050405020304" pitchFamily="18" charset="0"/>
            </a:endParaRPr>
          </a:p>
          <a:p>
            <a:pPr marL="0" marR="0" algn="just">
              <a:lnSpc>
                <a:spcPct val="115000"/>
              </a:lnSpc>
              <a:spcBef>
                <a:spcPts val="0"/>
              </a:spcBef>
              <a:spcAft>
                <a:spcPts val="0"/>
              </a:spcAft>
            </a:pPr>
            <a:r>
              <a:rPr lang="nl-NL" sz="1800" b="1" dirty="0">
                <a:solidFill>
                  <a:srgbClr val="002060"/>
                </a:solidFill>
                <a:effectLst/>
                <a:latin typeface="UVN Bach Dang Nang" panose="02070803090706020303" pitchFamily="18" charset="0"/>
                <a:ea typeface="Times New Roman" panose="02020603050405020304" pitchFamily="18" charset="0"/>
              </a:rPr>
              <a:t>3. Phẩm chất</a:t>
            </a:r>
            <a:endParaRPr lang="en-US" sz="16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1800" dirty="0">
                <a:solidFill>
                  <a:srgbClr val="002060"/>
                </a:solidFill>
                <a:effectLst/>
                <a:latin typeface="UVN Bach Dang Nang" panose="02070803090706020303" pitchFamily="18" charset="0"/>
                <a:ea typeface="Times New Roman" panose="02020603050405020304" pitchFamily="18" charset="0"/>
              </a:rPr>
              <a:t>- HS học tập nghiêm túc</a:t>
            </a:r>
            <a:endParaRPr lang="en-US" sz="16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1800" b="1" dirty="0">
                <a:solidFill>
                  <a:srgbClr val="002060"/>
                </a:solidFill>
                <a:effectLst/>
                <a:latin typeface="UVN Bach Dang Nang" panose="02070803090706020303" pitchFamily="18" charset="0"/>
                <a:ea typeface="Times New Roman" panose="02020603050405020304" pitchFamily="18" charset="0"/>
              </a:rPr>
              <a:t>4. Góp phần phát triển các năng lực:</a:t>
            </a:r>
            <a:endParaRPr lang="en-US" sz="16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1800" dirty="0">
                <a:solidFill>
                  <a:srgbClr val="002060"/>
                </a:solidFill>
                <a:effectLst/>
                <a:latin typeface="UVN Bach Dang Nang" panose="02070803090706020303" pitchFamily="18" charset="0"/>
                <a:ea typeface="Times New Roman" panose="02020603050405020304" pitchFamily="18" charset="0"/>
              </a:rPr>
              <a:t>- NL tự chủ, NL giải quyết vấn đề, NL ngôn ngữ, NL thẩm mĩ</a:t>
            </a:r>
            <a:endParaRPr lang="en-US" sz="1600" dirty="0">
              <a:solidFill>
                <a:srgbClr val="002060"/>
              </a:solidFill>
              <a:effectLst/>
              <a:latin typeface="UVN Bach Dang Nang" panose="02070803090706020303" pitchFamily="18" charset="0"/>
              <a:ea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7" presetClass="path" presetSubtype="0" accel="50000" decel="50000" fill="hold" nodeType="afterEffect">
                                  <p:stCondLst>
                                    <p:cond delay="0"/>
                                  </p:stCondLst>
                                  <p:childTnLst>
                                    <p:animMotion origin="layout" path="M 0.02747 -0.02547 L 0.3125 -0.02825 C 0.37265 -0.02778 0.4487 -0.04051 0.5194 -0.06181 C 0.59948 -0.08612 0.6556 -0.11366 0.68463 -0.14144 L 0.83021 -0.26991 " pathEditMode="relative" rAng="19620000" ptsTypes="AAAAA">
                                      <p:cBhvr>
                                        <p:cTn id="12" dur="2000" fill="hold"/>
                                        <p:tgtEl>
                                          <p:spTgt spid="78"/>
                                        </p:tgtEl>
                                        <p:attrNameLst>
                                          <p:attrName>ppt_x</p:attrName>
                                          <p:attrName>ppt_y</p:attrName>
                                        </p:attrNameLst>
                                      </p:cBhvr>
                                      <p:rCtr x="40130" y="-12222"/>
                                    </p:animMotion>
                                  </p:childTnLst>
                                </p:cTn>
                              </p:par>
                            </p:childTnLst>
                          </p:cTn>
                        </p:par>
                        <p:par>
                          <p:cTn id="13" fill="hold">
                            <p:stCondLst>
                              <p:cond delay="3000"/>
                            </p:stCondLst>
                            <p:childTnLst>
                              <p:par>
                                <p:cTn id="14" presetID="63" presetClass="path" presetSubtype="0" accel="50000" decel="50000" fill="hold" nodeType="afterEffect">
                                  <p:stCondLst>
                                    <p:cond delay="0"/>
                                  </p:stCondLst>
                                  <p:childTnLst>
                                    <p:animMotion origin="layout" path="M 1.875E-6 -3.7037E-7 L 0.1487 -0.00023 " pathEditMode="relative" rAng="0" ptsTypes="AA">
                                      <p:cBhvr>
                                        <p:cTn id="15" dur="2000" fill="hold"/>
                                        <p:tgtEl>
                                          <p:spTgt spid="82"/>
                                        </p:tgtEl>
                                        <p:attrNameLst>
                                          <p:attrName>ppt_x</p:attrName>
                                          <p:attrName>ppt_y</p:attrName>
                                        </p:attrNameLst>
                                      </p:cBhvr>
                                      <p:rCtr x="7435" y="-23"/>
                                    </p:animMotion>
                                  </p:childTnLst>
                                </p:cTn>
                              </p:par>
                            </p:childTnLst>
                          </p:cTn>
                        </p:par>
                        <p:par>
                          <p:cTn id="16" fill="hold">
                            <p:stCondLst>
                              <p:cond delay="5000"/>
                            </p:stCondLst>
                            <p:childTnLst>
                              <p:par>
                                <p:cTn id="17" presetID="2" presetClass="entr" presetSubtype="4"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par>
                          <p:cTn id="21" fill="hold">
                            <p:stCondLst>
                              <p:cond delay="5500"/>
                            </p:stCondLst>
                            <p:childTnLst>
                              <p:par>
                                <p:cTn id="22" presetID="21" presetClass="entr" presetSubtype="1"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childTnLst>
                          </p:cTn>
                        </p:par>
                        <p:par>
                          <p:cTn id="25" fill="hold">
                            <p:stCondLst>
                              <p:cond delay="7500"/>
                            </p:stCondLst>
                            <p:childTnLst>
                              <p:par>
                                <p:cTn id="26" presetID="21" presetClass="entr" presetSubtype="1"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heel(1)">
                                      <p:cBhvr>
                                        <p:cTn id="28" dur="2000"/>
                                        <p:tgtEl>
                                          <p:spTgt spid="8"/>
                                        </p:tgtEl>
                                      </p:cBhvr>
                                    </p:animEffect>
                                  </p:childTnLst>
                                </p:cTn>
                              </p:par>
                            </p:childTnLst>
                          </p:cTn>
                        </p:par>
                        <p:par>
                          <p:cTn id="29" fill="hold">
                            <p:stCondLst>
                              <p:cond delay="9500"/>
                            </p:stCondLst>
                            <p:childTnLst>
                              <p:par>
                                <p:cTn id="30" presetID="49" presetClass="entr" presetSubtype="0" decel="10000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 calcmode="lin" valueType="num">
                                      <p:cBhvr>
                                        <p:cTn id="34" dur="500" fill="hold"/>
                                        <p:tgtEl>
                                          <p:spTgt spid="12"/>
                                        </p:tgtEl>
                                        <p:attrNameLst>
                                          <p:attrName>style.rotation</p:attrName>
                                        </p:attrNameLst>
                                      </p:cBhvr>
                                      <p:tavLst>
                                        <p:tav tm="0">
                                          <p:val>
                                            <p:fltVal val="360"/>
                                          </p:val>
                                        </p:tav>
                                        <p:tav tm="100000">
                                          <p:val>
                                            <p:fltVal val="0"/>
                                          </p:val>
                                        </p:tav>
                                      </p:tavLst>
                                    </p:anim>
                                    <p:animEffect transition="in" filter="fade">
                                      <p:cBhvr>
                                        <p:cTn id="35" dur="500"/>
                                        <p:tgtEl>
                                          <p:spTgt spid="12"/>
                                        </p:tgtEl>
                                      </p:cBhvr>
                                    </p:animEffect>
                                  </p:childTnLst>
                                </p:cTn>
                              </p:par>
                            </p:childTnLst>
                          </p:cTn>
                        </p:par>
                        <p:par>
                          <p:cTn id="36" fill="hold">
                            <p:stCondLst>
                              <p:cond delay="10000"/>
                            </p:stCondLst>
                            <p:childTnLst>
                              <p:par>
                                <p:cTn id="37" presetID="49" presetClass="entr" presetSubtype="0" decel="100000"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500" fill="hold"/>
                                        <p:tgtEl>
                                          <p:spTgt spid="13"/>
                                        </p:tgtEl>
                                        <p:attrNameLst>
                                          <p:attrName>ppt_w</p:attrName>
                                        </p:attrNameLst>
                                      </p:cBhvr>
                                      <p:tavLst>
                                        <p:tav tm="0">
                                          <p:val>
                                            <p:fltVal val="0"/>
                                          </p:val>
                                        </p:tav>
                                        <p:tav tm="100000">
                                          <p:val>
                                            <p:strVal val="#ppt_w"/>
                                          </p:val>
                                        </p:tav>
                                      </p:tavLst>
                                    </p:anim>
                                    <p:anim calcmode="lin" valueType="num">
                                      <p:cBhvr>
                                        <p:cTn id="40" dur="500" fill="hold"/>
                                        <p:tgtEl>
                                          <p:spTgt spid="13"/>
                                        </p:tgtEl>
                                        <p:attrNameLst>
                                          <p:attrName>ppt_h</p:attrName>
                                        </p:attrNameLst>
                                      </p:cBhvr>
                                      <p:tavLst>
                                        <p:tav tm="0">
                                          <p:val>
                                            <p:fltVal val="0"/>
                                          </p:val>
                                        </p:tav>
                                        <p:tav tm="100000">
                                          <p:val>
                                            <p:strVal val="#ppt_h"/>
                                          </p:val>
                                        </p:tav>
                                      </p:tavLst>
                                    </p:anim>
                                    <p:anim calcmode="lin" valueType="num">
                                      <p:cBhvr>
                                        <p:cTn id="41" dur="500" fill="hold"/>
                                        <p:tgtEl>
                                          <p:spTgt spid="13"/>
                                        </p:tgtEl>
                                        <p:attrNameLst>
                                          <p:attrName>style.rotation</p:attrName>
                                        </p:attrNameLst>
                                      </p:cBhvr>
                                      <p:tavLst>
                                        <p:tav tm="0">
                                          <p:val>
                                            <p:fltVal val="360"/>
                                          </p:val>
                                        </p:tav>
                                        <p:tav tm="100000">
                                          <p:val>
                                            <p:fltVal val="0"/>
                                          </p:val>
                                        </p:tav>
                                      </p:tavLst>
                                    </p:anim>
                                    <p:animEffect transition="in" filter="fade">
                                      <p:cBhvr>
                                        <p:cTn id="42" dur="500"/>
                                        <p:tgtEl>
                                          <p:spTgt spid="13"/>
                                        </p:tgtEl>
                                      </p:cBhvr>
                                    </p:animEffect>
                                  </p:childTnLst>
                                </p:cTn>
                              </p:par>
                            </p:childTnLst>
                          </p:cTn>
                        </p:par>
                        <p:par>
                          <p:cTn id="43" fill="hold">
                            <p:stCondLst>
                              <p:cond delay="10500"/>
                            </p:stCondLst>
                            <p:childTnLst>
                              <p:par>
                                <p:cTn id="44" presetID="49" presetClass="entr" presetSubtype="0" decel="100000" fill="hold" nodeType="after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ppt_w</p:attrName>
                                        </p:attrNameLst>
                                      </p:cBhvr>
                                      <p:tavLst>
                                        <p:tav tm="0">
                                          <p:val>
                                            <p:fltVal val="0"/>
                                          </p:val>
                                        </p:tav>
                                        <p:tav tm="100000">
                                          <p:val>
                                            <p:strVal val="#ppt_w"/>
                                          </p:val>
                                        </p:tav>
                                      </p:tavLst>
                                    </p:anim>
                                    <p:anim calcmode="lin" valueType="num">
                                      <p:cBhvr>
                                        <p:cTn id="47" dur="500" fill="hold"/>
                                        <p:tgtEl>
                                          <p:spTgt spid="17"/>
                                        </p:tgtEl>
                                        <p:attrNameLst>
                                          <p:attrName>ppt_h</p:attrName>
                                        </p:attrNameLst>
                                      </p:cBhvr>
                                      <p:tavLst>
                                        <p:tav tm="0">
                                          <p:val>
                                            <p:fltVal val="0"/>
                                          </p:val>
                                        </p:tav>
                                        <p:tav tm="100000">
                                          <p:val>
                                            <p:strVal val="#ppt_h"/>
                                          </p:val>
                                        </p:tav>
                                      </p:tavLst>
                                    </p:anim>
                                    <p:anim calcmode="lin" valueType="num">
                                      <p:cBhvr>
                                        <p:cTn id="48" dur="500" fill="hold"/>
                                        <p:tgtEl>
                                          <p:spTgt spid="17"/>
                                        </p:tgtEl>
                                        <p:attrNameLst>
                                          <p:attrName>style.rotation</p:attrName>
                                        </p:attrNameLst>
                                      </p:cBhvr>
                                      <p:tavLst>
                                        <p:tav tm="0">
                                          <p:val>
                                            <p:fltVal val="360"/>
                                          </p:val>
                                        </p:tav>
                                        <p:tav tm="100000">
                                          <p:val>
                                            <p:fltVal val="0"/>
                                          </p:val>
                                        </p:tav>
                                      </p:tavLst>
                                    </p:anim>
                                    <p:animEffect transition="in" filter="fade">
                                      <p:cBhvr>
                                        <p:cTn id="49" dur="500"/>
                                        <p:tgtEl>
                                          <p:spTgt spid="17"/>
                                        </p:tgtEl>
                                      </p:cBhvr>
                                    </p:animEffect>
                                  </p:childTnLst>
                                </p:cTn>
                              </p:par>
                            </p:childTnLst>
                          </p:cTn>
                        </p:par>
                        <p:par>
                          <p:cTn id="50" fill="hold">
                            <p:stCondLst>
                              <p:cond delay="11000"/>
                            </p:stCondLst>
                            <p:childTnLst>
                              <p:par>
                                <p:cTn id="51" presetID="49" presetClass="entr" presetSubtype="0" decel="100000" fill="hold" nodeType="afterEffect">
                                  <p:stCondLst>
                                    <p:cond delay="0"/>
                                  </p:stCondLst>
                                  <p:childTnLst>
                                    <p:set>
                                      <p:cBhvr>
                                        <p:cTn id="52" dur="1" fill="hold">
                                          <p:stCondLst>
                                            <p:cond delay="0"/>
                                          </p:stCondLst>
                                        </p:cTn>
                                        <p:tgtEl>
                                          <p:spTgt spid="26"/>
                                        </p:tgtEl>
                                        <p:attrNameLst>
                                          <p:attrName>style.visibility</p:attrName>
                                        </p:attrNameLst>
                                      </p:cBhvr>
                                      <p:to>
                                        <p:strVal val="visible"/>
                                      </p:to>
                                    </p:set>
                                    <p:anim calcmode="lin" valueType="num">
                                      <p:cBhvr>
                                        <p:cTn id="53" dur="500" fill="hold"/>
                                        <p:tgtEl>
                                          <p:spTgt spid="26"/>
                                        </p:tgtEl>
                                        <p:attrNameLst>
                                          <p:attrName>ppt_w</p:attrName>
                                        </p:attrNameLst>
                                      </p:cBhvr>
                                      <p:tavLst>
                                        <p:tav tm="0">
                                          <p:val>
                                            <p:fltVal val="0"/>
                                          </p:val>
                                        </p:tav>
                                        <p:tav tm="100000">
                                          <p:val>
                                            <p:strVal val="#ppt_w"/>
                                          </p:val>
                                        </p:tav>
                                      </p:tavLst>
                                    </p:anim>
                                    <p:anim calcmode="lin" valueType="num">
                                      <p:cBhvr>
                                        <p:cTn id="54" dur="500" fill="hold"/>
                                        <p:tgtEl>
                                          <p:spTgt spid="26"/>
                                        </p:tgtEl>
                                        <p:attrNameLst>
                                          <p:attrName>ppt_h</p:attrName>
                                        </p:attrNameLst>
                                      </p:cBhvr>
                                      <p:tavLst>
                                        <p:tav tm="0">
                                          <p:val>
                                            <p:fltVal val="0"/>
                                          </p:val>
                                        </p:tav>
                                        <p:tav tm="100000">
                                          <p:val>
                                            <p:strVal val="#ppt_h"/>
                                          </p:val>
                                        </p:tav>
                                      </p:tavLst>
                                    </p:anim>
                                    <p:anim calcmode="lin" valueType="num">
                                      <p:cBhvr>
                                        <p:cTn id="55" dur="500" fill="hold"/>
                                        <p:tgtEl>
                                          <p:spTgt spid="26"/>
                                        </p:tgtEl>
                                        <p:attrNameLst>
                                          <p:attrName>style.rotation</p:attrName>
                                        </p:attrNameLst>
                                      </p:cBhvr>
                                      <p:tavLst>
                                        <p:tav tm="0">
                                          <p:val>
                                            <p:fltVal val="360"/>
                                          </p:val>
                                        </p:tav>
                                        <p:tav tm="100000">
                                          <p:val>
                                            <p:fltVal val="0"/>
                                          </p:val>
                                        </p:tav>
                                      </p:tavLst>
                                    </p:anim>
                                    <p:animEffect transition="in" filter="fade">
                                      <p:cBhvr>
                                        <p:cTn id="56" dur="500"/>
                                        <p:tgtEl>
                                          <p:spTgt spid="26"/>
                                        </p:tgtEl>
                                      </p:cBhvr>
                                    </p:animEffect>
                                  </p:childTnLst>
                                </p:cTn>
                              </p:par>
                            </p:childTnLst>
                          </p:cTn>
                        </p:par>
                        <p:par>
                          <p:cTn id="57" fill="hold">
                            <p:stCondLst>
                              <p:cond delay="11500"/>
                            </p:stCondLst>
                            <p:childTnLst>
                              <p:par>
                                <p:cTn id="58" presetID="23" presetClass="entr" presetSubtype="16" fill="hold" grpId="0" nodeType="afterEffect">
                                  <p:stCondLst>
                                    <p:cond delay="0"/>
                                  </p:stCondLst>
                                  <p:childTnLst>
                                    <p:set>
                                      <p:cBhvr>
                                        <p:cTn id="59" dur="1" fill="hold">
                                          <p:stCondLst>
                                            <p:cond delay="0"/>
                                          </p:stCondLst>
                                        </p:cTn>
                                        <p:tgtEl>
                                          <p:spTgt spid="30"/>
                                        </p:tgtEl>
                                        <p:attrNameLst>
                                          <p:attrName>style.visibility</p:attrName>
                                        </p:attrNameLst>
                                      </p:cBhvr>
                                      <p:to>
                                        <p:strVal val="visible"/>
                                      </p:to>
                                    </p:set>
                                    <p:anim calcmode="lin" valueType="num">
                                      <p:cBhvr>
                                        <p:cTn id="60" dur="500" fill="hold"/>
                                        <p:tgtEl>
                                          <p:spTgt spid="30"/>
                                        </p:tgtEl>
                                        <p:attrNameLst>
                                          <p:attrName>ppt_w</p:attrName>
                                        </p:attrNameLst>
                                      </p:cBhvr>
                                      <p:tavLst>
                                        <p:tav tm="0">
                                          <p:val>
                                            <p:fltVal val="0"/>
                                          </p:val>
                                        </p:tav>
                                        <p:tav tm="100000">
                                          <p:val>
                                            <p:strVal val="#ppt_w"/>
                                          </p:val>
                                        </p:tav>
                                      </p:tavLst>
                                    </p:anim>
                                    <p:anim calcmode="lin" valueType="num">
                                      <p:cBhvr>
                                        <p:cTn id="61" dur="500" fill="hold"/>
                                        <p:tgtEl>
                                          <p:spTgt spid="30"/>
                                        </p:tgtEl>
                                        <p:attrNameLst>
                                          <p:attrName>ppt_h</p:attrName>
                                        </p:attrNameLst>
                                      </p:cBhvr>
                                      <p:tavLst>
                                        <p:tav tm="0">
                                          <p:val>
                                            <p:fltVal val="0"/>
                                          </p:val>
                                        </p:tav>
                                        <p:tav tm="100000">
                                          <p:val>
                                            <p:strVal val="#ppt_h"/>
                                          </p:val>
                                        </p:tav>
                                      </p:tavLst>
                                    </p:anim>
                                  </p:childTnLst>
                                </p:cTn>
                              </p:par>
                            </p:childTnLst>
                          </p:cTn>
                        </p:par>
                        <p:par>
                          <p:cTn id="62" fill="hold">
                            <p:stCondLst>
                              <p:cond delay="12000"/>
                            </p:stCondLst>
                            <p:childTnLst>
                              <p:par>
                                <p:cTn id="63" presetID="23" presetClass="entr" presetSubtype="16" fill="hold" grpId="0" nodeType="afterEffect">
                                  <p:stCondLst>
                                    <p:cond delay="0"/>
                                  </p:stCondLst>
                                  <p:childTnLst>
                                    <p:set>
                                      <p:cBhvr>
                                        <p:cTn id="64" dur="1" fill="hold">
                                          <p:stCondLst>
                                            <p:cond delay="0"/>
                                          </p:stCondLst>
                                        </p:cTn>
                                        <p:tgtEl>
                                          <p:spTgt spid="31"/>
                                        </p:tgtEl>
                                        <p:attrNameLst>
                                          <p:attrName>style.visibility</p:attrName>
                                        </p:attrNameLst>
                                      </p:cBhvr>
                                      <p:to>
                                        <p:strVal val="visible"/>
                                      </p:to>
                                    </p:set>
                                    <p:anim calcmode="lin" valueType="num">
                                      <p:cBhvr>
                                        <p:cTn id="65" dur="500" fill="hold"/>
                                        <p:tgtEl>
                                          <p:spTgt spid="31"/>
                                        </p:tgtEl>
                                        <p:attrNameLst>
                                          <p:attrName>ppt_w</p:attrName>
                                        </p:attrNameLst>
                                      </p:cBhvr>
                                      <p:tavLst>
                                        <p:tav tm="0">
                                          <p:val>
                                            <p:fltVal val="0"/>
                                          </p:val>
                                        </p:tav>
                                        <p:tav tm="100000">
                                          <p:val>
                                            <p:strVal val="#ppt_w"/>
                                          </p:val>
                                        </p:tav>
                                      </p:tavLst>
                                    </p:anim>
                                    <p:anim calcmode="lin" valueType="num">
                                      <p:cBhvr>
                                        <p:cTn id="66" dur="500" fill="hold"/>
                                        <p:tgtEl>
                                          <p:spTgt spid="31"/>
                                        </p:tgtEl>
                                        <p:attrNameLst>
                                          <p:attrName>ppt_h</p:attrName>
                                        </p:attrNameLst>
                                      </p:cBhvr>
                                      <p:tavLst>
                                        <p:tav tm="0">
                                          <p:val>
                                            <p:fltVal val="0"/>
                                          </p:val>
                                        </p:tav>
                                        <p:tav tm="100000">
                                          <p:val>
                                            <p:strVal val="#ppt_h"/>
                                          </p:val>
                                        </p:tav>
                                      </p:tavLst>
                                    </p:anim>
                                  </p:childTnLst>
                                </p:cTn>
                              </p:par>
                            </p:childTnLst>
                          </p:cTn>
                        </p:par>
                        <p:par>
                          <p:cTn id="67" fill="hold">
                            <p:stCondLst>
                              <p:cond delay="12500"/>
                            </p:stCondLst>
                            <p:childTnLst>
                              <p:par>
                                <p:cTn id="68" presetID="23" presetClass="entr" presetSubtype="16" fill="hold" grpId="0" nodeType="afterEffect">
                                  <p:stCondLst>
                                    <p:cond delay="0"/>
                                  </p:stCondLst>
                                  <p:childTnLst>
                                    <p:set>
                                      <p:cBhvr>
                                        <p:cTn id="69" dur="1" fill="hold">
                                          <p:stCondLst>
                                            <p:cond delay="0"/>
                                          </p:stCondLst>
                                        </p:cTn>
                                        <p:tgtEl>
                                          <p:spTgt spid="32"/>
                                        </p:tgtEl>
                                        <p:attrNameLst>
                                          <p:attrName>style.visibility</p:attrName>
                                        </p:attrNameLst>
                                      </p:cBhvr>
                                      <p:to>
                                        <p:strVal val="visible"/>
                                      </p:to>
                                    </p:set>
                                    <p:anim calcmode="lin" valueType="num">
                                      <p:cBhvr>
                                        <p:cTn id="70" dur="500" fill="hold"/>
                                        <p:tgtEl>
                                          <p:spTgt spid="32"/>
                                        </p:tgtEl>
                                        <p:attrNameLst>
                                          <p:attrName>ppt_w</p:attrName>
                                        </p:attrNameLst>
                                      </p:cBhvr>
                                      <p:tavLst>
                                        <p:tav tm="0">
                                          <p:val>
                                            <p:fltVal val="0"/>
                                          </p:val>
                                        </p:tav>
                                        <p:tav tm="100000">
                                          <p:val>
                                            <p:strVal val="#ppt_w"/>
                                          </p:val>
                                        </p:tav>
                                      </p:tavLst>
                                    </p:anim>
                                    <p:anim calcmode="lin" valueType="num">
                                      <p:cBhvr>
                                        <p:cTn id="71" dur="500" fill="hold"/>
                                        <p:tgtEl>
                                          <p:spTgt spid="32"/>
                                        </p:tgtEl>
                                        <p:attrNameLst>
                                          <p:attrName>ppt_h</p:attrName>
                                        </p:attrNameLst>
                                      </p:cBhvr>
                                      <p:tavLst>
                                        <p:tav tm="0">
                                          <p:val>
                                            <p:fltVal val="0"/>
                                          </p:val>
                                        </p:tav>
                                        <p:tav tm="100000">
                                          <p:val>
                                            <p:strVal val="#ppt_h"/>
                                          </p:val>
                                        </p:tav>
                                      </p:tavLst>
                                    </p:anim>
                                  </p:childTnLst>
                                </p:cTn>
                              </p:par>
                            </p:childTnLst>
                          </p:cTn>
                        </p:par>
                        <p:par>
                          <p:cTn id="72" fill="hold">
                            <p:stCondLst>
                              <p:cond delay="13000"/>
                            </p:stCondLst>
                            <p:childTnLst>
                              <p:par>
                                <p:cTn id="73" presetID="23" presetClass="entr" presetSubtype="16" fill="hold" grpId="0" nodeType="afterEffect">
                                  <p:stCondLst>
                                    <p:cond delay="0"/>
                                  </p:stCondLst>
                                  <p:childTnLst>
                                    <p:set>
                                      <p:cBhvr>
                                        <p:cTn id="74" dur="1" fill="hold">
                                          <p:stCondLst>
                                            <p:cond delay="0"/>
                                          </p:stCondLst>
                                        </p:cTn>
                                        <p:tgtEl>
                                          <p:spTgt spid="34"/>
                                        </p:tgtEl>
                                        <p:attrNameLst>
                                          <p:attrName>style.visibility</p:attrName>
                                        </p:attrNameLst>
                                      </p:cBhvr>
                                      <p:to>
                                        <p:strVal val="visible"/>
                                      </p:to>
                                    </p:set>
                                    <p:anim calcmode="lin" valueType="num">
                                      <p:cBhvr>
                                        <p:cTn id="75" dur="500" fill="hold"/>
                                        <p:tgtEl>
                                          <p:spTgt spid="34"/>
                                        </p:tgtEl>
                                        <p:attrNameLst>
                                          <p:attrName>ppt_w</p:attrName>
                                        </p:attrNameLst>
                                      </p:cBhvr>
                                      <p:tavLst>
                                        <p:tav tm="0">
                                          <p:val>
                                            <p:fltVal val="0"/>
                                          </p:val>
                                        </p:tav>
                                        <p:tav tm="100000">
                                          <p:val>
                                            <p:strVal val="#ppt_w"/>
                                          </p:val>
                                        </p:tav>
                                      </p:tavLst>
                                    </p:anim>
                                    <p:anim calcmode="lin" valueType="num">
                                      <p:cBhvr>
                                        <p:cTn id="76" dur="500" fill="hold"/>
                                        <p:tgtEl>
                                          <p:spTgt spid="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30" grpId="0"/>
      <p:bldP spid="31" grpId="0"/>
      <p:bldP spid="32" grpId="0"/>
      <p:bldP spid="3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
            <a:extLst>
              <a:ext uri="{FF2B5EF4-FFF2-40B4-BE49-F238E27FC236}">
                <a16:creationId xmlns:a16="http://schemas.microsoft.com/office/drawing/2014/main" id="{D6E634E8-C8E5-4BBC-AA70-129B0A8F2DC4}"/>
              </a:ext>
            </a:extLst>
          </p:cNvPr>
          <p:cNvGrpSpPr/>
          <p:nvPr/>
        </p:nvGrpSpPr>
        <p:grpSpPr>
          <a:xfrm>
            <a:off x="0" y="2402005"/>
            <a:ext cx="12191998" cy="4485503"/>
            <a:chOff x="1" y="2195204"/>
            <a:chExt cx="12191998" cy="4662796"/>
          </a:xfrm>
        </p:grpSpPr>
        <p:pic>
          <p:nvPicPr>
            <p:cNvPr id="13" name="图片 5">
              <a:extLst>
                <a:ext uri="{FF2B5EF4-FFF2-40B4-BE49-F238E27FC236}">
                  <a16:creationId xmlns:a16="http://schemas.microsoft.com/office/drawing/2014/main" id="{53CCBD0E-797F-4977-B4CA-CCBFB2F92E9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0000" b="7850"/>
            <a:stretch/>
          </p:blipFill>
          <p:spPr>
            <a:xfrm>
              <a:off x="1" y="2766705"/>
              <a:ext cx="6470452" cy="4091295"/>
            </a:xfrm>
            <a:prstGeom prst="rect">
              <a:avLst/>
            </a:prstGeom>
          </p:spPr>
        </p:pic>
        <p:pic>
          <p:nvPicPr>
            <p:cNvPr id="15" name="图片 10">
              <a:extLst>
                <a:ext uri="{FF2B5EF4-FFF2-40B4-BE49-F238E27FC236}">
                  <a16:creationId xmlns:a16="http://schemas.microsoft.com/office/drawing/2014/main" id="{01D3957F-892E-48D9-ADF5-ABDF4D315E9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2843" b="7329"/>
            <a:stretch/>
          </p:blipFill>
          <p:spPr>
            <a:xfrm>
              <a:off x="5954130" y="2195204"/>
              <a:ext cx="6237869" cy="4662796"/>
            </a:xfrm>
            <a:prstGeom prst="rect">
              <a:avLst/>
            </a:prstGeom>
          </p:spPr>
        </p:pic>
      </p:grpSp>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3086" y="97530"/>
            <a:ext cx="8065827" cy="4151283"/>
          </a:xfrm>
          <a:prstGeom prst="rect">
            <a:avLst/>
          </a:prstGeom>
        </p:spPr>
      </p:pic>
      <p:sp>
        <p:nvSpPr>
          <p:cNvPr id="11" name="TextBox 10">
            <a:extLst>
              <a:ext uri="{FF2B5EF4-FFF2-40B4-BE49-F238E27FC236}">
                <a16:creationId xmlns:a16="http://schemas.microsoft.com/office/drawing/2014/main" id="{275F7160-1149-4E07-9E06-7FAF86D4B51C}"/>
              </a:ext>
            </a:extLst>
          </p:cNvPr>
          <p:cNvSpPr txBox="1"/>
          <p:nvPr/>
        </p:nvSpPr>
        <p:spPr>
          <a:xfrm>
            <a:off x="3373661" y="1296008"/>
            <a:ext cx="5444676" cy="1754326"/>
          </a:xfrm>
          <a:prstGeom prst="rect">
            <a:avLst/>
          </a:prstGeom>
          <a:noFill/>
        </p:spPr>
        <p:txBody>
          <a:bodyPr wrap="square">
            <a:spAutoFit/>
          </a:bodyPr>
          <a:lstStyle/>
          <a:p>
            <a:pPr marL="0" marR="0" algn="ctr">
              <a:spcBef>
                <a:spcPts val="0"/>
              </a:spcBef>
              <a:spcAft>
                <a:spcPts val="0"/>
              </a:spcAft>
            </a:pPr>
            <a:r>
              <a:rPr lang="nl-NL" sz="3600" i="1" dirty="0">
                <a:solidFill>
                  <a:schemeClr val="accent5">
                    <a:lumMod val="50000"/>
                  </a:schemeClr>
                </a:solidFill>
                <a:effectLst>
                  <a:glow rad="139700">
                    <a:schemeClr val="accent5">
                      <a:satMod val="175000"/>
                      <a:alpha val="40000"/>
                    </a:schemeClr>
                  </a:glow>
                </a:effectLst>
                <a:latin typeface="UVN Bach Dang Nang" panose="02070803090706020303" pitchFamily="18" charset="0"/>
                <a:ea typeface="Times New Roman" panose="02020603050405020304" pitchFamily="18" charset="0"/>
              </a:rPr>
              <a:t>Hải Phòng có những điều kiện nào để phát triển ngành du lịch?</a:t>
            </a:r>
            <a:endParaRPr lang="en-US" sz="3600" dirty="0">
              <a:solidFill>
                <a:schemeClr val="accent5">
                  <a:lumMod val="50000"/>
                </a:schemeClr>
              </a:solidFill>
              <a:effectLst>
                <a:glow rad="139700">
                  <a:schemeClr val="accent5">
                    <a:satMod val="175000"/>
                    <a:alpha val="40000"/>
                  </a:schemeClr>
                </a:glow>
              </a:effectLst>
              <a:latin typeface="UVN Bach Dang Nang" panose="02070803090706020303" pitchFamily="18" charset="0"/>
              <a:ea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67"/>
                                        </p:tgtEl>
                                        <p:attrNameLst>
                                          <p:attrName>style.visibility</p:attrName>
                                        </p:attrNameLst>
                                      </p:cBhvr>
                                      <p:to>
                                        <p:strVal val="visible"/>
                                      </p:to>
                                    </p:set>
                                    <p:anim calcmode="lin" valueType="num">
                                      <p:cBhvr additive="base">
                                        <p:cTn id="13" dur="500" fill="hold"/>
                                        <p:tgtEl>
                                          <p:spTgt spid="67"/>
                                        </p:tgtEl>
                                        <p:attrNameLst>
                                          <p:attrName>ppt_x</p:attrName>
                                        </p:attrNameLst>
                                      </p:cBhvr>
                                      <p:tavLst>
                                        <p:tav tm="0">
                                          <p:val>
                                            <p:strVal val="#ppt_x"/>
                                          </p:val>
                                        </p:tav>
                                        <p:tav tm="100000">
                                          <p:val>
                                            <p:strVal val="#ppt_x"/>
                                          </p:val>
                                        </p:tav>
                                      </p:tavLst>
                                    </p:anim>
                                    <p:anim calcmode="lin" valueType="num">
                                      <p:cBhvr additive="base">
                                        <p:cTn id="14"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bldLvl="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Diagram&#10;&#10;Description automatically generated">
            <a:extLst>
              <a:ext uri="{FF2B5EF4-FFF2-40B4-BE49-F238E27FC236}">
                <a16:creationId xmlns:a16="http://schemas.microsoft.com/office/drawing/2014/main" id="{55DA9D1D-2BE6-4D3A-BD08-9CDFE1BED7AB}"/>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t="28706" b="8986"/>
          <a:stretch/>
        </p:blipFill>
        <p:spPr>
          <a:xfrm>
            <a:off x="43129" y="277549"/>
            <a:ext cx="12010985" cy="6277353"/>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grpSp>
        <p:nvGrpSpPr>
          <p:cNvPr id="90" name="Group 4">
            <a:extLst>
              <a:ext uri="{FF2B5EF4-FFF2-40B4-BE49-F238E27FC236}">
                <a16:creationId xmlns:a16="http://schemas.microsoft.com/office/drawing/2014/main" id="{3A3F72E3-632C-4E8A-8FAB-B5B4EC79BC53}"/>
              </a:ext>
            </a:extLst>
          </p:cNvPr>
          <p:cNvGrpSpPr>
            <a:grpSpLocks/>
          </p:cNvGrpSpPr>
          <p:nvPr/>
        </p:nvGrpSpPr>
        <p:grpSpPr bwMode="auto">
          <a:xfrm>
            <a:off x="335359" y="358701"/>
            <a:ext cx="11521281" cy="6140598"/>
            <a:chOff x="-46" y="-86"/>
            <a:chExt cx="5806" cy="4454"/>
          </a:xfrm>
        </p:grpSpPr>
        <p:sp>
          <p:nvSpPr>
            <p:cNvPr id="92" name="WordArt 6">
              <a:extLst>
                <a:ext uri="{FF2B5EF4-FFF2-40B4-BE49-F238E27FC236}">
                  <a16:creationId xmlns:a16="http://schemas.microsoft.com/office/drawing/2014/main" id="{5391725F-C1B8-4DCA-88C7-20E6CFF2522B}"/>
                </a:ext>
              </a:extLst>
            </p:cNvPr>
            <p:cNvSpPr>
              <a:spLocks noChangeArrowheads="1" noChangeShapeType="1" noTextEdit="1"/>
            </p:cNvSpPr>
            <p:nvPr/>
          </p:nvSpPr>
          <p:spPr bwMode="auto">
            <a:xfrm>
              <a:off x="1920" y="1875"/>
              <a:ext cx="1872" cy="487"/>
            </a:xfrm>
            <a:prstGeom prst="rect">
              <a:avLst/>
            </a:prstGeom>
          </p:spPr>
          <p:txBody>
            <a:bodyPr wrap="none" fromWordArt="1">
              <a:prstTxWarp prst="textPlain">
                <a:avLst>
                  <a:gd name="adj" fmla="val 50000"/>
                </a:avLst>
              </a:prstTxWarp>
            </a:bodyPr>
            <a:lstStyle/>
            <a:p>
              <a:pPr algn="ctr"/>
              <a:r>
                <a:rPr lang="vi-VN" sz="3600" b="1" kern="10" dirty="0">
                  <a:ln w="9525">
                    <a:solidFill>
                      <a:srgbClr val="0000FF"/>
                    </a:solidFill>
                    <a:round/>
                    <a:headEnd/>
                    <a:tailEnd/>
                  </a:ln>
                  <a:solidFill>
                    <a:srgbClr val="FF0000"/>
                  </a:solidFill>
                  <a:latin typeface="#9Slide03 AmpleSoft Bold" panose="02000000000000000000" pitchFamily="2" charset="0"/>
                  <a:cs typeface="Times New Roman" panose="02020603050405020304" pitchFamily="18" charset="0"/>
                </a:rPr>
                <a:t>ĐỒ SƠN</a:t>
              </a:r>
              <a:endParaRPr lang="en-US" sz="3600" b="1" kern="10" dirty="0">
                <a:ln w="9525">
                  <a:solidFill>
                    <a:srgbClr val="0000FF"/>
                  </a:solidFill>
                  <a:round/>
                  <a:headEnd/>
                  <a:tailEnd/>
                </a:ln>
                <a:solidFill>
                  <a:srgbClr val="FF0000"/>
                </a:solidFill>
                <a:latin typeface="#9Slide03 AmpleSoft Bold" panose="02000000000000000000" pitchFamily="2" charset="0"/>
                <a:cs typeface="Times New Roman" panose="02020603050405020304" pitchFamily="18" charset="0"/>
              </a:endParaRPr>
            </a:p>
          </p:txBody>
        </p:sp>
        <p:pic>
          <p:nvPicPr>
            <p:cNvPr id="93" name="Picture 7" descr="doson">
              <a:extLst>
                <a:ext uri="{FF2B5EF4-FFF2-40B4-BE49-F238E27FC236}">
                  <a16:creationId xmlns:a16="http://schemas.microsoft.com/office/drawing/2014/main" id="{1FB20497-D147-4B45-BED6-06E19065026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6" y="-86"/>
              <a:ext cx="2880" cy="18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8" descr="476f6d9f_dsc00161_resize">
              <a:extLst>
                <a:ext uri="{FF2B5EF4-FFF2-40B4-BE49-F238E27FC236}">
                  <a16:creationId xmlns:a16="http://schemas.microsoft.com/office/drawing/2014/main" id="{D767F1A2-4A0A-4B8A-AB29-F1E2FDAE43A9}"/>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1901"/>
              <a:ext cx="1680" cy="24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9" descr="20080220160819img_intro">
              <a:extLst>
                <a:ext uri="{FF2B5EF4-FFF2-40B4-BE49-F238E27FC236}">
                  <a16:creationId xmlns:a16="http://schemas.microsoft.com/office/drawing/2014/main" id="{30C19FFD-5F77-45B2-AD4A-FE6D05D405B1}"/>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928" y="-48"/>
              <a:ext cx="2832" cy="18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10" descr="DS14">
              <a:extLst>
                <a:ext uri="{FF2B5EF4-FFF2-40B4-BE49-F238E27FC236}">
                  <a16:creationId xmlns:a16="http://schemas.microsoft.com/office/drawing/2014/main" id="{EDE5F490-DE48-49B6-AB1B-A8F1551DA2C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28" y="2445"/>
              <a:ext cx="2256" cy="19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Picture 11" descr="Hai_Phong_29_05_2006_10_46_32_CH">
              <a:extLst>
                <a:ext uri="{FF2B5EF4-FFF2-40B4-BE49-F238E27FC236}">
                  <a16:creationId xmlns:a16="http://schemas.microsoft.com/office/drawing/2014/main" id="{EB7D45B0-9004-49A6-A813-16671A29FEAE}"/>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032" y="1901"/>
              <a:ext cx="1728" cy="24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30342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 presetClass="entr" presetSubtype="4" fill="hold" grpId="0" nodeType="after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par>
                                <p:cTn id="17" presetID="4" presetClass="entr" presetSubtype="16" fill="hold" nodeType="withEffect">
                                  <p:stCondLst>
                                    <p:cond delay="0"/>
                                  </p:stCondLst>
                                  <p:childTnLst>
                                    <p:set>
                                      <p:cBhvr>
                                        <p:cTn id="18" dur="1" fill="hold">
                                          <p:stCondLst>
                                            <p:cond delay="0"/>
                                          </p:stCondLst>
                                        </p:cTn>
                                        <p:tgtEl>
                                          <p:spTgt spid="90"/>
                                        </p:tgtEl>
                                        <p:attrNameLst>
                                          <p:attrName>style.visibility</p:attrName>
                                        </p:attrNameLst>
                                      </p:cBhvr>
                                      <p:to>
                                        <p:strVal val="visible"/>
                                      </p:to>
                                    </p:set>
                                    <p:animEffect transition="in" filter="box(in)">
                                      <p:cBhvr>
                                        <p:cTn id="19"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Picture 103" descr="Diagram&#10;&#10;Description automatically generated">
            <a:extLst>
              <a:ext uri="{FF2B5EF4-FFF2-40B4-BE49-F238E27FC236}">
                <a16:creationId xmlns:a16="http://schemas.microsoft.com/office/drawing/2014/main" id="{9252F46F-8F76-4B61-94E5-A5128782989E}"/>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t="28706" b="8986"/>
          <a:stretch/>
        </p:blipFill>
        <p:spPr>
          <a:xfrm>
            <a:off x="43129" y="277549"/>
            <a:ext cx="12010985" cy="6277353"/>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grpSp>
        <p:nvGrpSpPr>
          <p:cNvPr id="98" name="Group 23">
            <a:extLst>
              <a:ext uri="{FF2B5EF4-FFF2-40B4-BE49-F238E27FC236}">
                <a16:creationId xmlns:a16="http://schemas.microsoft.com/office/drawing/2014/main" id="{5EF0BD09-8DEC-435D-81CD-58523AF40C1C}"/>
              </a:ext>
            </a:extLst>
          </p:cNvPr>
          <p:cNvGrpSpPr>
            <a:grpSpLocks/>
          </p:cNvGrpSpPr>
          <p:nvPr/>
        </p:nvGrpSpPr>
        <p:grpSpPr bwMode="auto">
          <a:xfrm>
            <a:off x="534659" y="628575"/>
            <a:ext cx="11122682" cy="5805046"/>
            <a:chOff x="-460" y="1779"/>
            <a:chExt cx="5870" cy="3645"/>
          </a:xfrm>
        </p:grpSpPr>
        <p:pic>
          <p:nvPicPr>
            <p:cNvPr id="100" name="Picture 20" descr="2012-10-01">
              <a:extLst>
                <a:ext uri="{FF2B5EF4-FFF2-40B4-BE49-F238E27FC236}">
                  <a16:creationId xmlns:a16="http://schemas.microsoft.com/office/drawing/2014/main" id="{E64EC3BF-E7D4-4157-9EB0-727403C88A0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60" y="1824"/>
              <a:ext cx="2928" cy="3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Picture 21" descr="1070811938_e75dc4d2df_o">
              <a:extLst>
                <a:ext uri="{FF2B5EF4-FFF2-40B4-BE49-F238E27FC236}">
                  <a16:creationId xmlns:a16="http://schemas.microsoft.com/office/drawing/2014/main" id="{5F5D4A26-8136-4D09-8281-F976645D00D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578" y="1779"/>
              <a:ext cx="2832" cy="3600"/>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102" name="Picture 30" descr="2013-03-29">
            <a:extLst>
              <a:ext uri="{FF2B5EF4-FFF2-40B4-BE49-F238E27FC236}">
                <a16:creationId xmlns:a16="http://schemas.microsoft.com/office/drawing/2014/main" id="{22BD5495-1ABF-4DBE-8C8F-B54CED4D411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618020" y="799476"/>
            <a:ext cx="4607652" cy="55291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3" name="Content Placeholder 100">
            <a:extLst>
              <a:ext uri="{FF2B5EF4-FFF2-40B4-BE49-F238E27FC236}">
                <a16:creationId xmlns:a16="http://schemas.microsoft.com/office/drawing/2014/main" id="{C0C5AB2A-88AC-48FA-955B-E349D6A1AAA7}"/>
              </a:ext>
            </a:extLst>
          </p:cNvPr>
          <p:cNvPicPr>
            <a:picLocks noChangeArrowheads="1"/>
          </p:cNvPicPr>
          <p:nvPr/>
        </p:nvPicPr>
        <p:blipFill rotWithShape="1">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b="5808"/>
          <a:stretch/>
        </p:blipFill>
        <p:spPr>
          <a:xfrm>
            <a:off x="1376402" y="799476"/>
            <a:ext cx="4383298" cy="553491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advTm="0">
    <p:cover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 presetClass="entr" presetSubtype="4" fill="hold" grpId="0" nodeType="after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par>
                                <p:cTn id="17" presetID="8" presetClass="entr" presetSubtype="16" fill="hold"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diamond(in)">
                                      <p:cBhvr>
                                        <p:cTn id="19" dur="500"/>
                                        <p:tgtEl>
                                          <p:spTgt spid="98"/>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xit" presetSubtype="10" fill="hold" nodeType="clickEffect">
                                  <p:stCondLst>
                                    <p:cond delay="0"/>
                                  </p:stCondLst>
                                  <p:childTnLst>
                                    <p:animEffect transition="out" filter="blinds(horizontal)">
                                      <p:cBhvr>
                                        <p:cTn id="23" dur="500"/>
                                        <p:tgtEl>
                                          <p:spTgt spid="98"/>
                                        </p:tgtEl>
                                      </p:cBhvr>
                                    </p:animEffect>
                                    <p:set>
                                      <p:cBhvr>
                                        <p:cTn id="24" dur="1" fill="hold">
                                          <p:stCondLst>
                                            <p:cond delay="499"/>
                                          </p:stCondLst>
                                        </p:cTn>
                                        <p:tgtEl>
                                          <p:spTgt spid="9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102"/>
                                        </p:tgtEl>
                                        <p:attrNameLst>
                                          <p:attrName>style.visibility</p:attrName>
                                        </p:attrNameLst>
                                      </p:cBhvr>
                                      <p:to>
                                        <p:strVal val="visible"/>
                                      </p:to>
                                    </p:set>
                                    <p:animEffect transition="in" filter="diamond(in)">
                                      <p:cBhvr>
                                        <p:cTn id="29" dur="500"/>
                                        <p:tgtEl>
                                          <p:spTgt spid="102"/>
                                        </p:tgtEl>
                                      </p:cBhvr>
                                    </p:animEffect>
                                  </p:childTnLst>
                                </p:cTn>
                              </p:par>
                              <p:par>
                                <p:cTn id="30" presetID="1" presetClass="entr" presetSubtype="0" fill="hold" nodeType="withEffect">
                                  <p:stCondLst>
                                    <p:cond delay="0"/>
                                  </p:stCondLst>
                                  <p:childTnLst>
                                    <p:set>
                                      <p:cBhvr>
                                        <p:cTn id="31" dur="1" fill="hold">
                                          <p:stCondLst>
                                            <p:cond delay="0"/>
                                          </p:stCondLst>
                                        </p:cTn>
                                        <p:tgtEl>
                                          <p:spTgt spid="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Diagram&#10;&#10;Description automatically generated">
            <a:extLst>
              <a:ext uri="{FF2B5EF4-FFF2-40B4-BE49-F238E27FC236}">
                <a16:creationId xmlns:a16="http://schemas.microsoft.com/office/drawing/2014/main" id="{DCA47E00-B90E-4184-99E7-BAACFA806CA2}"/>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t="28706" b="8986"/>
          <a:stretch/>
        </p:blipFill>
        <p:spPr>
          <a:xfrm>
            <a:off x="43129" y="277549"/>
            <a:ext cx="12010985" cy="6277353"/>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pic>
        <p:nvPicPr>
          <p:cNvPr id="5" name="Picture 4" descr="A picture containing grass, outdoor, black, mammal&#10;&#10;Description automatically generated">
            <a:extLst>
              <a:ext uri="{FF2B5EF4-FFF2-40B4-BE49-F238E27FC236}">
                <a16:creationId xmlns:a16="http://schemas.microsoft.com/office/drawing/2014/main" id="{F42A9B93-1B87-47CF-94D0-2344E1227EE0}"/>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rot="20812610">
            <a:off x="916271" y="1280679"/>
            <a:ext cx="4603578" cy="264232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8" descr="A group of people rowing a boat&#10;&#10;Description automatically generated with medium confidence">
            <a:extLst>
              <a:ext uri="{FF2B5EF4-FFF2-40B4-BE49-F238E27FC236}">
                <a16:creationId xmlns:a16="http://schemas.microsoft.com/office/drawing/2014/main" id="{5CEFD9C0-8DED-47F1-A282-63FBD0C5D73B}"/>
              </a:ext>
            </a:extLst>
          </p:cNvPr>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tretch>
            <a:fillRect/>
          </a:stretch>
        </p:blipFill>
        <p:spPr>
          <a:xfrm>
            <a:off x="5900126" y="3697597"/>
            <a:ext cx="5506949" cy="2431530"/>
          </a:xfrm>
          <a:prstGeom prst="rect">
            <a:avLst/>
          </a:prstGeom>
          <a:ln w="228600" cap="sq" cmpd="thickThin">
            <a:solidFill>
              <a:srgbClr val="000000"/>
            </a:solidFill>
            <a:prstDash val="solid"/>
            <a:miter lim="800000"/>
          </a:ln>
          <a:effectLst>
            <a:innerShdw blurRad="76200">
              <a:srgbClr val="000000"/>
            </a:innerShdw>
          </a:effectLst>
        </p:spPr>
      </p:pic>
      <p:sp>
        <p:nvSpPr>
          <p:cNvPr id="15" name="TextBox 14">
            <a:extLst>
              <a:ext uri="{FF2B5EF4-FFF2-40B4-BE49-F238E27FC236}">
                <a16:creationId xmlns:a16="http://schemas.microsoft.com/office/drawing/2014/main" id="{F2022D61-E1EC-4282-A781-082B255FCBBE}"/>
              </a:ext>
            </a:extLst>
          </p:cNvPr>
          <p:cNvSpPr txBox="1"/>
          <p:nvPr/>
        </p:nvSpPr>
        <p:spPr>
          <a:xfrm>
            <a:off x="1061144" y="4712147"/>
            <a:ext cx="4520789" cy="646331"/>
          </a:xfrm>
          <a:prstGeom prst="rect">
            <a:avLst/>
          </a:prstGeom>
          <a:noFill/>
        </p:spPr>
        <p:txBody>
          <a:bodyPr wrap="square">
            <a:spAutoFit/>
          </a:bodyPr>
          <a:lstStyle/>
          <a:p>
            <a:r>
              <a:rPr lang="nl-NL" sz="3600" i="1" dirty="0">
                <a:solidFill>
                  <a:schemeClr val="accent5">
                    <a:lumMod val="50000"/>
                  </a:schemeClr>
                </a:solidFill>
                <a:effectLst>
                  <a:glow rad="139700">
                    <a:schemeClr val="accent5">
                      <a:satMod val="175000"/>
                      <a:alpha val="40000"/>
                    </a:schemeClr>
                  </a:glow>
                </a:effectLst>
                <a:latin typeface="UVN Bach Dang Nang" panose="02070803090706020303" pitchFamily="18" charset="0"/>
                <a:ea typeface="Times New Roman" panose="02020603050405020304" pitchFamily="18" charset="0"/>
              </a:rPr>
              <a:t>Chọi trâu Đồ Sơn</a:t>
            </a:r>
            <a:endParaRPr lang="en-US" sz="3600" dirty="0"/>
          </a:p>
        </p:txBody>
      </p:sp>
      <p:sp>
        <p:nvSpPr>
          <p:cNvPr id="16" name="TextBox 15">
            <a:extLst>
              <a:ext uri="{FF2B5EF4-FFF2-40B4-BE49-F238E27FC236}">
                <a16:creationId xmlns:a16="http://schemas.microsoft.com/office/drawing/2014/main" id="{F91453F1-9324-442E-B0A2-F3B0AFE88A2E}"/>
              </a:ext>
            </a:extLst>
          </p:cNvPr>
          <p:cNvSpPr txBox="1"/>
          <p:nvPr/>
        </p:nvSpPr>
        <p:spPr>
          <a:xfrm>
            <a:off x="6043445" y="2728036"/>
            <a:ext cx="5858269" cy="646331"/>
          </a:xfrm>
          <a:prstGeom prst="rect">
            <a:avLst/>
          </a:prstGeom>
          <a:noFill/>
        </p:spPr>
        <p:txBody>
          <a:bodyPr wrap="square">
            <a:spAutoFit/>
          </a:bodyPr>
          <a:lstStyle/>
          <a:p>
            <a:pPr algn="ctr"/>
            <a:r>
              <a:rPr lang="nl-NL" sz="3600" i="1" dirty="0">
                <a:solidFill>
                  <a:schemeClr val="accent5">
                    <a:lumMod val="50000"/>
                  </a:schemeClr>
                </a:solidFill>
                <a:effectLst>
                  <a:glow rad="139700">
                    <a:schemeClr val="accent5">
                      <a:satMod val="175000"/>
                      <a:alpha val="40000"/>
                    </a:schemeClr>
                  </a:glow>
                </a:effectLst>
                <a:latin typeface="UVN Bach Dang Nang" panose="02070803090706020303" pitchFamily="18" charset="0"/>
              </a:rPr>
              <a:t>Đua thuyền truyền thống</a:t>
            </a:r>
            <a:endParaRPr lang="en-US" sz="3600" dirty="0"/>
          </a:p>
        </p:txBody>
      </p:sp>
    </p:spTree>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 presetClass="entr" presetSubtype="4" fill="hold" grpId="0" nodeType="after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2540" y="4445"/>
            <a:ext cx="12195175" cy="6854190"/>
          </a:xfrm>
          <a:prstGeom prst="rect">
            <a:avLst/>
          </a:prstGeom>
        </p:spPr>
      </p:pic>
      <p:pic>
        <p:nvPicPr>
          <p:cNvPr id="17" name="Picture 16" descr="Diagram&#10;&#10;Description automatically generated">
            <a:extLst>
              <a:ext uri="{FF2B5EF4-FFF2-40B4-BE49-F238E27FC236}">
                <a16:creationId xmlns:a16="http://schemas.microsoft.com/office/drawing/2014/main" id="{DCA47E00-B90E-4184-99E7-BAACFA806CA2}"/>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t="28706" b="8986"/>
          <a:stretch/>
        </p:blipFill>
        <p:spPr>
          <a:xfrm>
            <a:off x="43129" y="277549"/>
            <a:ext cx="12010985" cy="6277353"/>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sp>
        <p:nvSpPr>
          <p:cNvPr id="15" name="TextBox 14">
            <a:extLst>
              <a:ext uri="{FF2B5EF4-FFF2-40B4-BE49-F238E27FC236}">
                <a16:creationId xmlns:a16="http://schemas.microsoft.com/office/drawing/2014/main" id="{F2022D61-E1EC-4282-A781-082B255FCBBE}"/>
              </a:ext>
            </a:extLst>
          </p:cNvPr>
          <p:cNvSpPr txBox="1"/>
          <p:nvPr/>
        </p:nvSpPr>
        <p:spPr>
          <a:xfrm>
            <a:off x="6894192" y="5982901"/>
            <a:ext cx="5991735" cy="584775"/>
          </a:xfrm>
          <a:prstGeom prst="rect">
            <a:avLst/>
          </a:prstGeom>
          <a:noFill/>
        </p:spPr>
        <p:txBody>
          <a:bodyPr wrap="square">
            <a:spAutoFit/>
          </a:bodyPr>
          <a:lstStyle/>
          <a:p>
            <a:r>
              <a:rPr lang="nl-NL" sz="3200" i="1" dirty="0">
                <a:solidFill>
                  <a:srgbClr val="FF0000"/>
                </a:solidFill>
                <a:effectLst>
                  <a:glow rad="139700">
                    <a:schemeClr val="accent5">
                      <a:satMod val="175000"/>
                      <a:alpha val="40000"/>
                    </a:schemeClr>
                  </a:glow>
                </a:effectLst>
                <a:latin typeface="UVN Bach Dang Nang" panose="02070803090706020303" pitchFamily="18" charset="0"/>
                <a:ea typeface="Times New Roman" panose="02020603050405020304" pitchFamily="18" charset="0"/>
              </a:rPr>
              <a:t>Tượng nữ tướng Lê Chân</a:t>
            </a:r>
            <a:endParaRPr lang="en-US" sz="3200" dirty="0">
              <a:solidFill>
                <a:srgbClr val="FF0000"/>
              </a:solidFill>
            </a:endParaRPr>
          </a:p>
        </p:txBody>
      </p:sp>
      <p:sp>
        <p:nvSpPr>
          <p:cNvPr id="16" name="TextBox 15">
            <a:extLst>
              <a:ext uri="{FF2B5EF4-FFF2-40B4-BE49-F238E27FC236}">
                <a16:creationId xmlns:a16="http://schemas.microsoft.com/office/drawing/2014/main" id="{F91453F1-9324-442E-B0A2-F3B0AFE88A2E}"/>
              </a:ext>
            </a:extLst>
          </p:cNvPr>
          <p:cNvSpPr txBox="1"/>
          <p:nvPr/>
        </p:nvSpPr>
        <p:spPr>
          <a:xfrm>
            <a:off x="616800" y="5421484"/>
            <a:ext cx="5858269" cy="646331"/>
          </a:xfrm>
          <a:prstGeom prst="rect">
            <a:avLst/>
          </a:prstGeom>
          <a:noFill/>
        </p:spPr>
        <p:txBody>
          <a:bodyPr wrap="square">
            <a:spAutoFit/>
          </a:bodyPr>
          <a:lstStyle/>
          <a:p>
            <a:pPr algn="ctr"/>
            <a:r>
              <a:rPr lang="nl-NL" sz="3600" i="1" dirty="0">
                <a:solidFill>
                  <a:schemeClr val="accent5">
                    <a:lumMod val="50000"/>
                  </a:schemeClr>
                </a:solidFill>
                <a:effectLst>
                  <a:glow rad="139700">
                    <a:schemeClr val="accent5">
                      <a:satMod val="175000"/>
                      <a:alpha val="40000"/>
                    </a:schemeClr>
                  </a:glow>
                </a:effectLst>
                <a:latin typeface="UVN Bach Dang Nang" panose="02070803090706020303" pitchFamily="18" charset="0"/>
              </a:rPr>
              <a:t>Trận chiến Bạch Đằng</a:t>
            </a:r>
            <a:endParaRPr lang="en-US" sz="3600" dirty="0"/>
          </a:p>
        </p:txBody>
      </p:sp>
      <p:pic>
        <p:nvPicPr>
          <p:cNvPr id="6" name="Picture 5" descr="A picture containing text, place of worship&#10;&#10;Description automatically generated">
            <a:extLst>
              <a:ext uri="{FF2B5EF4-FFF2-40B4-BE49-F238E27FC236}">
                <a16:creationId xmlns:a16="http://schemas.microsoft.com/office/drawing/2014/main" id="{343312B7-4875-4035-BAFA-9D550E89E55C}"/>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tretch>
            <a:fillRect/>
          </a:stretch>
        </p:blipFill>
        <p:spPr>
          <a:xfrm>
            <a:off x="601090" y="844255"/>
            <a:ext cx="6843744" cy="40232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3" name="Group 11">
            <a:extLst>
              <a:ext uri="{FF2B5EF4-FFF2-40B4-BE49-F238E27FC236}">
                <a16:creationId xmlns:a16="http://schemas.microsoft.com/office/drawing/2014/main" id="{E2AD26EE-4D2B-48DE-867E-FB96287E52E7}"/>
              </a:ext>
            </a:extLst>
          </p:cNvPr>
          <p:cNvGrpSpPr>
            <a:grpSpLocks/>
          </p:cNvGrpSpPr>
          <p:nvPr/>
        </p:nvGrpSpPr>
        <p:grpSpPr bwMode="auto">
          <a:xfrm>
            <a:off x="7511038" y="1849719"/>
            <a:ext cx="3909614" cy="3894931"/>
            <a:chOff x="1440" y="615"/>
            <a:chExt cx="2957" cy="3888"/>
          </a:xfrm>
        </p:grpSpPr>
        <p:pic>
          <p:nvPicPr>
            <p:cNvPr id="14" name="Picture 2" descr="D:\LÊ CHÂN.jpg">
              <a:extLst>
                <a:ext uri="{FF2B5EF4-FFF2-40B4-BE49-F238E27FC236}">
                  <a16:creationId xmlns:a16="http://schemas.microsoft.com/office/drawing/2014/main" id="{FFC8E8BB-4FCB-4FAD-B6BB-230A6DD3FFAF}"/>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625" y="615"/>
              <a:ext cx="2772" cy="388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 name="Text Box 7">
              <a:extLst>
                <a:ext uri="{FF2B5EF4-FFF2-40B4-BE49-F238E27FC236}">
                  <a16:creationId xmlns:a16="http://schemas.microsoft.com/office/drawing/2014/main" id="{61E4306B-6A4E-4F7A-A1A4-10E9C30C9641}"/>
                </a:ext>
              </a:extLst>
            </p:cNvPr>
            <p:cNvSpPr txBox="1">
              <a:spLocks noChangeArrowheads="1"/>
            </p:cNvSpPr>
            <p:nvPr/>
          </p:nvSpPr>
          <p:spPr bwMode="auto">
            <a:xfrm>
              <a:off x="1440" y="3908"/>
              <a:ext cx="2640" cy="461"/>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endParaRPr lang="vi-VN" altLang="en-US" sz="2400" b="1" dirty="0">
                <a:latin typeface="Times New Roman" panose="02020603050405020304" pitchFamily="18" charset="0"/>
              </a:endParaRPr>
            </a:p>
          </p:txBody>
        </p:sp>
      </p:grpSp>
    </p:spTree>
    <p:extLst>
      <p:ext uri="{BB962C8B-B14F-4D97-AF65-F5344CB8AC3E}">
        <p14:creationId xmlns:p14="http://schemas.microsoft.com/office/powerpoint/2010/main" val="37234876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 presetClass="entr" presetSubtype="4" fill="hold" grpId="0" nodeType="after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circle(in)">
                                      <p:cBhvr>
                                        <p:cTn id="29" dur="2000"/>
                                        <p:tgtEl>
                                          <p:spTgt spid="13"/>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bldLvl="0" animBg="1"/>
      <p:bldP spid="15"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组合 1">
            <a:extLst>
              <a:ext uri="{FF2B5EF4-FFF2-40B4-BE49-F238E27FC236}">
                <a16:creationId xmlns:a16="http://schemas.microsoft.com/office/drawing/2014/main" id="{1A229F1F-1456-4908-AE2D-59E0E4BF71C2}"/>
              </a:ext>
            </a:extLst>
          </p:cNvPr>
          <p:cNvGrpSpPr/>
          <p:nvPr/>
        </p:nvGrpSpPr>
        <p:grpSpPr>
          <a:xfrm>
            <a:off x="0" y="2402005"/>
            <a:ext cx="12191998" cy="4485503"/>
            <a:chOff x="1" y="2195204"/>
            <a:chExt cx="12191998" cy="4662796"/>
          </a:xfrm>
        </p:grpSpPr>
        <p:pic>
          <p:nvPicPr>
            <p:cNvPr id="82" name="图片 5">
              <a:extLst>
                <a:ext uri="{FF2B5EF4-FFF2-40B4-BE49-F238E27FC236}">
                  <a16:creationId xmlns:a16="http://schemas.microsoft.com/office/drawing/2014/main" id="{A71F6567-A8EF-4793-9FE1-CEF503B02008}"/>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t="50000" b="7850"/>
            <a:stretch/>
          </p:blipFill>
          <p:spPr>
            <a:xfrm>
              <a:off x="1" y="2766705"/>
              <a:ext cx="6470452" cy="4091295"/>
            </a:xfrm>
            <a:prstGeom prst="rect">
              <a:avLst/>
            </a:prstGeom>
          </p:spPr>
        </p:pic>
        <p:pic>
          <p:nvPicPr>
            <p:cNvPr id="83" name="图片 10">
              <a:extLst>
                <a:ext uri="{FF2B5EF4-FFF2-40B4-BE49-F238E27FC236}">
                  <a16:creationId xmlns:a16="http://schemas.microsoft.com/office/drawing/2014/main" id="{298AA680-B9B8-4EC7-A654-5436A7E4899B}"/>
                </a:ext>
              </a:extLst>
            </p:cNvPr>
            <p:cNvPicPr>
              <a:picLocks noChangeAspect="1"/>
            </p:cNvPicPr>
            <p:nvPr/>
          </p:nvPicPr>
          <p:blipFill rotWithShape="1">
            <a:blip r:embed="rId4" cstate="print">
              <a:lum bright="70000" contrast="-70000"/>
              <a:extLst>
                <a:ext uri="{28A0092B-C50C-407E-A947-70E740481C1C}">
                  <a14:useLocalDpi xmlns:a14="http://schemas.microsoft.com/office/drawing/2010/main" val="0"/>
                </a:ext>
              </a:extLst>
            </a:blip>
            <a:srcRect t="42843" b="7329"/>
            <a:stretch/>
          </p:blipFill>
          <p:spPr>
            <a:xfrm>
              <a:off x="5954130" y="2195204"/>
              <a:ext cx="6237869" cy="4662796"/>
            </a:xfrm>
            <a:prstGeom prst="rect">
              <a:avLst/>
            </a:prstGeom>
          </p:spPr>
        </p:pic>
      </p:grpSp>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1685290" y="1596390"/>
            <a:ext cx="1494155" cy="4593590"/>
            <a:chOff x="1456704" y="1516105"/>
            <a:chExt cx="1336708" cy="4109980"/>
          </a:xfrm>
        </p:grpSpPr>
        <p:sp>
          <p:nvSpPr>
            <p:cNvPr id="5" name="任意多边形 105"/>
            <p:cNvSpPr/>
            <p:nvPr/>
          </p:nvSpPr>
          <p:spPr>
            <a:xfrm>
              <a:off x="1456704" y="1516105"/>
              <a:ext cx="170777" cy="4109980"/>
            </a:xfrm>
            <a:custGeom>
              <a:avLst/>
              <a:gdLst>
                <a:gd name="connsiteX0" fmla="*/ 1142 w 334516"/>
                <a:gd name="connsiteY0" fmla="*/ 508256 h 5195141"/>
                <a:gd name="connsiteX1" fmla="*/ 149732 w 334516"/>
                <a:gd name="connsiteY1" fmla="*/ 4760216 h 5195141"/>
                <a:gd name="connsiteX2" fmla="*/ 332612 w 334516"/>
                <a:gd name="connsiteY2" fmla="*/ 4577336 h 5195141"/>
                <a:gd name="connsiteX3" fmla="*/ 229742 w 334516"/>
                <a:gd name="connsiteY3" fmla="*/ 531116 h 5195141"/>
                <a:gd name="connsiteX4" fmla="*/ 1142 w 334516"/>
                <a:gd name="connsiteY4" fmla="*/ 508256 h 5195141"/>
                <a:gd name="connsiteX0-1" fmla="*/ 725 w 334099"/>
                <a:gd name="connsiteY0-2" fmla="*/ 508256 h 5164770"/>
                <a:gd name="connsiteX1-3" fmla="*/ 149315 w 334099"/>
                <a:gd name="connsiteY1-4" fmla="*/ 4760216 h 5164770"/>
                <a:gd name="connsiteX2-5" fmla="*/ 332195 w 334099"/>
                <a:gd name="connsiteY2-6" fmla="*/ 4577336 h 5164770"/>
                <a:gd name="connsiteX3-7" fmla="*/ 229325 w 334099"/>
                <a:gd name="connsiteY3-8" fmla="*/ 531116 h 5164770"/>
                <a:gd name="connsiteX4-9" fmla="*/ 725 w 334099"/>
                <a:gd name="connsiteY4-10" fmla="*/ 508256 h 5164770"/>
                <a:gd name="connsiteX0-11" fmla="*/ 5231 w 338605"/>
                <a:gd name="connsiteY0-12" fmla="*/ 508256 h 5164770"/>
                <a:gd name="connsiteX1-13" fmla="*/ 61921 w 338605"/>
                <a:gd name="connsiteY1-14" fmla="*/ 4760216 h 5164770"/>
                <a:gd name="connsiteX2-15" fmla="*/ 336701 w 338605"/>
                <a:gd name="connsiteY2-16" fmla="*/ 4577336 h 5164770"/>
                <a:gd name="connsiteX3-17" fmla="*/ 233831 w 338605"/>
                <a:gd name="connsiteY3-18" fmla="*/ 531116 h 5164770"/>
                <a:gd name="connsiteX4-19" fmla="*/ 5231 w 338605"/>
                <a:gd name="connsiteY4-20" fmla="*/ 508256 h 5164770"/>
                <a:gd name="connsiteX0-21" fmla="*/ 1317 w 334691"/>
                <a:gd name="connsiteY0-22" fmla="*/ 509201 h 5174270"/>
                <a:gd name="connsiteX1-23" fmla="*/ 126931 w 334691"/>
                <a:gd name="connsiteY1-24" fmla="*/ 4775919 h 5174270"/>
                <a:gd name="connsiteX2-25" fmla="*/ 332787 w 334691"/>
                <a:gd name="connsiteY2-26" fmla="*/ 4578281 h 5174270"/>
                <a:gd name="connsiteX3-27" fmla="*/ 229917 w 334691"/>
                <a:gd name="connsiteY3-28" fmla="*/ 532061 h 5174270"/>
                <a:gd name="connsiteX4-29" fmla="*/ 1317 w 334691"/>
                <a:gd name="connsiteY4-30" fmla="*/ 509201 h 5174270"/>
              </a:gdLst>
              <a:ahLst/>
              <a:cxnLst>
                <a:cxn ang="0">
                  <a:pos x="connsiteX0-21" y="connsiteY0-22"/>
                </a:cxn>
                <a:cxn ang="0">
                  <a:pos x="connsiteX1-23" y="connsiteY1-24"/>
                </a:cxn>
                <a:cxn ang="0">
                  <a:pos x="connsiteX2-25" y="connsiteY2-26"/>
                </a:cxn>
                <a:cxn ang="0">
                  <a:pos x="connsiteX3-27" y="connsiteY3-28"/>
                </a:cxn>
                <a:cxn ang="0">
                  <a:pos x="connsiteX4-29" y="connsiteY4-30"/>
                </a:cxn>
              </a:cxnLst>
              <a:rect l="l" t="t" r="r" b="b"/>
              <a:pathLst>
                <a:path w="334691" h="5174270">
                  <a:moveTo>
                    <a:pt x="1317" y="509201"/>
                  </a:moveTo>
                  <a:cubicBezTo>
                    <a:pt x="-15847" y="1216511"/>
                    <a:pt x="140611" y="4171533"/>
                    <a:pt x="126931" y="4775919"/>
                  </a:cubicBezTo>
                  <a:cubicBezTo>
                    <a:pt x="113251" y="5380305"/>
                    <a:pt x="319452" y="5283131"/>
                    <a:pt x="332787" y="4578281"/>
                  </a:cubicBezTo>
                  <a:cubicBezTo>
                    <a:pt x="346122" y="3873431"/>
                    <a:pt x="287067" y="1212146"/>
                    <a:pt x="229917" y="532061"/>
                  </a:cubicBezTo>
                  <a:cubicBezTo>
                    <a:pt x="172767" y="-148024"/>
                    <a:pt x="18481" y="-198109"/>
                    <a:pt x="1317" y="509201"/>
                  </a:cubicBezTo>
                  <a:close/>
                </a:path>
              </a:pathLst>
            </a:custGeom>
            <a:solidFill>
              <a:schemeClr val="bg1"/>
            </a:solidFill>
            <a:ln w="25400" cap="rnd">
              <a:solidFill>
                <a:srgbClr val="1E5AA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任意多边形 106"/>
            <p:cNvSpPr/>
            <p:nvPr/>
          </p:nvSpPr>
          <p:spPr>
            <a:xfrm>
              <a:off x="2611203" y="1520253"/>
              <a:ext cx="182209" cy="4101339"/>
            </a:xfrm>
            <a:custGeom>
              <a:avLst/>
              <a:gdLst>
                <a:gd name="connsiteX0" fmla="*/ 1142 w 334516"/>
                <a:gd name="connsiteY0" fmla="*/ 508256 h 5195141"/>
                <a:gd name="connsiteX1" fmla="*/ 149732 w 334516"/>
                <a:gd name="connsiteY1" fmla="*/ 4760216 h 5195141"/>
                <a:gd name="connsiteX2" fmla="*/ 332612 w 334516"/>
                <a:gd name="connsiteY2" fmla="*/ 4577336 h 5195141"/>
                <a:gd name="connsiteX3" fmla="*/ 229742 w 334516"/>
                <a:gd name="connsiteY3" fmla="*/ 531116 h 5195141"/>
                <a:gd name="connsiteX4" fmla="*/ 1142 w 334516"/>
                <a:gd name="connsiteY4" fmla="*/ 508256 h 5195141"/>
                <a:gd name="connsiteX0-1" fmla="*/ 1179 w 357095"/>
                <a:gd name="connsiteY0-2" fmla="*/ 503978 h 5163391"/>
                <a:gd name="connsiteX1-3" fmla="*/ 149769 w 357095"/>
                <a:gd name="connsiteY1-4" fmla="*/ 4755938 h 5163391"/>
                <a:gd name="connsiteX2-5" fmla="*/ 355623 w 357095"/>
                <a:gd name="connsiteY2-6" fmla="*/ 4514024 h 5163391"/>
                <a:gd name="connsiteX3-7" fmla="*/ 229779 w 357095"/>
                <a:gd name="connsiteY3-8" fmla="*/ 526838 h 5163391"/>
                <a:gd name="connsiteX4-9" fmla="*/ 1179 w 357095"/>
                <a:gd name="connsiteY4-10" fmla="*/ 503978 h 51633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57095" h="5163391">
                  <a:moveTo>
                    <a:pt x="1179" y="503978"/>
                  </a:moveTo>
                  <a:cubicBezTo>
                    <a:pt x="-12156" y="1208828"/>
                    <a:pt x="90695" y="4087597"/>
                    <a:pt x="149769" y="4755938"/>
                  </a:cubicBezTo>
                  <a:cubicBezTo>
                    <a:pt x="208843" y="5424279"/>
                    <a:pt x="342288" y="5218874"/>
                    <a:pt x="355623" y="4514024"/>
                  </a:cubicBezTo>
                  <a:cubicBezTo>
                    <a:pt x="368958" y="3809174"/>
                    <a:pt x="288853" y="1195179"/>
                    <a:pt x="229779" y="526838"/>
                  </a:cubicBezTo>
                  <a:cubicBezTo>
                    <a:pt x="170705" y="-141503"/>
                    <a:pt x="14514" y="-200872"/>
                    <a:pt x="1179" y="503978"/>
                  </a:cubicBezTo>
                  <a:close/>
                </a:path>
              </a:pathLst>
            </a:custGeom>
            <a:solidFill>
              <a:schemeClr val="bg1"/>
            </a:solidFill>
            <a:ln w="25400" cap="rnd">
              <a:solidFill>
                <a:srgbClr val="1E5AA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任意多边形 107"/>
            <p:cNvSpPr/>
            <p:nvPr/>
          </p:nvSpPr>
          <p:spPr>
            <a:xfrm rot="5400000">
              <a:off x="2057693" y="4514569"/>
              <a:ext cx="133440" cy="1314995"/>
            </a:xfrm>
            <a:custGeom>
              <a:avLst/>
              <a:gdLst>
                <a:gd name="connsiteX0" fmla="*/ 1142 w 334516"/>
                <a:gd name="connsiteY0" fmla="*/ 508256 h 5195141"/>
                <a:gd name="connsiteX1" fmla="*/ 149732 w 334516"/>
                <a:gd name="connsiteY1" fmla="*/ 4760216 h 5195141"/>
                <a:gd name="connsiteX2" fmla="*/ 332612 w 334516"/>
                <a:gd name="connsiteY2" fmla="*/ 4577336 h 5195141"/>
                <a:gd name="connsiteX3" fmla="*/ 229742 w 334516"/>
                <a:gd name="connsiteY3" fmla="*/ 531116 h 5195141"/>
                <a:gd name="connsiteX4" fmla="*/ 1142 w 334516"/>
                <a:gd name="connsiteY4" fmla="*/ 508256 h 5195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516" h="5195141">
                  <a:moveTo>
                    <a:pt x="1142" y="508256"/>
                  </a:moveTo>
                  <a:cubicBezTo>
                    <a:pt x="-12193" y="1213106"/>
                    <a:pt x="94487" y="4082036"/>
                    <a:pt x="149732" y="4760216"/>
                  </a:cubicBezTo>
                  <a:cubicBezTo>
                    <a:pt x="204977" y="5438396"/>
                    <a:pt x="319277" y="5282186"/>
                    <a:pt x="332612" y="4577336"/>
                  </a:cubicBezTo>
                  <a:cubicBezTo>
                    <a:pt x="345947" y="3872486"/>
                    <a:pt x="286892" y="1211201"/>
                    <a:pt x="229742" y="531116"/>
                  </a:cubicBezTo>
                  <a:cubicBezTo>
                    <a:pt x="172592" y="-148969"/>
                    <a:pt x="14477" y="-196594"/>
                    <a:pt x="1142" y="508256"/>
                  </a:cubicBezTo>
                  <a:close/>
                </a:path>
              </a:pathLst>
            </a:custGeom>
            <a:solidFill>
              <a:schemeClr val="bg1"/>
            </a:solidFill>
            <a:ln w="25400" cap="rnd">
              <a:solidFill>
                <a:srgbClr val="1E5AA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2" name="任意多边形 109"/>
            <p:cNvSpPr/>
            <p:nvPr/>
          </p:nvSpPr>
          <p:spPr>
            <a:xfrm rot="5400000">
              <a:off x="2057693" y="3778816"/>
              <a:ext cx="133440" cy="1314995"/>
            </a:xfrm>
            <a:custGeom>
              <a:avLst/>
              <a:gdLst>
                <a:gd name="connsiteX0" fmla="*/ 1142 w 334516"/>
                <a:gd name="connsiteY0" fmla="*/ 508256 h 5195141"/>
                <a:gd name="connsiteX1" fmla="*/ 149732 w 334516"/>
                <a:gd name="connsiteY1" fmla="*/ 4760216 h 5195141"/>
                <a:gd name="connsiteX2" fmla="*/ 332612 w 334516"/>
                <a:gd name="connsiteY2" fmla="*/ 4577336 h 5195141"/>
                <a:gd name="connsiteX3" fmla="*/ 229742 w 334516"/>
                <a:gd name="connsiteY3" fmla="*/ 531116 h 5195141"/>
                <a:gd name="connsiteX4" fmla="*/ 1142 w 334516"/>
                <a:gd name="connsiteY4" fmla="*/ 508256 h 5195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516" h="5195141">
                  <a:moveTo>
                    <a:pt x="1142" y="508256"/>
                  </a:moveTo>
                  <a:cubicBezTo>
                    <a:pt x="-12193" y="1213106"/>
                    <a:pt x="94487" y="4082036"/>
                    <a:pt x="149732" y="4760216"/>
                  </a:cubicBezTo>
                  <a:cubicBezTo>
                    <a:pt x="204977" y="5438396"/>
                    <a:pt x="319277" y="5282186"/>
                    <a:pt x="332612" y="4577336"/>
                  </a:cubicBezTo>
                  <a:cubicBezTo>
                    <a:pt x="345947" y="3872486"/>
                    <a:pt x="286892" y="1211201"/>
                    <a:pt x="229742" y="531116"/>
                  </a:cubicBezTo>
                  <a:cubicBezTo>
                    <a:pt x="172592" y="-148969"/>
                    <a:pt x="14477" y="-196594"/>
                    <a:pt x="1142" y="508256"/>
                  </a:cubicBezTo>
                  <a:close/>
                </a:path>
              </a:pathLst>
            </a:custGeom>
            <a:solidFill>
              <a:schemeClr val="bg1"/>
            </a:solidFill>
            <a:ln w="25400" cap="rnd">
              <a:solidFill>
                <a:srgbClr val="1E5AA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4" name="任意多边形 111"/>
            <p:cNvSpPr/>
            <p:nvPr/>
          </p:nvSpPr>
          <p:spPr>
            <a:xfrm rot="5400000">
              <a:off x="2057693" y="3009930"/>
              <a:ext cx="133440" cy="1314995"/>
            </a:xfrm>
            <a:custGeom>
              <a:avLst/>
              <a:gdLst>
                <a:gd name="connsiteX0" fmla="*/ 1142 w 334516"/>
                <a:gd name="connsiteY0" fmla="*/ 508256 h 5195141"/>
                <a:gd name="connsiteX1" fmla="*/ 149732 w 334516"/>
                <a:gd name="connsiteY1" fmla="*/ 4760216 h 5195141"/>
                <a:gd name="connsiteX2" fmla="*/ 332612 w 334516"/>
                <a:gd name="connsiteY2" fmla="*/ 4577336 h 5195141"/>
                <a:gd name="connsiteX3" fmla="*/ 229742 w 334516"/>
                <a:gd name="connsiteY3" fmla="*/ 531116 h 5195141"/>
                <a:gd name="connsiteX4" fmla="*/ 1142 w 334516"/>
                <a:gd name="connsiteY4" fmla="*/ 508256 h 5195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516" h="5195141">
                  <a:moveTo>
                    <a:pt x="1142" y="508256"/>
                  </a:moveTo>
                  <a:cubicBezTo>
                    <a:pt x="-12193" y="1213106"/>
                    <a:pt x="94487" y="4082036"/>
                    <a:pt x="149732" y="4760216"/>
                  </a:cubicBezTo>
                  <a:cubicBezTo>
                    <a:pt x="204977" y="5438396"/>
                    <a:pt x="319277" y="5282186"/>
                    <a:pt x="332612" y="4577336"/>
                  </a:cubicBezTo>
                  <a:cubicBezTo>
                    <a:pt x="345947" y="3872486"/>
                    <a:pt x="286892" y="1211201"/>
                    <a:pt x="229742" y="531116"/>
                  </a:cubicBezTo>
                  <a:cubicBezTo>
                    <a:pt x="172592" y="-148969"/>
                    <a:pt x="14477" y="-196594"/>
                    <a:pt x="1142" y="508256"/>
                  </a:cubicBezTo>
                  <a:close/>
                </a:path>
              </a:pathLst>
            </a:custGeom>
            <a:solidFill>
              <a:schemeClr val="bg1"/>
            </a:solidFill>
            <a:ln w="25400" cap="rnd">
              <a:solidFill>
                <a:srgbClr val="1E5AA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任意多边形 113"/>
            <p:cNvSpPr/>
            <p:nvPr/>
          </p:nvSpPr>
          <p:spPr>
            <a:xfrm rot="5400000">
              <a:off x="2047569" y="2290512"/>
              <a:ext cx="133440" cy="1314995"/>
            </a:xfrm>
            <a:custGeom>
              <a:avLst/>
              <a:gdLst>
                <a:gd name="connsiteX0" fmla="*/ 1142 w 334516"/>
                <a:gd name="connsiteY0" fmla="*/ 508256 h 5195141"/>
                <a:gd name="connsiteX1" fmla="*/ 149732 w 334516"/>
                <a:gd name="connsiteY1" fmla="*/ 4760216 h 5195141"/>
                <a:gd name="connsiteX2" fmla="*/ 332612 w 334516"/>
                <a:gd name="connsiteY2" fmla="*/ 4577336 h 5195141"/>
                <a:gd name="connsiteX3" fmla="*/ 229742 w 334516"/>
                <a:gd name="connsiteY3" fmla="*/ 531116 h 5195141"/>
                <a:gd name="connsiteX4" fmla="*/ 1142 w 334516"/>
                <a:gd name="connsiteY4" fmla="*/ 508256 h 5195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516" h="5195141">
                  <a:moveTo>
                    <a:pt x="1142" y="508256"/>
                  </a:moveTo>
                  <a:cubicBezTo>
                    <a:pt x="-12193" y="1213106"/>
                    <a:pt x="94487" y="4082036"/>
                    <a:pt x="149732" y="4760216"/>
                  </a:cubicBezTo>
                  <a:cubicBezTo>
                    <a:pt x="204977" y="5438396"/>
                    <a:pt x="319277" y="5282186"/>
                    <a:pt x="332612" y="4577336"/>
                  </a:cubicBezTo>
                  <a:cubicBezTo>
                    <a:pt x="345947" y="3872486"/>
                    <a:pt x="286892" y="1211201"/>
                    <a:pt x="229742" y="531116"/>
                  </a:cubicBezTo>
                  <a:cubicBezTo>
                    <a:pt x="172592" y="-148969"/>
                    <a:pt x="14477" y="-196594"/>
                    <a:pt x="1142" y="508256"/>
                  </a:cubicBezTo>
                  <a:close/>
                </a:path>
              </a:pathLst>
            </a:custGeom>
            <a:solidFill>
              <a:schemeClr val="bg1"/>
            </a:solidFill>
            <a:ln w="25400" cap="rnd">
              <a:solidFill>
                <a:srgbClr val="1E5AA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 name="任意多边形 115"/>
            <p:cNvSpPr/>
            <p:nvPr/>
          </p:nvSpPr>
          <p:spPr>
            <a:xfrm rot="5400000">
              <a:off x="2047570" y="1566077"/>
              <a:ext cx="133440" cy="1314995"/>
            </a:xfrm>
            <a:custGeom>
              <a:avLst/>
              <a:gdLst>
                <a:gd name="connsiteX0" fmla="*/ 1142 w 334516"/>
                <a:gd name="connsiteY0" fmla="*/ 508256 h 5195141"/>
                <a:gd name="connsiteX1" fmla="*/ 149732 w 334516"/>
                <a:gd name="connsiteY1" fmla="*/ 4760216 h 5195141"/>
                <a:gd name="connsiteX2" fmla="*/ 332612 w 334516"/>
                <a:gd name="connsiteY2" fmla="*/ 4577336 h 5195141"/>
                <a:gd name="connsiteX3" fmla="*/ 229742 w 334516"/>
                <a:gd name="connsiteY3" fmla="*/ 531116 h 5195141"/>
                <a:gd name="connsiteX4" fmla="*/ 1142 w 334516"/>
                <a:gd name="connsiteY4" fmla="*/ 508256 h 5195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516" h="5195141">
                  <a:moveTo>
                    <a:pt x="1142" y="508256"/>
                  </a:moveTo>
                  <a:cubicBezTo>
                    <a:pt x="-12193" y="1213106"/>
                    <a:pt x="94487" y="4082036"/>
                    <a:pt x="149732" y="4760216"/>
                  </a:cubicBezTo>
                  <a:cubicBezTo>
                    <a:pt x="204977" y="5438396"/>
                    <a:pt x="319277" y="5282186"/>
                    <a:pt x="332612" y="4577336"/>
                  </a:cubicBezTo>
                  <a:cubicBezTo>
                    <a:pt x="345947" y="3872486"/>
                    <a:pt x="286892" y="1211201"/>
                    <a:pt x="229742" y="531116"/>
                  </a:cubicBezTo>
                  <a:cubicBezTo>
                    <a:pt x="172592" y="-148969"/>
                    <a:pt x="14477" y="-196594"/>
                    <a:pt x="1142" y="508256"/>
                  </a:cubicBezTo>
                  <a:close/>
                </a:path>
              </a:pathLst>
            </a:custGeom>
            <a:solidFill>
              <a:schemeClr val="bg1"/>
            </a:solidFill>
            <a:ln w="25400" cap="rnd">
              <a:solidFill>
                <a:srgbClr val="1E5AA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32" name="文本框 31"/>
          <p:cNvSpPr txBox="1"/>
          <p:nvPr/>
        </p:nvSpPr>
        <p:spPr>
          <a:xfrm>
            <a:off x="3367452" y="5323888"/>
            <a:ext cx="1021677" cy="523220"/>
          </a:xfrm>
          <a:prstGeom prst="rect">
            <a:avLst/>
          </a:prstGeom>
          <a:noFill/>
        </p:spPr>
        <p:txBody>
          <a:bodyPr wrap="square" rtlCol="0">
            <a:spAutoFit/>
          </a:bodyPr>
          <a:lstStyle/>
          <a:p>
            <a:pPr algn="ctr"/>
            <a:r>
              <a:rPr lang="en-US" altLang="zh-CN" sz="2800" b="1" dirty="0">
                <a:solidFill>
                  <a:srgbClr val="7030A0"/>
                </a:solidFill>
                <a:latin typeface="#9Slide03 AmpleSoft Bold" panose="02000000000000000000" pitchFamily="2" charset="0"/>
                <a:ea typeface="微软雅黑" panose="020B0503020204020204" charset="-122"/>
                <a:cs typeface="萝莉体 第二版" panose="02000500000000000000" pitchFamily="2" charset="-122"/>
              </a:rPr>
              <a:t>04</a:t>
            </a:r>
          </a:p>
        </p:txBody>
      </p:sp>
      <p:sp>
        <p:nvSpPr>
          <p:cNvPr id="33" name="文本框 32"/>
          <p:cNvSpPr txBox="1"/>
          <p:nvPr/>
        </p:nvSpPr>
        <p:spPr>
          <a:xfrm>
            <a:off x="3380016" y="4262420"/>
            <a:ext cx="1021677" cy="523220"/>
          </a:xfrm>
          <a:prstGeom prst="rect">
            <a:avLst/>
          </a:prstGeom>
          <a:noFill/>
        </p:spPr>
        <p:txBody>
          <a:bodyPr wrap="square" rtlCol="0">
            <a:spAutoFit/>
          </a:bodyPr>
          <a:lstStyle/>
          <a:p>
            <a:pPr algn="ctr"/>
            <a:r>
              <a:rPr lang="en-US" altLang="zh-CN" sz="2800" b="1" dirty="0">
                <a:solidFill>
                  <a:srgbClr val="00B0F0"/>
                </a:solidFill>
                <a:latin typeface="#9Slide03 AmpleSoft Bold" panose="02000000000000000000" pitchFamily="2" charset="0"/>
                <a:ea typeface="微软雅黑" panose="020B0503020204020204" charset="-122"/>
                <a:cs typeface="萝莉体 第二版" panose="02000500000000000000" pitchFamily="2" charset="-122"/>
              </a:rPr>
              <a:t>03</a:t>
            </a:r>
          </a:p>
        </p:txBody>
      </p:sp>
      <p:sp>
        <p:nvSpPr>
          <p:cNvPr id="34" name="文本框 33"/>
          <p:cNvSpPr txBox="1"/>
          <p:nvPr/>
        </p:nvSpPr>
        <p:spPr>
          <a:xfrm>
            <a:off x="3371502" y="2803434"/>
            <a:ext cx="1021677" cy="523220"/>
          </a:xfrm>
          <a:prstGeom prst="rect">
            <a:avLst/>
          </a:prstGeom>
          <a:noFill/>
        </p:spPr>
        <p:txBody>
          <a:bodyPr wrap="square" rtlCol="0">
            <a:spAutoFit/>
          </a:bodyPr>
          <a:lstStyle/>
          <a:p>
            <a:pPr algn="ctr"/>
            <a:r>
              <a:rPr lang="en-US" altLang="zh-CN" sz="2800" b="1" dirty="0">
                <a:solidFill>
                  <a:srgbClr val="C00000"/>
                </a:solidFill>
                <a:latin typeface="#9Slide03 AmpleSoft Bold" panose="02000000000000000000" pitchFamily="2" charset="0"/>
                <a:ea typeface="微软雅黑" panose="020B0503020204020204" charset="-122"/>
                <a:cs typeface="萝莉体 第二版" panose="02000500000000000000" pitchFamily="2" charset="-122"/>
              </a:rPr>
              <a:t>02</a:t>
            </a:r>
          </a:p>
        </p:txBody>
      </p:sp>
      <p:sp>
        <p:nvSpPr>
          <p:cNvPr id="35" name="文本框 34"/>
          <p:cNvSpPr txBox="1"/>
          <p:nvPr/>
        </p:nvSpPr>
        <p:spPr>
          <a:xfrm>
            <a:off x="3392782" y="1785375"/>
            <a:ext cx="1021677" cy="523220"/>
          </a:xfrm>
          <a:prstGeom prst="rect">
            <a:avLst/>
          </a:prstGeom>
          <a:noFill/>
        </p:spPr>
        <p:txBody>
          <a:bodyPr wrap="square" rtlCol="0">
            <a:spAutoFit/>
          </a:bodyPr>
          <a:lstStyle/>
          <a:p>
            <a:pPr algn="ctr"/>
            <a:r>
              <a:rPr lang="en-US" altLang="zh-CN" sz="2800" b="1" dirty="0">
                <a:solidFill>
                  <a:schemeClr val="accent6">
                    <a:lumMod val="50000"/>
                  </a:schemeClr>
                </a:solidFill>
                <a:latin typeface="#9Slide03 AmpleSoft Bold" panose="02000000000000000000" pitchFamily="2" charset="0"/>
                <a:ea typeface="微软雅黑" panose="020B0503020204020204" charset="-122"/>
                <a:cs typeface="萝莉体 第二版" panose="02000500000000000000" pitchFamily="2" charset="-122"/>
              </a:rPr>
              <a:t>01</a:t>
            </a:r>
          </a:p>
        </p:txBody>
      </p:sp>
      <p:grpSp>
        <p:nvGrpSpPr>
          <p:cNvPr id="25" name="组合 18">
            <a:extLst>
              <a:ext uri="{FF2B5EF4-FFF2-40B4-BE49-F238E27FC236}">
                <a16:creationId xmlns:a16="http://schemas.microsoft.com/office/drawing/2014/main" id="{9E6E2B51-998A-4E71-8015-25740D7EFC52}"/>
              </a:ext>
            </a:extLst>
          </p:cNvPr>
          <p:cNvGrpSpPr/>
          <p:nvPr/>
        </p:nvGrpSpPr>
        <p:grpSpPr>
          <a:xfrm>
            <a:off x="-31868" y="4535049"/>
            <a:ext cx="1962209" cy="2165328"/>
            <a:chOff x="4427538" y="954088"/>
            <a:chExt cx="3333750" cy="3729038"/>
          </a:xfrm>
        </p:grpSpPr>
        <p:sp>
          <p:nvSpPr>
            <p:cNvPr id="27" name="Freeform 33">
              <a:extLst>
                <a:ext uri="{FF2B5EF4-FFF2-40B4-BE49-F238E27FC236}">
                  <a16:creationId xmlns:a16="http://schemas.microsoft.com/office/drawing/2014/main" id="{ACC74879-BD82-43AB-AC24-F087F8F33A3C}"/>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6">
              <a:extLst>
                <a:ext uri="{FF2B5EF4-FFF2-40B4-BE49-F238E27FC236}">
                  <a16:creationId xmlns:a16="http://schemas.microsoft.com/office/drawing/2014/main" id="{503CADC3-8346-4BAD-8961-C2E106E127E0}"/>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2">
              <a:extLst>
                <a:ext uri="{FF2B5EF4-FFF2-40B4-BE49-F238E27FC236}">
                  <a16:creationId xmlns:a16="http://schemas.microsoft.com/office/drawing/2014/main" id="{3EFE492B-412C-4A38-9F5F-FDE49713AECF}"/>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1">
              <a:extLst>
                <a:ext uri="{FF2B5EF4-FFF2-40B4-BE49-F238E27FC236}">
                  <a16:creationId xmlns:a16="http://schemas.microsoft.com/office/drawing/2014/main" id="{BF48F77D-9511-4C11-BD70-7D1058F263CB}"/>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5">
              <a:extLst>
                <a:ext uri="{FF2B5EF4-FFF2-40B4-BE49-F238E27FC236}">
                  <a16:creationId xmlns:a16="http://schemas.microsoft.com/office/drawing/2014/main" id="{22A548CB-4F37-4296-ABA2-75A1D0460879}"/>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7">
              <a:extLst>
                <a:ext uri="{FF2B5EF4-FFF2-40B4-BE49-F238E27FC236}">
                  <a16:creationId xmlns:a16="http://schemas.microsoft.com/office/drawing/2014/main" id="{FAE18DBA-E5B1-4F7C-8D8F-88A9A5B89800}"/>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34">
              <a:extLst>
                <a:ext uri="{FF2B5EF4-FFF2-40B4-BE49-F238E27FC236}">
                  <a16:creationId xmlns:a16="http://schemas.microsoft.com/office/drawing/2014/main" id="{4EA0C1AB-66D0-4469-948C-A162F72E3761}"/>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chemeClr val="tx1">
                <a:lumMod val="95000"/>
                <a:lumOff val="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5">
              <a:extLst>
                <a:ext uri="{FF2B5EF4-FFF2-40B4-BE49-F238E27FC236}">
                  <a16:creationId xmlns:a16="http://schemas.microsoft.com/office/drawing/2014/main" id="{115051DE-7E5E-489A-A7AC-427FE447B206}"/>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1E5AA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6">
              <a:extLst>
                <a:ext uri="{FF2B5EF4-FFF2-40B4-BE49-F238E27FC236}">
                  <a16:creationId xmlns:a16="http://schemas.microsoft.com/office/drawing/2014/main" id="{A55BE2DD-93EE-4219-8FAE-AD8DD686C5FF}"/>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7">
              <a:extLst>
                <a:ext uri="{FF2B5EF4-FFF2-40B4-BE49-F238E27FC236}">
                  <a16:creationId xmlns:a16="http://schemas.microsoft.com/office/drawing/2014/main" id="{1609E9F6-2009-42D3-B744-8D56C543E73E}"/>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sp>
          <p:nvSpPr>
            <p:cNvPr id="48" name="Freeform 8">
              <a:extLst>
                <a:ext uri="{FF2B5EF4-FFF2-40B4-BE49-F238E27FC236}">
                  <a16:creationId xmlns:a16="http://schemas.microsoft.com/office/drawing/2014/main" id="{7D9E8F85-C42E-468E-91D1-4E9D3C38DBC3}"/>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sp>
          <p:nvSpPr>
            <p:cNvPr id="49" name="Freeform 9">
              <a:extLst>
                <a:ext uri="{FF2B5EF4-FFF2-40B4-BE49-F238E27FC236}">
                  <a16:creationId xmlns:a16="http://schemas.microsoft.com/office/drawing/2014/main" id="{8932D24A-F719-4114-A0B6-D3594A4F52EB}"/>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1E5AA4"/>
            </a:solidFill>
            <a:ln>
              <a:noFill/>
            </a:ln>
          </p:spPr>
          <p:txBody>
            <a:bodyPr vert="horz" wrap="square" lIns="91440" tIns="45720" rIns="91440" bIns="45720" numCol="1" anchor="t" anchorCtr="0" compatLnSpc="1"/>
            <a:lstStyle/>
            <a:p>
              <a:endParaRPr lang="zh-CN" altLang="en-US" dirty="0"/>
            </a:p>
          </p:txBody>
        </p:sp>
        <p:sp>
          <p:nvSpPr>
            <p:cNvPr id="50" name="Freeform 10">
              <a:extLst>
                <a:ext uri="{FF2B5EF4-FFF2-40B4-BE49-F238E27FC236}">
                  <a16:creationId xmlns:a16="http://schemas.microsoft.com/office/drawing/2014/main" id="{75F40D92-2BAA-4D5D-8A16-40C3177A3E08}"/>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sp>
          <p:nvSpPr>
            <p:cNvPr id="51" name="Freeform 11">
              <a:extLst>
                <a:ext uri="{FF2B5EF4-FFF2-40B4-BE49-F238E27FC236}">
                  <a16:creationId xmlns:a16="http://schemas.microsoft.com/office/drawing/2014/main" id="{85048EC3-4F2D-4847-8D83-9DA2B1FBE433}"/>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sp>
          <p:nvSpPr>
            <p:cNvPr id="52" name="Freeform 12">
              <a:extLst>
                <a:ext uri="{FF2B5EF4-FFF2-40B4-BE49-F238E27FC236}">
                  <a16:creationId xmlns:a16="http://schemas.microsoft.com/office/drawing/2014/main" id="{5E54FAD4-CB4A-4208-AA18-A2C970F7A08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sp>
          <p:nvSpPr>
            <p:cNvPr id="53" name="Freeform 13">
              <a:extLst>
                <a:ext uri="{FF2B5EF4-FFF2-40B4-BE49-F238E27FC236}">
                  <a16:creationId xmlns:a16="http://schemas.microsoft.com/office/drawing/2014/main" id="{431A8FDE-CD68-4E26-B6CB-0A5BBD7F4373}"/>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sp>
          <p:nvSpPr>
            <p:cNvPr id="54" name="Freeform 14">
              <a:extLst>
                <a:ext uri="{FF2B5EF4-FFF2-40B4-BE49-F238E27FC236}">
                  <a16:creationId xmlns:a16="http://schemas.microsoft.com/office/drawing/2014/main" id="{7FA994F1-DBA3-4298-BD0F-E24F7996369B}"/>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15">
              <a:extLst>
                <a:ext uri="{FF2B5EF4-FFF2-40B4-BE49-F238E27FC236}">
                  <a16:creationId xmlns:a16="http://schemas.microsoft.com/office/drawing/2014/main" id="{16DB6828-067F-4CC4-922F-99B3B91E34E8}"/>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16">
              <a:extLst>
                <a:ext uri="{FF2B5EF4-FFF2-40B4-BE49-F238E27FC236}">
                  <a16:creationId xmlns:a16="http://schemas.microsoft.com/office/drawing/2014/main" id="{5104BB84-917A-49BF-8E53-02BB05E9AF00}"/>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17">
              <a:extLst>
                <a:ext uri="{FF2B5EF4-FFF2-40B4-BE49-F238E27FC236}">
                  <a16:creationId xmlns:a16="http://schemas.microsoft.com/office/drawing/2014/main" id="{88B085AA-766F-40B7-A14C-37ED25C64434}"/>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8" name="Freeform 18">
              <a:extLst>
                <a:ext uri="{FF2B5EF4-FFF2-40B4-BE49-F238E27FC236}">
                  <a16:creationId xmlns:a16="http://schemas.microsoft.com/office/drawing/2014/main" id="{43762C98-35B8-4DE9-B165-BED2C451962A}"/>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9" name="Freeform 19">
              <a:extLst>
                <a:ext uri="{FF2B5EF4-FFF2-40B4-BE49-F238E27FC236}">
                  <a16:creationId xmlns:a16="http://schemas.microsoft.com/office/drawing/2014/main" id="{9598A460-FD45-47D7-A7D4-BEBB13107967}"/>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0" name="Freeform 20">
              <a:extLst>
                <a:ext uri="{FF2B5EF4-FFF2-40B4-BE49-F238E27FC236}">
                  <a16:creationId xmlns:a16="http://schemas.microsoft.com/office/drawing/2014/main" id="{78370672-23F1-4643-B3F2-51EAD89421D7}"/>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1" name="Freeform 23">
              <a:extLst>
                <a:ext uri="{FF2B5EF4-FFF2-40B4-BE49-F238E27FC236}">
                  <a16:creationId xmlns:a16="http://schemas.microsoft.com/office/drawing/2014/main" id="{D88E118E-EF51-465D-AC77-070360C5DF0D}"/>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2" name="Freeform 24">
              <a:extLst>
                <a:ext uri="{FF2B5EF4-FFF2-40B4-BE49-F238E27FC236}">
                  <a16:creationId xmlns:a16="http://schemas.microsoft.com/office/drawing/2014/main" id="{35630C83-253D-43B5-AAC2-3D841D34031E}"/>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3" name="Freeform 28">
              <a:extLst>
                <a:ext uri="{FF2B5EF4-FFF2-40B4-BE49-F238E27FC236}">
                  <a16:creationId xmlns:a16="http://schemas.microsoft.com/office/drawing/2014/main" id="{506C5AF7-BDA6-4AE0-92AF-6499D5F6A375}"/>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4" name="Freeform 29">
              <a:extLst>
                <a:ext uri="{FF2B5EF4-FFF2-40B4-BE49-F238E27FC236}">
                  <a16:creationId xmlns:a16="http://schemas.microsoft.com/office/drawing/2014/main" id="{57E60745-3598-433B-9759-F12117929802}"/>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5" name="Freeform 30">
              <a:extLst>
                <a:ext uri="{FF2B5EF4-FFF2-40B4-BE49-F238E27FC236}">
                  <a16:creationId xmlns:a16="http://schemas.microsoft.com/office/drawing/2014/main" id="{B4D9B72C-6352-47C7-A144-E325D2B00231}"/>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6" name="Freeform 31">
              <a:extLst>
                <a:ext uri="{FF2B5EF4-FFF2-40B4-BE49-F238E27FC236}">
                  <a16:creationId xmlns:a16="http://schemas.microsoft.com/office/drawing/2014/main" id="{B858CFF0-530C-46B5-99E9-0D361C6EF438}"/>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8" name="Freeform 32">
              <a:extLst>
                <a:ext uri="{FF2B5EF4-FFF2-40B4-BE49-F238E27FC236}">
                  <a16:creationId xmlns:a16="http://schemas.microsoft.com/office/drawing/2014/main" id="{633C4A76-2618-4E84-B24C-18644F4083FB}"/>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9" name="Freeform 35">
              <a:extLst>
                <a:ext uri="{FF2B5EF4-FFF2-40B4-BE49-F238E27FC236}">
                  <a16:creationId xmlns:a16="http://schemas.microsoft.com/office/drawing/2014/main" id="{0D8B35F9-831B-4598-B02D-D10A86526A2B}"/>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36">
              <a:extLst>
                <a:ext uri="{FF2B5EF4-FFF2-40B4-BE49-F238E27FC236}">
                  <a16:creationId xmlns:a16="http://schemas.microsoft.com/office/drawing/2014/main" id="{69BED9AA-3B9A-4994-A3E7-2B9512018B7C}"/>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37">
              <a:extLst>
                <a:ext uri="{FF2B5EF4-FFF2-40B4-BE49-F238E27FC236}">
                  <a16:creationId xmlns:a16="http://schemas.microsoft.com/office/drawing/2014/main" id="{23AF0810-3AE6-476B-BA0E-1F0F158D8047}"/>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38">
              <a:extLst>
                <a:ext uri="{FF2B5EF4-FFF2-40B4-BE49-F238E27FC236}">
                  <a16:creationId xmlns:a16="http://schemas.microsoft.com/office/drawing/2014/main" id="{0271A445-F9A3-4D30-AC53-E67C7A4400B2}"/>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39">
              <a:extLst>
                <a:ext uri="{FF2B5EF4-FFF2-40B4-BE49-F238E27FC236}">
                  <a16:creationId xmlns:a16="http://schemas.microsoft.com/office/drawing/2014/main" id="{BA51C5A5-08DF-4459-970A-835E11B92732}"/>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40">
              <a:extLst>
                <a:ext uri="{FF2B5EF4-FFF2-40B4-BE49-F238E27FC236}">
                  <a16:creationId xmlns:a16="http://schemas.microsoft.com/office/drawing/2014/main" id="{B9B665A9-C35E-4794-9C93-02EC62F20A03}"/>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41">
              <a:extLst>
                <a:ext uri="{FF2B5EF4-FFF2-40B4-BE49-F238E27FC236}">
                  <a16:creationId xmlns:a16="http://schemas.microsoft.com/office/drawing/2014/main" id="{01B92264-77A8-4CD6-BA0D-605B0E5314A4}"/>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42">
              <a:extLst>
                <a:ext uri="{FF2B5EF4-FFF2-40B4-BE49-F238E27FC236}">
                  <a16:creationId xmlns:a16="http://schemas.microsoft.com/office/drawing/2014/main" id="{C762A9A9-C07B-49FC-AFCB-A8B67BE92C83}"/>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43">
              <a:extLst>
                <a:ext uri="{FF2B5EF4-FFF2-40B4-BE49-F238E27FC236}">
                  <a16:creationId xmlns:a16="http://schemas.microsoft.com/office/drawing/2014/main" id="{88D81633-F38D-4370-AD87-21788FDC7519}"/>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44">
              <a:extLst>
                <a:ext uri="{FF2B5EF4-FFF2-40B4-BE49-F238E27FC236}">
                  <a16:creationId xmlns:a16="http://schemas.microsoft.com/office/drawing/2014/main" id="{70D09A22-40F8-4914-B742-78766FBFDFF8}"/>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45">
              <a:extLst>
                <a:ext uri="{FF2B5EF4-FFF2-40B4-BE49-F238E27FC236}">
                  <a16:creationId xmlns:a16="http://schemas.microsoft.com/office/drawing/2014/main" id="{C5009C92-39D3-40CA-A789-5F67BAB2181B}"/>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46">
              <a:extLst>
                <a:ext uri="{FF2B5EF4-FFF2-40B4-BE49-F238E27FC236}">
                  <a16:creationId xmlns:a16="http://schemas.microsoft.com/office/drawing/2014/main" id="{14FA0A45-D434-45FE-A632-B60CE3191B16}"/>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84" name="Text Box 30">
            <a:extLst>
              <a:ext uri="{FF2B5EF4-FFF2-40B4-BE49-F238E27FC236}">
                <a16:creationId xmlns:a16="http://schemas.microsoft.com/office/drawing/2014/main" id="{6C72109C-A7E2-4B34-8964-0DBF89366944}"/>
              </a:ext>
            </a:extLst>
          </p:cNvPr>
          <p:cNvSpPr txBox="1">
            <a:spLocks noChangeArrowheads="1"/>
          </p:cNvSpPr>
          <p:nvPr/>
        </p:nvSpPr>
        <p:spPr bwMode="auto">
          <a:xfrm>
            <a:off x="4416992" y="3829664"/>
            <a:ext cx="7215187" cy="1384995"/>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2800" b="1" dirty="0" err="1">
                <a:solidFill>
                  <a:srgbClr val="00B0F0"/>
                </a:solidFill>
                <a:latin typeface="#9Slide03 AmpleSoft Bold" panose="02000000000000000000" pitchFamily="2" charset="0"/>
              </a:rPr>
              <a:t>Có</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nhiều</a:t>
            </a:r>
            <a:r>
              <a:rPr lang="en-US" altLang="en-US" sz="2800" b="1" dirty="0">
                <a:solidFill>
                  <a:srgbClr val="00B0F0"/>
                </a:solidFill>
                <a:latin typeface="#9Slide03 AmpleSoft Bold" panose="02000000000000000000" pitchFamily="2" charset="0"/>
              </a:rPr>
              <a:t> di </a:t>
            </a:r>
            <a:r>
              <a:rPr lang="en-US" altLang="en-US" sz="2800" b="1" dirty="0" err="1">
                <a:solidFill>
                  <a:srgbClr val="00B0F0"/>
                </a:solidFill>
                <a:latin typeface="#9Slide03 AmpleSoft Bold" panose="02000000000000000000" pitchFamily="2" charset="0"/>
              </a:rPr>
              <a:t>tích</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lịch</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sử</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thắng</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cảnh</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nổi</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tiếng</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tượng</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đài</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nữ</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tướng</a:t>
            </a:r>
            <a:r>
              <a:rPr lang="en-US" altLang="en-US" sz="2800" b="1" dirty="0">
                <a:solidFill>
                  <a:srgbClr val="00B0F0"/>
                </a:solidFill>
                <a:latin typeface="#9Slide03 AmpleSoft Bold" panose="02000000000000000000" pitchFamily="2" charset="0"/>
              </a:rPr>
              <a:t> Lê </a:t>
            </a:r>
            <a:r>
              <a:rPr lang="en-US" altLang="en-US" sz="2800" b="1" dirty="0" err="1">
                <a:solidFill>
                  <a:srgbClr val="00B0F0"/>
                </a:solidFill>
                <a:latin typeface="#9Slide03 AmpleSoft Bold" panose="02000000000000000000" pitchFamily="2" charset="0"/>
              </a:rPr>
              <a:t>Chân</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cửa</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biển</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Bạch</a:t>
            </a:r>
            <a:r>
              <a:rPr lang="en-US" altLang="en-US" sz="2800" b="1" dirty="0">
                <a:solidFill>
                  <a:srgbClr val="00B0F0"/>
                </a:solidFill>
                <a:latin typeface="#9Slide03 AmpleSoft Bold" panose="02000000000000000000" pitchFamily="2" charset="0"/>
              </a:rPr>
              <a:t> </a:t>
            </a:r>
            <a:r>
              <a:rPr lang="en-US" altLang="en-US" sz="2800" b="1" dirty="0" err="1">
                <a:solidFill>
                  <a:srgbClr val="00B0F0"/>
                </a:solidFill>
                <a:latin typeface="#9Slide03 AmpleSoft Bold" panose="02000000000000000000" pitchFamily="2" charset="0"/>
              </a:rPr>
              <a:t>Đằng</a:t>
            </a:r>
            <a:r>
              <a:rPr lang="en-US" altLang="en-US" sz="2800" b="1" dirty="0">
                <a:solidFill>
                  <a:srgbClr val="00B0F0"/>
                </a:solidFill>
                <a:latin typeface="#9Slide03 AmpleSoft Bold" panose="02000000000000000000" pitchFamily="2" charset="0"/>
              </a:rPr>
              <a:t>...</a:t>
            </a:r>
            <a:endParaRPr lang="vi-VN" altLang="en-US" sz="2800" b="1" dirty="0">
              <a:solidFill>
                <a:srgbClr val="00B0F0"/>
              </a:solidFill>
              <a:latin typeface="#9Slide03 AmpleSoft Bold" panose="02000000000000000000" pitchFamily="2" charset="0"/>
            </a:endParaRPr>
          </a:p>
        </p:txBody>
      </p:sp>
      <p:sp>
        <p:nvSpPr>
          <p:cNvPr id="85" name="Text Box 31">
            <a:extLst>
              <a:ext uri="{FF2B5EF4-FFF2-40B4-BE49-F238E27FC236}">
                <a16:creationId xmlns:a16="http://schemas.microsoft.com/office/drawing/2014/main" id="{DFD89705-4A40-482A-93AA-2472C37FD75D}"/>
              </a:ext>
            </a:extLst>
          </p:cNvPr>
          <p:cNvSpPr txBox="1">
            <a:spLocks noChangeArrowheads="1"/>
          </p:cNvSpPr>
          <p:nvPr/>
        </p:nvSpPr>
        <p:spPr bwMode="auto">
          <a:xfrm>
            <a:off x="4353492" y="1635739"/>
            <a:ext cx="7239000" cy="954107"/>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2800" b="1" dirty="0" err="1">
                <a:solidFill>
                  <a:schemeClr val="accent6">
                    <a:lumMod val="50000"/>
                  </a:schemeClr>
                </a:solidFill>
                <a:latin typeface="#9Slide03 AmpleSoft Bold" panose="02000000000000000000" pitchFamily="2" charset="0"/>
              </a:rPr>
              <a:t>Có</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bãi</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biển</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Đồ</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Sơn</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đảo</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Cát</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Bà</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có</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nhiều</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cảnh</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đẹp</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và</a:t>
            </a:r>
            <a:r>
              <a:rPr lang="en-US" altLang="en-US" sz="2800" b="1" dirty="0">
                <a:solidFill>
                  <a:schemeClr val="accent6">
                    <a:lumMod val="50000"/>
                  </a:schemeClr>
                </a:solidFill>
                <a:latin typeface="#9Slide03 AmpleSoft Bold" panose="02000000000000000000" pitchFamily="2" charset="0"/>
              </a:rPr>
              <a:t> hang </a:t>
            </a:r>
            <a:r>
              <a:rPr lang="en-US" altLang="en-US" sz="2800" b="1" dirty="0" err="1">
                <a:solidFill>
                  <a:schemeClr val="accent6">
                    <a:lumMod val="50000"/>
                  </a:schemeClr>
                </a:solidFill>
                <a:latin typeface="#9Slide03 AmpleSoft Bold" panose="02000000000000000000" pitchFamily="2" charset="0"/>
              </a:rPr>
              <a:t>động</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kì</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thú</a:t>
            </a:r>
            <a:r>
              <a:rPr lang="en-US" altLang="en-US" sz="2800" b="1" dirty="0">
                <a:solidFill>
                  <a:schemeClr val="accent6">
                    <a:lumMod val="50000"/>
                  </a:schemeClr>
                </a:solidFill>
                <a:latin typeface="#9Slide03 AmpleSoft Bold" panose="02000000000000000000" pitchFamily="2" charset="0"/>
              </a:rPr>
              <a:t> </a:t>
            </a:r>
            <a:r>
              <a:rPr lang="en-US" altLang="en-US" sz="2800" b="1" dirty="0" err="1">
                <a:solidFill>
                  <a:schemeClr val="accent6">
                    <a:lumMod val="50000"/>
                  </a:schemeClr>
                </a:solidFill>
                <a:latin typeface="#9Slide03 AmpleSoft Bold" panose="02000000000000000000" pitchFamily="2" charset="0"/>
              </a:rPr>
              <a:t>khác</a:t>
            </a:r>
            <a:r>
              <a:rPr lang="en-US" altLang="en-US" sz="2800" b="1" dirty="0">
                <a:solidFill>
                  <a:schemeClr val="accent6">
                    <a:lumMod val="50000"/>
                  </a:schemeClr>
                </a:solidFill>
                <a:latin typeface="#9Slide03 AmpleSoft Bold" panose="02000000000000000000" pitchFamily="2" charset="0"/>
              </a:rPr>
              <a:t> ...</a:t>
            </a:r>
            <a:endParaRPr lang="vi-VN" altLang="en-US" sz="2800" b="1" dirty="0">
              <a:solidFill>
                <a:schemeClr val="accent6">
                  <a:lumMod val="50000"/>
                </a:schemeClr>
              </a:solidFill>
              <a:latin typeface="#9Slide03 AmpleSoft Bold" panose="02000000000000000000" pitchFamily="2" charset="0"/>
            </a:endParaRPr>
          </a:p>
        </p:txBody>
      </p:sp>
      <p:sp>
        <p:nvSpPr>
          <p:cNvPr id="86" name="Text Box 32">
            <a:extLst>
              <a:ext uri="{FF2B5EF4-FFF2-40B4-BE49-F238E27FC236}">
                <a16:creationId xmlns:a16="http://schemas.microsoft.com/office/drawing/2014/main" id="{B0AFEC1E-FDD6-48C1-893A-AA6EF7409090}"/>
              </a:ext>
            </a:extLst>
          </p:cNvPr>
          <p:cNvSpPr txBox="1">
            <a:spLocks noChangeArrowheads="1"/>
          </p:cNvSpPr>
          <p:nvPr/>
        </p:nvSpPr>
        <p:spPr bwMode="auto">
          <a:xfrm>
            <a:off x="4393179" y="2693014"/>
            <a:ext cx="7199313" cy="954107"/>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en-US" sz="2800" b="1" dirty="0" err="1">
                <a:solidFill>
                  <a:srgbClr val="C00000"/>
                </a:solidFill>
                <a:latin typeface="#9Slide03 AmpleSoft Bold" panose="02000000000000000000" pitchFamily="2" charset="0"/>
              </a:rPr>
              <a:t>Có</a:t>
            </a:r>
            <a:r>
              <a:rPr lang="en-US" altLang="en-US" sz="2800" b="1" dirty="0">
                <a:solidFill>
                  <a:srgbClr val="C00000"/>
                </a:solidFill>
                <a:latin typeface="#9Slide03 AmpleSoft Bold" panose="02000000000000000000" pitchFamily="2" charset="0"/>
              </a:rPr>
              <a:t> </a:t>
            </a:r>
            <a:r>
              <a:rPr lang="en-US" altLang="en-US" sz="2800" b="1" dirty="0" err="1">
                <a:solidFill>
                  <a:srgbClr val="C00000"/>
                </a:solidFill>
                <a:latin typeface="#9Slide03 AmpleSoft Bold" panose="02000000000000000000" pitchFamily="2" charset="0"/>
              </a:rPr>
              <a:t>các</a:t>
            </a:r>
            <a:r>
              <a:rPr lang="en-US" altLang="en-US" sz="2800" b="1" dirty="0">
                <a:solidFill>
                  <a:srgbClr val="C00000"/>
                </a:solidFill>
                <a:latin typeface="#9Slide03 AmpleSoft Bold" panose="02000000000000000000" pitchFamily="2" charset="0"/>
              </a:rPr>
              <a:t> </a:t>
            </a:r>
            <a:r>
              <a:rPr lang="en-US" altLang="en-US" sz="2800" b="1" dirty="0" err="1">
                <a:solidFill>
                  <a:srgbClr val="C00000"/>
                </a:solidFill>
                <a:latin typeface="#9Slide03 AmpleSoft Bold" panose="02000000000000000000" pitchFamily="2" charset="0"/>
              </a:rPr>
              <a:t>lễ</a:t>
            </a:r>
            <a:r>
              <a:rPr lang="en-US" altLang="en-US" sz="2800" b="1" dirty="0">
                <a:solidFill>
                  <a:srgbClr val="C00000"/>
                </a:solidFill>
                <a:latin typeface="#9Slide03 AmpleSoft Bold" panose="02000000000000000000" pitchFamily="2" charset="0"/>
              </a:rPr>
              <a:t> </a:t>
            </a:r>
            <a:r>
              <a:rPr lang="en-US" altLang="en-US" sz="2800" b="1" dirty="0" err="1">
                <a:solidFill>
                  <a:srgbClr val="C00000"/>
                </a:solidFill>
                <a:latin typeface="#9Slide03 AmpleSoft Bold" panose="02000000000000000000" pitchFamily="2" charset="0"/>
              </a:rPr>
              <a:t>hội</a:t>
            </a:r>
            <a:r>
              <a:rPr lang="en-US" altLang="en-US" sz="2800" b="1" dirty="0">
                <a:solidFill>
                  <a:srgbClr val="C00000"/>
                </a:solidFill>
                <a:latin typeface="#9Slide03 AmpleSoft Bold" panose="02000000000000000000" pitchFamily="2" charset="0"/>
              </a:rPr>
              <a:t>: </a:t>
            </a:r>
            <a:r>
              <a:rPr lang="en-US" altLang="en-US" sz="2800" b="1" dirty="0" err="1">
                <a:solidFill>
                  <a:srgbClr val="C00000"/>
                </a:solidFill>
                <a:latin typeface="#9Slide03 AmpleSoft Bold" panose="02000000000000000000" pitchFamily="2" charset="0"/>
              </a:rPr>
              <a:t>Chọi</a:t>
            </a:r>
            <a:r>
              <a:rPr lang="en-US" altLang="en-US" sz="2800" b="1" dirty="0">
                <a:solidFill>
                  <a:srgbClr val="C00000"/>
                </a:solidFill>
                <a:latin typeface="#9Slide03 AmpleSoft Bold" panose="02000000000000000000" pitchFamily="2" charset="0"/>
              </a:rPr>
              <a:t> </a:t>
            </a:r>
            <a:r>
              <a:rPr lang="en-US" altLang="en-US" sz="2800" b="1" dirty="0" err="1">
                <a:solidFill>
                  <a:srgbClr val="C00000"/>
                </a:solidFill>
                <a:latin typeface="#9Slide03 AmpleSoft Bold" panose="02000000000000000000" pitchFamily="2" charset="0"/>
              </a:rPr>
              <a:t>trâu</a:t>
            </a:r>
            <a:r>
              <a:rPr lang="en-US" altLang="en-US" sz="2800" b="1" dirty="0">
                <a:solidFill>
                  <a:srgbClr val="C00000"/>
                </a:solidFill>
                <a:latin typeface="#9Slide03 AmpleSoft Bold" panose="02000000000000000000" pitchFamily="2" charset="0"/>
              </a:rPr>
              <a:t>, </a:t>
            </a:r>
            <a:r>
              <a:rPr lang="en-US" altLang="en-US" sz="2800" b="1" dirty="0" err="1">
                <a:solidFill>
                  <a:srgbClr val="C00000"/>
                </a:solidFill>
                <a:latin typeface="#9Slide03 AmpleSoft Bold" panose="02000000000000000000" pitchFamily="2" charset="0"/>
              </a:rPr>
              <a:t>đua</a:t>
            </a:r>
            <a:r>
              <a:rPr lang="en-US" altLang="en-US" sz="2800" b="1" dirty="0">
                <a:solidFill>
                  <a:srgbClr val="C00000"/>
                </a:solidFill>
                <a:latin typeface="#9Slide03 AmpleSoft Bold" panose="02000000000000000000" pitchFamily="2" charset="0"/>
              </a:rPr>
              <a:t> </a:t>
            </a:r>
            <a:r>
              <a:rPr lang="en-US" altLang="en-US" sz="2800" b="1" dirty="0" err="1">
                <a:solidFill>
                  <a:srgbClr val="C00000"/>
                </a:solidFill>
                <a:latin typeface="#9Slide03 AmpleSoft Bold" panose="02000000000000000000" pitchFamily="2" charset="0"/>
              </a:rPr>
              <a:t>thuyền</a:t>
            </a:r>
            <a:r>
              <a:rPr lang="en-US" altLang="en-US" sz="2800" b="1" dirty="0">
                <a:solidFill>
                  <a:srgbClr val="C00000"/>
                </a:solidFill>
                <a:latin typeface="#9Slide03 AmpleSoft Bold" panose="02000000000000000000" pitchFamily="2" charset="0"/>
              </a:rPr>
              <a:t> </a:t>
            </a:r>
            <a:r>
              <a:rPr lang="en-US" altLang="en-US" sz="2800" b="1" dirty="0" err="1">
                <a:solidFill>
                  <a:srgbClr val="C00000"/>
                </a:solidFill>
                <a:latin typeface="#9Slide03 AmpleSoft Bold" panose="02000000000000000000" pitchFamily="2" charset="0"/>
              </a:rPr>
              <a:t>truyền</a:t>
            </a:r>
            <a:r>
              <a:rPr lang="en-US" altLang="en-US" sz="2800" b="1" dirty="0">
                <a:solidFill>
                  <a:srgbClr val="C00000"/>
                </a:solidFill>
                <a:latin typeface="#9Slide03 AmpleSoft Bold" panose="02000000000000000000" pitchFamily="2" charset="0"/>
              </a:rPr>
              <a:t> </a:t>
            </a:r>
            <a:r>
              <a:rPr lang="en-US" altLang="en-US" sz="2800" b="1" dirty="0" err="1">
                <a:solidFill>
                  <a:srgbClr val="C00000"/>
                </a:solidFill>
                <a:latin typeface="#9Slide03 AmpleSoft Bold" panose="02000000000000000000" pitchFamily="2" charset="0"/>
              </a:rPr>
              <a:t>thống</a:t>
            </a:r>
            <a:r>
              <a:rPr lang="en-US" altLang="en-US" sz="2800" b="1" dirty="0">
                <a:solidFill>
                  <a:srgbClr val="C00000"/>
                </a:solidFill>
                <a:latin typeface="#9Slide03 AmpleSoft Bold" panose="02000000000000000000" pitchFamily="2" charset="0"/>
              </a:rPr>
              <a:t> </a:t>
            </a:r>
            <a:r>
              <a:rPr lang="en-US" altLang="en-US" sz="2800" b="1" dirty="0" err="1">
                <a:solidFill>
                  <a:srgbClr val="C00000"/>
                </a:solidFill>
                <a:latin typeface="#9Slide03 AmpleSoft Bold" panose="02000000000000000000" pitchFamily="2" charset="0"/>
              </a:rPr>
              <a:t>trên</a:t>
            </a:r>
            <a:r>
              <a:rPr lang="en-US" altLang="en-US" sz="2800" b="1" dirty="0">
                <a:solidFill>
                  <a:srgbClr val="C00000"/>
                </a:solidFill>
                <a:latin typeface="#9Slide03 AmpleSoft Bold" panose="02000000000000000000" pitchFamily="2" charset="0"/>
              </a:rPr>
              <a:t> </a:t>
            </a:r>
            <a:r>
              <a:rPr lang="en-US" altLang="en-US" sz="2800" b="1" dirty="0" err="1">
                <a:solidFill>
                  <a:srgbClr val="C00000"/>
                </a:solidFill>
                <a:latin typeface="#9Slide03 AmpleSoft Bold" panose="02000000000000000000" pitchFamily="2" charset="0"/>
              </a:rPr>
              <a:t>biển</a:t>
            </a:r>
            <a:r>
              <a:rPr lang="en-US" altLang="en-US" sz="2800" b="1" dirty="0">
                <a:solidFill>
                  <a:srgbClr val="C00000"/>
                </a:solidFill>
                <a:latin typeface="#9Slide03 AmpleSoft Bold" panose="02000000000000000000" pitchFamily="2" charset="0"/>
              </a:rPr>
              <a:t>.</a:t>
            </a:r>
            <a:r>
              <a:rPr lang="vi-VN" altLang="en-US" sz="2800" b="1" dirty="0">
                <a:solidFill>
                  <a:srgbClr val="C00000"/>
                </a:solidFill>
                <a:latin typeface="#9Slide03 AmpleSoft Bold" panose="02000000000000000000" pitchFamily="2" charset="0"/>
              </a:rPr>
              <a:t>..</a:t>
            </a:r>
          </a:p>
        </p:txBody>
      </p:sp>
      <p:sp>
        <p:nvSpPr>
          <p:cNvPr id="87" name="Text Box 33">
            <a:extLst>
              <a:ext uri="{FF2B5EF4-FFF2-40B4-BE49-F238E27FC236}">
                <a16:creationId xmlns:a16="http://schemas.microsoft.com/office/drawing/2014/main" id="{5E3433E4-C4BB-4868-96C4-233C5C554D1B}"/>
              </a:ext>
            </a:extLst>
          </p:cNvPr>
          <p:cNvSpPr txBox="1">
            <a:spLocks noChangeArrowheads="1"/>
          </p:cNvSpPr>
          <p:nvPr/>
        </p:nvSpPr>
        <p:spPr bwMode="auto">
          <a:xfrm>
            <a:off x="4353492" y="5327343"/>
            <a:ext cx="7197094" cy="954107"/>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en-US" sz="2800" b="1" dirty="0" err="1">
                <a:solidFill>
                  <a:srgbClr val="7030A0"/>
                </a:solidFill>
                <a:latin typeface="#9Slide03 AmpleSoft Bold" panose="02000000000000000000" pitchFamily="2" charset="0"/>
              </a:rPr>
              <a:t>Có</a:t>
            </a:r>
            <a:r>
              <a:rPr lang="en-US" altLang="en-US" sz="2800" b="1" dirty="0">
                <a:solidFill>
                  <a:srgbClr val="7030A0"/>
                </a:solidFill>
                <a:latin typeface="#9Slide03 AmpleSoft Bold" panose="02000000000000000000" pitchFamily="2" charset="0"/>
              </a:rPr>
              <a:t> </a:t>
            </a:r>
            <a:r>
              <a:rPr lang="en-US" altLang="en-US" sz="2800" b="1" dirty="0" err="1">
                <a:solidFill>
                  <a:srgbClr val="7030A0"/>
                </a:solidFill>
                <a:latin typeface="#9Slide03 AmpleSoft Bold" panose="02000000000000000000" pitchFamily="2" charset="0"/>
              </a:rPr>
              <a:t>hệ</a:t>
            </a:r>
            <a:r>
              <a:rPr lang="en-US" altLang="en-US" sz="2800" b="1" dirty="0">
                <a:solidFill>
                  <a:srgbClr val="7030A0"/>
                </a:solidFill>
                <a:latin typeface="#9Slide03 AmpleSoft Bold" panose="02000000000000000000" pitchFamily="2" charset="0"/>
              </a:rPr>
              <a:t> </a:t>
            </a:r>
            <a:r>
              <a:rPr lang="en-US" altLang="en-US" sz="2800" b="1" dirty="0" err="1">
                <a:solidFill>
                  <a:srgbClr val="7030A0"/>
                </a:solidFill>
                <a:latin typeface="#9Slide03 AmpleSoft Bold" panose="02000000000000000000" pitchFamily="2" charset="0"/>
              </a:rPr>
              <a:t>thống</a:t>
            </a:r>
            <a:r>
              <a:rPr lang="en-US" altLang="en-US" sz="2800" b="1" dirty="0">
                <a:solidFill>
                  <a:srgbClr val="7030A0"/>
                </a:solidFill>
                <a:latin typeface="#9Slide03 AmpleSoft Bold" panose="02000000000000000000" pitchFamily="2" charset="0"/>
              </a:rPr>
              <a:t> </a:t>
            </a:r>
            <a:r>
              <a:rPr lang="en-US" altLang="en-US" sz="2800" b="1" dirty="0" err="1">
                <a:solidFill>
                  <a:srgbClr val="7030A0"/>
                </a:solidFill>
                <a:latin typeface="#9Slide03 AmpleSoft Bold" panose="02000000000000000000" pitchFamily="2" charset="0"/>
              </a:rPr>
              <a:t>khách</a:t>
            </a:r>
            <a:r>
              <a:rPr lang="en-US" altLang="en-US" sz="2800" b="1" dirty="0">
                <a:solidFill>
                  <a:srgbClr val="7030A0"/>
                </a:solidFill>
                <a:latin typeface="#9Slide03 AmpleSoft Bold" panose="02000000000000000000" pitchFamily="2" charset="0"/>
              </a:rPr>
              <a:t> </a:t>
            </a:r>
            <a:r>
              <a:rPr lang="en-US" altLang="en-US" sz="2800" b="1" dirty="0" err="1">
                <a:solidFill>
                  <a:srgbClr val="7030A0"/>
                </a:solidFill>
                <a:latin typeface="#9Slide03 AmpleSoft Bold" panose="02000000000000000000" pitchFamily="2" charset="0"/>
              </a:rPr>
              <a:t>sạn</a:t>
            </a:r>
            <a:r>
              <a:rPr lang="en-US" altLang="en-US" sz="2800" b="1" dirty="0">
                <a:solidFill>
                  <a:srgbClr val="7030A0"/>
                </a:solidFill>
                <a:latin typeface="#9Slide03 AmpleSoft Bold" panose="02000000000000000000" pitchFamily="2" charset="0"/>
              </a:rPr>
              <a:t>, </a:t>
            </a:r>
            <a:r>
              <a:rPr lang="en-US" altLang="en-US" sz="2800" b="1" dirty="0" err="1">
                <a:solidFill>
                  <a:srgbClr val="7030A0"/>
                </a:solidFill>
                <a:latin typeface="#9Slide03 AmpleSoft Bold" panose="02000000000000000000" pitchFamily="2" charset="0"/>
              </a:rPr>
              <a:t>nhà</a:t>
            </a:r>
            <a:r>
              <a:rPr lang="en-US" altLang="en-US" sz="2800" b="1" dirty="0">
                <a:solidFill>
                  <a:srgbClr val="7030A0"/>
                </a:solidFill>
                <a:latin typeface="#9Slide03 AmpleSoft Bold" panose="02000000000000000000" pitchFamily="2" charset="0"/>
              </a:rPr>
              <a:t> </a:t>
            </a:r>
            <a:r>
              <a:rPr lang="en-US" altLang="en-US" sz="2800" b="1" dirty="0" err="1">
                <a:solidFill>
                  <a:srgbClr val="7030A0"/>
                </a:solidFill>
                <a:latin typeface="#9Slide03 AmpleSoft Bold" panose="02000000000000000000" pitchFamily="2" charset="0"/>
              </a:rPr>
              <a:t>nghỉ</a:t>
            </a:r>
            <a:r>
              <a:rPr lang="en-US" altLang="en-US" sz="2800" b="1" dirty="0">
                <a:solidFill>
                  <a:srgbClr val="7030A0"/>
                </a:solidFill>
                <a:latin typeface="#9Slide03 AmpleSoft Bold" panose="02000000000000000000" pitchFamily="2" charset="0"/>
              </a:rPr>
              <a:t> </a:t>
            </a:r>
            <a:r>
              <a:rPr lang="en-US" altLang="en-US" sz="2800" b="1" dirty="0" err="1">
                <a:solidFill>
                  <a:srgbClr val="7030A0"/>
                </a:solidFill>
                <a:latin typeface="#9Slide03 AmpleSoft Bold" panose="02000000000000000000" pitchFamily="2" charset="0"/>
              </a:rPr>
              <a:t>đầy</a:t>
            </a:r>
            <a:r>
              <a:rPr lang="en-US" altLang="en-US" sz="2800" b="1" dirty="0">
                <a:solidFill>
                  <a:srgbClr val="7030A0"/>
                </a:solidFill>
                <a:latin typeface="#9Slide03 AmpleSoft Bold" panose="02000000000000000000" pitchFamily="2" charset="0"/>
              </a:rPr>
              <a:t> </a:t>
            </a:r>
            <a:r>
              <a:rPr lang="en-US" altLang="en-US" sz="2800" b="1" dirty="0" err="1">
                <a:solidFill>
                  <a:srgbClr val="7030A0"/>
                </a:solidFill>
                <a:latin typeface="#9Slide03 AmpleSoft Bold" panose="02000000000000000000" pitchFamily="2" charset="0"/>
              </a:rPr>
              <a:t>đủ</a:t>
            </a:r>
            <a:r>
              <a:rPr lang="en-US" altLang="en-US" sz="2800" b="1" dirty="0">
                <a:solidFill>
                  <a:srgbClr val="7030A0"/>
                </a:solidFill>
                <a:latin typeface="#9Slide03 AmpleSoft Bold" panose="02000000000000000000" pitchFamily="2" charset="0"/>
              </a:rPr>
              <a:t> </a:t>
            </a:r>
            <a:r>
              <a:rPr lang="en-US" altLang="en-US" sz="2800" b="1" dirty="0" err="1">
                <a:solidFill>
                  <a:srgbClr val="7030A0"/>
                </a:solidFill>
                <a:latin typeface="#9Slide03 AmpleSoft Bold" panose="02000000000000000000" pitchFamily="2" charset="0"/>
              </a:rPr>
              <a:t>tiện</a:t>
            </a:r>
            <a:r>
              <a:rPr lang="en-US" altLang="en-US" sz="2800" b="1" dirty="0">
                <a:solidFill>
                  <a:srgbClr val="7030A0"/>
                </a:solidFill>
                <a:latin typeface="#9Slide03 AmpleSoft Bold" panose="02000000000000000000" pitchFamily="2" charset="0"/>
              </a:rPr>
              <a:t> </a:t>
            </a:r>
            <a:r>
              <a:rPr lang="en-US" altLang="en-US" sz="2800" b="1" dirty="0" err="1">
                <a:solidFill>
                  <a:srgbClr val="7030A0"/>
                </a:solidFill>
                <a:latin typeface="#9Slide03 AmpleSoft Bold" panose="02000000000000000000" pitchFamily="2" charset="0"/>
              </a:rPr>
              <a:t>nghi</a:t>
            </a:r>
            <a:r>
              <a:rPr lang="en-US" altLang="en-US" sz="2800" b="1" dirty="0">
                <a:solidFill>
                  <a:srgbClr val="7030A0"/>
                </a:solidFill>
                <a:latin typeface="#9Slide03 AmpleSoft Bold" panose="02000000000000000000" pitchFamily="2" charset="0"/>
              </a:rPr>
              <a:t>... </a:t>
            </a:r>
            <a:endParaRPr lang="vi-VN" altLang="en-US" sz="2800" b="1" dirty="0">
              <a:solidFill>
                <a:srgbClr val="7030A0"/>
              </a:solidFill>
              <a:latin typeface="#9Slide03 AmpleSoft Bold" panose="02000000000000000000" pitchFamily="2" charset="0"/>
            </a:endParaRPr>
          </a:p>
        </p:txBody>
      </p:sp>
      <p:grpSp>
        <p:nvGrpSpPr>
          <p:cNvPr id="88" name="组合 8">
            <a:extLst>
              <a:ext uri="{FF2B5EF4-FFF2-40B4-BE49-F238E27FC236}">
                <a16:creationId xmlns:a16="http://schemas.microsoft.com/office/drawing/2014/main" id="{61695025-D009-4F2E-B39F-F0E5111DC69D}"/>
              </a:ext>
            </a:extLst>
          </p:cNvPr>
          <p:cNvGrpSpPr/>
          <p:nvPr/>
        </p:nvGrpSpPr>
        <p:grpSpPr>
          <a:xfrm>
            <a:off x="645920" y="487511"/>
            <a:ext cx="2621743" cy="2009083"/>
            <a:chOff x="2556108" y="2046618"/>
            <a:chExt cx="6911261" cy="3633873"/>
          </a:xfrm>
        </p:grpSpPr>
        <p:sp>
          <p:nvSpPr>
            <p:cNvPr id="89" name="椭圆 31">
              <a:extLst>
                <a:ext uri="{FF2B5EF4-FFF2-40B4-BE49-F238E27FC236}">
                  <a16:creationId xmlns:a16="http://schemas.microsoft.com/office/drawing/2014/main" id="{4C84812B-E772-430C-B824-6FB58DD4BE57}"/>
                </a:ext>
              </a:extLst>
            </p:cNvPr>
            <p:cNvSpPr/>
            <p:nvPr/>
          </p:nvSpPr>
          <p:spPr>
            <a:xfrm rot="5400000">
              <a:off x="4301035" y="514156"/>
              <a:ext cx="3421408" cy="691126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 name="connsiteX0-601" fmla="*/ 51067 w 648099"/>
                <a:gd name="connsiteY0-602" fmla="*/ 18182 h 565791"/>
                <a:gd name="connsiteX1-603" fmla="*/ 617005 w 648099"/>
                <a:gd name="connsiteY1-604" fmla="*/ 31700 h 565791"/>
                <a:gd name="connsiteX2-605" fmla="*/ 621713 w 648099"/>
                <a:gd name="connsiteY2-606" fmla="*/ 535349 h 565791"/>
                <a:gd name="connsiteX3-607" fmla="*/ 12537 w 648099"/>
                <a:gd name="connsiteY3-608" fmla="*/ 497972 h 565791"/>
                <a:gd name="connsiteX4-609" fmla="*/ 4334 w 648099"/>
                <a:gd name="connsiteY4-610" fmla="*/ 81348 h 565791"/>
                <a:gd name="connsiteX5-611" fmla="*/ 51067 w 648099"/>
                <a:gd name="connsiteY5-612" fmla="*/ 18182 h 565791"/>
                <a:gd name="connsiteX0-613" fmla="*/ 95107 w 692139"/>
                <a:gd name="connsiteY0-614" fmla="*/ 44563 h 592172"/>
                <a:gd name="connsiteX1-615" fmla="*/ 661045 w 692139"/>
                <a:gd name="connsiteY1-616" fmla="*/ 58081 h 592172"/>
                <a:gd name="connsiteX2-617" fmla="*/ 665753 w 692139"/>
                <a:gd name="connsiteY2-618" fmla="*/ 561730 h 592172"/>
                <a:gd name="connsiteX3-619" fmla="*/ 56577 w 692139"/>
                <a:gd name="connsiteY3-620" fmla="*/ 524353 h 592172"/>
                <a:gd name="connsiteX4-621" fmla="*/ 95107 w 692139"/>
                <a:gd name="connsiteY4-622" fmla="*/ 44563 h 592172"/>
                <a:gd name="connsiteX0-623" fmla="*/ 84274 w 726505"/>
                <a:gd name="connsiteY0-624" fmla="*/ 51300 h 608352"/>
                <a:gd name="connsiteX1-625" fmla="*/ 668271 w 726505"/>
                <a:gd name="connsiteY1-626" fmla="*/ 74261 h 608352"/>
                <a:gd name="connsiteX2-627" fmla="*/ 672979 w 726505"/>
                <a:gd name="connsiteY2-628" fmla="*/ 577910 h 608352"/>
                <a:gd name="connsiteX3-629" fmla="*/ 63803 w 726505"/>
                <a:gd name="connsiteY3-630" fmla="*/ 540533 h 608352"/>
                <a:gd name="connsiteX4-631" fmla="*/ 84274 w 726505"/>
                <a:gd name="connsiteY4-632" fmla="*/ 51300 h 608352"/>
                <a:gd name="connsiteX0-633" fmla="*/ 84274 w 726505"/>
                <a:gd name="connsiteY0-634" fmla="*/ 51300 h 608352"/>
                <a:gd name="connsiteX1-635" fmla="*/ 668271 w 726505"/>
                <a:gd name="connsiteY1-636" fmla="*/ 74261 h 608352"/>
                <a:gd name="connsiteX2-637" fmla="*/ 672979 w 726505"/>
                <a:gd name="connsiteY2-638" fmla="*/ 577910 h 608352"/>
                <a:gd name="connsiteX3-639" fmla="*/ 63803 w 726505"/>
                <a:gd name="connsiteY3-640" fmla="*/ 540533 h 608352"/>
                <a:gd name="connsiteX4-641" fmla="*/ 84274 w 726505"/>
                <a:gd name="connsiteY4-642" fmla="*/ 51300 h 608352"/>
                <a:gd name="connsiteX0-643" fmla="*/ 84274 w 726505"/>
                <a:gd name="connsiteY0-644" fmla="*/ 25592 h 582644"/>
                <a:gd name="connsiteX1-645" fmla="*/ 668271 w 726505"/>
                <a:gd name="connsiteY1-646" fmla="*/ 48553 h 582644"/>
                <a:gd name="connsiteX2-647" fmla="*/ 672979 w 726505"/>
                <a:gd name="connsiteY2-648" fmla="*/ 552202 h 582644"/>
                <a:gd name="connsiteX3-649" fmla="*/ 63803 w 726505"/>
                <a:gd name="connsiteY3-650" fmla="*/ 514825 h 582644"/>
                <a:gd name="connsiteX4-651" fmla="*/ 84274 w 726505"/>
                <a:gd name="connsiteY4-652" fmla="*/ 25592 h 582644"/>
                <a:gd name="connsiteX0-653" fmla="*/ 84274 w 726505"/>
                <a:gd name="connsiteY0-654" fmla="*/ 25592 h 582644"/>
                <a:gd name="connsiteX1-655" fmla="*/ 668271 w 726505"/>
                <a:gd name="connsiteY1-656" fmla="*/ 48553 h 582644"/>
                <a:gd name="connsiteX2-657" fmla="*/ 672979 w 726505"/>
                <a:gd name="connsiteY2-658" fmla="*/ 552202 h 582644"/>
                <a:gd name="connsiteX3-659" fmla="*/ 63803 w 726505"/>
                <a:gd name="connsiteY3-660" fmla="*/ 514825 h 582644"/>
                <a:gd name="connsiteX4-661" fmla="*/ 84274 w 726505"/>
                <a:gd name="connsiteY4-662" fmla="*/ 25592 h 582644"/>
                <a:gd name="connsiteX0-663" fmla="*/ 84274 w 726505"/>
                <a:gd name="connsiteY0-664" fmla="*/ 10474 h 567526"/>
                <a:gd name="connsiteX1-665" fmla="*/ 668271 w 726505"/>
                <a:gd name="connsiteY1-666" fmla="*/ 33435 h 567526"/>
                <a:gd name="connsiteX2-667" fmla="*/ 672979 w 726505"/>
                <a:gd name="connsiteY2-668" fmla="*/ 537084 h 567526"/>
                <a:gd name="connsiteX3-669" fmla="*/ 63803 w 726505"/>
                <a:gd name="connsiteY3-670" fmla="*/ 499707 h 567526"/>
                <a:gd name="connsiteX4-671" fmla="*/ 84274 w 726505"/>
                <a:gd name="connsiteY4-672" fmla="*/ 10474 h 567526"/>
                <a:gd name="connsiteX0-673" fmla="*/ 84274 w 747243"/>
                <a:gd name="connsiteY0-674" fmla="*/ 23576 h 595793"/>
                <a:gd name="connsiteX1-675" fmla="*/ 671883 w 747243"/>
                <a:gd name="connsiteY1-676" fmla="*/ 24503 h 595793"/>
                <a:gd name="connsiteX2-677" fmla="*/ 672979 w 747243"/>
                <a:gd name="connsiteY2-678" fmla="*/ 550186 h 595793"/>
                <a:gd name="connsiteX3-679" fmla="*/ 63803 w 747243"/>
                <a:gd name="connsiteY3-680" fmla="*/ 512809 h 595793"/>
                <a:gd name="connsiteX4-681" fmla="*/ 84274 w 747243"/>
                <a:gd name="connsiteY4-682" fmla="*/ 23576 h 595793"/>
                <a:gd name="connsiteX0-683" fmla="*/ 84274 w 710287"/>
                <a:gd name="connsiteY0-684" fmla="*/ 23576 h 595793"/>
                <a:gd name="connsiteX1-685" fmla="*/ 671883 w 710287"/>
                <a:gd name="connsiteY1-686" fmla="*/ 24503 h 595793"/>
                <a:gd name="connsiteX2-687" fmla="*/ 672979 w 710287"/>
                <a:gd name="connsiteY2-688" fmla="*/ 550186 h 595793"/>
                <a:gd name="connsiteX3-689" fmla="*/ 63803 w 710287"/>
                <a:gd name="connsiteY3-690" fmla="*/ 512809 h 595793"/>
                <a:gd name="connsiteX4-691" fmla="*/ 84274 w 710287"/>
                <a:gd name="connsiteY4-692" fmla="*/ 23576 h 595793"/>
                <a:gd name="connsiteX0-693" fmla="*/ 84274 w 710287"/>
                <a:gd name="connsiteY0-694" fmla="*/ 23576 h 595793"/>
                <a:gd name="connsiteX1-695" fmla="*/ 671883 w 710287"/>
                <a:gd name="connsiteY1-696" fmla="*/ 24503 h 595793"/>
                <a:gd name="connsiteX2-697" fmla="*/ 672979 w 710287"/>
                <a:gd name="connsiteY2-698" fmla="*/ 550186 h 595793"/>
                <a:gd name="connsiteX3-699" fmla="*/ 63803 w 710287"/>
                <a:gd name="connsiteY3-700" fmla="*/ 512809 h 595793"/>
                <a:gd name="connsiteX4-701" fmla="*/ 84274 w 710287"/>
                <a:gd name="connsiteY4-702" fmla="*/ 23576 h 595793"/>
                <a:gd name="connsiteX0-703" fmla="*/ 84274 w 710287"/>
                <a:gd name="connsiteY0-704" fmla="*/ 23576 h 595793"/>
                <a:gd name="connsiteX1-705" fmla="*/ 671883 w 710287"/>
                <a:gd name="connsiteY1-706" fmla="*/ 24503 h 595793"/>
                <a:gd name="connsiteX2-707" fmla="*/ 672979 w 710287"/>
                <a:gd name="connsiteY2-708" fmla="*/ 550186 h 595793"/>
                <a:gd name="connsiteX3-709" fmla="*/ 63803 w 710287"/>
                <a:gd name="connsiteY3-710" fmla="*/ 512809 h 595793"/>
                <a:gd name="connsiteX4-711" fmla="*/ 84274 w 710287"/>
                <a:gd name="connsiteY4-712" fmla="*/ 23576 h 595793"/>
                <a:gd name="connsiteX0-713" fmla="*/ 84274 w 672979"/>
                <a:gd name="connsiteY0-714" fmla="*/ 23576 h 595793"/>
                <a:gd name="connsiteX1-715" fmla="*/ 671883 w 672979"/>
                <a:gd name="connsiteY1-716" fmla="*/ 24503 h 595793"/>
                <a:gd name="connsiteX2-717" fmla="*/ 672979 w 672979"/>
                <a:gd name="connsiteY2-718" fmla="*/ 550186 h 595793"/>
                <a:gd name="connsiteX3-719" fmla="*/ 63803 w 672979"/>
                <a:gd name="connsiteY3-720" fmla="*/ 512809 h 595793"/>
                <a:gd name="connsiteX4-721" fmla="*/ 84274 w 672979"/>
                <a:gd name="connsiteY4-722" fmla="*/ 23576 h 595793"/>
                <a:gd name="connsiteX0-723" fmla="*/ 84274 w 672979"/>
                <a:gd name="connsiteY0-724" fmla="*/ 23576 h 570495"/>
                <a:gd name="connsiteX1-725" fmla="*/ 671883 w 672979"/>
                <a:gd name="connsiteY1-726" fmla="*/ 24503 h 570495"/>
                <a:gd name="connsiteX2-727" fmla="*/ 672979 w 672979"/>
                <a:gd name="connsiteY2-728" fmla="*/ 550186 h 570495"/>
                <a:gd name="connsiteX3-729" fmla="*/ 63803 w 672979"/>
                <a:gd name="connsiteY3-730" fmla="*/ 512809 h 570495"/>
                <a:gd name="connsiteX4-731" fmla="*/ 84274 w 672979"/>
                <a:gd name="connsiteY4-732" fmla="*/ 23576 h 570495"/>
                <a:gd name="connsiteX0-733" fmla="*/ 84274 w 672979"/>
                <a:gd name="connsiteY0-734" fmla="*/ 23576 h 570495"/>
                <a:gd name="connsiteX1-735" fmla="*/ 671883 w 672979"/>
                <a:gd name="connsiteY1-736" fmla="*/ 24503 h 570495"/>
                <a:gd name="connsiteX2-737" fmla="*/ 672979 w 672979"/>
                <a:gd name="connsiteY2-738" fmla="*/ 550186 h 570495"/>
                <a:gd name="connsiteX3-739" fmla="*/ 63803 w 672979"/>
                <a:gd name="connsiteY3-740" fmla="*/ 512809 h 570495"/>
                <a:gd name="connsiteX4-741" fmla="*/ 84274 w 672979"/>
                <a:gd name="connsiteY4-742" fmla="*/ 23576 h 570495"/>
                <a:gd name="connsiteX0-743" fmla="*/ 84274 w 672979"/>
                <a:gd name="connsiteY0-744" fmla="*/ 23576 h 560608"/>
                <a:gd name="connsiteX1-745" fmla="*/ 671883 w 672979"/>
                <a:gd name="connsiteY1-746" fmla="*/ 24503 h 560608"/>
                <a:gd name="connsiteX2-747" fmla="*/ 672979 w 672979"/>
                <a:gd name="connsiteY2-748" fmla="*/ 550186 h 560608"/>
                <a:gd name="connsiteX3-749" fmla="*/ 63803 w 672979"/>
                <a:gd name="connsiteY3-750" fmla="*/ 512809 h 560608"/>
                <a:gd name="connsiteX4-751" fmla="*/ 84274 w 672979"/>
                <a:gd name="connsiteY4-752" fmla="*/ 23576 h 560608"/>
                <a:gd name="connsiteX0-753" fmla="*/ 84274 w 672979"/>
                <a:gd name="connsiteY0-754" fmla="*/ 23576 h 567351"/>
                <a:gd name="connsiteX1-755" fmla="*/ 671883 w 672979"/>
                <a:gd name="connsiteY1-756" fmla="*/ 24503 h 567351"/>
                <a:gd name="connsiteX2-757" fmla="*/ 672979 w 672979"/>
                <a:gd name="connsiteY2-758" fmla="*/ 550186 h 567351"/>
                <a:gd name="connsiteX3-759" fmla="*/ 63803 w 672979"/>
                <a:gd name="connsiteY3-760" fmla="*/ 512809 h 567351"/>
                <a:gd name="connsiteX4-761" fmla="*/ 84274 w 672979"/>
                <a:gd name="connsiteY4-762" fmla="*/ 23576 h 567351"/>
                <a:gd name="connsiteX0-763" fmla="*/ 72869 w 661574"/>
                <a:gd name="connsiteY0-764" fmla="*/ 23576 h 567351"/>
                <a:gd name="connsiteX1-765" fmla="*/ 660478 w 661574"/>
                <a:gd name="connsiteY1-766" fmla="*/ 24503 h 567351"/>
                <a:gd name="connsiteX2-767" fmla="*/ 661574 w 661574"/>
                <a:gd name="connsiteY2-768" fmla="*/ 550186 h 567351"/>
                <a:gd name="connsiteX3-769" fmla="*/ 52398 w 661574"/>
                <a:gd name="connsiteY3-770" fmla="*/ 512809 h 567351"/>
                <a:gd name="connsiteX4-771" fmla="*/ 72869 w 661574"/>
                <a:gd name="connsiteY4-772" fmla="*/ 23576 h 567351"/>
                <a:gd name="connsiteX0-773" fmla="*/ 72869 w 661574"/>
                <a:gd name="connsiteY0-774" fmla="*/ 13918 h 557693"/>
                <a:gd name="connsiteX1-775" fmla="*/ 660478 w 661574"/>
                <a:gd name="connsiteY1-776" fmla="*/ 14845 h 557693"/>
                <a:gd name="connsiteX2-777" fmla="*/ 661574 w 661574"/>
                <a:gd name="connsiteY2-778" fmla="*/ 540528 h 557693"/>
                <a:gd name="connsiteX3-779" fmla="*/ 52398 w 661574"/>
                <a:gd name="connsiteY3-780" fmla="*/ 503151 h 557693"/>
                <a:gd name="connsiteX4-781" fmla="*/ 72869 w 661574"/>
                <a:gd name="connsiteY4-782" fmla="*/ 13918 h 557693"/>
                <a:gd name="connsiteX0-783" fmla="*/ 84755 w 673460"/>
                <a:gd name="connsiteY0-784" fmla="*/ 13918 h 568883"/>
                <a:gd name="connsiteX1-785" fmla="*/ 672364 w 673460"/>
                <a:gd name="connsiteY1-786" fmla="*/ 14845 h 568883"/>
                <a:gd name="connsiteX2-787" fmla="*/ 673460 w 673460"/>
                <a:gd name="connsiteY2-788" fmla="*/ 540528 h 568883"/>
                <a:gd name="connsiteX3-789" fmla="*/ 43142 w 673460"/>
                <a:gd name="connsiteY3-790" fmla="*/ 525832 h 568883"/>
                <a:gd name="connsiteX4-791" fmla="*/ 84755 w 673460"/>
                <a:gd name="connsiteY4-792" fmla="*/ 13918 h 568883"/>
                <a:gd name="connsiteX0-793" fmla="*/ 84755 w 673460"/>
                <a:gd name="connsiteY0-794" fmla="*/ 13918 h 559604"/>
                <a:gd name="connsiteX1-795" fmla="*/ 672364 w 673460"/>
                <a:gd name="connsiteY1-796" fmla="*/ 14845 h 559604"/>
                <a:gd name="connsiteX2-797" fmla="*/ 673460 w 673460"/>
                <a:gd name="connsiteY2-798" fmla="*/ 540528 h 559604"/>
                <a:gd name="connsiteX3-799" fmla="*/ 43142 w 673460"/>
                <a:gd name="connsiteY3-800" fmla="*/ 525832 h 559604"/>
                <a:gd name="connsiteX4-801" fmla="*/ 84755 w 673460"/>
                <a:gd name="connsiteY4-802" fmla="*/ 13918 h 559604"/>
                <a:gd name="connsiteX0-803" fmla="*/ 84755 w 675575"/>
                <a:gd name="connsiteY0-804" fmla="*/ 13918 h 562548"/>
                <a:gd name="connsiteX1-805" fmla="*/ 672364 w 675575"/>
                <a:gd name="connsiteY1-806" fmla="*/ 14845 h 562548"/>
                <a:gd name="connsiteX2-807" fmla="*/ 675575 w 675575"/>
                <a:gd name="connsiteY2-808" fmla="*/ 545971 h 562548"/>
                <a:gd name="connsiteX3-809" fmla="*/ 43142 w 675575"/>
                <a:gd name="connsiteY3-810" fmla="*/ 525832 h 562548"/>
                <a:gd name="connsiteX4-811" fmla="*/ 84755 w 675575"/>
                <a:gd name="connsiteY4-812" fmla="*/ 13918 h 562548"/>
                <a:gd name="connsiteX0-813" fmla="*/ 84755 w 680821"/>
                <a:gd name="connsiteY0-814" fmla="*/ 13918 h 562548"/>
                <a:gd name="connsiteX1-815" fmla="*/ 680821 w 680821"/>
                <a:gd name="connsiteY1-816" fmla="*/ 14845 h 562548"/>
                <a:gd name="connsiteX2-817" fmla="*/ 675575 w 680821"/>
                <a:gd name="connsiteY2-818" fmla="*/ 545971 h 562548"/>
                <a:gd name="connsiteX3-819" fmla="*/ 43142 w 680821"/>
                <a:gd name="connsiteY3-820" fmla="*/ 525832 h 562548"/>
                <a:gd name="connsiteX4-821" fmla="*/ 84755 w 680821"/>
                <a:gd name="connsiteY4-822" fmla="*/ 13918 h 562548"/>
                <a:gd name="connsiteX0-823" fmla="*/ 72868 w 690076"/>
                <a:gd name="connsiteY0-824" fmla="*/ 20358 h 559916"/>
                <a:gd name="connsiteX1-825" fmla="*/ 690076 w 690076"/>
                <a:gd name="connsiteY1-826" fmla="*/ 12213 h 559916"/>
                <a:gd name="connsiteX2-827" fmla="*/ 684830 w 690076"/>
                <a:gd name="connsiteY2-828" fmla="*/ 543339 h 559916"/>
                <a:gd name="connsiteX3-829" fmla="*/ 52397 w 690076"/>
                <a:gd name="connsiteY3-830" fmla="*/ 523200 h 559916"/>
                <a:gd name="connsiteX4-831" fmla="*/ 72868 w 690076"/>
                <a:gd name="connsiteY4-832" fmla="*/ 20358 h 559916"/>
                <a:gd name="connsiteX0-833" fmla="*/ 72868 w 690076"/>
                <a:gd name="connsiteY0-834" fmla="*/ 22718 h 562276"/>
                <a:gd name="connsiteX1-835" fmla="*/ 690076 w 690076"/>
                <a:gd name="connsiteY1-836" fmla="*/ 14573 h 562276"/>
                <a:gd name="connsiteX2-837" fmla="*/ 684830 w 690076"/>
                <a:gd name="connsiteY2-838" fmla="*/ 545699 h 562276"/>
                <a:gd name="connsiteX3-839" fmla="*/ 52397 w 690076"/>
                <a:gd name="connsiteY3-840" fmla="*/ 525560 h 562276"/>
                <a:gd name="connsiteX4-841" fmla="*/ 72868 w 690076"/>
                <a:gd name="connsiteY4-842" fmla="*/ 22718 h 562276"/>
                <a:gd name="connsiteX0-843" fmla="*/ 59152 w 676360"/>
                <a:gd name="connsiteY0-844" fmla="*/ 22718 h 562276"/>
                <a:gd name="connsiteX1-845" fmla="*/ 676360 w 676360"/>
                <a:gd name="connsiteY1-846" fmla="*/ 14573 h 562276"/>
                <a:gd name="connsiteX2-847" fmla="*/ 671114 w 676360"/>
                <a:gd name="connsiteY2-848" fmla="*/ 545699 h 562276"/>
                <a:gd name="connsiteX3-849" fmla="*/ 38681 w 676360"/>
                <a:gd name="connsiteY3-850" fmla="*/ 525560 h 562276"/>
                <a:gd name="connsiteX4-851" fmla="*/ 103808 w 676360"/>
                <a:gd name="connsiteY4-852" fmla="*/ 279153 h 562276"/>
                <a:gd name="connsiteX5-853" fmla="*/ 59152 w 676360"/>
                <a:gd name="connsiteY5-854" fmla="*/ 22718 h 562276"/>
                <a:gd name="connsiteX0-855" fmla="*/ 41341 w 658549"/>
                <a:gd name="connsiteY0-856" fmla="*/ 22718 h 562276"/>
                <a:gd name="connsiteX1-857" fmla="*/ 658549 w 658549"/>
                <a:gd name="connsiteY1-858" fmla="*/ 14573 h 562276"/>
                <a:gd name="connsiteX2-859" fmla="*/ 653303 w 658549"/>
                <a:gd name="connsiteY2-860" fmla="*/ 545699 h 562276"/>
                <a:gd name="connsiteX3-861" fmla="*/ 20870 w 658549"/>
                <a:gd name="connsiteY3-862" fmla="*/ 525560 h 562276"/>
                <a:gd name="connsiteX4-863" fmla="*/ 85997 w 658549"/>
                <a:gd name="connsiteY4-864" fmla="*/ 279153 h 562276"/>
                <a:gd name="connsiteX5-865" fmla="*/ 41341 w 658549"/>
                <a:gd name="connsiteY5-866" fmla="*/ 22718 h 562276"/>
                <a:gd name="connsiteX0-867" fmla="*/ 23542 w 640750"/>
                <a:gd name="connsiteY0-868" fmla="*/ 22718 h 562276"/>
                <a:gd name="connsiteX1-869" fmla="*/ 640750 w 640750"/>
                <a:gd name="connsiteY1-870" fmla="*/ 14573 h 562276"/>
                <a:gd name="connsiteX2-871" fmla="*/ 635504 w 640750"/>
                <a:gd name="connsiteY2-872" fmla="*/ 545699 h 562276"/>
                <a:gd name="connsiteX3-873" fmla="*/ 3071 w 640750"/>
                <a:gd name="connsiteY3-874" fmla="*/ 525560 h 562276"/>
                <a:gd name="connsiteX4-875" fmla="*/ 68198 w 640750"/>
                <a:gd name="connsiteY4-876" fmla="*/ 279153 h 562276"/>
                <a:gd name="connsiteX5-877" fmla="*/ 23542 w 640750"/>
                <a:gd name="connsiteY5-878" fmla="*/ 22718 h 562276"/>
                <a:gd name="connsiteX0-879" fmla="*/ 24044 w 641252"/>
                <a:gd name="connsiteY0-880" fmla="*/ 22718 h 562276"/>
                <a:gd name="connsiteX1-881" fmla="*/ 641252 w 641252"/>
                <a:gd name="connsiteY1-882" fmla="*/ 14573 h 562276"/>
                <a:gd name="connsiteX2-883" fmla="*/ 636006 w 641252"/>
                <a:gd name="connsiteY2-884" fmla="*/ 545699 h 562276"/>
                <a:gd name="connsiteX3-885" fmla="*/ 3573 w 641252"/>
                <a:gd name="connsiteY3-886" fmla="*/ 525560 h 562276"/>
                <a:gd name="connsiteX4-887" fmla="*/ 68700 w 641252"/>
                <a:gd name="connsiteY4-888" fmla="*/ 279153 h 562276"/>
                <a:gd name="connsiteX5-889" fmla="*/ 24044 w 641252"/>
                <a:gd name="connsiteY5-890" fmla="*/ 22718 h 562276"/>
                <a:gd name="connsiteX0-891" fmla="*/ 31476 w 648684"/>
                <a:gd name="connsiteY0-892" fmla="*/ 22718 h 562276"/>
                <a:gd name="connsiteX1-893" fmla="*/ 648684 w 648684"/>
                <a:gd name="connsiteY1-894" fmla="*/ 14573 h 562276"/>
                <a:gd name="connsiteX2-895" fmla="*/ 643438 w 648684"/>
                <a:gd name="connsiteY2-896" fmla="*/ 545699 h 562276"/>
                <a:gd name="connsiteX3-897" fmla="*/ 11005 w 648684"/>
                <a:gd name="connsiteY3-898" fmla="*/ 525560 h 562276"/>
                <a:gd name="connsiteX4-899" fmla="*/ 76132 w 648684"/>
                <a:gd name="connsiteY4-900" fmla="*/ 279153 h 562276"/>
                <a:gd name="connsiteX5-901" fmla="*/ 31476 w 648684"/>
                <a:gd name="connsiteY5-902" fmla="*/ 22718 h 562276"/>
              </a:gdLst>
              <a:ahLst/>
              <a:cxnLst>
                <a:cxn ang="0">
                  <a:pos x="connsiteX0-891" y="connsiteY0-892"/>
                </a:cxn>
                <a:cxn ang="0">
                  <a:pos x="connsiteX1-893" y="connsiteY1-894"/>
                </a:cxn>
                <a:cxn ang="0">
                  <a:pos x="connsiteX2-895" y="connsiteY2-896"/>
                </a:cxn>
                <a:cxn ang="0">
                  <a:pos x="connsiteX3-897" y="connsiteY3-898"/>
                </a:cxn>
                <a:cxn ang="0">
                  <a:pos x="connsiteX4-899" y="connsiteY4-900"/>
                </a:cxn>
                <a:cxn ang="0">
                  <a:pos x="connsiteX5-901" y="connsiteY5-902"/>
                </a:cxn>
              </a:cxnLst>
              <a:rect l="l" t="t" r="r" b="b"/>
              <a:pathLst>
                <a:path w="648684" h="562276">
                  <a:moveTo>
                    <a:pt x="31476" y="22718"/>
                  </a:moveTo>
                  <a:cubicBezTo>
                    <a:pt x="149400" y="4275"/>
                    <a:pt x="424155" y="-13389"/>
                    <a:pt x="648684" y="14573"/>
                  </a:cubicBezTo>
                  <a:cubicBezTo>
                    <a:pt x="609553" y="92898"/>
                    <a:pt x="618372" y="432838"/>
                    <a:pt x="643438" y="545699"/>
                  </a:cubicBezTo>
                  <a:cubicBezTo>
                    <a:pt x="542091" y="567277"/>
                    <a:pt x="109269" y="574431"/>
                    <a:pt x="11005" y="525560"/>
                  </a:cubicBezTo>
                  <a:cubicBezTo>
                    <a:pt x="-33861" y="453465"/>
                    <a:pt x="72720" y="362960"/>
                    <a:pt x="76132" y="279153"/>
                  </a:cubicBezTo>
                  <a:cubicBezTo>
                    <a:pt x="79544" y="195346"/>
                    <a:pt x="-41749" y="78155"/>
                    <a:pt x="31476" y="22718"/>
                  </a:cubicBezTo>
                  <a:close/>
                </a:path>
              </a:pathLst>
            </a:custGeom>
            <a:solidFill>
              <a:srgbClr val="C30F0F"/>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90" name="椭圆 31">
              <a:extLst>
                <a:ext uri="{FF2B5EF4-FFF2-40B4-BE49-F238E27FC236}">
                  <a16:creationId xmlns:a16="http://schemas.microsoft.com/office/drawing/2014/main" id="{EDE362F7-A969-49EA-8D46-F54FE16D8E15}"/>
                </a:ext>
              </a:extLst>
            </p:cNvPr>
            <p:cNvSpPr/>
            <p:nvPr/>
          </p:nvSpPr>
          <p:spPr>
            <a:xfrm rot="16200000" flipH="1">
              <a:off x="5860006" y="2074477"/>
              <a:ext cx="3489396" cy="343367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 name="connsiteX0-601" fmla="*/ 51067 w 648099"/>
                <a:gd name="connsiteY0-602" fmla="*/ 18182 h 565791"/>
                <a:gd name="connsiteX1-603" fmla="*/ 617005 w 648099"/>
                <a:gd name="connsiteY1-604" fmla="*/ 31700 h 565791"/>
                <a:gd name="connsiteX2-605" fmla="*/ 621713 w 648099"/>
                <a:gd name="connsiteY2-606" fmla="*/ 535349 h 565791"/>
                <a:gd name="connsiteX3-607" fmla="*/ 12537 w 648099"/>
                <a:gd name="connsiteY3-608" fmla="*/ 497972 h 565791"/>
                <a:gd name="connsiteX4-609" fmla="*/ 4334 w 648099"/>
                <a:gd name="connsiteY4-610" fmla="*/ 81348 h 565791"/>
                <a:gd name="connsiteX5-611" fmla="*/ 51067 w 648099"/>
                <a:gd name="connsiteY5-612" fmla="*/ 18182 h 565791"/>
                <a:gd name="connsiteX0-613" fmla="*/ 95107 w 692139"/>
                <a:gd name="connsiteY0-614" fmla="*/ 44563 h 592172"/>
                <a:gd name="connsiteX1-615" fmla="*/ 661045 w 692139"/>
                <a:gd name="connsiteY1-616" fmla="*/ 58081 h 592172"/>
                <a:gd name="connsiteX2-617" fmla="*/ 665753 w 692139"/>
                <a:gd name="connsiteY2-618" fmla="*/ 561730 h 592172"/>
                <a:gd name="connsiteX3-619" fmla="*/ 56577 w 692139"/>
                <a:gd name="connsiteY3-620" fmla="*/ 524353 h 592172"/>
                <a:gd name="connsiteX4-621" fmla="*/ 95107 w 692139"/>
                <a:gd name="connsiteY4-622" fmla="*/ 44563 h 592172"/>
                <a:gd name="connsiteX0-623" fmla="*/ 84274 w 726505"/>
                <a:gd name="connsiteY0-624" fmla="*/ 51300 h 608352"/>
                <a:gd name="connsiteX1-625" fmla="*/ 668271 w 726505"/>
                <a:gd name="connsiteY1-626" fmla="*/ 74261 h 608352"/>
                <a:gd name="connsiteX2-627" fmla="*/ 672979 w 726505"/>
                <a:gd name="connsiteY2-628" fmla="*/ 577910 h 608352"/>
                <a:gd name="connsiteX3-629" fmla="*/ 63803 w 726505"/>
                <a:gd name="connsiteY3-630" fmla="*/ 540533 h 608352"/>
                <a:gd name="connsiteX4-631" fmla="*/ 84274 w 726505"/>
                <a:gd name="connsiteY4-632" fmla="*/ 51300 h 608352"/>
                <a:gd name="connsiteX0-633" fmla="*/ 84274 w 726505"/>
                <a:gd name="connsiteY0-634" fmla="*/ 51300 h 608352"/>
                <a:gd name="connsiteX1-635" fmla="*/ 668271 w 726505"/>
                <a:gd name="connsiteY1-636" fmla="*/ 74261 h 608352"/>
                <a:gd name="connsiteX2-637" fmla="*/ 672979 w 726505"/>
                <a:gd name="connsiteY2-638" fmla="*/ 577910 h 608352"/>
                <a:gd name="connsiteX3-639" fmla="*/ 63803 w 726505"/>
                <a:gd name="connsiteY3-640" fmla="*/ 540533 h 608352"/>
                <a:gd name="connsiteX4-641" fmla="*/ 84274 w 726505"/>
                <a:gd name="connsiteY4-642" fmla="*/ 51300 h 608352"/>
                <a:gd name="connsiteX0-643" fmla="*/ 84274 w 726505"/>
                <a:gd name="connsiteY0-644" fmla="*/ 25592 h 582644"/>
                <a:gd name="connsiteX1-645" fmla="*/ 668271 w 726505"/>
                <a:gd name="connsiteY1-646" fmla="*/ 48553 h 582644"/>
                <a:gd name="connsiteX2-647" fmla="*/ 672979 w 726505"/>
                <a:gd name="connsiteY2-648" fmla="*/ 552202 h 582644"/>
                <a:gd name="connsiteX3-649" fmla="*/ 63803 w 726505"/>
                <a:gd name="connsiteY3-650" fmla="*/ 514825 h 582644"/>
                <a:gd name="connsiteX4-651" fmla="*/ 84274 w 726505"/>
                <a:gd name="connsiteY4-652" fmla="*/ 25592 h 582644"/>
                <a:gd name="connsiteX0-653" fmla="*/ 84274 w 726505"/>
                <a:gd name="connsiteY0-654" fmla="*/ 25592 h 582644"/>
                <a:gd name="connsiteX1-655" fmla="*/ 668271 w 726505"/>
                <a:gd name="connsiteY1-656" fmla="*/ 48553 h 582644"/>
                <a:gd name="connsiteX2-657" fmla="*/ 672979 w 726505"/>
                <a:gd name="connsiteY2-658" fmla="*/ 552202 h 582644"/>
                <a:gd name="connsiteX3-659" fmla="*/ 63803 w 726505"/>
                <a:gd name="connsiteY3-660" fmla="*/ 514825 h 582644"/>
                <a:gd name="connsiteX4-661" fmla="*/ 84274 w 726505"/>
                <a:gd name="connsiteY4-662" fmla="*/ 25592 h 582644"/>
                <a:gd name="connsiteX0-663" fmla="*/ 84274 w 726505"/>
                <a:gd name="connsiteY0-664" fmla="*/ 10474 h 567526"/>
                <a:gd name="connsiteX1-665" fmla="*/ 668271 w 726505"/>
                <a:gd name="connsiteY1-666" fmla="*/ 33435 h 567526"/>
                <a:gd name="connsiteX2-667" fmla="*/ 672979 w 726505"/>
                <a:gd name="connsiteY2-668" fmla="*/ 537084 h 567526"/>
                <a:gd name="connsiteX3-669" fmla="*/ 63803 w 726505"/>
                <a:gd name="connsiteY3-670" fmla="*/ 499707 h 567526"/>
                <a:gd name="connsiteX4-671" fmla="*/ 84274 w 726505"/>
                <a:gd name="connsiteY4-672" fmla="*/ 10474 h 567526"/>
                <a:gd name="connsiteX0-673" fmla="*/ 84274 w 747243"/>
                <a:gd name="connsiteY0-674" fmla="*/ 23576 h 595793"/>
                <a:gd name="connsiteX1-675" fmla="*/ 671883 w 747243"/>
                <a:gd name="connsiteY1-676" fmla="*/ 24503 h 595793"/>
                <a:gd name="connsiteX2-677" fmla="*/ 672979 w 747243"/>
                <a:gd name="connsiteY2-678" fmla="*/ 550186 h 595793"/>
                <a:gd name="connsiteX3-679" fmla="*/ 63803 w 747243"/>
                <a:gd name="connsiteY3-680" fmla="*/ 512809 h 595793"/>
                <a:gd name="connsiteX4-681" fmla="*/ 84274 w 747243"/>
                <a:gd name="connsiteY4-682" fmla="*/ 23576 h 595793"/>
                <a:gd name="connsiteX0-683" fmla="*/ 84274 w 710287"/>
                <a:gd name="connsiteY0-684" fmla="*/ 23576 h 595793"/>
                <a:gd name="connsiteX1-685" fmla="*/ 671883 w 710287"/>
                <a:gd name="connsiteY1-686" fmla="*/ 24503 h 595793"/>
                <a:gd name="connsiteX2-687" fmla="*/ 672979 w 710287"/>
                <a:gd name="connsiteY2-688" fmla="*/ 550186 h 595793"/>
                <a:gd name="connsiteX3-689" fmla="*/ 63803 w 710287"/>
                <a:gd name="connsiteY3-690" fmla="*/ 512809 h 595793"/>
                <a:gd name="connsiteX4-691" fmla="*/ 84274 w 710287"/>
                <a:gd name="connsiteY4-692" fmla="*/ 23576 h 595793"/>
                <a:gd name="connsiteX0-693" fmla="*/ 84274 w 710287"/>
                <a:gd name="connsiteY0-694" fmla="*/ 23576 h 595793"/>
                <a:gd name="connsiteX1-695" fmla="*/ 671883 w 710287"/>
                <a:gd name="connsiteY1-696" fmla="*/ 24503 h 595793"/>
                <a:gd name="connsiteX2-697" fmla="*/ 672979 w 710287"/>
                <a:gd name="connsiteY2-698" fmla="*/ 550186 h 595793"/>
                <a:gd name="connsiteX3-699" fmla="*/ 63803 w 710287"/>
                <a:gd name="connsiteY3-700" fmla="*/ 512809 h 595793"/>
                <a:gd name="connsiteX4-701" fmla="*/ 84274 w 710287"/>
                <a:gd name="connsiteY4-702" fmla="*/ 23576 h 595793"/>
                <a:gd name="connsiteX0-703" fmla="*/ 84274 w 710287"/>
                <a:gd name="connsiteY0-704" fmla="*/ 23576 h 595793"/>
                <a:gd name="connsiteX1-705" fmla="*/ 671883 w 710287"/>
                <a:gd name="connsiteY1-706" fmla="*/ 24503 h 595793"/>
                <a:gd name="connsiteX2-707" fmla="*/ 672979 w 710287"/>
                <a:gd name="connsiteY2-708" fmla="*/ 550186 h 595793"/>
                <a:gd name="connsiteX3-709" fmla="*/ 63803 w 710287"/>
                <a:gd name="connsiteY3-710" fmla="*/ 512809 h 595793"/>
                <a:gd name="connsiteX4-711" fmla="*/ 84274 w 710287"/>
                <a:gd name="connsiteY4-712" fmla="*/ 23576 h 595793"/>
                <a:gd name="connsiteX0-713" fmla="*/ 84274 w 672979"/>
                <a:gd name="connsiteY0-714" fmla="*/ 23576 h 595793"/>
                <a:gd name="connsiteX1-715" fmla="*/ 671883 w 672979"/>
                <a:gd name="connsiteY1-716" fmla="*/ 24503 h 595793"/>
                <a:gd name="connsiteX2-717" fmla="*/ 672979 w 672979"/>
                <a:gd name="connsiteY2-718" fmla="*/ 550186 h 595793"/>
                <a:gd name="connsiteX3-719" fmla="*/ 63803 w 672979"/>
                <a:gd name="connsiteY3-720" fmla="*/ 512809 h 595793"/>
                <a:gd name="connsiteX4-721" fmla="*/ 84274 w 672979"/>
                <a:gd name="connsiteY4-722" fmla="*/ 23576 h 595793"/>
                <a:gd name="connsiteX0-723" fmla="*/ 84274 w 672979"/>
                <a:gd name="connsiteY0-724" fmla="*/ 23576 h 570495"/>
                <a:gd name="connsiteX1-725" fmla="*/ 671883 w 672979"/>
                <a:gd name="connsiteY1-726" fmla="*/ 24503 h 570495"/>
                <a:gd name="connsiteX2-727" fmla="*/ 672979 w 672979"/>
                <a:gd name="connsiteY2-728" fmla="*/ 550186 h 570495"/>
                <a:gd name="connsiteX3-729" fmla="*/ 63803 w 672979"/>
                <a:gd name="connsiteY3-730" fmla="*/ 512809 h 570495"/>
                <a:gd name="connsiteX4-731" fmla="*/ 84274 w 672979"/>
                <a:gd name="connsiteY4-732" fmla="*/ 23576 h 570495"/>
                <a:gd name="connsiteX0-733" fmla="*/ 84274 w 672979"/>
                <a:gd name="connsiteY0-734" fmla="*/ 23576 h 570495"/>
                <a:gd name="connsiteX1-735" fmla="*/ 671883 w 672979"/>
                <a:gd name="connsiteY1-736" fmla="*/ 24503 h 570495"/>
                <a:gd name="connsiteX2-737" fmla="*/ 672979 w 672979"/>
                <a:gd name="connsiteY2-738" fmla="*/ 550186 h 570495"/>
                <a:gd name="connsiteX3-739" fmla="*/ 63803 w 672979"/>
                <a:gd name="connsiteY3-740" fmla="*/ 512809 h 570495"/>
                <a:gd name="connsiteX4-741" fmla="*/ 84274 w 672979"/>
                <a:gd name="connsiteY4-742" fmla="*/ 23576 h 570495"/>
                <a:gd name="connsiteX0-743" fmla="*/ 84274 w 672979"/>
                <a:gd name="connsiteY0-744" fmla="*/ 23576 h 560608"/>
                <a:gd name="connsiteX1-745" fmla="*/ 671883 w 672979"/>
                <a:gd name="connsiteY1-746" fmla="*/ 24503 h 560608"/>
                <a:gd name="connsiteX2-747" fmla="*/ 672979 w 672979"/>
                <a:gd name="connsiteY2-748" fmla="*/ 550186 h 560608"/>
                <a:gd name="connsiteX3-749" fmla="*/ 63803 w 672979"/>
                <a:gd name="connsiteY3-750" fmla="*/ 512809 h 560608"/>
                <a:gd name="connsiteX4-751" fmla="*/ 84274 w 672979"/>
                <a:gd name="connsiteY4-752" fmla="*/ 23576 h 560608"/>
                <a:gd name="connsiteX0-753" fmla="*/ 84274 w 672979"/>
                <a:gd name="connsiteY0-754" fmla="*/ 23576 h 567351"/>
                <a:gd name="connsiteX1-755" fmla="*/ 671883 w 672979"/>
                <a:gd name="connsiteY1-756" fmla="*/ 24503 h 567351"/>
                <a:gd name="connsiteX2-757" fmla="*/ 672979 w 672979"/>
                <a:gd name="connsiteY2-758" fmla="*/ 550186 h 567351"/>
                <a:gd name="connsiteX3-759" fmla="*/ 63803 w 672979"/>
                <a:gd name="connsiteY3-760" fmla="*/ 512809 h 567351"/>
                <a:gd name="connsiteX4-761" fmla="*/ 84274 w 672979"/>
                <a:gd name="connsiteY4-762" fmla="*/ 23576 h 567351"/>
                <a:gd name="connsiteX0-763" fmla="*/ 72869 w 661574"/>
                <a:gd name="connsiteY0-764" fmla="*/ 23576 h 567351"/>
                <a:gd name="connsiteX1-765" fmla="*/ 660478 w 661574"/>
                <a:gd name="connsiteY1-766" fmla="*/ 24503 h 567351"/>
                <a:gd name="connsiteX2-767" fmla="*/ 661574 w 661574"/>
                <a:gd name="connsiteY2-768" fmla="*/ 550186 h 567351"/>
                <a:gd name="connsiteX3-769" fmla="*/ 52398 w 661574"/>
                <a:gd name="connsiteY3-770" fmla="*/ 512809 h 567351"/>
                <a:gd name="connsiteX4-771" fmla="*/ 72869 w 661574"/>
                <a:gd name="connsiteY4-772" fmla="*/ 23576 h 567351"/>
              </a:gdLst>
              <a:ahLst/>
              <a:cxnLst>
                <a:cxn ang="0">
                  <a:pos x="connsiteX0-763" y="connsiteY0-764"/>
                </a:cxn>
                <a:cxn ang="0">
                  <a:pos x="connsiteX1-765" y="connsiteY1-766"/>
                </a:cxn>
                <a:cxn ang="0">
                  <a:pos x="connsiteX2-767" y="connsiteY2-768"/>
                </a:cxn>
                <a:cxn ang="0">
                  <a:pos x="connsiteX3-769" y="connsiteY3-770"/>
                </a:cxn>
                <a:cxn ang="0">
                  <a:pos x="connsiteX4-771" y="connsiteY4-772"/>
                </a:cxn>
              </a:cxnLst>
              <a:rect l="l" t="t" r="r" b="b"/>
              <a:pathLst>
                <a:path w="661574" h="567351">
                  <a:moveTo>
                    <a:pt x="72869" y="23576"/>
                  </a:moveTo>
                  <a:cubicBezTo>
                    <a:pt x="184450" y="15112"/>
                    <a:pt x="500961" y="-25493"/>
                    <a:pt x="660478" y="24503"/>
                  </a:cubicBezTo>
                  <a:cubicBezTo>
                    <a:pt x="621347" y="102828"/>
                    <a:pt x="636508" y="437325"/>
                    <a:pt x="661574" y="550186"/>
                  </a:cubicBezTo>
                  <a:cubicBezTo>
                    <a:pt x="560227" y="571764"/>
                    <a:pt x="148547" y="585268"/>
                    <a:pt x="52398" y="512809"/>
                  </a:cubicBezTo>
                  <a:cubicBezTo>
                    <a:pt x="-13816" y="401434"/>
                    <a:pt x="-27876" y="101288"/>
                    <a:pt x="72869" y="23576"/>
                  </a:cubicBezTo>
                  <a:close/>
                </a:path>
              </a:pathLst>
            </a:custGeom>
            <a:solidFill>
              <a:schemeClr val="bg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91" name="椭圆 31">
              <a:extLst>
                <a:ext uri="{FF2B5EF4-FFF2-40B4-BE49-F238E27FC236}">
                  <a16:creationId xmlns:a16="http://schemas.microsoft.com/office/drawing/2014/main" id="{3ADC4339-1401-48FA-A4AC-25F42128B283}"/>
                </a:ext>
              </a:extLst>
            </p:cNvPr>
            <p:cNvSpPr/>
            <p:nvPr/>
          </p:nvSpPr>
          <p:spPr>
            <a:xfrm rot="5400000">
              <a:off x="2661848" y="2103702"/>
              <a:ext cx="3489396" cy="3375227"/>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 name="connsiteX0-601" fmla="*/ 51067 w 648099"/>
                <a:gd name="connsiteY0-602" fmla="*/ 18182 h 565791"/>
                <a:gd name="connsiteX1-603" fmla="*/ 617005 w 648099"/>
                <a:gd name="connsiteY1-604" fmla="*/ 31700 h 565791"/>
                <a:gd name="connsiteX2-605" fmla="*/ 621713 w 648099"/>
                <a:gd name="connsiteY2-606" fmla="*/ 535349 h 565791"/>
                <a:gd name="connsiteX3-607" fmla="*/ 12537 w 648099"/>
                <a:gd name="connsiteY3-608" fmla="*/ 497972 h 565791"/>
                <a:gd name="connsiteX4-609" fmla="*/ 4334 w 648099"/>
                <a:gd name="connsiteY4-610" fmla="*/ 81348 h 565791"/>
                <a:gd name="connsiteX5-611" fmla="*/ 51067 w 648099"/>
                <a:gd name="connsiteY5-612" fmla="*/ 18182 h 565791"/>
                <a:gd name="connsiteX0-613" fmla="*/ 95107 w 692139"/>
                <a:gd name="connsiteY0-614" fmla="*/ 44563 h 592172"/>
                <a:gd name="connsiteX1-615" fmla="*/ 661045 w 692139"/>
                <a:gd name="connsiteY1-616" fmla="*/ 58081 h 592172"/>
                <a:gd name="connsiteX2-617" fmla="*/ 665753 w 692139"/>
                <a:gd name="connsiteY2-618" fmla="*/ 561730 h 592172"/>
                <a:gd name="connsiteX3-619" fmla="*/ 56577 w 692139"/>
                <a:gd name="connsiteY3-620" fmla="*/ 524353 h 592172"/>
                <a:gd name="connsiteX4-621" fmla="*/ 95107 w 692139"/>
                <a:gd name="connsiteY4-622" fmla="*/ 44563 h 592172"/>
                <a:gd name="connsiteX0-623" fmla="*/ 84274 w 726505"/>
                <a:gd name="connsiteY0-624" fmla="*/ 51300 h 608352"/>
                <a:gd name="connsiteX1-625" fmla="*/ 668271 w 726505"/>
                <a:gd name="connsiteY1-626" fmla="*/ 74261 h 608352"/>
                <a:gd name="connsiteX2-627" fmla="*/ 672979 w 726505"/>
                <a:gd name="connsiteY2-628" fmla="*/ 577910 h 608352"/>
                <a:gd name="connsiteX3-629" fmla="*/ 63803 w 726505"/>
                <a:gd name="connsiteY3-630" fmla="*/ 540533 h 608352"/>
                <a:gd name="connsiteX4-631" fmla="*/ 84274 w 726505"/>
                <a:gd name="connsiteY4-632" fmla="*/ 51300 h 608352"/>
                <a:gd name="connsiteX0-633" fmla="*/ 84274 w 726505"/>
                <a:gd name="connsiteY0-634" fmla="*/ 51300 h 608352"/>
                <a:gd name="connsiteX1-635" fmla="*/ 668271 w 726505"/>
                <a:gd name="connsiteY1-636" fmla="*/ 74261 h 608352"/>
                <a:gd name="connsiteX2-637" fmla="*/ 672979 w 726505"/>
                <a:gd name="connsiteY2-638" fmla="*/ 577910 h 608352"/>
                <a:gd name="connsiteX3-639" fmla="*/ 63803 w 726505"/>
                <a:gd name="connsiteY3-640" fmla="*/ 540533 h 608352"/>
                <a:gd name="connsiteX4-641" fmla="*/ 84274 w 726505"/>
                <a:gd name="connsiteY4-642" fmla="*/ 51300 h 608352"/>
                <a:gd name="connsiteX0-643" fmla="*/ 84274 w 726505"/>
                <a:gd name="connsiteY0-644" fmla="*/ 25592 h 582644"/>
                <a:gd name="connsiteX1-645" fmla="*/ 668271 w 726505"/>
                <a:gd name="connsiteY1-646" fmla="*/ 48553 h 582644"/>
                <a:gd name="connsiteX2-647" fmla="*/ 672979 w 726505"/>
                <a:gd name="connsiteY2-648" fmla="*/ 552202 h 582644"/>
                <a:gd name="connsiteX3-649" fmla="*/ 63803 w 726505"/>
                <a:gd name="connsiteY3-650" fmla="*/ 514825 h 582644"/>
                <a:gd name="connsiteX4-651" fmla="*/ 84274 w 726505"/>
                <a:gd name="connsiteY4-652" fmla="*/ 25592 h 582644"/>
                <a:gd name="connsiteX0-653" fmla="*/ 84274 w 726505"/>
                <a:gd name="connsiteY0-654" fmla="*/ 25592 h 582644"/>
                <a:gd name="connsiteX1-655" fmla="*/ 668271 w 726505"/>
                <a:gd name="connsiteY1-656" fmla="*/ 48553 h 582644"/>
                <a:gd name="connsiteX2-657" fmla="*/ 672979 w 726505"/>
                <a:gd name="connsiteY2-658" fmla="*/ 552202 h 582644"/>
                <a:gd name="connsiteX3-659" fmla="*/ 63803 w 726505"/>
                <a:gd name="connsiteY3-660" fmla="*/ 514825 h 582644"/>
                <a:gd name="connsiteX4-661" fmla="*/ 84274 w 726505"/>
                <a:gd name="connsiteY4-662" fmla="*/ 25592 h 582644"/>
                <a:gd name="connsiteX0-663" fmla="*/ 84274 w 726505"/>
                <a:gd name="connsiteY0-664" fmla="*/ 10474 h 567526"/>
                <a:gd name="connsiteX1-665" fmla="*/ 668271 w 726505"/>
                <a:gd name="connsiteY1-666" fmla="*/ 33435 h 567526"/>
                <a:gd name="connsiteX2-667" fmla="*/ 672979 w 726505"/>
                <a:gd name="connsiteY2-668" fmla="*/ 537084 h 567526"/>
                <a:gd name="connsiteX3-669" fmla="*/ 63803 w 726505"/>
                <a:gd name="connsiteY3-670" fmla="*/ 499707 h 567526"/>
                <a:gd name="connsiteX4-671" fmla="*/ 84274 w 726505"/>
                <a:gd name="connsiteY4-672" fmla="*/ 10474 h 567526"/>
                <a:gd name="connsiteX0-673" fmla="*/ 84274 w 747243"/>
                <a:gd name="connsiteY0-674" fmla="*/ 23576 h 595793"/>
                <a:gd name="connsiteX1-675" fmla="*/ 671883 w 747243"/>
                <a:gd name="connsiteY1-676" fmla="*/ 24503 h 595793"/>
                <a:gd name="connsiteX2-677" fmla="*/ 672979 w 747243"/>
                <a:gd name="connsiteY2-678" fmla="*/ 550186 h 595793"/>
                <a:gd name="connsiteX3-679" fmla="*/ 63803 w 747243"/>
                <a:gd name="connsiteY3-680" fmla="*/ 512809 h 595793"/>
                <a:gd name="connsiteX4-681" fmla="*/ 84274 w 747243"/>
                <a:gd name="connsiteY4-682" fmla="*/ 23576 h 595793"/>
                <a:gd name="connsiteX0-683" fmla="*/ 84274 w 710287"/>
                <a:gd name="connsiteY0-684" fmla="*/ 23576 h 595793"/>
                <a:gd name="connsiteX1-685" fmla="*/ 671883 w 710287"/>
                <a:gd name="connsiteY1-686" fmla="*/ 24503 h 595793"/>
                <a:gd name="connsiteX2-687" fmla="*/ 672979 w 710287"/>
                <a:gd name="connsiteY2-688" fmla="*/ 550186 h 595793"/>
                <a:gd name="connsiteX3-689" fmla="*/ 63803 w 710287"/>
                <a:gd name="connsiteY3-690" fmla="*/ 512809 h 595793"/>
                <a:gd name="connsiteX4-691" fmla="*/ 84274 w 710287"/>
                <a:gd name="connsiteY4-692" fmla="*/ 23576 h 595793"/>
                <a:gd name="connsiteX0-693" fmla="*/ 84274 w 710287"/>
                <a:gd name="connsiteY0-694" fmla="*/ 23576 h 595793"/>
                <a:gd name="connsiteX1-695" fmla="*/ 671883 w 710287"/>
                <a:gd name="connsiteY1-696" fmla="*/ 24503 h 595793"/>
                <a:gd name="connsiteX2-697" fmla="*/ 672979 w 710287"/>
                <a:gd name="connsiteY2-698" fmla="*/ 550186 h 595793"/>
                <a:gd name="connsiteX3-699" fmla="*/ 63803 w 710287"/>
                <a:gd name="connsiteY3-700" fmla="*/ 512809 h 595793"/>
                <a:gd name="connsiteX4-701" fmla="*/ 84274 w 710287"/>
                <a:gd name="connsiteY4-702" fmla="*/ 23576 h 595793"/>
                <a:gd name="connsiteX0-703" fmla="*/ 84274 w 710287"/>
                <a:gd name="connsiteY0-704" fmla="*/ 23576 h 595793"/>
                <a:gd name="connsiteX1-705" fmla="*/ 671883 w 710287"/>
                <a:gd name="connsiteY1-706" fmla="*/ 24503 h 595793"/>
                <a:gd name="connsiteX2-707" fmla="*/ 672979 w 710287"/>
                <a:gd name="connsiteY2-708" fmla="*/ 550186 h 595793"/>
                <a:gd name="connsiteX3-709" fmla="*/ 63803 w 710287"/>
                <a:gd name="connsiteY3-710" fmla="*/ 512809 h 595793"/>
                <a:gd name="connsiteX4-711" fmla="*/ 84274 w 710287"/>
                <a:gd name="connsiteY4-712" fmla="*/ 23576 h 595793"/>
                <a:gd name="connsiteX0-713" fmla="*/ 84274 w 672979"/>
                <a:gd name="connsiteY0-714" fmla="*/ 23576 h 595793"/>
                <a:gd name="connsiteX1-715" fmla="*/ 671883 w 672979"/>
                <a:gd name="connsiteY1-716" fmla="*/ 24503 h 595793"/>
                <a:gd name="connsiteX2-717" fmla="*/ 672979 w 672979"/>
                <a:gd name="connsiteY2-718" fmla="*/ 550186 h 595793"/>
                <a:gd name="connsiteX3-719" fmla="*/ 63803 w 672979"/>
                <a:gd name="connsiteY3-720" fmla="*/ 512809 h 595793"/>
                <a:gd name="connsiteX4-721" fmla="*/ 84274 w 672979"/>
                <a:gd name="connsiteY4-722" fmla="*/ 23576 h 595793"/>
                <a:gd name="connsiteX0-723" fmla="*/ 84274 w 672979"/>
                <a:gd name="connsiteY0-724" fmla="*/ 23576 h 570495"/>
                <a:gd name="connsiteX1-725" fmla="*/ 671883 w 672979"/>
                <a:gd name="connsiteY1-726" fmla="*/ 24503 h 570495"/>
                <a:gd name="connsiteX2-727" fmla="*/ 672979 w 672979"/>
                <a:gd name="connsiteY2-728" fmla="*/ 550186 h 570495"/>
                <a:gd name="connsiteX3-729" fmla="*/ 63803 w 672979"/>
                <a:gd name="connsiteY3-730" fmla="*/ 512809 h 570495"/>
                <a:gd name="connsiteX4-731" fmla="*/ 84274 w 672979"/>
                <a:gd name="connsiteY4-732" fmla="*/ 23576 h 570495"/>
                <a:gd name="connsiteX0-733" fmla="*/ 84274 w 672979"/>
                <a:gd name="connsiteY0-734" fmla="*/ 23576 h 570495"/>
                <a:gd name="connsiteX1-735" fmla="*/ 671883 w 672979"/>
                <a:gd name="connsiteY1-736" fmla="*/ 24503 h 570495"/>
                <a:gd name="connsiteX2-737" fmla="*/ 672979 w 672979"/>
                <a:gd name="connsiteY2-738" fmla="*/ 550186 h 570495"/>
                <a:gd name="connsiteX3-739" fmla="*/ 63803 w 672979"/>
                <a:gd name="connsiteY3-740" fmla="*/ 512809 h 570495"/>
                <a:gd name="connsiteX4-741" fmla="*/ 84274 w 672979"/>
                <a:gd name="connsiteY4-742" fmla="*/ 23576 h 570495"/>
                <a:gd name="connsiteX0-743" fmla="*/ 84274 w 672979"/>
                <a:gd name="connsiteY0-744" fmla="*/ 23576 h 560608"/>
                <a:gd name="connsiteX1-745" fmla="*/ 671883 w 672979"/>
                <a:gd name="connsiteY1-746" fmla="*/ 24503 h 560608"/>
                <a:gd name="connsiteX2-747" fmla="*/ 672979 w 672979"/>
                <a:gd name="connsiteY2-748" fmla="*/ 550186 h 560608"/>
                <a:gd name="connsiteX3-749" fmla="*/ 63803 w 672979"/>
                <a:gd name="connsiteY3-750" fmla="*/ 512809 h 560608"/>
                <a:gd name="connsiteX4-751" fmla="*/ 84274 w 672979"/>
                <a:gd name="connsiteY4-752" fmla="*/ 23576 h 560608"/>
                <a:gd name="connsiteX0-753" fmla="*/ 84274 w 672979"/>
                <a:gd name="connsiteY0-754" fmla="*/ 23576 h 567351"/>
                <a:gd name="connsiteX1-755" fmla="*/ 671883 w 672979"/>
                <a:gd name="connsiteY1-756" fmla="*/ 24503 h 567351"/>
                <a:gd name="connsiteX2-757" fmla="*/ 672979 w 672979"/>
                <a:gd name="connsiteY2-758" fmla="*/ 550186 h 567351"/>
                <a:gd name="connsiteX3-759" fmla="*/ 63803 w 672979"/>
                <a:gd name="connsiteY3-760" fmla="*/ 512809 h 567351"/>
                <a:gd name="connsiteX4-761" fmla="*/ 84274 w 672979"/>
                <a:gd name="connsiteY4-762" fmla="*/ 23576 h 567351"/>
                <a:gd name="connsiteX0-763" fmla="*/ 72869 w 661574"/>
                <a:gd name="connsiteY0-764" fmla="*/ 23576 h 567351"/>
                <a:gd name="connsiteX1-765" fmla="*/ 660478 w 661574"/>
                <a:gd name="connsiteY1-766" fmla="*/ 24503 h 567351"/>
                <a:gd name="connsiteX2-767" fmla="*/ 661574 w 661574"/>
                <a:gd name="connsiteY2-768" fmla="*/ 550186 h 567351"/>
                <a:gd name="connsiteX3-769" fmla="*/ 52398 w 661574"/>
                <a:gd name="connsiteY3-770" fmla="*/ 512809 h 567351"/>
                <a:gd name="connsiteX4-771" fmla="*/ 72869 w 661574"/>
                <a:gd name="connsiteY4-772" fmla="*/ 23576 h 567351"/>
                <a:gd name="connsiteX0-773" fmla="*/ 72869 w 661574"/>
                <a:gd name="connsiteY0-774" fmla="*/ 13918 h 557693"/>
                <a:gd name="connsiteX1-775" fmla="*/ 660478 w 661574"/>
                <a:gd name="connsiteY1-776" fmla="*/ 14845 h 557693"/>
                <a:gd name="connsiteX2-777" fmla="*/ 661574 w 661574"/>
                <a:gd name="connsiteY2-778" fmla="*/ 540528 h 557693"/>
                <a:gd name="connsiteX3-779" fmla="*/ 52398 w 661574"/>
                <a:gd name="connsiteY3-780" fmla="*/ 503151 h 557693"/>
                <a:gd name="connsiteX4-781" fmla="*/ 72869 w 661574"/>
                <a:gd name="connsiteY4-782" fmla="*/ 13918 h 557693"/>
              </a:gdLst>
              <a:ahLst/>
              <a:cxnLst>
                <a:cxn ang="0">
                  <a:pos x="connsiteX0-773" y="connsiteY0-774"/>
                </a:cxn>
                <a:cxn ang="0">
                  <a:pos x="connsiteX1-775" y="connsiteY1-776"/>
                </a:cxn>
                <a:cxn ang="0">
                  <a:pos x="connsiteX2-777" y="connsiteY2-778"/>
                </a:cxn>
                <a:cxn ang="0">
                  <a:pos x="connsiteX3-779" y="connsiteY3-780"/>
                </a:cxn>
                <a:cxn ang="0">
                  <a:pos x="connsiteX4-781" y="connsiteY4-782"/>
                </a:cxn>
              </a:cxnLst>
              <a:rect l="l" t="t" r="r" b="b"/>
              <a:pathLst>
                <a:path w="661574" h="557693">
                  <a:moveTo>
                    <a:pt x="72869" y="13918"/>
                  </a:moveTo>
                  <a:cubicBezTo>
                    <a:pt x="184450" y="5454"/>
                    <a:pt x="435949" y="-13117"/>
                    <a:pt x="660478" y="14845"/>
                  </a:cubicBezTo>
                  <a:cubicBezTo>
                    <a:pt x="621347" y="93170"/>
                    <a:pt x="636508" y="427667"/>
                    <a:pt x="661574" y="540528"/>
                  </a:cubicBezTo>
                  <a:cubicBezTo>
                    <a:pt x="560227" y="562106"/>
                    <a:pt x="148547" y="575610"/>
                    <a:pt x="52398" y="503151"/>
                  </a:cubicBezTo>
                  <a:cubicBezTo>
                    <a:pt x="-13816" y="391776"/>
                    <a:pt x="-27876" y="91630"/>
                    <a:pt x="72869" y="13918"/>
                  </a:cubicBezTo>
                  <a:close/>
                </a:path>
              </a:pathLst>
            </a:custGeom>
            <a:solidFill>
              <a:schemeClr val="bg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grpSp>
      <p:sp>
        <p:nvSpPr>
          <p:cNvPr id="92" name="TextBox 91">
            <a:extLst>
              <a:ext uri="{FF2B5EF4-FFF2-40B4-BE49-F238E27FC236}">
                <a16:creationId xmlns:a16="http://schemas.microsoft.com/office/drawing/2014/main" id="{BD249851-9F22-4F76-A97A-8E080E096D28}"/>
              </a:ext>
            </a:extLst>
          </p:cNvPr>
          <p:cNvSpPr txBox="1"/>
          <p:nvPr/>
        </p:nvSpPr>
        <p:spPr>
          <a:xfrm>
            <a:off x="829134" y="820256"/>
            <a:ext cx="1469885" cy="1200329"/>
          </a:xfrm>
          <a:prstGeom prst="rect">
            <a:avLst/>
          </a:prstGeom>
          <a:noFill/>
        </p:spPr>
        <p:txBody>
          <a:bodyPr wrap="square">
            <a:spAutoFit/>
          </a:bodyPr>
          <a:lstStyle/>
          <a:p>
            <a:r>
              <a:rPr lang="nl-NL" sz="3600" i="1" dirty="0">
                <a:solidFill>
                  <a:schemeClr val="accent5">
                    <a:lumMod val="50000"/>
                  </a:schemeClr>
                </a:solidFill>
                <a:effectLst>
                  <a:glow rad="139700">
                    <a:schemeClr val="accent5">
                      <a:satMod val="175000"/>
                      <a:alpha val="40000"/>
                    </a:schemeClr>
                  </a:glow>
                </a:effectLst>
                <a:latin typeface="UVN Bach Dang Nang" panose="02070803090706020303" pitchFamily="18" charset="0"/>
                <a:ea typeface="Times New Roman" panose="02020603050405020304" pitchFamily="18" charset="0"/>
              </a:rPr>
              <a:t>Thảo luận</a:t>
            </a:r>
            <a:endParaRPr lang="en-US" sz="3600" dirty="0"/>
          </a:p>
        </p:txBody>
      </p:sp>
      <p:sp>
        <p:nvSpPr>
          <p:cNvPr id="93" name="Text Box 13">
            <a:extLst>
              <a:ext uri="{FF2B5EF4-FFF2-40B4-BE49-F238E27FC236}">
                <a16:creationId xmlns:a16="http://schemas.microsoft.com/office/drawing/2014/main" id="{A7CDA4F5-C488-4CE6-B74E-1DD68A3FD412}"/>
              </a:ext>
            </a:extLst>
          </p:cNvPr>
          <p:cNvSpPr txBox="1">
            <a:spLocks noChangeArrowheads="1"/>
          </p:cNvSpPr>
          <p:nvPr/>
        </p:nvSpPr>
        <p:spPr bwMode="auto">
          <a:xfrm>
            <a:off x="3623298" y="352197"/>
            <a:ext cx="8166395" cy="769441"/>
          </a:xfrm>
          <a:prstGeom prst="rect">
            <a:avLst/>
          </a:prstGeom>
          <a:noFill/>
          <a:ln>
            <a:noFill/>
          </a:ln>
          <a:effectLst/>
        </p:spPr>
        <p:txBody>
          <a:bodyPr wrap="square">
            <a:spAutoFit/>
            <a:scene3d>
              <a:camera prst="orthographicFront"/>
              <a:lightRig rig="threePt" dir="t"/>
            </a:scene3d>
            <a:sp3d extrusionH="57150">
              <a:bevelT w="57150" h="38100" prst="artDeco"/>
            </a:sp3d>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defRPr/>
            </a:pPr>
            <a:r>
              <a:rPr lang="vi-VN" altLang="en-US" sz="4400" dirty="0">
                <a:solidFill>
                  <a:srgbClr val="FF0000"/>
                </a:solidFill>
                <a:effectLst>
                  <a:glow rad="101600">
                    <a:schemeClr val="accent2">
                      <a:satMod val="175000"/>
                      <a:alpha val="40000"/>
                    </a:schemeClr>
                  </a:glow>
                  <a:reflection blurRad="6350" stA="60000" endA="900" endPos="58000" dir="5400000" sy="-100000" algn="bl" rotWithShape="0"/>
                </a:effectLst>
                <a:latin typeface="#9Slide03 AmpleSoft Bold" panose="02000000000000000000" pitchFamily="2" charset="0"/>
              </a:rPr>
              <a:t>Hải Phòng là trung tâm du lịch </a:t>
            </a:r>
            <a:endParaRPr lang="en-US" altLang="en-US" sz="4400" dirty="0">
              <a:solidFill>
                <a:srgbClr val="FF0000"/>
              </a:solidFill>
              <a:effectLst>
                <a:glow rad="101600">
                  <a:schemeClr val="accent2">
                    <a:satMod val="175000"/>
                    <a:alpha val="40000"/>
                  </a:schemeClr>
                </a:glow>
                <a:reflection blurRad="6350" stA="60000" endA="900" endPos="58000" dir="5400000" sy="-100000" algn="bl" rotWithShape="0"/>
              </a:effectLst>
              <a:latin typeface="#9Slide03 AmpleSoft Bold" panose="02000000000000000000" pitchFamily="2"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2" presetClass="entr" presetSubtype="4"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1000"/>
                                        <p:tgtEl>
                                          <p:spTgt spid="2"/>
                                        </p:tgtEl>
                                      </p:cBhvr>
                                    </p:animEffect>
                                  </p:childTnLst>
                                </p:cTn>
                              </p:par>
                            </p:childTnLst>
                          </p:cTn>
                        </p:par>
                        <p:par>
                          <p:cTn id="16" fill="hold">
                            <p:stCondLst>
                              <p:cond delay="5000"/>
                            </p:stCondLst>
                            <p:childTnLst>
                              <p:par>
                                <p:cTn id="17" presetID="10" presetClass="entr" presetSubtype="0" fill="hold" grpId="0"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par>
                          <p:cTn id="20" fill="hold">
                            <p:stCondLst>
                              <p:cond delay="5500"/>
                            </p:stCondLst>
                            <p:childTnLst>
                              <p:par>
                                <p:cTn id="21" presetID="10" presetClass="entr" presetSubtype="0"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par>
                          <p:cTn id="24" fill="hold">
                            <p:stCondLst>
                              <p:cond delay="6000"/>
                            </p:stCondLst>
                            <p:childTnLst>
                              <p:par>
                                <p:cTn id="25" presetID="10" presetClass="entr" presetSubtype="0"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par>
                          <p:cTn id="28" fill="hold">
                            <p:stCondLst>
                              <p:cond delay="6500"/>
                            </p:stCondLst>
                            <p:childTnLst>
                              <p:par>
                                <p:cTn id="29" presetID="10" presetClass="entr" presetSubtype="0"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93"/>
                                        </p:tgtEl>
                                        <p:attrNameLst>
                                          <p:attrName>style.visibility</p:attrName>
                                        </p:attrNameLst>
                                      </p:cBhvr>
                                      <p:to>
                                        <p:strVal val="visible"/>
                                      </p:to>
                                    </p:set>
                                    <p:animEffect transition="in" filter="randombar(horizontal)">
                                      <p:cBhvr>
                                        <p:cTn id="36" dur="500"/>
                                        <p:tgtEl>
                                          <p:spTgt spid="93"/>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85"/>
                                        </p:tgtEl>
                                        <p:attrNameLst>
                                          <p:attrName>style.visibility</p:attrName>
                                        </p:attrNameLst>
                                      </p:cBhvr>
                                      <p:to>
                                        <p:strVal val="visible"/>
                                      </p:to>
                                    </p:set>
                                    <p:animEffect transition="in" filter="blinds(horizontal)">
                                      <p:cBhvr>
                                        <p:cTn id="41" dur="500"/>
                                        <p:tgtEl>
                                          <p:spTgt spid="85"/>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86"/>
                                        </p:tgtEl>
                                        <p:attrNameLst>
                                          <p:attrName>style.visibility</p:attrName>
                                        </p:attrNameLst>
                                      </p:cBhvr>
                                      <p:to>
                                        <p:strVal val="visible"/>
                                      </p:to>
                                    </p:set>
                                    <p:animEffect transition="in" filter="box(in)">
                                      <p:cBhvr>
                                        <p:cTn id="46" dur="500"/>
                                        <p:tgtEl>
                                          <p:spTgt spid="86"/>
                                        </p:tgtEl>
                                      </p:cBhvr>
                                    </p:animEffect>
                                  </p:childTnLst>
                                </p:cTn>
                              </p:par>
                            </p:childTnLst>
                          </p:cTn>
                        </p:par>
                      </p:childTnLst>
                    </p:cTn>
                  </p:par>
                  <p:par>
                    <p:cTn id="47" fill="hold">
                      <p:stCondLst>
                        <p:cond delay="indefinite"/>
                      </p:stCondLst>
                      <p:childTnLst>
                        <p:par>
                          <p:cTn id="48" fill="hold">
                            <p:stCondLst>
                              <p:cond delay="0"/>
                            </p:stCondLst>
                            <p:childTnLst>
                              <p:par>
                                <p:cTn id="49" presetID="5" presetClass="entr" presetSubtype="10" fill="hold" grpId="0" nodeType="clickEffect">
                                  <p:stCondLst>
                                    <p:cond delay="0"/>
                                  </p:stCondLst>
                                  <p:childTnLst>
                                    <p:set>
                                      <p:cBhvr>
                                        <p:cTn id="50" dur="1" fill="hold">
                                          <p:stCondLst>
                                            <p:cond delay="0"/>
                                          </p:stCondLst>
                                        </p:cTn>
                                        <p:tgtEl>
                                          <p:spTgt spid="84"/>
                                        </p:tgtEl>
                                        <p:attrNameLst>
                                          <p:attrName>style.visibility</p:attrName>
                                        </p:attrNameLst>
                                      </p:cBhvr>
                                      <p:to>
                                        <p:strVal val="visible"/>
                                      </p:to>
                                    </p:set>
                                    <p:animEffect transition="in" filter="checkerboard(across)">
                                      <p:cBhvr>
                                        <p:cTn id="51" dur="500"/>
                                        <p:tgtEl>
                                          <p:spTgt spid="84"/>
                                        </p:tgtEl>
                                      </p:cBhvr>
                                    </p:animEffect>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nodeType="clickEffect">
                                  <p:stCondLst>
                                    <p:cond delay="0"/>
                                  </p:stCondLst>
                                  <p:childTnLst>
                                    <p:set>
                                      <p:cBhvr>
                                        <p:cTn id="55" dur="1" fill="hold">
                                          <p:stCondLst>
                                            <p:cond delay="0"/>
                                          </p:stCondLst>
                                        </p:cTn>
                                        <p:tgtEl>
                                          <p:spTgt spid="87">
                                            <p:txEl>
                                              <p:pRg st="0" end="0"/>
                                            </p:txEl>
                                          </p:spTgt>
                                        </p:tgtEl>
                                        <p:attrNameLst>
                                          <p:attrName>style.visibility</p:attrName>
                                        </p:attrNameLst>
                                      </p:cBhvr>
                                      <p:to>
                                        <p:strVal val="visible"/>
                                      </p:to>
                                    </p:set>
                                    <p:animEffect transition="in" filter="diamond(in)">
                                      <p:cBhvr>
                                        <p:cTn id="56" dur="2000"/>
                                        <p:tgtEl>
                                          <p:spTgt spid="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32" grpId="0"/>
      <p:bldP spid="33" grpId="0"/>
      <p:bldP spid="34" grpId="0"/>
      <p:bldP spid="35" grpId="0"/>
      <p:bldP spid="84" grpId="0"/>
      <p:bldP spid="85" grpId="0"/>
      <p:bldP spid="86" grpId="0"/>
      <p:bldP spid="9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8D60ED42-8FB3-4C82-A9FD-84A96CEAFCC6}"/>
              </a:ext>
            </a:extLst>
          </p:cNvPr>
          <p:cNvGrpSpPr/>
          <p:nvPr/>
        </p:nvGrpSpPr>
        <p:grpSpPr>
          <a:xfrm>
            <a:off x="-26966" y="2208910"/>
            <a:ext cx="12191998" cy="4662796"/>
            <a:chOff x="1" y="2195204"/>
            <a:chExt cx="12191998" cy="4662796"/>
          </a:xfrm>
        </p:grpSpPr>
        <p:pic>
          <p:nvPicPr>
            <p:cNvPr id="6" name="图片 5">
              <a:extLst>
                <a:ext uri="{FF2B5EF4-FFF2-40B4-BE49-F238E27FC236}">
                  <a16:creationId xmlns:a16="http://schemas.microsoft.com/office/drawing/2014/main" id="{7F91E578-8497-4822-B77C-56084F441E2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0000" b="7850"/>
            <a:stretch/>
          </p:blipFill>
          <p:spPr>
            <a:xfrm>
              <a:off x="1" y="2766705"/>
              <a:ext cx="6470452" cy="4091295"/>
            </a:xfrm>
            <a:prstGeom prst="rect">
              <a:avLst/>
            </a:prstGeom>
          </p:spPr>
        </p:pic>
        <p:pic>
          <p:nvPicPr>
            <p:cNvPr id="11" name="图片 10">
              <a:extLst>
                <a:ext uri="{FF2B5EF4-FFF2-40B4-BE49-F238E27FC236}">
                  <a16:creationId xmlns:a16="http://schemas.microsoft.com/office/drawing/2014/main" id="{CBE0BE54-5024-443B-A4E4-FC97536673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2843" b="7329"/>
            <a:stretch/>
          </p:blipFill>
          <p:spPr>
            <a:xfrm>
              <a:off x="5954130" y="2195204"/>
              <a:ext cx="6237869" cy="4662796"/>
            </a:xfrm>
            <a:prstGeom prst="rect">
              <a:avLst/>
            </a:prstGeom>
          </p:spPr>
        </p:pic>
      </p:grpSp>
      <p:pic>
        <p:nvPicPr>
          <p:cNvPr id="13" name="图片 12">
            <a:extLst>
              <a:ext uri="{FF2B5EF4-FFF2-40B4-BE49-F238E27FC236}">
                <a16:creationId xmlns:a16="http://schemas.microsoft.com/office/drawing/2014/main" id="{470CA90A-0D88-43D9-AB61-E6794D8B28F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4444"/>
          <a:stretch/>
        </p:blipFill>
        <p:spPr>
          <a:xfrm>
            <a:off x="4609827" y="3560903"/>
            <a:ext cx="3239286" cy="2699660"/>
          </a:xfrm>
          <a:prstGeom prst="rect">
            <a:avLst/>
          </a:prstGeom>
        </p:spPr>
      </p:pic>
      <p:pic>
        <p:nvPicPr>
          <p:cNvPr id="7" name="Picture 6" descr="Diagram&#10;&#10;Description automatically generated">
            <a:extLst>
              <a:ext uri="{FF2B5EF4-FFF2-40B4-BE49-F238E27FC236}">
                <a16:creationId xmlns:a16="http://schemas.microsoft.com/office/drawing/2014/main" id="{8339A936-F20D-4E6D-B9CB-9E8D6E775B3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627" b="90177" l="9793" r="91644">
                        <a14:foregroundMark x1="13567" y1="71906" x2="13028" y2="83890"/>
                        <a14:foregroundMark x1="24259" y1="77996" x2="25247" y2="77996"/>
                        <a14:foregroundMark x1="35759" y1="75442" x2="35759" y2="75442"/>
                        <a14:foregroundMark x1="43666" y1="74853" x2="43666" y2="74853"/>
                        <a14:foregroundMark x1="54897" y1="79961" x2="54897" y2="79961"/>
                        <a14:foregroundMark x1="52650" y1="73084" x2="52650" y2="73084"/>
                        <a14:foregroundMark x1="65049" y1="77996" x2="65049" y2="77996"/>
                        <a14:foregroundMark x1="66038" y1="76031" x2="66038" y2="76031"/>
                        <a14:foregroundMark x1="62713" y1="90177" x2="62713" y2="90177"/>
                        <a14:foregroundMark x1="73315" y1="74067" x2="73315" y2="74067"/>
                        <a14:foregroundMark x1="89308" y1="74263" x2="89308" y2="74263"/>
                        <a14:foregroundMark x1="83288" y1="76621" x2="83288" y2="76621"/>
                        <a14:foregroundMark x1="34232" y1="69745" x2="34232" y2="69745"/>
                        <a14:foregroundMark x1="13208" y1="72495" x2="13208" y2="72495"/>
                        <a14:foregroundMark x1="13477" y1="68959" x2="12668" y2="74853"/>
                        <a14:foregroundMark x1="13747" y1="74067" x2="13747" y2="74067"/>
                        <a14:foregroundMark x1="11500" y1="71906" x2="16891" y2="74067"/>
                        <a14:foregroundMark x1="21743" y1="52456" x2="21743" y2="52456"/>
                        <a14:foregroundMark x1="21384" y1="60314" x2="21384" y2="60314"/>
                        <a14:foregroundMark x1="40970" y1="54224" x2="40970" y2="54224"/>
                        <a14:foregroundMark x1="39623" y1="67191" x2="39623" y2="67191"/>
                        <a14:foregroundMark x1="41060" y1="60511" x2="41060" y2="60511"/>
                        <a14:foregroundMark x1="60377" y1="50884" x2="60377" y2="50884"/>
                        <a14:foregroundMark x1="60557" y1="61690" x2="60557" y2="61690"/>
                        <a14:foregroundMark x1="59119" y1="56582" x2="59119" y2="56582"/>
                        <a14:foregroundMark x1="69991" y1="55992" x2="69991" y2="55992"/>
                        <a14:foregroundMark x1="70081" y1="63851" x2="70081" y2="63851"/>
                        <a14:foregroundMark x1="70350" y1="61100" x2="70350" y2="61100"/>
                        <a14:foregroundMark x1="73854" y1="67976" x2="74214" y2="67976"/>
                        <a14:foregroundMark x1="75022" y1="70334" x2="75022" y2="70334"/>
                        <a14:foregroundMark x1="88320" y1="56974" x2="88320" y2="56974"/>
                        <a14:foregroundMark x1="87781" y1="64833" x2="87781" y2="64833"/>
                        <a14:foregroundMark x1="87332" y1="60511" x2="87511" y2="65422"/>
                        <a14:foregroundMark x1="90476" y1="69548" x2="90476" y2="69548"/>
                        <a14:foregroundMark x1="82120" y1="71120" x2="82120" y2="71120"/>
                        <a14:foregroundMark x1="91644" y1="70334" x2="91644" y2="70334"/>
                        <a14:foregroundMark x1="59838" y1="61100" x2="59838" y2="67387"/>
                        <a14:foregroundMark x1="55705" y1="66012" x2="56155" y2="66012"/>
                        <a14:foregroundMark x1="67745" y1="64833" x2="67745" y2="64833"/>
                        <a14:foregroundMark x1="66846" y1="64440" x2="66846" y2="64440"/>
                        <a14:foregroundMark x1="41060" y1="59136" x2="40970" y2="61493"/>
                        <a14:foregroundMark x1="43306" y1="68369" x2="43306" y2="68369"/>
                        <a14:foregroundMark x1="45912" y1="68566" x2="45912" y2="68566"/>
                        <a14:foregroundMark x1="37017" y1="64833" x2="37017" y2="64833"/>
                        <a14:foregroundMark x1="21204" y1="61493" x2="21384" y2="64833"/>
                        <a14:foregroundMark x1="21384" y1="56974" x2="21384" y2="56974"/>
                        <a14:foregroundMark x1="27493" y1="69155" x2="27493" y2="69155"/>
                        <a14:foregroundMark x1="18329" y1="81139" x2="18329" y2="81139"/>
                        <a14:foregroundMark x1="17251" y1="81532" x2="18778" y2="83301"/>
                        <a14:foregroundMark x1="70081" y1="51866" x2="70081" y2="51866"/>
                        <a14:foregroundMark x1="40162" y1="55992" x2="40162" y2="55992"/>
                        <a14:foregroundMark x1="82839" y1="70727" x2="82839" y2="70727"/>
                        <a14:foregroundMark x1="82031" y1="70138" x2="82031" y2="70138"/>
                        <a14:foregroundMark x1="82031" y1="69548" x2="82480" y2="69548"/>
                        <a14:foregroundMark x1="70350" y1="77603" x2="72327" y2="79371"/>
                        <a14:foregroundMark x1="19587" y1="65619" x2="19587" y2="65619"/>
                        <a14:foregroundMark x1="15184" y1="66994" x2="15184" y2="66994"/>
                        <a14:foregroundMark x1="15633" y1="66405" x2="16442" y2="66994"/>
                        <a14:backgroundMark x1="18239" y1="53438" x2="18239" y2="53438"/>
                        <a14:backgroundMark x1="33423" y1="44401" x2="33693" y2="60904"/>
                        <a14:backgroundMark x1="43666" y1="42829" x2="49416" y2="61100"/>
                        <a14:backgroundMark x1="29021" y1="45972" x2="32884" y2="69155"/>
                        <a14:backgroundMark x1="23001" y1="43418" x2="26595" y2="53045"/>
                        <a14:backgroundMark x1="18509" y1="50688" x2="18509" y2="50688"/>
                        <a14:backgroundMark x1="15633" y1="54224" x2="18868" y2="64833"/>
                        <a14:backgroundMark x1="16352" y1="45187" x2="16173" y2="54224"/>
                        <a14:backgroundMark x1="46002" y1="53438" x2="49416" y2="74263"/>
                        <a14:backgroundMark x1="59119" y1="46169" x2="52471" y2="63261"/>
                        <a14:backgroundMark x1="69542" y1="38114" x2="66577" y2="59725"/>
                        <a14:backgroundMark x1="80413" y1="25540" x2="78257" y2="72299"/>
                        <a14:backgroundMark x1="78257" y1="72299" x2="79425" y2="73477"/>
                        <a14:backgroundMark x1="82154" y1="71120" x2="81851" y2="73084"/>
                        <a14:backgroundMark x1="87511" y1="36346" x2="82809" y2="66875"/>
                        <a14:backgroundMark x1="74769" y1="66069" x2="75741" y2="70138"/>
                        <a14:backgroundMark x1="72597" y1="56974" x2="74607" y2="65391"/>
                        <a14:backgroundMark x1="64870" y1="60314" x2="64870" y2="60314"/>
                        <a14:backgroundMark x1="57502" y1="59136" x2="57502" y2="59136"/>
                        <a14:backgroundMark x1="63971" y1="64440" x2="64331" y2="64047"/>
                        <a14:backgroundMark x1="62983" y1="65422" x2="62624" y2="65619"/>
                        <a14:backgroundMark x1="68194" y1="66601" x2="68194" y2="66601"/>
                        <a14:backgroundMark x1="37376" y1="66798" x2="37376" y2="66798"/>
                        <a14:backgroundMark x1="12489" y1="61100" x2="15364" y2="64833"/>
                        <a14:backgroundMark x1="16712" y1="70334" x2="16712" y2="70334"/>
                        <a14:backgroundMark x1="57412" y1="66798" x2="57412" y2="66798"/>
                        <a14:backgroundMark x1="55885" y1="68566" x2="55885" y2="68566"/>
                        <a14:backgroundMark x1="66936" y1="67387" x2="66936" y2="67387"/>
                        <a14:backgroundMark x1="23630" y1="66012" x2="23630" y2="66012"/>
                        <a14:backgroundMark x1="23540" y1="62279" x2="25966" y2="62279"/>
                      </a14:backgroundRemoval>
                    </a14:imgEffect>
                    <a14:imgEffect>
                      <a14:saturation sat="300000"/>
                    </a14:imgEffect>
                  </a14:imgLayer>
                </a14:imgProps>
              </a:ext>
              <a:ext uri="{28A0092B-C50C-407E-A947-70E740481C1C}">
                <a14:useLocalDpi xmlns:a14="http://schemas.microsoft.com/office/drawing/2010/main" val="0"/>
              </a:ext>
            </a:extLst>
          </a:blip>
          <a:srcRect r="22193"/>
          <a:stretch/>
        </p:blipFill>
        <p:spPr>
          <a:xfrm>
            <a:off x="3115980" y="2013717"/>
            <a:ext cx="9123402" cy="5345089"/>
          </a:xfrm>
          <a:prstGeom prst="rect">
            <a:avLst/>
          </a:prstGeom>
        </p:spPr>
      </p:pic>
      <p:pic>
        <p:nvPicPr>
          <p:cNvPr id="22" name="图片 20">
            <a:extLst>
              <a:ext uri="{FF2B5EF4-FFF2-40B4-BE49-F238E27FC236}">
                <a16:creationId xmlns:a16="http://schemas.microsoft.com/office/drawing/2014/main" id="{950424B1-0BF8-45DF-B383-C88CB4F512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49631" y="1363773"/>
            <a:ext cx="2455462" cy="1327277"/>
          </a:xfrm>
          <a:prstGeom prst="rect">
            <a:avLst/>
          </a:prstGeom>
        </p:spPr>
      </p:pic>
      <p:pic>
        <p:nvPicPr>
          <p:cNvPr id="21" name="图片 20">
            <a:extLst>
              <a:ext uri="{FF2B5EF4-FFF2-40B4-BE49-F238E27FC236}">
                <a16:creationId xmlns:a16="http://schemas.microsoft.com/office/drawing/2014/main" id="{7890B1E5-0D0C-485E-929E-EABD7374A2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468352" y="398991"/>
            <a:ext cx="2869636" cy="1327277"/>
          </a:xfrm>
          <a:prstGeom prst="rect">
            <a:avLst/>
          </a:prstGeom>
        </p:spPr>
      </p:pic>
      <p:pic>
        <p:nvPicPr>
          <p:cNvPr id="20" name="图片 20">
            <a:extLst>
              <a:ext uri="{FF2B5EF4-FFF2-40B4-BE49-F238E27FC236}">
                <a16:creationId xmlns:a16="http://schemas.microsoft.com/office/drawing/2014/main" id="{1B3ACA16-E3B9-4DE6-9F4D-2FAB10E45D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29287" y="1492522"/>
            <a:ext cx="2455462" cy="1327277"/>
          </a:xfrm>
          <a:prstGeom prst="rect">
            <a:avLst/>
          </a:prstGeom>
        </p:spPr>
      </p:pic>
      <p:pic>
        <p:nvPicPr>
          <p:cNvPr id="19" name="图片 20">
            <a:extLst>
              <a:ext uri="{FF2B5EF4-FFF2-40B4-BE49-F238E27FC236}">
                <a16:creationId xmlns:a16="http://schemas.microsoft.com/office/drawing/2014/main" id="{7A00B694-632D-46CC-933B-3DE4BE6437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97932" y="703182"/>
            <a:ext cx="2869636" cy="1551155"/>
          </a:xfrm>
          <a:prstGeom prst="rect">
            <a:avLst/>
          </a:prstGeom>
        </p:spPr>
      </p:pic>
      <p:pic>
        <p:nvPicPr>
          <p:cNvPr id="4" name="Picture 3" descr="A tree with flowers&#10;&#10;Description automatically generated with low confidence">
            <a:extLst>
              <a:ext uri="{FF2B5EF4-FFF2-40B4-BE49-F238E27FC236}">
                <a16:creationId xmlns:a16="http://schemas.microsoft.com/office/drawing/2014/main" id="{3768CC9C-7AC6-4205-A3E0-D5AEDA8759DB}"/>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6389" r="91389">
                        <a14:foregroundMark x1="6389" y1="30833" x2="6389" y2="30833"/>
                        <a14:foregroundMark x1="91389" y1="43889" x2="91389" y2="43889"/>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8417644" y="-1638690"/>
            <a:ext cx="7739169" cy="10399185"/>
          </a:xfrm>
          <a:prstGeom prst="rect">
            <a:avLst/>
          </a:prstGeom>
        </p:spPr>
      </p:pic>
      <p:sp>
        <p:nvSpPr>
          <p:cNvPr id="9" name="TextBox 8">
            <a:extLst>
              <a:ext uri="{FF2B5EF4-FFF2-40B4-BE49-F238E27FC236}">
                <a16:creationId xmlns:a16="http://schemas.microsoft.com/office/drawing/2014/main" id="{744B0BFC-861F-47C1-82C8-982EE5605732}"/>
              </a:ext>
            </a:extLst>
          </p:cNvPr>
          <p:cNvSpPr txBox="1"/>
          <p:nvPr/>
        </p:nvSpPr>
        <p:spPr>
          <a:xfrm>
            <a:off x="1446837" y="635290"/>
            <a:ext cx="3338285" cy="769441"/>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glow rad="228600">
                    <a:srgbClr val="005C22">
                      <a:satMod val="175000"/>
                      <a:alpha val="40000"/>
                    </a:srgbClr>
                  </a:glow>
                </a:effectLst>
                <a:uLnTx/>
                <a:uFillTx/>
                <a:latin typeface="SVN-Poky's" panose="020B0606040200020203" pitchFamily="34" charset="0"/>
                <a:ea typeface="+mn-ea"/>
                <a:cs typeface="+mn-cs"/>
              </a:rPr>
              <a:t>Thành</a:t>
            </a:r>
            <a:r>
              <a:rPr kumimoji="0" lang="en-US" sz="4400" b="0" i="0" u="none" strike="noStrike" kern="1200" cap="none" spc="0" normalizeH="0" baseline="0" noProof="0" dirty="0">
                <a:ln>
                  <a:noFill/>
                </a:ln>
                <a:solidFill>
                  <a:srgbClr val="002060"/>
                </a:solidFill>
                <a:effectLst>
                  <a:glow rad="228600">
                    <a:srgbClr val="005C22">
                      <a:satMod val="175000"/>
                      <a:alpha val="40000"/>
                    </a:srgbClr>
                  </a:glow>
                </a:effectLst>
                <a:uLnTx/>
                <a:uFillTx/>
                <a:latin typeface="SVN-Poky's" panose="020B0606040200020203" pitchFamily="34" charset="0"/>
                <a:ea typeface="+mn-ea"/>
                <a:cs typeface="+mn-cs"/>
              </a:rPr>
              <a:t> </a:t>
            </a:r>
            <a:r>
              <a:rPr kumimoji="0" lang="en-US" sz="4400" b="0" i="0" u="none" strike="noStrike" kern="1200" cap="none" spc="0" normalizeH="0" baseline="0" noProof="0" dirty="0" err="1">
                <a:ln>
                  <a:noFill/>
                </a:ln>
                <a:solidFill>
                  <a:srgbClr val="002060"/>
                </a:solidFill>
                <a:effectLst>
                  <a:glow rad="228600">
                    <a:srgbClr val="005C22">
                      <a:satMod val="175000"/>
                      <a:alpha val="40000"/>
                    </a:srgbClr>
                  </a:glow>
                </a:effectLst>
                <a:uLnTx/>
                <a:uFillTx/>
                <a:latin typeface="SVN-Poky's" panose="020B0606040200020203" pitchFamily="34" charset="0"/>
                <a:ea typeface="+mn-ea"/>
                <a:cs typeface="+mn-cs"/>
              </a:rPr>
              <a:t>phố</a:t>
            </a:r>
            <a:endParaRPr kumimoji="0" lang="en-US" sz="4400" b="0" i="0" u="none" strike="noStrike" kern="1200" cap="none" spc="0" normalizeH="0" baseline="0" noProof="0" dirty="0">
              <a:ln>
                <a:noFill/>
              </a:ln>
              <a:solidFill>
                <a:srgbClr val="002060"/>
              </a:solidFill>
              <a:effectLst>
                <a:glow rad="228600">
                  <a:srgbClr val="005C22">
                    <a:satMod val="175000"/>
                    <a:alpha val="40000"/>
                  </a:srgbClr>
                </a:glow>
              </a:effectLst>
              <a:uLnTx/>
              <a:uFillTx/>
              <a:latin typeface="SVN-Poky's" panose="020B0606040200020203" pitchFamily="34" charset="0"/>
              <a:ea typeface="+mn-ea"/>
              <a:cs typeface="+mn-cs"/>
            </a:endParaRPr>
          </a:p>
        </p:txBody>
      </p:sp>
      <p:sp>
        <p:nvSpPr>
          <p:cNvPr id="10" name="TextBox 9">
            <a:extLst>
              <a:ext uri="{FF2B5EF4-FFF2-40B4-BE49-F238E27FC236}">
                <a16:creationId xmlns:a16="http://schemas.microsoft.com/office/drawing/2014/main" id="{73387B9E-DB2C-4DC7-8DEE-D6F513F8F1B1}"/>
              </a:ext>
            </a:extLst>
          </p:cNvPr>
          <p:cNvSpPr txBox="1"/>
          <p:nvPr/>
        </p:nvSpPr>
        <p:spPr>
          <a:xfrm>
            <a:off x="3930060" y="1200752"/>
            <a:ext cx="6691086" cy="769441"/>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glow rad="101600">
                    <a:srgbClr val="FFFF00">
                      <a:alpha val="60000"/>
                    </a:srgbClr>
                  </a:glow>
                  <a:outerShdw blurRad="75057" dist="38100" dir="5400000" sy="-20000" rotWithShape="0">
                    <a:prstClr val="black">
                      <a:alpha val="25000"/>
                    </a:prstClr>
                  </a:outerShdw>
                  <a:reflection blurRad="6350" stA="55000" endA="300" endPos="45500" dir="5400000" sy="-100000" algn="bl" rotWithShape="0"/>
                </a:effectLst>
                <a:uLnTx/>
                <a:uFillTx/>
                <a:latin typeface="SVN-Rocker" panose="02040603050506020204" pitchFamily="18" charset="0"/>
                <a:ea typeface="+mn-ea"/>
                <a:cs typeface="+mn-cs"/>
              </a:rPr>
              <a:t>HOA PHƯỢNG ĐỎ</a:t>
            </a:r>
          </a:p>
        </p:txBody>
      </p:sp>
      <p:sp>
        <p:nvSpPr>
          <p:cNvPr id="15" name="TextBox 14">
            <a:hlinkClick r:id="rId10"/>
            <a:extLst>
              <a:ext uri="{FF2B5EF4-FFF2-40B4-BE49-F238E27FC236}">
                <a16:creationId xmlns:a16="http://schemas.microsoft.com/office/drawing/2014/main" id="{FC2B7BB3-23BD-4846-A25B-493C26577D4D}"/>
              </a:ext>
            </a:extLst>
          </p:cNvPr>
          <p:cNvSpPr txBox="1"/>
          <p:nvPr/>
        </p:nvSpPr>
        <p:spPr>
          <a:xfrm>
            <a:off x="3208260" y="2634954"/>
            <a:ext cx="5993414" cy="646331"/>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7030A0"/>
                </a:solidFill>
                <a:effectLst>
                  <a:glow rad="228600">
                    <a:srgbClr val="005C22">
                      <a:satMod val="175000"/>
                      <a:alpha val="40000"/>
                    </a:srgbClr>
                  </a:glow>
                </a:effectLst>
                <a:uLnTx/>
                <a:uFillTx/>
                <a:latin typeface="SVN-Poky's" panose="020B0606040200020203" pitchFamily="34" charset="0"/>
                <a:ea typeface="+mn-ea"/>
                <a:cs typeface="+mn-cs"/>
              </a:rPr>
              <a:t>Nhấn</a:t>
            </a:r>
            <a:r>
              <a:rPr kumimoji="0" lang="en-US" sz="3600" b="0" i="0" u="none" strike="noStrike" kern="1200" cap="none" spc="0" normalizeH="0" baseline="0" noProof="0" dirty="0">
                <a:ln>
                  <a:noFill/>
                </a:ln>
                <a:solidFill>
                  <a:srgbClr val="7030A0"/>
                </a:solidFill>
                <a:effectLst>
                  <a:glow rad="228600">
                    <a:srgbClr val="005C22">
                      <a:satMod val="175000"/>
                      <a:alpha val="40000"/>
                    </a:srgbClr>
                  </a:glow>
                </a:effectLst>
                <a:uLnTx/>
                <a:uFillTx/>
                <a:latin typeface="SVN-Poky's" panose="020B0606040200020203" pitchFamily="34" charset="0"/>
                <a:ea typeface="+mn-ea"/>
                <a:cs typeface="+mn-cs"/>
              </a:rPr>
              <a:t> </a:t>
            </a:r>
            <a:r>
              <a:rPr kumimoji="0" lang="en-US" sz="3600" b="0" i="0" u="none" strike="noStrike" kern="1200" cap="none" spc="0" normalizeH="0" baseline="0" noProof="0" dirty="0" err="1">
                <a:ln>
                  <a:noFill/>
                </a:ln>
                <a:solidFill>
                  <a:srgbClr val="7030A0"/>
                </a:solidFill>
                <a:effectLst>
                  <a:glow rad="228600">
                    <a:srgbClr val="005C22">
                      <a:satMod val="175000"/>
                      <a:alpha val="40000"/>
                    </a:srgbClr>
                  </a:glow>
                </a:effectLst>
                <a:uLnTx/>
                <a:uFillTx/>
                <a:latin typeface="SVN-Poky's" panose="020B0606040200020203" pitchFamily="34" charset="0"/>
                <a:ea typeface="+mn-ea"/>
                <a:cs typeface="+mn-cs"/>
              </a:rPr>
              <a:t>vào</a:t>
            </a:r>
            <a:r>
              <a:rPr kumimoji="0" lang="en-US" sz="3600" b="0" i="0" u="none" strike="noStrike" kern="1200" cap="none" spc="0" normalizeH="0" baseline="0" noProof="0" dirty="0">
                <a:ln>
                  <a:noFill/>
                </a:ln>
                <a:solidFill>
                  <a:srgbClr val="7030A0"/>
                </a:solidFill>
                <a:effectLst>
                  <a:glow rad="228600">
                    <a:srgbClr val="005C22">
                      <a:satMod val="175000"/>
                      <a:alpha val="40000"/>
                    </a:srgbClr>
                  </a:glow>
                </a:effectLst>
                <a:uLnTx/>
                <a:uFillTx/>
                <a:latin typeface="SVN-Poky's" panose="020B0606040200020203" pitchFamily="34" charset="0"/>
                <a:ea typeface="+mn-ea"/>
                <a:cs typeface="+mn-cs"/>
              </a:rPr>
              <a:t> </a:t>
            </a:r>
            <a:r>
              <a:rPr kumimoji="0" lang="en-US" sz="3600" b="0" i="0" u="none" strike="noStrike" kern="1200" cap="none" spc="0" normalizeH="0" baseline="0" noProof="0" dirty="0" err="1">
                <a:ln>
                  <a:noFill/>
                </a:ln>
                <a:solidFill>
                  <a:srgbClr val="FF0000"/>
                </a:solidFill>
                <a:effectLst>
                  <a:glow rad="228600">
                    <a:srgbClr val="005C22">
                      <a:satMod val="175000"/>
                      <a:alpha val="40000"/>
                    </a:srgbClr>
                  </a:glow>
                </a:effectLst>
                <a:uLnTx/>
                <a:uFillTx/>
                <a:latin typeface="SVN-Poky's" panose="020B0606040200020203" pitchFamily="34" charset="0"/>
                <a:ea typeface="+mn-ea"/>
                <a:cs typeface="+mn-cs"/>
              </a:rPr>
              <a:t>Đây</a:t>
            </a:r>
            <a:r>
              <a:rPr kumimoji="0" lang="en-US" sz="3600" b="0" i="0" u="none" strike="noStrike" kern="1200" cap="none" spc="0" normalizeH="0" baseline="0" noProof="0" dirty="0">
                <a:ln>
                  <a:noFill/>
                </a:ln>
                <a:solidFill>
                  <a:srgbClr val="002060"/>
                </a:solidFill>
                <a:effectLst>
                  <a:glow rad="228600">
                    <a:srgbClr val="005C22">
                      <a:satMod val="175000"/>
                      <a:alpha val="40000"/>
                    </a:srgbClr>
                  </a:glow>
                </a:effectLst>
                <a:uLnTx/>
                <a:uFillTx/>
                <a:latin typeface="SVN-Poky's" panose="020B0606040200020203" pitchFamily="34" charset="0"/>
                <a:ea typeface="+mn-ea"/>
                <a:cs typeface="+mn-cs"/>
              </a:rPr>
              <a:t> </a:t>
            </a:r>
            <a:r>
              <a:rPr kumimoji="0" lang="en-US" sz="3600" b="0" i="0" u="none" strike="noStrike" kern="1200" cap="none" spc="0" normalizeH="0" baseline="0" noProof="0" dirty="0" err="1">
                <a:ln>
                  <a:noFill/>
                </a:ln>
                <a:solidFill>
                  <a:srgbClr val="7030A0"/>
                </a:solidFill>
                <a:effectLst>
                  <a:glow rad="228600">
                    <a:srgbClr val="005C22">
                      <a:satMod val="175000"/>
                      <a:alpha val="40000"/>
                    </a:srgbClr>
                  </a:glow>
                </a:effectLst>
                <a:uLnTx/>
                <a:uFillTx/>
                <a:latin typeface="SVN-Poky's" panose="020B0606040200020203" pitchFamily="34" charset="0"/>
                <a:ea typeface="+mn-ea"/>
                <a:cs typeface="+mn-cs"/>
              </a:rPr>
              <a:t>để</a:t>
            </a:r>
            <a:r>
              <a:rPr kumimoji="0" lang="en-US" sz="3600" b="0" i="0" u="none" strike="noStrike" kern="1200" cap="none" spc="0" normalizeH="0" baseline="0" noProof="0" dirty="0">
                <a:ln>
                  <a:noFill/>
                </a:ln>
                <a:solidFill>
                  <a:srgbClr val="7030A0"/>
                </a:solidFill>
                <a:effectLst>
                  <a:glow rad="228600">
                    <a:srgbClr val="005C22">
                      <a:satMod val="175000"/>
                      <a:alpha val="40000"/>
                    </a:srgbClr>
                  </a:glow>
                </a:effectLst>
                <a:uLnTx/>
                <a:uFillTx/>
                <a:latin typeface="SVN-Poky's" panose="020B0606040200020203" pitchFamily="34" charset="0"/>
                <a:ea typeface="+mn-ea"/>
                <a:cs typeface="+mn-cs"/>
              </a:rPr>
              <a:t> </a:t>
            </a:r>
            <a:r>
              <a:rPr kumimoji="0" lang="en-US" sz="3600" b="0" i="0" u="none" strike="noStrike" kern="1200" cap="none" spc="0" normalizeH="0" baseline="0" noProof="0" dirty="0" err="1">
                <a:ln>
                  <a:noFill/>
                </a:ln>
                <a:solidFill>
                  <a:srgbClr val="7030A0"/>
                </a:solidFill>
                <a:effectLst>
                  <a:glow rad="228600">
                    <a:srgbClr val="005C22">
                      <a:satMod val="175000"/>
                      <a:alpha val="40000"/>
                    </a:srgbClr>
                  </a:glow>
                </a:effectLst>
                <a:uLnTx/>
                <a:uFillTx/>
                <a:latin typeface="SVN-Poky's" panose="020B0606040200020203" pitchFamily="34" charset="0"/>
                <a:ea typeface="+mn-ea"/>
                <a:cs typeface="+mn-cs"/>
              </a:rPr>
              <a:t>tìm</a:t>
            </a:r>
            <a:r>
              <a:rPr kumimoji="0" lang="en-US" sz="3600" b="0" i="0" u="none" strike="noStrike" kern="1200" cap="none" spc="0" normalizeH="0" baseline="0" noProof="0" dirty="0">
                <a:ln>
                  <a:noFill/>
                </a:ln>
                <a:solidFill>
                  <a:srgbClr val="7030A0"/>
                </a:solidFill>
                <a:effectLst>
                  <a:glow rad="228600">
                    <a:srgbClr val="005C22">
                      <a:satMod val="175000"/>
                      <a:alpha val="40000"/>
                    </a:srgbClr>
                  </a:glow>
                </a:effectLst>
                <a:uLnTx/>
                <a:uFillTx/>
                <a:latin typeface="SVN-Poky's" panose="020B0606040200020203" pitchFamily="34" charset="0"/>
                <a:ea typeface="+mn-ea"/>
                <a:cs typeface="+mn-cs"/>
              </a:rPr>
              <a:t> </a:t>
            </a:r>
            <a:r>
              <a:rPr kumimoji="0" lang="en-US" sz="3600" b="0" i="0" u="none" strike="noStrike" kern="1200" cap="none" spc="0" normalizeH="0" baseline="0" noProof="0" dirty="0" err="1">
                <a:ln>
                  <a:noFill/>
                </a:ln>
                <a:solidFill>
                  <a:srgbClr val="7030A0"/>
                </a:solidFill>
                <a:effectLst>
                  <a:glow rad="228600">
                    <a:srgbClr val="005C22">
                      <a:satMod val="175000"/>
                      <a:alpha val="40000"/>
                    </a:srgbClr>
                  </a:glow>
                </a:effectLst>
                <a:uLnTx/>
                <a:uFillTx/>
                <a:latin typeface="SVN-Poky's" panose="020B0606040200020203" pitchFamily="34" charset="0"/>
                <a:ea typeface="+mn-ea"/>
                <a:cs typeface="+mn-cs"/>
              </a:rPr>
              <a:t>hiểu</a:t>
            </a:r>
            <a:endParaRPr kumimoji="0" lang="en-US" sz="3600" b="0" i="0" u="none" strike="noStrike" kern="1200" cap="none" spc="0" normalizeH="0" baseline="0" noProof="0" dirty="0">
              <a:ln>
                <a:noFill/>
              </a:ln>
              <a:solidFill>
                <a:srgbClr val="7030A0"/>
              </a:solidFill>
              <a:effectLst>
                <a:glow rad="228600">
                  <a:srgbClr val="005C22">
                    <a:satMod val="175000"/>
                    <a:alpha val="40000"/>
                  </a:srgbClr>
                </a:glow>
              </a:effectLst>
              <a:uLnTx/>
              <a:uFillTx/>
              <a:latin typeface="SVN-Poky's" panose="020B0606040200020203" pitchFamily="34" charset="0"/>
              <a:ea typeface="+mn-ea"/>
              <a:cs typeface="+mn-cs"/>
            </a:endParaRPr>
          </a:p>
        </p:txBody>
      </p:sp>
    </p:spTree>
    <p:extLst>
      <p:ext uri="{BB962C8B-B14F-4D97-AF65-F5344CB8AC3E}">
        <p14:creationId xmlns:p14="http://schemas.microsoft.com/office/powerpoint/2010/main" val="3120926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1000"/>
                                        <p:tgtEl>
                                          <p:spTgt spid="2"/>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anim calcmode="lin" valueType="num">
                                      <p:cBhvr>
                                        <p:cTn id="18" dur="500" fill="hold"/>
                                        <p:tgtEl>
                                          <p:spTgt spid="19"/>
                                        </p:tgtEl>
                                        <p:attrNameLst>
                                          <p:attrName>ppt_x</p:attrName>
                                        </p:attrNameLst>
                                      </p:cBhvr>
                                      <p:tavLst>
                                        <p:tav tm="0">
                                          <p:val>
                                            <p:strVal val="#ppt_x"/>
                                          </p:val>
                                        </p:tav>
                                        <p:tav tm="100000">
                                          <p:val>
                                            <p:strVal val="#ppt_x"/>
                                          </p:val>
                                        </p:tav>
                                      </p:tavLst>
                                    </p:anim>
                                    <p:anim calcmode="lin" valueType="num">
                                      <p:cBhvr>
                                        <p:cTn id="19" dur="500" fill="hold"/>
                                        <p:tgtEl>
                                          <p:spTgt spid="1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anim calcmode="lin" valueType="num">
                                      <p:cBhvr>
                                        <p:cTn id="24" dur="500" fill="hold"/>
                                        <p:tgtEl>
                                          <p:spTgt spid="20"/>
                                        </p:tgtEl>
                                        <p:attrNameLst>
                                          <p:attrName>ppt_x</p:attrName>
                                        </p:attrNameLst>
                                      </p:cBhvr>
                                      <p:tavLst>
                                        <p:tav tm="0">
                                          <p:val>
                                            <p:strVal val="#ppt_x"/>
                                          </p:val>
                                        </p:tav>
                                        <p:tav tm="100000">
                                          <p:val>
                                            <p:strVal val="#ppt_x"/>
                                          </p:val>
                                        </p:tav>
                                      </p:tavLst>
                                    </p:anim>
                                    <p:anim calcmode="lin" valueType="num">
                                      <p:cBhvr>
                                        <p:cTn id="25" dur="500" fill="hold"/>
                                        <p:tgtEl>
                                          <p:spTgt spid="20"/>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anim calcmode="lin" valueType="num">
                                      <p:cBhvr>
                                        <p:cTn id="30" dur="500" fill="hold"/>
                                        <p:tgtEl>
                                          <p:spTgt spid="21"/>
                                        </p:tgtEl>
                                        <p:attrNameLst>
                                          <p:attrName>ppt_x</p:attrName>
                                        </p:attrNameLst>
                                      </p:cBhvr>
                                      <p:tavLst>
                                        <p:tav tm="0">
                                          <p:val>
                                            <p:strVal val="#ppt_x"/>
                                          </p:val>
                                        </p:tav>
                                        <p:tav tm="100000">
                                          <p:val>
                                            <p:strVal val="#ppt_x"/>
                                          </p:val>
                                        </p:tav>
                                      </p:tavLst>
                                    </p:anim>
                                    <p:anim calcmode="lin" valueType="num">
                                      <p:cBhvr>
                                        <p:cTn id="31" dur="500" fill="hold"/>
                                        <p:tgtEl>
                                          <p:spTgt spid="21"/>
                                        </p:tgtEl>
                                        <p:attrNameLst>
                                          <p:attrName>ppt_y</p:attrName>
                                        </p:attrNameLst>
                                      </p:cBhvr>
                                      <p:tavLst>
                                        <p:tav tm="0">
                                          <p:val>
                                            <p:strVal val="#ppt_y+.1"/>
                                          </p:val>
                                        </p:tav>
                                        <p:tav tm="100000">
                                          <p:val>
                                            <p:strVal val="#ppt_y"/>
                                          </p:val>
                                        </p:tav>
                                      </p:tavLst>
                                    </p:anim>
                                  </p:childTnLst>
                                </p:cTn>
                              </p:par>
                            </p:childTnLst>
                          </p:cTn>
                        </p:par>
                        <p:par>
                          <p:cTn id="32" fill="hold">
                            <p:stCondLst>
                              <p:cond delay="3500"/>
                            </p:stCondLst>
                            <p:childTnLst>
                              <p:par>
                                <p:cTn id="33" presetID="42" presetClass="entr" presetSubtype="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anim calcmode="lin" valueType="num">
                                      <p:cBhvr>
                                        <p:cTn id="36" dur="500" fill="hold"/>
                                        <p:tgtEl>
                                          <p:spTgt spid="22"/>
                                        </p:tgtEl>
                                        <p:attrNameLst>
                                          <p:attrName>ppt_x</p:attrName>
                                        </p:attrNameLst>
                                      </p:cBhvr>
                                      <p:tavLst>
                                        <p:tav tm="0">
                                          <p:val>
                                            <p:strVal val="#ppt_x"/>
                                          </p:val>
                                        </p:tav>
                                        <p:tav tm="100000">
                                          <p:val>
                                            <p:strVal val="#ppt_x"/>
                                          </p:val>
                                        </p:tav>
                                      </p:tavLst>
                                    </p:anim>
                                    <p:anim calcmode="lin" valueType="num">
                                      <p:cBhvr>
                                        <p:cTn id="37"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1270" y="1905"/>
            <a:ext cx="12195175" cy="6854190"/>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5910" y="3680642"/>
            <a:ext cx="2654139" cy="2887034"/>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85193" y="675079"/>
            <a:ext cx="9355846" cy="5701665"/>
          </a:xfrm>
          <a:prstGeom prst="rect">
            <a:avLst/>
          </a:prstGeom>
        </p:spPr>
      </p:pic>
      <p:sp>
        <p:nvSpPr>
          <p:cNvPr id="10" name="Text Box 8">
            <a:extLst>
              <a:ext uri="{FF2B5EF4-FFF2-40B4-BE49-F238E27FC236}">
                <a16:creationId xmlns:a16="http://schemas.microsoft.com/office/drawing/2014/main" id="{135B4C1C-3F48-4169-B66F-A606C274D410}"/>
              </a:ext>
            </a:extLst>
          </p:cNvPr>
          <p:cNvSpPr txBox="1">
            <a:spLocks noChangeArrowheads="1"/>
          </p:cNvSpPr>
          <p:nvPr/>
        </p:nvSpPr>
        <p:spPr bwMode="auto">
          <a:xfrm>
            <a:off x="4402325" y="3046863"/>
            <a:ext cx="4685162" cy="2062103"/>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ct val="50000"/>
              </a:spcBef>
            </a:pP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Hải</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Phòng</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với</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điều</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kiện</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thuận</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lợi</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đã</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trở</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thành</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trung</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tâm</a:t>
            </a:r>
            <a:r>
              <a:rPr lang="en-US" altLang="en-US" sz="3200" b="1" dirty="0">
                <a:solidFill>
                  <a:srgbClr val="C30F0F"/>
                </a:solidFill>
                <a:latin typeface="UVN Bach Dang Nang" panose="02070803090706020303" pitchFamily="18" charset="0"/>
              </a:rPr>
              <a:t> du </a:t>
            </a:r>
            <a:r>
              <a:rPr lang="en-US" altLang="en-US" sz="3200" b="1" dirty="0" err="1">
                <a:solidFill>
                  <a:srgbClr val="C30F0F"/>
                </a:solidFill>
                <a:latin typeface="UVN Bach Dang Nang" panose="02070803090706020303" pitchFamily="18" charset="0"/>
              </a:rPr>
              <a:t>lịch</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lớn</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của</a:t>
            </a:r>
            <a:r>
              <a:rPr lang="en-US" altLang="en-US" sz="3200" b="1" dirty="0">
                <a:solidFill>
                  <a:srgbClr val="C30F0F"/>
                </a:solidFill>
                <a:latin typeface="UVN Bach Dang Nang" panose="02070803090706020303" pitchFamily="18" charset="0"/>
              </a:rPr>
              <a:t> </a:t>
            </a:r>
            <a:r>
              <a:rPr lang="en-US" altLang="en-US" sz="3200" b="1" dirty="0" err="1">
                <a:solidFill>
                  <a:srgbClr val="C30F0F"/>
                </a:solidFill>
                <a:latin typeface="UVN Bach Dang Nang" panose="02070803090706020303" pitchFamily="18" charset="0"/>
              </a:rPr>
              <a:t>nước</a:t>
            </a:r>
            <a:r>
              <a:rPr lang="en-US" altLang="en-US" sz="3200" b="1" dirty="0">
                <a:solidFill>
                  <a:srgbClr val="C30F0F"/>
                </a:solidFill>
                <a:latin typeface="UVN Bach Dang Nang" panose="02070803090706020303" pitchFamily="18" charset="0"/>
              </a:rPr>
              <a:t> ta.</a:t>
            </a:r>
          </a:p>
        </p:txBody>
      </p:sp>
      <p:pic>
        <p:nvPicPr>
          <p:cNvPr id="11" name="图片 6">
            <a:extLst>
              <a:ext uri="{FF2B5EF4-FFF2-40B4-BE49-F238E27FC236}">
                <a16:creationId xmlns:a16="http://schemas.microsoft.com/office/drawing/2014/main" id="{38DB5C15-19BD-473E-8127-9F225F17D5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617" y="163286"/>
            <a:ext cx="4509527" cy="2184898"/>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 presetClass="entr" presetSubtype="4" fill="hold" grpId="0" nodeType="after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childTnLst>
                          </p:cTn>
                        </p:par>
                        <p:par>
                          <p:cTn id="17" fill="hold">
                            <p:stCondLst>
                              <p:cond delay="4500"/>
                            </p:stCondLst>
                            <p:childTnLst>
                              <p:par>
                                <p:cTn id="18" presetID="14" presetClass="entr" presetSubtype="1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childTnLst>
                          </p:cTn>
                        </p:par>
                        <p:par>
                          <p:cTn id="21" fill="hold">
                            <p:stCondLst>
                              <p:cond delay="5000"/>
                            </p:stCondLst>
                            <p:childTnLst>
                              <p:par>
                                <p:cTn id="22" presetID="53" presetClass="entr" presetSubtype="16"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childTnLst>
                          </p:cTn>
                        </p:par>
                        <p:par>
                          <p:cTn id="27" fill="hold">
                            <p:stCondLst>
                              <p:cond delay="5500"/>
                            </p:stCondLst>
                            <p:childTnLst>
                              <p:par>
                                <p:cTn id="28" presetID="42" presetClass="entr" presetSubtype="0"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bldLvl="0" animBg="1"/>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cstate="print"/>
          <a:stretch>
            <a:fillRect/>
          </a:stretch>
        </p:blipFill>
        <p:spPr>
          <a:xfrm>
            <a:off x="106" y="-297"/>
            <a:ext cx="12193057" cy="6858594"/>
          </a:xfrm>
          <a:prstGeom prst="rect">
            <a:avLst/>
          </a:prstGeom>
        </p:spPr>
      </p:pic>
      <p:pic>
        <p:nvPicPr>
          <p:cNvPr id="6" name="Picture 5" descr="A picture containing text, nature&#10;&#10;Description automatically generated">
            <a:extLst>
              <a:ext uri="{FF2B5EF4-FFF2-40B4-BE49-F238E27FC236}">
                <a16:creationId xmlns:a16="http://schemas.microsoft.com/office/drawing/2014/main" id="{F0EF3E03-C238-46BF-B0B6-FB03A6338DEC}"/>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b="8467"/>
          <a:stretch/>
        </p:blipFill>
        <p:spPr>
          <a:xfrm>
            <a:off x="409432" y="289097"/>
            <a:ext cx="11368585" cy="6186457"/>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Freeform 34"/>
          <p:cNvSpPr>
            <a:spLocks noEditPoints="1"/>
          </p:cNvSpPr>
          <p:nvPr/>
        </p:nvSpPr>
        <p:spPr bwMode="auto">
          <a:xfrm flipH="1">
            <a:off x="1217259" y="2387940"/>
            <a:ext cx="585223" cy="379444"/>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grpSp>
        <p:nvGrpSpPr>
          <p:cNvPr id="4" name="组合 3"/>
          <p:cNvGrpSpPr/>
          <p:nvPr/>
        </p:nvGrpSpPr>
        <p:grpSpPr>
          <a:xfrm>
            <a:off x="1955165" y="5055235"/>
            <a:ext cx="7778115" cy="572770"/>
            <a:chOff x="2453503" y="5381090"/>
            <a:chExt cx="6965448" cy="503056"/>
          </a:xfrm>
        </p:grpSpPr>
        <p:sp>
          <p:nvSpPr>
            <p:cNvPr id="98"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99" name="任意多边形 98"/>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99"/>
            <p:cNvSpPr/>
            <p:nvPr/>
          </p:nvSpPr>
          <p:spPr>
            <a:xfrm>
              <a:off x="2453503" y="5467647"/>
              <a:ext cx="988875" cy="416499"/>
            </a:xfrm>
            <a:custGeom>
              <a:avLst/>
              <a:gdLst>
                <a:gd name="connsiteX0" fmla="*/ 755361 w 755361"/>
                <a:gd name="connsiteY0" fmla="*/ 383586 h 416878"/>
                <a:gd name="connsiteX1" fmla="*/ 1599 w 755361"/>
                <a:gd name="connsiteY1" fmla="*/ 383586 h 416878"/>
                <a:gd name="connsiteX2" fmla="*/ 557653 w 755361"/>
                <a:gd name="connsiteY2" fmla="*/ 37597 h 416878"/>
                <a:gd name="connsiteX3" fmla="*/ 619437 w 755361"/>
                <a:gd name="connsiteY3" fmla="*/ 25240 h 416878"/>
                <a:gd name="connsiteX0-1" fmla="*/ 754492 w 754492"/>
                <a:gd name="connsiteY0-2" fmla="*/ 358346 h 392510"/>
                <a:gd name="connsiteX1-3" fmla="*/ 730 w 754492"/>
                <a:gd name="connsiteY1-4" fmla="*/ 358346 h 392510"/>
                <a:gd name="connsiteX2-5" fmla="*/ 618568 w 754492"/>
                <a:gd name="connsiteY2-6" fmla="*/ 0 h 392510"/>
                <a:gd name="connsiteX0-7" fmla="*/ 1458409 w 1458409"/>
                <a:gd name="connsiteY0-8" fmla="*/ 358346 h 379568"/>
                <a:gd name="connsiteX1-9" fmla="*/ 312 w 1458409"/>
                <a:gd name="connsiteY1-10" fmla="*/ 333633 h 379568"/>
                <a:gd name="connsiteX2-11" fmla="*/ 1322485 w 1458409"/>
                <a:gd name="connsiteY2-12" fmla="*/ 0 h 379568"/>
                <a:gd name="connsiteX0-13" fmla="*/ 1483885 w 1483885"/>
                <a:gd name="connsiteY0-14" fmla="*/ 457200 h 484234"/>
                <a:gd name="connsiteX1-15" fmla="*/ 25788 w 1483885"/>
                <a:gd name="connsiteY1-16" fmla="*/ 432487 h 484234"/>
                <a:gd name="connsiteX2-17" fmla="*/ 569485 w 1483885"/>
                <a:gd name="connsiteY2-18" fmla="*/ 0 h 484234"/>
                <a:gd name="connsiteX0-19" fmla="*/ 1475175 w 1475175"/>
                <a:gd name="connsiteY0-20" fmla="*/ 469557 h 497359"/>
                <a:gd name="connsiteX1-21" fmla="*/ 17078 w 1475175"/>
                <a:gd name="connsiteY1-22" fmla="*/ 444844 h 497359"/>
                <a:gd name="connsiteX2-23" fmla="*/ 684342 w 1475175"/>
                <a:gd name="connsiteY2-24" fmla="*/ 0 h 497359"/>
                <a:gd name="connsiteX0-25" fmla="*/ 1482176 w 1482176"/>
                <a:gd name="connsiteY0-26" fmla="*/ 469557 h 497359"/>
                <a:gd name="connsiteX1-27" fmla="*/ 24079 w 1482176"/>
                <a:gd name="connsiteY1-28" fmla="*/ 444844 h 497359"/>
                <a:gd name="connsiteX2-29" fmla="*/ 691343 w 1482176"/>
                <a:gd name="connsiteY2-30" fmla="*/ 0 h 497359"/>
                <a:gd name="connsiteX0-31" fmla="*/ 1496003 w 1496003"/>
                <a:gd name="connsiteY0-32" fmla="*/ 383060 h 405670"/>
                <a:gd name="connsiteX1-33" fmla="*/ 37906 w 1496003"/>
                <a:gd name="connsiteY1-34" fmla="*/ 358347 h 405670"/>
                <a:gd name="connsiteX2-35" fmla="*/ 581603 w 1496003"/>
                <a:gd name="connsiteY2-36" fmla="*/ 0 h 405670"/>
                <a:gd name="connsiteX0-37" fmla="*/ 1498863 w 1498863"/>
                <a:gd name="connsiteY0-38" fmla="*/ 383060 h 405670"/>
                <a:gd name="connsiteX1-39" fmla="*/ 40766 w 1498863"/>
                <a:gd name="connsiteY1-40" fmla="*/ 358347 h 405670"/>
                <a:gd name="connsiteX2-41" fmla="*/ 584463 w 1498863"/>
                <a:gd name="connsiteY2-42" fmla="*/ 0 h 405670"/>
                <a:gd name="connsiteX0-43" fmla="*/ 1473706 w 1473706"/>
                <a:gd name="connsiteY0-44" fmla="*/ 383060 h 440354"/>
                <a:gd name="connsiteX1-45" fmla="*/ 15609 w 1473706"/>
                <a:gd name="connsiteY1-46" fmla="*/ 358347 h 440354"/>
                <a:gd name="connsiteX2-47" fmla="*/ 559306 w 1473706"/>
                <a:gd name="connsiteY2-48" fmla="*/ 0 h 440354"/>
                <a:gd name="connsiteX0-49" fmla="*/ 1682620 w 1682620"/>
                <a:gd name="connsiteY0-50" fmla="*/ 383060 h 405670"/>
                <a:gd name="connsiteX1-51" fmla="*/ 51528 w 1682620"/>
                <a:gd name="connsiteY1-52" fmla="*/ 358347 h 405670"/>
                <a:gd name="connsiteX2-53" fmla="*/ 595225 w 1682620"/>
                <a:gd name="connsiteY2-54" fmla="*/ 0 h 405670"/>
                <a:gd name="connsiteX0-55" fmla="*/ 1653020 w 1653020"/>
                <a:gd name="connsiteY0-56" fmla="*/ 320540 h 339742"/>
                <a:gd name="connsiteX1-57" fmla="*/ 21928 w 1653020"/>
                <a:gd name="connsiteY1-58" fmla="*/ 295827 h 339742"/>
                <a:gd name="connsiteX2-59" fmla="*/ 825980 w 1653020"/>
                <a:gd name="connsiteY2-60" fmla="*/ 0 h 339742"/>
                <a:gd name="connsiteX0-61" fmla="*/ 1717144 w 1717144"/>
                <a:gd name="connsiteY0-62" fmla="*/ 381397 h 403200"/>
                <a:gd name="connsiteX1-63" fmla="*/ 86052 w 1717144"/>
                <a:gd name="connsiteY1-64" fmla="*/ 356684 h 403200"/>
                <a:gd name="connsiteX2-65" fmla="*/ 296123 w 1717144"/>
                <a:gd name="connsiteY2-66" fmla="*/ 12588 h 403200"/>
                <a:gd name="connsiteX3-67" fmla="*/ 890104 w 1717144"/>
                <a:gd name="connsiteY3-68" fmla="*/ 60857 h 403200"/>
                <a:gd name="connsiteX0-69" fmla="*/ 1717144 w 1717144"/>
                <a:gd name="connsiteY0-70" fmla="*/ 376649 h 398452"/>
                <a:gd name="connsiteX1-71" fmla="*/ 86052 w 1717144"/>
                <a:gd name="connsiteY1-72" fmla="*/ 351936 h 398452"/>
                <a:gd name="connsiteX2-73" fmla="*/ 296123 w 1717144"/>
                <a:gd name="connsiteY2-74" fmla="*/ 7840 h 398452"/>
                <a:gd name="connsiteX3-75" fmla="*/ 651445 w 1717144"/>
                <a:gd name="connsiteY3-76" fmla="*/ 143636 h 398452"/>
                <a:gd name="connsiteX0-77" fmla="*/ 1717144 w 1717144"/>
                <a:gd name="connsiteY0-78" fmla="*/ 384043 h 405846"/>
                <a:gd name="connsiteX1-79" fmla="*/ 86052 w 1717144"/>
                <a:gd name="connsiteY1-80" fmla="*/ 359330 h 405846"/>
                <a:gd name="connsiteX2-81" fmla="*/ 296123 w 1717144"/>
                <a:gd name="connsiteY2-82" fmla="*/ 15234 h 405846"/>
                <a:gd name="connsiteX3-83" fmla="*/ 1237241 w 1717144"/>
                <a:gd name="connsiteY3-84" fmla="*/ 38495 h 405846"/>
                <a:gd name="connsiteX0-85" fmla="*/ 1717144 w 1717144"/>
                <a:gd name="connsiteY0-86" fmla="*/ 377444 h 399247"/>
                <a:gd name="connsiteX1-87" fmla="*/ 86052 w 1717144"/>
                <a:gd name="connsiteY1-88" fmla="*/ 352731 h 399247"/>
                <a:gd name="connsiteX2-89" fmla="*/ 296123 w 1717144"/>
                <a:gd name="connsiteY2-90" fmla="*/ 8635 h 399247"/>
                <a:gd name="connsiteX3-91" fmla="*/ 1237241 w 1717144"/>
                <a:gd name="connsiteY3-92" fmla="*/ 31896 h 399247"/>
                <a:gd name="connsiteX0-93" fmla="*/ 1717144 w 1717144"/>
                <a:gd name="connsiteY0-94" fmla="*/ 416694 h 438497"/>
                <a:gd name="connsiteX1-95" fmla="*/ 86052 w 1717144"/>
                <a:gd name="connsiteY1-96" fmla="*/ 391981 h 438497"/>
                <a:gd name="connsiteX2-97" fmla="*/ 296123 w 1717144"/>
                <a:gd name="connsiteY2-98" fmla="*/ 47885 h 438497"/>
                <a:gd name="connsiteX3-99" fmla="*/ 1237241 w 1717144"/>
                <a:gd name="connsiteY3-100" fmla="*/ 71146 h 438497"/>
                <a:gd name="connsiteX0-101" fmla="*/ 1717144 w 1717144"/>
                <a:gd name="connsiteY0-102" fmla="*/ 385519 h 407322"/>
                <a:gd name="connsiteX1-103" fmla="*/ 86052 w 1717144"/>
                <a:gd name="connsiteY1-104" fmla="*/ 360806 h 407322"/>
                <a:gd name="connsiteX2-105" fmla="*/ 296123 w 1717144"/>
                <a:gd name="connsiteY2-106" fmla="*/ 16710 h 407322"/>
                <a:gd name="connsiteX3-107" fmla="*/ 751724 w 1717144"/>
                <a:gd name="connsiteY3-108" fmla="*/ 141722 h 407322"/>
                <a:gd name="connsiteX0-109" fmla="*/ 1717144 w 1717144"/>
                <a:gd name="connsiteY0-110" fmla="*/ 385132 h 406935"/>
                <a:gd name="connsiteX1-111" fmla="*/ 86052 w 1717144"/>
                <a:gd name="connsiteY1-112" fmla="*/ 360419 h 406935"/>
                <a:gd name="connsiteX2-113" fmla="*/ 296123 w 1717144"/>
                <a:gd name="connsiteY2-114" fmla="*/ 16323 h 406935"/>
                <a:gd name="connsiteX3-115" fmla="*/ 751724 w 1717144"/>
                <a:gd name="connsiteY3-116" fmla="*/ 141335 h 406935"/>
                <a:gd name="connsiteX0-117" fmla="*/ 1717144 w 1717144"/>
                <a:gd name="connsiteY0-118" fmla="*/ 402465 h 424268"/>
                <a:gd name="connsiteX1-119" fmla="*/ 86052 w 1717144"/>
                <a:gd name="connsiteY1-120" fmla="*/ 377752 h 424268"/>
                <a:gd name="connsiteX2-121" fmla="*/ 296123 w 1717144"/>
                <a:gd name="connsiteY2-122" fmla="*/ 33656 h 424268"/>
                <a:gd name="connsiteX3-123" fmla="*/ 751724 w 1717144"/>
                <a:gd name="connsiteY3-124" fmla="*/ 158668 h 424268"/>
                <a:gd name="connsiteX0-125" fmla="*/ 1703068 w 1703068"/>
                <a:gd name="connsiteY0-126" fmla="*/ 402465 h 433569"/>
                <a:gd name="connsiteX1-127" fmla="*/ 71976 w 1703068"/>
                <a:gd name="connsiteY1-128" fmla="*/ 377752 h 433569"/>
                <a:gd name="connsiteX2-129" fmla="*/ 282047 w 1703068"/>
                <a:gd name="connsiteY2-130" fmla="*/ 33656 h 433569"/>
                <a:gd name="connsiteX3-131" fmla="*/ 737648 w 1703068"/>
                <a:gd name="connsiteY3-132" fmla="*/ 158668 h 433569"/>
                <a:gd name="connsiteX0-133" fmla="*/ 1703068 w 1703068"/>
                <a:gd name="connsiteY0-134" fmla="*/ 402465 h 433569"/>
                <a:gd name="connsiteX1-135" fmla="*/ 71976 w 1703068"/>
                <a:gd name="connsiteY1-136" fmla="*/ 377752 h 433569"/>
                <a:gd name="connsiteX2-137" fmla="*/ 282047 w 1703068"/>
                <a:gd name="connsiteY2-138" fmla="*/ 33656 h 433569"/>
                <a:gd name="connsiteX3-139" fmla="*/ 737648 w 1703068"/>
                <a:gd name="connsiteY3-140" fmla="*/ 158668 h 433569"/>
                <a:gd name="connsiteX0-141" fmla="*/ 1736283 w 1736283"/>
                <a:gd name="connsiteY0-142" fmla="*/ 399831 h 421458"/>
                <a:gd name="connsiteX1-143" fmla="*/ 105191 w 1736283"/>
                <a:gd name="connsiteY1-144" fmla="*/ 375118 h 421458"/>
                <a:gd name="connsiteX2-145" fmla="*/ 243539 w 1736283"/>
                <a:gd name="connsiteY2-146" fmla="*/ 34201 h 421458"/>
                <a:gd name="connsiteX3-147" fmla="*/ 770863 w 1736283"/>
                <a:gd name="connsiteY3-148" fmla="*/ 156034 h 421458"/>
              </a:gdLst>
              <a:ahLst/>
              <a:cxnLst>
                <a:cxn ang="0">
                  <a:pos x="connsiteX0-141" y="connsiteY0-142"/>
                </a:cxn>
                <a:cxn ang="0">
                  <a:pos x="connsiteX1-143" y="connsiteY1-144"/>
                </a:cxn>
                <a:cxn ang="0">
                  <a:pos x="connsiteX2-145" y="connsiteY2-146"/>
                </a:cxn>
                <a:cxn ang="0">
                  <a:pos x="connsiteX3-147" y="connsiteY3-148"/>
                </a:cxn>
              </a:cxnLst>
              <a:rect l="l" t="t" r="r" b="b"/>
              <a:pathLst>
                <a:path w="1736283" h="421458">
                  <a:moveTo>
                    <a:pt x="1736283" y="399831"/>
                  </a:moveTo>
                  <a:cubicBezTo>
                    <a:pt x="1375877" y="428663"/>
                    <a:pt x="353982" y="436056"/>
                    <a:pt x="105191" y="375118"/>
                  </a:cubicBezTo>
                  <a:cubicBezTo>
                    <a:pt x="-143600" y="314180"/>
                    <a:pt x="109530" y="83505"/>
                    <a:pt x="243539" y="34201"/>
                  </a:cubicBezTo>
                  <a:cubicBezTo>
                    <a:pt x="438239" y="-56438"/>
                    <a:pt x="1137030" y="50085"/>
                    <a:pt x="770863" y="156034"/>
                  </a:cubicBez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任意多边形 4"/>
          <p:cNvSpPr/>
          <p:nvPr/>
        </p:nvSpPr>
        <p:spPr>
          <a:xfrm>
            <a:off x="2045516" y="2636816"/>
            <a:ext cx="466974" cy="800526"/>
          </a:xfrm>
          <a:custGeom>
            <a:avLst/>
            <a:gdLst>
              <a:gd name="connsiteX0" fmla="*/ 0 w 786063"/>
              <a:gd name="connsiteY0" fmla="*/ 0 h 1347536"/>
              <a:gd name="connsiteX1" fmla="*/ 513347 w 786063"/>
              <a:gd name="connsiteY1" fmla="*/ 401052 h 1347536"/>
              <a:gd name="connsiteX2" fmla="*/ 336884 w 786063"/>
              <a:gd name="connsiteY2" fmla="*/ 1155031 h 1347536"/>
              <a:gd name="connsiteX3" fmla="*/ 786063 w 786063"/>
              <a:gd name="connsiteY3" fmla="*/ 1347536 h 1347536"/>
            </a:gdLst>
            <a:ahLst/>
            <a:cxnLst>
              <a:cxn ang="0">
                <a:pos x="connsiteX0" y="connsiteY0"/>
              </a:cxn>
              <a:cxn ang="0">
                <a:pos x="connsiteX1" y="connsiteY1"/>
              </a:cxn>
              <a:cxn ang="0">
                <a:pos x="connsiteX2" y="connsiteY2"/>
              </a:cxn>
              <a:cxn ang="0">
                <a:pos x="connsiteX3" y="connsiteY3"/>
              </a:cxn>
            </a:cxnLst>
            <a:rect l="l" t="t" r="r" b="b"/>
            <a:pathLst>
              <a:path w="786063" h="1347536">
                <a:moveTo>
                  <a:pt x="0" y="0"/>
                </a:moveTo>
                <a:cubicBezTo>
                  <a:pt x="228600" y="104273"/>
                  <a:pt x="457200" y="208547"/>
                  <a:pt x="513347" y="401052"/>
                </a:cubicBezTo>
                <a:cubicBezTo>
                  <a:pt x="569494" y="593557"/>
                  <a:pt x="291431" y="997284"/>
                  <a:pt x="336884" y="1155031"/>
                </a:cubicBezTo>
                <a:cubicBezTo>
                  <a:pt x="382337" y="1312778"/>
                  <a:pt x="584200" y="1330157"/>
                  <a:pt x="786063" y="1347536"/>
                </a:cubicBezTo>
              </a:path>
            </a:pathLst>
          </a:custGeom>
          <a:noFill/>
          <a:ln w="25400" cap="rnd">
            <a:solidFill>
              <a:srgbClr val="1E5AA4"/>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组合 36"/>
          <p:cNvGrpSpPr/>
          <p:nvPr/>
        </p:nvGrpSpPr>
        <p:grpSpPr>
          <a:xfrm>
            <a:off x="917594" y="-113038"/>
            <a:ext cx="4282905" cy="3863461"/>
            <a:chOff x="4427538" y="954088"/>
            <a:chExt cx="3333750" cy="3729038"/>
          </a:xfrm>
        </p:grpSpPr>
        <p:sp>
          <p:nvSpPr>
            <p:cNvPr id="46"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7"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1"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0"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1"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2"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6"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0"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1E5AA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39" name="Freeform 6"/>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2"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3"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4"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8"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9"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3"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4"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5"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6"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7"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72"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95" name="文本框 94"/>
          <p:cNvSpPr txBox="1"/>
          <p:nvPr/>
        </p:nvSpPr>
        <p:spPr>
          <a:xfrm flipH="1">
            <a:off x="1840670" y="1206877"/>
            <a:ext cx="2264799" cy="646331"/>
          </a:xfrm>
          <a:prstGeom prst="rect">
            <a:avLst/>
          </a:prstGeom>
          <a:noFill/>
        </p:spPr>
        <p:txBody>
          <a:bodyPr wrap="square" rtlCol="0">
            <a:spAutoFit/>
          </a:bodyPr>
          <a:lstStyle/>
          <a:p>
            <a:pPr algn="ctr"/>
            <a:r>
              <a:rPr lang="en-US" altLang="zh-CN" sz="3600" b="1" spc="300" dirty="0" err="1">
                <a:solidFill>
                  <a:schemeClr val="bg1"/>
                </a:solidFill>
                <a:latin typeface="UVN Bach Dang Nang" panose="02070803090706020303" pitchFamily="18" charset="0"/>
                <a:ea typeface="微软雅黑" panose="020B0503020204020204" charset="-122"/>
              </a:rPr>
              <a:t>Ghi</a:t>
            </a:r>
            <a:r>
              <a:rPr lang="en-US" altLang="zh-CN" sz="3600" b="1" spc="300" dirty="0">
                <a:solidFill>
                  <a:schemeClr val="bg1"/>
                </a:solidFill>
                <a:latin typeface="UVN Bach Dang Nang" panose="02070803090706020303" pitchFamily="18" charset="0"/>
                <a:ea typeface="微软雅黑" panose="020B0503020204020204" charset="-122"/>
              </a:rPr>
              <a:t> </a:t>
            </a:r>
            <a:r>
              <a:rPr lang="en-US" altLang="zh-CN" sz="3600" b="1" spc="300" dirty="0" err="1">
                <a:solidFill>
                  <a:schemeClr val="bg1"/>
                </a:solidFill>
                <a:latin typeface="UVN Bach Dang Nang" panose="02070803090706020303" pitchFamily="18" charset="0"/>
                <a:ea typeface="微软雅黑" panose="020B0503020204020204" charset="-122"/>
              </a:rPr>
              <a:t>nhớ</a:t>
            </a:r>
            <a:endParaRPr lang="en-US" altLang="zh-CN" sz="3600" b="1" spc="300" dirty="0">
              <a:solidFill>
                <a:schemeClr val="bg1"/>
              </a:solidFill>
              <a:latin typeface="UVN Bach Dang Nang" panose="02070803090706020303" pitchFamily="18" charset="0"/>
              <a:ea typeface="微软雅黑" panose="020B0503020204020204" charset="-122"/>
            </a:endParaRPr>
          </a:p>
        </p:txBody>
      </p:sp>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0370" y="4330066"/>
            <a:ext cx="2883159" cy="2528569"/>
          </a:xfrm>
          <a:prstGeom prst="rect">
            <a:avLst/>
          </a:prstGeom>
        </p:spPr>
      </p:pic>
      <p:pic>
        <p:nvPicPr>
          <p:cNvPr id="10" name="图片 9"/>
          <p:cNvPicPr>
            <a:picLocks noChangeAspect="1"/>
          </p:cNvPicPr>
          <p:nvPr/>
        </p:nvPicPr>
        <p:blipFill>
          <a:blip r:embed="rId6" cstate="print"/>
          <a:stretch>
            <a:fillRect/>
          </a:stretch>
        </p:blipFill>
        <p:spPr>
          <a:xfrm>
            <a:off x="10323189" y="532844"/>
            <a:ext cx="1183107" cy="1213530"/>
          </a:xfrm>
          <a:prstGeom prst="rect">
            <a:avLst/>
          </a:prstGeom>
        </p:spPr>
      </p:pic>
      <p:pic>
        <p:nvPicPr>
          <p:cNvPr id="11" name="图片 10"/>
          <p:cNvPicPr>
            <a:picLocks noChangeAspect="1"/>
          </p:cNvPicPr>
          <p:nvPr/>
        </p:nvPicPr>
        <p:blipFill>
          <a:blip r:embed="rId7" cstate="print"/>
          <a:stretch>
            <a:fillRect/>
          </a:stretch>
        </p:blipFill>
        <p:spPr>
          <a:xfrm>
            <a:off x="9555424" y="854098"/>
            <a:ext cx="1417375" cy="948393"/>
          </a:xfrm>
          <a:prstGeom prst="rect">
            <a:avLst/>
          </a:prstGeom>
        </p:spPr>
      </p:pic>
      <p:pic>
        <p:nvPicPr>
          <p:cNvPr id="12" name="图片 11"/>
          <p:cNvPicPr>
            <a:picLocks noChangeAspect="1"/>
          </p:cNvPicPr>
          <p:nvPr/>
        </p:nvPicPr>
        <p:blipFill>
          <a:blip r:embed="rId8" cstate="print"/>
          <a:stretch>
            <a:fillRect/>
          </a:stretch>
        </p:blipFill>
        <p:spPr>
          <a:xfrm>
            <a:off x="560001" y="1372226"/>
            <a:ext cx="1174422" cy="783333"/>
          </a:xfrm>
          <a:prstGeom prst="rect">
            <a:avLst/>
          </a:prstGeom>
        </p:spPr>
      </p:pic>
      <p:pic>
        <p:nvPicPr>
          <p:cNvPr id="69" name="图片 1">
            <a:extLst>
              <a:ext uri="{FF2B5EF4-FFF2-40B4-BE49-F238E27FC236}">
                <a16:creationId xmlns:a16="http://schemas.microsoft.com/office/drawing/2014/main" id="{C0270EF1-81EF-46C7-A254-7A4ABE6D982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8047" y="3509859"/>
            <a:ext cx="2383799" cy="2512653"/>
          </a:xfrm>
          <a:prstGeom prst="rect">
            <a:avLst/>
          </a:prstGeom>
        </p:spPr>
      </p:pic>
      <p:pic>
        <p:nvPicPr>
          <p:cNvPr id="78" name="图片 13">
            <a:extLst>
              <a:ext uri="{FF2B5EF4-FFF2-40B4-BE49-F238E27FC236}">
                <a16:creationId xmlns:a16="http://schemas.microsoft.com/office/drawing/2014/main" id="{71F68750-0FE4-4EC0-87B3-246414F6C6D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59413" y="1689017"/>
            <a:ext cx="8065827" cy="5004471"/>
          </a:xfrm>
          <a:prstGeom prst="rect">
            <a:avLst/>
          </a:prstGeom>
        </p:spPr>
      </p:pic>
      <p:sp>
        <p:nvSpPr>
          <p:cNvPr id="79" name="Text Box 7">
            <a:extLst>
              <a:ext uri="{FF2B5EF4-FFF2-40B4-BE49-F238E27FC236}">
                <a16:creationId xmlns:a16="http://schemas.microsoft.com/office/drawing/2014/main" id="{B3DD0D18-11B7-429E-BEAB-208C0998BAFF}"/>
              </a:ext>
            </a:extLst>
          </p:cNvPr>
          <p:cNvSpPr txBox="1">
            <a:spLocks noChangeArrowheads="1"/>
          </p:cNvSpPr>
          <p:nvPr/>
        </p:nvSpPr>
        <p:spPr bwMode="auto">
          <a:xfrm>
            <a:off x="3909806" y="3286125"/>
            <a:ext cx="6580290" cy="1815882"/>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ct val="50000"/>
              </a:spcBef>
            </a:pP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Hải</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Phòng</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nằm</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ở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đông</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bắc</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đồng</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bằng</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Bắc</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Bộ</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Đây</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là</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một</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thành</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phố</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cảng</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một</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trung</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tâm</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công</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nghiệp</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đóng</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tàu</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và</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là</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trung</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tâm</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du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lịch</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lớn</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của</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a:t>
            </a:r>
            <a:r>
              <a:rPr lang="en-US" altLang="en-US" sz="2800" b="1" dirty="0" err="1">
                <a:solidFill>
                  <a:srgbClr val="000099"/>
                </a:solidFill>
                <a:effectLst>
                  <a:glow rad="139700">
                    <a:schemeClr val="accent5">
                      <a:satMod val="175000"/>
                      <a:alpha val="40000"/>
                    </a:schemeClr>
                  </a:glow>
                </a:effectLst>
                <a:latin typeface="#9Slide03 AmpleSoft Bold" panose="02000000000000000000" pitchFamily="2" charset="0"/>
              </a:rPr>
              <a:t>nước</a:t>
            </a:r>
            <a:r>
              <a:rPr lang="en-US" altLang="en-US" sz="2800" b="1" dirty="0">
                <a:solidFill>
                  <a:srgbClr val="000099"/>
                </a:solidFill>
                <a:effectLst>
                  <a:glow rad="139700">
                    <a:schemeClr val="accent5">
                      <a:satMod val="175000"/>
                      <a:alpha val="40000"/>
                    </a:schemeClr>
                  </a:glow>
                </a:effectLst>
                <a:latin typeface="#9Slide03 AmpleSoft Bold" panose="02000000000000000000" pitchFamily="2" charset="0"/>
              </a:rPr>
              <a:t> ta.</a:t>
            </a:r>
          </a:p>
        </p:txBody>
      </p:sp>
    </p:spTree>
    <p:extLst>
      <p:ext uri="{BB962C8B-B14F-4D97-AF65-F5344CB8AC3E}">
        <p14:creationId xmlns:p14="http://schemas.microsoft.com/office/powerpoint/2010/main" val="1868628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Word"/>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2" presetClass="entr" presetSubtype="4"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750"/>
                                        <p:tgtEl>
                                          <p:spTgt spid="37"/>
                                        </p:tgtEl>
                                      </p:cBhvr>
                                    </p:animEffect>
                                  </p:childTnLst>
                                </p:cTn>
                              </p:par>
                            </p:childTnLst>
                          </p:cTn>
                        </p:par>
                        <p:par>
                          <p:cTn id="16" fill="hold">
                            <p:stCondLst>
                              <p:cond delay="5000"/>
                            </p:stCondLst>
                            <p:childTnLst>
                              <p:par>
                                <p:cTn id="17" presetID="10" presetClass="entr" presetSubtype="0" fill="hold" grpId="0" nodeType="afterEffect">
                                  <p:stCondLst>
                                    <p:cond delay="0"/>
                                  </p:stCondLst>
                                  <p:childTnLst>
                                    <p:set>
                                      <p:cBhvr>
                                        <p:cTn id="18" dur="1" fill="hold">
                                          <p:stCondLst>
                                            <p:cond delay="0"/>
                                          </p:stCondLst>
                                        </p:cTn>
                                        <p:tgtEl>
                                          <p:spTgt spid="95"/>
                                        </p:tgtEl>
                                        <p:attrNameLst>
                                          <p:attrName>style.visibility</p:attrName>
                                        </p:attrNameLst>
                                      </p:cBhvr>
                                      <p:to>
                                        <p:strVal val="visible"/>
                                      </p:to>
                                    </p:set>
                                    <p:animEffect transition="in" filter="fade">
                                      <p:cBhvr>
                                        <p:cTn id="19" dur="500"/>
                                        <p:tgtEl>
                                          <p:spTgt spid="95"/>
                                        </p:tgtEl>
                                      </p:cBhvr>
                                    </p:animEffect>
                                  </p:childTnLst>
                                </p:cTn>
                              </p:par>
                            </p:childTnLst>
                          </p:cTn>
                        </p:par>
                        <p:par>
                          <p:cTn id="20" fill="hold">
                            <p:stCondLst>
                              <p:cond delay="5500"/>
                            </p:stCondLst>
                            <p:childTnLst>
                              <p:par>
                                <p:cTn id="21" presetID="2" presetClass="entr" presetSubtype="4"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par>
                          <p:cTn id="25" fill="hold">
                            <p:stCondLst>
                              <p:cond delay="6000"/>
                            </p:stCondLst>
                            <p:childTnLst>
                              <p:par>
                                <p:cTn id="26" presetID="2" presetClass="entr" presetSubtype="4" fill="hold" nodeType="after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ppt_x"/>
                                          </p:val>
                                        </p:tav>
                                        <p:tav tm="100000">
                                          <p:val>
                                            <p:strVal val="#ppt_x"/>
                                          </p:val>
                                        </p:tav>
                                      </p:tavLst>
                                    </p:anim>
                                    <p:anim calcmode="lin" valueType="num">
                                      <p:cBhvr additive="base">
                                        <p:cTn id="29" dur="500" fill="hold"/>
                                        <p:tgtEl>
                                          <p:spTgt spid="19"/>
                                        </p:tgtEl>
                                        <p:attrNameLst>
                                          <p:attrName>ppt_y</p:attrName>
                                        </p:attrNameLst>
                                      </p:cBhvr>
                                      <p:tavLst>
                                        <p:tav tm="0">
                                          <p:val>
                                            <p:strVal val="1+#ppt_h/2"/>
                                          </p:val>
                                        </p:tav>
                                        <p:tav tm="100000">
                                          <p:val>
                                            <p:strVal val="#ppt_y"/>
                                          </p:val>
                                        </p:tav>
                                      </p:tavLst>
                                    </p:anim>
                                  </p:childTnLst>
                                </p:cTn>
                              </p:par>
                            </p:childTnLst>
                          </p:cTn>
                        </p:par>
                        <p:par>
                          <p:cTn id="30" fill="hold">
                            <p:stCondLst>
                              <p:cond delay="6500"/>
                            </p:stCondLst>
                            <p:childTnLst>
                              <p:par>
                                <p:cTn id="31" presetID="22" presetClass="entr" presetSubtype="8"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par>
                          <p:cTn id="34" fill="hold">
                            <p:stCondLst>
                              <p:cond delay="7000"/>
                            </p:stCondLst>
                            <p:childTnLst>
                              <p:par>
                                <p:cTn id="35" presetID="22" presetClass="entr" presetSubtype="8"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par>
                          <p:cTn id="38" fill="hold">
                            <p:stCondLst>
                              <p:cond delay="7500"/>
                            </p:stCondLst>
                            <p:childTnLst>
                              <p:par>
                                <p:cTn id="39" presetID="49" presetClass="entr" presetSubtype="0" decel="100000"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500" fill="hold"/>
                                        <p:tgtEl>
                                          <p:spTgt spid="10"/>
                                        </p:tgtEl>
                                        <p:attrNameLst>
                                          <p:attrName>ppt_w</p:attrName>
                                        </p:attrNameLst>
                                      </p:cBhvr>
                                      <p:tavLst>
                                        <p:tav tm="0">
                                          <p:val>
                                            <p:fltVal val="0"/>
                                          </p:val>
                                        </p:tav>
                                        <p:tav tm="100000">
                                          <p:val>
                                            <p:strVal val="#ppt_w"/>
                                          </p:val>
                                        </p:tav>
                                      </p:tavLst>
                                    </p:anim>
                                    <p:anim calcmode="lin" valueType="num">
                                      <p:cBhvr>
                                        <p:cTn id="42" dur="500" fill="hold"/>
                                        <p:tgtEl>
                                          <p:spTgt spid="10"/>
                                        </p:tgtEl>
                                        <p:attrNameLst>
                                          <p:attrName>ppt_h</p:attrName>
                                        </p:attrNameLst>
                                      </p:cBhvr>
                                      <p:tavLst>
                                        <p:tav tm="0">
                                          <p:val>
                                            <p:fltVal val="0"/>
                                          </p:val>
                                        </p:tav>
                                        <p:tav tm="100000">
                                          <p:val>
                                            <p:strVal val="#ppt_h"/>
                                          </p:val>
                                        </p:tav>
                                      </p:tavLst>
                                    </p:anim>
                                    <p:anim calcmode="lin" valueType="num">
                                      <p:cBhvr>
                                        <p:cTn id="43" dur="500" fill="hold"/>
                                        <p:tgtEl>
                                          <p:spTgt spid="10"/>
                                        </p:tgtEl>
                                        <p:attrNameLst>
                                          <p:attrName>style.rotation</p:attrName>
                                        </p:attrNameLst>
                                      </p:cBhvr>
                                      <p:tavLst>
                                        <p:tav tm="0">
                                          <p:val>
                                            <p:fltVal val="360"/>
                                          </p:val>
                                        </p:tav>
                                        <p:tav tm="100000">
                                          <p:val>
                                            <p:fltVal val="0"/>
                                          </p:val>
                                        </p:tav>
                                      </p:tavLst>
                                    </p:anim>
                                    <p:animEffect transition="in" filter="fade">
                                      <p:cBhvr>
                                        <p:cTn id="44" dur="500"/>
                                        <p:tgtEl>
                                          <p:spTgt spid="10"/>
                                        </p:tgtEl>
                                      </p:cBhvr>
                                    </p:animEffect>
                                  </p:childTnLst>
                                </p:cTn>
                              </p:par>
                            </p:childTnLst>
                          </p:cTn>
                        </p:par>
                        <p:par>
                          <p:cTn id="45" fill="hold">
                            <p:stCondLst>
                              <p:cond delay="8000"/>
                            </p:stCondLst>
                            <p:childTnLst>
                              <p:par>
                                <p:cTn id="46" presetID="2" presetClass="entr" presetSubtype="2" fill="hold" grpId="0" nodeType="afterEffect">
                                  <p:stCondLst>
                                    <p:cond delay="0"/>
                                  </p:stCondLst>
                                  <p:childTnLst>
                                    <p:set>
                                      <p:cBhvr>
                                        <p:cTn id="47" dur="1" fill="hold">
                                          <p:stCondLst>
                                            <p:cond delay="0"/>
                                          </p:stCondLst>
                                        </p:cTn>
                                        <p:tgtEl>
                                          <p:spTgt spid="43"/>
                                        </p:tgtEl>
                                        <p:attrNameLst>
                                          <p:attrName>style.visibility</p:attrName>
                                        </p:attrNameLst>
                                      </p:cBhvr>
                                      <p:to>
                                        <p:strVal val="visible"/>
                                      </p:to>
                                    </p:set>
                                    <p:anim calcmode="lin" valueType="num">
                                      <p:cBhvr additive="base">
                                        <p:cTn id="48" dur="500" fill="hold"/>
                                        <p:tgtEl>
                                          <p:spTgt spid="43"/>
                                        </p:tgtEl>
                                        <p:attrNameLst>
                                          <p:attrName>ppt_x</p:attrName>
                                        </p:attrNameLst>
                                      </p:cBhvr>
                                      <p:tavLst>
                                        <p:tav tm="0">
                                          <p:val>
                                            <p:strVal val="1+#ppt_w/2"/>
                                          </p:val>
                                        </p:tav>
                                        <p:tav tm="100000">
                                          <p:val>
                                            <p:strVal val="#ppt_x"/>
                                          </p:val>
                                        </p:tav>
                                      </p:tavLst>
                                    </p:anim>
                                    <p:anim calcmode="lin" valueType="num">
                                      <p:cBhvr additive="base">
                                        <p:cTn id="49" dur="500" fill="hold"/>
                                        <p:tgtEl>
                                          <p:spTgt spid="43"/>
                                        </p:tgtEl>
                                        <p:attrNameLst>
                                          <p:attrName>ppt_y</p:attrName>
                                        </p:attrNameLst>
                                      </p:cBhvr>
                                      <p:tavLst>
                                        <p:tav tm="0">
                                          <p:val>
                                            <p:strVal val="#ppt_y"/>
                                          </p:val>
                                        </p:tav>
                                        <p:tav tm="100000">
                                          <p:val>
                                            <p:strVal val="#ppt_y"/>
                                          </p:val>
                                        </p:tav>
                                      </p:tavLst>
                                    </p:anim>
                                  </p:childTnLst>
                                </p:cTn>
                              </p:par>
                            </p:childTnLst>
                          </p:cTn>
                        </p:par>
                        <p:par>
                          <p:cTn id="50" fill="hold">
                            <p:stCondLst>
                              <p:cond delay="8500"/>
                            </p:stCondLst>
                            <p:childTnLst>
                              <p:par>
                                <p:cTn id="51" presetID="22" presetClass="entr" presetSubtype="4" fill="hold" grpId="0" nodeType="after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wipe(down)">
                                      <p:cBhvr>
                                        <p:cTn id="53" dur="500"/>
                                        <p:tgtEl>
                                          <p:spTgt spid="5"/>
                                        </p:tgtEl>
                                      </p:cBhvr>
                                    </p:animEffect>
                                  </p:childTnLst>
                                </p:cTn>
                              </p:par>
                            </p:childTnLst>
                          </p:cTn>
                        </p:par>
                        <p:par>
                          <p:cTn id="54" fill="hold">
                            <p:stCondLst>
                              <p:cond delay="9000"/>
                            </p:stCondLst>
                            <p:childTnLst>
                              <p:par>
                                <p:cTn id="55" presetID="22" presetClass="entr" presetSubtype="8" fill="hold" nodeType="after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left)">
                                      <p:cBhvr>
                                        <p:cTn id="57" dur="500"/>
                                        <p:tgtEl>
                                          <p:spTgt spid="4"/>
                                        </p:tgtEl>
                                      </p:cBhvr>
                                    </p:animEffect>
                                  </p:childTnLst>
                                </p:cTn>
                              </p:par>
                            </p:childTnLst>
                          </p:cTn>
                        </p:par>
                        <p:par>
                          <p:cTn id="58" fill="hold">
                            <p:stCondLst>
                              <p:cond delay="9500"/>
                            </p:stCondLst>
                            <p:childTnLst>
                              <p:par>
                                <p:cTn id="59" presetID="14" presetClass="entr" presetSubtype="10" fill="hold" nodeType="afterEffect">
                                  <p:stCondLst>
                                    <p:cond delay="0"/>
                                  </p:stCondLst>
                                  <p:childTnLst>
                                    <p:set>
                                      <p:cBhvr>
                                        <p:cTn id="60" dur="1" fill="hold">
                                          <p:stCondLst>
                                            <p:cond delay="0"/>
                                          </p:stCondLst>
                                        </p:cTn>
                                        <p:tgtEl>
                                          <p:spTgt spid="69"/>
                                        </p:tgtEl>
                                        <p:attrNameLst>
                                          <p:attrName>style.visibility</p:attrName>
                                        </p:attrNameLst>
                                      </p:cBhvr>
                                      <p:to>
                                        <p:strVal val="visible"/>
                                      </p:to>
                                    </p:set>
                                    <p:animEffect transition="in" filter="randombar(horizontal)">
                                      <p:cBhvr>
                                        <p:cTn id="61" dur="500"/>
                                        <p:tgtEl>
                                          <p:spTgt spid="69"/>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78"/>
                                        </p:tgtEl>
                                        <p:attrNameLst>
                                          <p:attrName>style.visibility</p:attrName>
                                        </p:attrNameLst>
                                      </p:cBhvr>
                                      <p:to>
                                        <p:strVal val="visible"/>
                                      </p:to>
                                    </p:set>
                                    <p:animEffect transition="in" filter="fade">
                                      <p:cBhvr>
                                        <p:cTn id="66" dur="1000"/>
                                        <p:tgtEl>
                                          <p:spTgt spid="78"/>
                                        </p:tgtEl>
                                      </p:cBhvr>
                                    </p:animEffect>
                                    <p:anim calcmode="lin" valueType="num">
                                      <p:cBhvr>
                                        <p:cTn id="67" dur="1000" fill="hold"/>
                                        <p:tgtEl>
                                          <p:spTgt spid="78"/>
                                        </p:tgtEl>
                                        <p:attrNameLst>
                                          <p:attrName>ppt_x</p:attrName>
                                        </p:attrNameLst>
                                      </p:cBhvr>
                                      <p:tavLst>
                                        <p:tav tm="0">
                                          <p:val>
                                            <p:strVal val="#ppt_x"/>
                                          </p:val>
                                        </p:tav>
                                        <p:tav tm="100000">
                                          <p:val>
                                            <p:strVal val="#ppt_x"/>
                                          </p:val>
                                        </p:tav>
                                      </p:tavLst>
                                    </p:anim>
                                    <p:anim calcmode="lin" valueType="num">
                                      <p:cBhvr>
                                        <p:cTn id="68"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79"/>
                                        </p:tgtEl>
                                        <p:attrNameLst>
                                          <p:attrName>style.visibility</p:attrName>
                                        </p:attrNameLst>
                                      </p:cBhvr>
                                      <p:to>
                                        <p:strVal val="visible"/>
                                      </p:to>
                                    </p:set>
                                    <p:anim calcmode="lin" valueType="num">
                                      <p:cBhvr>
                                        <p:cTn id="73" dur="500" fill="hold"/>
                                        <p:tgtEl>
                                          <p:spTgt spid="79"/>
                                        </p:tgtEl>
                                        <p:attrNameLst>
                                          <p:attrName>ppt_w</p:attrName>
                                        </p:attrNameLst>
                                      </p:cBhvr>
                                      <p:tavLst>
                                        <p:tav tm="0">
                                          <p:val>
                                            <p:fltVal val="0"/>
                                          </p:val>
                                        </p:tav>
                                        <p:tav tm="100000">
                                          <p:val>
                                            <p:strVal val="#ppt_w"/>
                                          </p:val>
                                        </p:tav>
                                      </p:tavLst>
                                    </p:anim>
                                    <p:anim calcmode="lin" valueType="num">
                                      <p:cBhvr>
                                        <p:cTn id="74" dur="500" fill="hold"/>
                                        <p:tgtEl>
                                          <p:spTgt spid="79"/>
                                        </p:tgtEl>
                                        <p:attrNameLst>
                                          <p:attrName>ppt_h</p:attrName>
                                        </p:attrNameLst>
                                      </p:cBhvr>
                                      <p:tavLst>
                                        <p:tav tm="0">
                                          <p:val>
                                            <p:fltVal val="0"/>
                                          </p:val>
                                        </p:tav>
                                        <p:tav tm="100000">
                                          <p:val>
                                            <p:strVal val="#ppt_h"/>
                                          </p:val>
                                        </p:tav>
                                      </p:tavLst>
                                    </p:anim>
                                    <p:animEffect transition="in" filter="fade">
                                      <p:cBhvr>
                                        <p:cTn id="75"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43" grpId="0" bldLvl="0" animBg="1"/>
      <p:bldP spid="5" grpId="0" bldLvl="0" animBg="1"/>
      <p:bldP spid="95" grpId="0"/>
      <p:bldP spid="7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cstate="print"/>
          <a:stretch>
            <a:fillRect/>
          </a:stretch>
        </p:blipFill>
        <p:spPr>
          <a:xfrm>
            <a:off x="106" y="-297"/>
            <a:ext cx="12193057" cy="6858594"/>
          </a:xfrm>
          <a:prstGeom prst="rect">
            <a:avLst/>
          </a:prstGeom>
        </p:spPr>
      </p:pic>
      <p:pic>
        <p:nvPicPr>
          <p:cNvPr id="69" name="Picture 68" descr="A picture containing text, nature&#10;&#10;Description automatically generated">
            <a:extLst>
              <a:ext uri="{FF2B5EF4-FFF2-40B4-BE49-F238E27FC236}">
                <a16:creationId xmlns:a16="http://schemas.microsoft.com/office/drawing/2014/main" id="{927601E6-4E8C-419F-8F54-0B4F1A63D2BE}"/>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b="8467"/>
          <a:stretch/>
        </p:blipFill>
        <p:spPr>
          <a:xfrm>
            <a:off x="409432" y="289097"/>
            <a:ext cx="11368585" cy="6186457"/>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Freeform 34"/>
          <p:cNvSpPr>
            <a:spLocks noEditPoints="1"/>
          </p:cNvSpPr>
          <p:nvPr/>
        </p:nvSpPr>
        <p:spPr bwMode="auto">
          <a:xfrm flipH="1">
            <a:off x="1217259" y="2387940"/>
            <a:ext cx="585223" cy="379444"/>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grpSp>
        <p:nvGrpSpPr>
          <p:cNvPr id="4" name="组合 3"/>
          <p:cNvGrpSpPr/>
          <p:nvPr/>
        </p:nvGrpSpPr>
        <p:grpSpPr>
          <a:xfrm>
            <a:off x="1955165" y="5055235"/>
            <a:ext cx="7778115" cy="572770"/>
            <a:chOff x="2453503" y="5381090"/>
            <a:chExt cx="6965448" cy="503056"/>
          </a:xfrm>
        </p:grpSpPr>
        <p:sp>
          <p:nvSpPr>
            <p:cNvPr id="98"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99" name="任意多边形 98"/>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99"/>
            <p:cNvSpPr/>
            <p:nvPr/>
          </p:nvSpPr>
          <p:spPr>
            <a:xfrm>
              <a:off x="2453503" y="5467647"/>
              <a:ext cx="988875" cy="416499"/>
            </a:xfrm>
            <a:custGeom>
              <a:avLst/>
              <a:gdLst>
                <a:gd name="connsiteX0" fmla="*/ 755361 w 755361"/>
                <a:gd name="connsiteY0" fmla="*/ 383586 h 416878"/>
                <a:gd name="connsiteX1" fmla="*/ 1599 w 755361"/>
                <a:gd name="connsiteY1" fmla="*/ 383586 h 416878"/>
                <a:gd name="connsiteX2" fmla="*/ 557653 w 755361"/>
                <a:gd name="connsiteY2" fmla="*/ 37597 h 416878"/>
                <a:gd name="connsiteX3" fmla="*/ 619437 w 755361"/>
                <a:gd name="connsiteY3" fmla="*/ 25240 h 416878"/>
                <a:gd name="connsiteX0-1" fmla="*/ 754492 w 754492"/>
                <a:gd name="connsiteY0-2" fmla="*/ 358346 h 392510"/>
                <a:gd name="connsiteX1-3" fmla="*/ 730 w 754492"/>
                <a:gd name="connsiteY1-4" fmla="*/ 358346 h 392510"/>
                <a:gd name="connsiteX2-5" fmla="*/ 618568 w 754492"/>
                <a:gd name="connsiteY2-6" fmla="*/ 0 h 392510"/>
                <a:gd name="connsiteX0-7" fmla="*/ 1458409 w 1458409"/>
                <a:gd name="connsiteY0-8" fmla="*/ 358346 h 379568"/>
                <a:gd name="connsiteX1-9" fmla="*/ 312 w 1458409"/>
                <a:gd name="connsiteY1-10" fmla="*/ 333633 h 379568"/>
                <a:gd name="connsiteX2-11" fmla="*/ 1322485 w 1458409"/>
                <a:gd name="connsiteY2-12" fmla="*/ 0 h 379568"/>
                <a:gd name="connsiteX0-13" fmla="*/ 1483885 w 1483885"/>
                <a:gd name="connsiteY0-14" fmla="*/ 457200 h 484234"/>
                <a:gd name="connsiteX1-15" fmla="*/ 25788 w 1483885"/>
                <a:gd name="connsiteY1-16" fmla="*/ 432487 h 484234"/>
                <a:gd name="connsiteX2-17" fmla="*/ 569485 w 1483885"/>
                <a:gd name="connsiteY2-18" fmla="*/ 0 h 484234"/>
                <a:gd name="connsiteX0-19" fmla="*/ 1475175 w 1475175"/>
                <a:gd name="connsiteY0-20" fmla="*/ 469557 h 497359"/>
                <a:gd name="connsiteX1-21" fmla="*/ 17078 w 1475175"/>
                <a:gd name="connsiteY1-22" fmla="*/ 444844 h 497359"/>
                <a:gd name="connsiteX2-23" fmla="*/ 684342 w 1475175"/>
                <a:gd name="connsiteY2-24" fmla="*/ 0 h 497359"/>
                <a:gd name="connsiteX0-25" fmla="*/ 1482176 w 1482176"/>
                <a:gd name="connsiteY0-26" fmla="*/ 469557 h 497359"/>
                <a:gd name="connsiteX1-27" fmla="*/ 24079 w 1482176"/>
                <a:gd name="connsiteY1-28" fmla="*/ 444844 h 497359"/>
                <a:gd name="connsiteX2-29" fmla="*/ 691343 w 1482176"/>
                <a:gd name="connsiteY2-30" fmla="*/ 0 h 497359"/>
                <a:gd name="connsiteX0-31" fmla="*/ 1496003 w 1496003"/>
                <a:gd name="connsiteY0-32" fmla="*/ 383060 h 405670"/>
                <a:gd name="connsiteX1-33" fmla="*/ 37906 w 1496003"/>
                <a:gd name="connsiteY1-34" fmla="*/ 358347 h 405670"/>
                <a:gd name="connsiteX2-35" fmla="*/ 581603 w 1496003"/>
                <a:gd name="connsiteY2-36" fmla="*/ 0 h 405670"/>
                <a:gd name="connsiteX0-37" fmla="*/ 1498863 w 1498863"/>
                <a:gd name="connsiteY0-38" fmla="*/ 383060 h 405670"/>
                <a:gd name="connsiteX1-39" fmla="*/ 40766 w 1498863"/>
                <a:gd name="connsiteY1-40" fmla="*/ 358347 h 405670"/>
                <a:gd name="connsiteX2-41" fmla="*/ 584463 w 1498863"/>
                <a:gd name="connsiteY2-42" fmla="*/ 0 h 405670"/>
                <a:gd name="connsiteX0-43" fmla="*/ 1473706 w 1473706"/>
                <a:gd name="connsiteY0-44" fmla="*/ 383060 h 440354"/>
                <a:gd name="connsiteX1-45" fmla="*/ 15609 w 1473706"/>
                <a:gd name="connsiteY1-46" fmla="*/ 358347 h 440354"/>
                <a:gd name="connsiteX2-47" fmla="*/ 559306 w 1473706"/>
                <a:gd name="connsiteY2-48" fmla="*/ 0 h 440354"/>
                <a:gd name="connsiteX0-49" fmla="*/ 1682620 w 1682620"/>
                <a:gd name="connsiteY0-50" fmla="*/ 383060 h 405670"/>
                <a:gd name="connsiteX1-51" fmla="*/ 51528 w 1682620"/>
                <a:gd name="connsiteY1-52" fmla="*/ 358347 h 405670"/>
                <a:gd name="connsiteX2-53" fmla="*/ 595225 w 1682620"/>
                <a:gd name="connsiteY2-54" fmla="*/ 0 h 405670"/>
                <a:gd name="connsiteX0-55" fmla="*/ 1653020 w 1653020"/>
                <a:gd name="connsiteY0-56" fmla="*/ 320540 h 339742"/>
                <a:gd name="connsiteX1-57" fmla="*/ 21928 w 1653020"/>
                <a:gd name="connsiteY1-58" fmla="*/ 295827 h 339742"/>
                <a:gd name="connsiteX2-59" fmla="*/ 825980 w 1653020"/>
                <a:gd name="connsiteY2-60" fmla="*/ 0 h 339742"/>
                <a:gd name="connsiteX0-61" fmla="*/ 1717144 w 1717144"/>
                <a:gd name="connsiteY0-62" fmla="*/ 381397 h 403200"/>
                <a:gd name="connsiteX1-63" fmla="*/ 86052 w 1717144"/>
                <a:gd name="connsiteY1-64" fmla="*/ 356684 h 403200"/>
                <a:gd name="connsiteX2-65" fmla="*/ 296123 w 1717144"/>
                <a:gd name="connsiteY2-66" fmla="*/ 12588 h 403200"/>
                <a:gd name="connsiteX3-67" fmla="*/ 890104 w 1717144"/>
                <a:gd name="connsiteY3-68" fmla="*/ 60857 h 403200"/>
                <a:gd name="connsiteX0-69" fmla="*/ 1717144 w 1717144"/>
                <a:gd name="connsiteY0-70" fmla="*/ 376649 h 398452"/>
                <a:gd name="connsiteX1-71" fmla="*/ 86052 w 1717144"/>
                <a:gd name="connsiteY1-72" fmla="*/ 351936 h 398452"/>
                <a:gd name="connsiteX2-73" fmla="*/ 296123 w 1717144"/>
                <a:gd name="connsiteY2-74" fmla="*/ 7840 h 398452"/>
                <a:gd name="connsiteX3-75" fmla="*/ 651445 w 1717144"/>
                <a:gd name="connsiteY3-76" fmla="*/ 143636 h 398452"/>
                <a:gd name="connsiteX0-77" fmla="*/ 1717144 w 1717144"/>
                <a:gd name="connsiteY0-78" fmla="*/ 384043 h 405846"/>
                <a:gd name="connsiteX1-79" fmla="*/ 86052 w 1717144"/>
                <a:gd name="connsiteY1-80" fmla="*/ 359330 h 405846"/>
                <a:gd name="connsiteX2-81" fmla="*/ 296123 w 1717144"/>
                <a:gd name="connsiteY2-82" fmla="*/ 15234 h 405846"/>
                <a:gd name="connsiteX3-83" fmla="*/ 1237241 w 1717144"/>
                <a:gd name="connsiteY3-84" fmla="*/ 38495 h 405846"/>
                <a:gd name="connsiteX0-85" fmla="*/ 1717144 w 1717144"/>
                <a:gd name="connsiteY0-86" fmla="*/ 377444 h 399247"/>
                <a:gd name="connsiteX1-87" fmla="*/ 86052 w 1717144"/>
                <a:gd name="connsiteY1-88" fmla="*/ 352731 h 399247"/>
                <a:gd name="connsiteX2-89" fmla="*/ 296123 w 1717144"/>
                <a:gd name="connsiteY2-90" fmla="*/ 8635 h 399247"/>
                <a:gd name="connsiteX3-91" fmla="*/ 1237241 w 1717144"/>
                <a:gd name="connsiteY3-92" fmla="*/ 31896 h 399247"/>
                <a:gd name="connsiteX0-93" fmla="*/ 1717144 w 1717144"/>
                <a:gd name="connsiteY0-94" fmla="*/ 416694 h 438497"/>
                <a:gd name="connsiteX1-95" fmla="*/ 86052 w 1717144"/>
                <a:gd name="connsiteY1-96" fmla="*/ 391981 h 438497"/>
                <a:gd name="connsiteX2-97" fmla="*/ 296123 w 1717144"/>
                <a:gd name="connsiteY2-98" fmla="*/ 47885 h 438497"/>
                <a:gd name="connsiteX3-99" fmla="*/ 1237241 w 1717144"/>
                <a:gd name="connsiteY3-100" fmla="*/ 71146 h 438497"/>
                <a:gd name="connsiteX0-101" fmla="*/ 1717144 w 1717144"/>
                <a:gd name="connsiteY0-102" fmla="*/ 385519 h 407322"/>
                <a:gd name="connsiteX1-103" fmla="*/ 86052 w 1717144"/>
                <a:gd name="connsiteY1-104" fmla="*/ 360806 h 407322"/>
                <a:gd name="connsiteX2-105" fmla="*/ 296123 w 1717144"/>
                <a:gd name="connsiteY2-106" fmla="*/ 16710 h 407322"/>
                <a:gd name="connsiteX3-107" fmla="*/ 751724 w 1717144"/>
                <a:gd name="connsiteY3-108" fmla="*/ 141722 h 407322"/>
                <a:gd name="connsiteX0-109" fmla="*/ 1717144 w 1717144"/>
                <a:gd name="connsiteY0-110" fmla="*/ 385132 h 406935"/>
                <a:gd name="connsiteX1-111" fmla="*/ 86052 w 1717144"/>
                <a:gd name="connsiteY1-112" fmla="*/ 360419 h 406935"/>
                <a:gd name="connsiteX2-113" fmla="*/ 296123 w 1717144"/>
                <a:gd name="connsiteY2-114" fmla="*/ 16323 h 406935"/>
                <a:gd name="connsiteX3-115" fmla="*/ 751724 w 1717144"/>
                <a:gd name="connsiteY3-116" fmla="*/ 141335 h 406935"/>
                <a:gd name="connsiteX0-117" fmla="*/ 1717144 w 1717144"/>
                <a:gd name="connsiteY0-118" fmla="*/ 402465 h 424268"/>
                <a:gd name="connsiteX1-119" fmla="*/ 86052 w 1717144"/>
                <a:gd name="connsiteY1-120" fmla="*/ 377752 h 424268"/>
                <a:gd name="connsiteX2-121" fmla="*/ 296123 w 1717144"/>
                <a:gd name="connsiteY2-122" fmla="*/ 33656 h 424268"/>
                <a:gd name="connsiteX3-123" fmla="*/ 751724 w 1717144"/>
                <a:gd name="connsiteY3-124" fmla="*/ 158668 h 424268"/>
                <a:gd name="connsiteX0-125" fmla="*/ 1703068 w 1703068"/>
                <a:gd name="connsiteY0-126" fmla="*/ 402465 h 433569"/>
                <a:gd name="connsiteX1-127" fmla="*/ 71976 w 1703068"/>
                <a:gd name="connsiteY1-128" fmla="*/ 377752 h 433569"/>
                <a:gd name="connsiteX2-129" fmla="*/ 282047 w 1703068"/>
                <a:gd name="connsiteY2-130" fmla="*/ 33656 h 433569"/>
                <a:gd name="connsiteX3-131" fmla="*/ 737648 w 1703068"/>
                <a:gd name="connsiteY3-132" fmla="*/ 158668 h 433569"/>
                <a:gd name="connsiteX0-133" fmla="*/ 1703068 w 1703068"/>
                <a:gd name="connsiteY0-134" fmla="*/ 402465 h 433569"/>
                <a:gd name="connsiteX1-135" fmla="*/ 71976 w 1703068"/>
                <a:gd name="connsiteY1-136" fmla="*/ 377752 h 433569"/>
                <a:gd name="connsiteX2-137" fmla="*/ 282047 w 1703068"/>
                <a:gd name="connsiteY2-138" fmla="*/ 33656 h 433569"/>
                <a:gd name="connsiteX3-139" fmla="*/ 737648 w 1703068"/>
                <a:gd name="connsiteY3-140" fmla="*/ 158668 h 433569"/>
                <a:gd name="connsiteX0-141" fmla="*/ 1736283 w 1736283"/>
                <a:gd name="connsiteY0-142" fmla="*/ 399831 h 421458"/>
                <a:gd name="connsiteX1-143" fmla="*/ 105191 w 1736283"/>
                <a:gd name="connsiteY1-144" fmla="*/ 375118 h 421458"/>
                <a:gd name="connsiteX2-145" fmla="*/ 243539 w 1736283"/>
                <a:gd name="connsiteY2-146" fmla="*/ 34201 h 421458"/>
                <a:gd name="connsiteX3-147" fmla="*/ 770863 w 1736283"/>
                <a:gd name="connsiteY3-148" fmla="*/ 156034 h 421458"/>
              </a:gdLst>
              <a:ahLst/>
              <a:cxnLst>
                <a:cxn ang="0">
                  <a:pos x="connsiteX0-141" y="connsiteY0-142"/>
                </a:cxn>
                <a:cxn ang="0">
                  <a:pos x="connsiteX1-143" y="connsiteY1-144"/>
                </a:cxn>
                <a:cxn ang="0">
                  <a:pos x="connsiteX2-145" y="connsiteY2-146"/>
                </a:cxn>
                <a:cxn ang="0">
                  <a:pos x="connsiteX3-147" y="connsiteY3-148"/>
                </a:cxn>
              </a:cxnLst>
              <a:rect l="l" t="t" r="r" b="b"/>
              <a:pathLst>
                <a:path w="1736283" h="421458">
                  <a:moveTo>
                    <a:pt x="1736283" y="399831"/>
                  </a:moveTo>
                  <a:cubicBezTo>
                    <a:pt x="1375877" y="428663"/>
                    <a:pt x="353982" y="436056"/>
                    <a:pt x="105191" y="375118"/>
                  </a:cubicBezTo>
                  <a:cubicBezTo>
                    <a:pt x="-143600" y="314180"/>
                    <a:pt x="109530" y="83505"/>
                    <a:pt x="243539" y="34201"/>
                  </a:cubicBezTo>
                  <a:cubicBezTo>
                    <a:pt x="438239" y="-56438"/>
                    <a:pt x="1137030" y="50085"/>
                    <a:pt x="770863" y="156034"/>
                  </a:cubicBez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任意多边形 4"/>
          <p:cNvSpPr/>
          <p:nvPr/>
        </p:nvSpPr>
        <p:spPr>
          <a:xfrm>
            <a:off x="2045516" y="2636816"/>
            <a:ext cx="466974" cy="800526"/>
          </a:xfrm>
          <a:custGeom>
            <a:avLst/>
            <a:gdLst>
              <a:gd name="connsiteX0" fmla="*/ 0 w 786063"/>
              <a:gd name="connsiteY0" fmla="*/ 0 h 1347536"/>
              <a:gd name="connsiteX1" fmla="*/ 513347 w 786063"/>
              <a:gd name="connsiteY1" fmla="*/ 401052 h 1347536"/>
              <a:gd name="connsiteX2" fmla="*/ 336884 w 786063"/>
              <a:gd name="connsiteY2" fmla="*/ 1155031 h 1347536"/>
              <a:gd name="connsiteX3" fmla="*/ 786063 w 786063"/>
              <a:gd name="connsiteY3" fmla="*/ 1347536 h 1347536"/>
            </a:gdLst>
            <a:ahLst/>
            <a:cxnLst>
              <a:cxn ang="0">
                <a:pos x="connsiteX0" y="connsiteY0"/>
              </a:cxn>
              <a:cxn ang="0">
                <a:pos x="connsiteX1" y="connsiteY1"/>
              </a:cxn>
              <a:cxn ang="0">
                <a:pos x="connsiteX2" y="connsiteY2"/>
              </a:cxn>
              <a:cxn ang="0">
                <a:pos x="connsiteX3" y="connsiteY3"/>
              </a:cxn>
            </a:cxnLst>
            <a:rect l="l" t="t" r="r" b="b"/>
            <a:pathLst>
              <a:path w="786063" h="1347536">
                <a:moveTo>
                  <a:pt x="0" y="0"/>
                </a:moveTo>
                <a:cubicBezTo>
                  <a:pt x="228600" y="104273"/>
                  <a:pt x="457200" y="208547"/>
                  <a:pt x="513347" y="401052"/>
                </a:cubicBezTo>
                <a:cubicBezTo>
                  <a:pt x="569494" y="593557"/>
                  <a:pt x="291431" y="997284"/>
                  <a:pt x="336884" y="1155031"/>
                </a:cubicBezTo>
                <a:cubicBezTo>
                  <a:pt x="382337" y="1312778"/>
                  <a:pt x="584200" y="1330157"/>
                  <a:pt x="786063" y="1347536"/>
                </a:cubicBezTo>
              </a:path>
            </a:pathLst>
          </a:custGeom>
          <a:noFill/>
          <a:ln w="25400" cap="rnd">
            <a:solidFill>
              <a:srgbClr val="1E5AA4"/>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组合 36"/>
          <p:cNvGrpSpPr/>
          <p:nvPr/>
        </p:nvGrpSpPr>
        <p:grpSpPr>
          <a:xfrm>
            <a:off x="4214916" y="484097"/>
            <a:ext cx="3658804" cy="3917098"/>
            <a:chOff x="4427538" y="954088"/>
            <a:chExt cx="3333750" cy="3729038"/>
          </a:xfrm>
        </p:grpSpPr>
        <p:sp>
          <p:nvSpPr>
            <p:cNvPr id="46"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7"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1"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0"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1"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2"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6"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0"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1E5AA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39" name="Freeform 6"/>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2"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3"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4"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8"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9"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3"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4"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5"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6"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7"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72"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95" name="文本框 94"/>
          <p:cNvSpPr txBox="1"/>
          <p:nvPr/>
        </p:nvSpPr>
        <p:spPr>
          <a:xfrm flipH="1">
            <a:off x="4897703" y="1283924"/>
            <a:ext cx="2264799" cy="1198880"/>
          </a:xfrm>
          <a:prstGeom prst="rect">
            <a:avLst/>
          </a:prstGeom>
          <a:noFill/>
        </p:spPr>
        <p:txBody>
          <a:bodyPr wrap="square" rtlCol="0">
            <a:spAutoFit/>
          </a:bodyPr>
          <a:lstStyle/>
          <a:p>
            <a:pPr algn="ctr"/>
            <a:r>
              <a:rPr lang="en-US" altLang="zh-CN" sz="7200" b="1" spc="300" dirty="0">
                <a:solidFill>
                  <a:schemeClr val="bg1"/>
                </a:solidFill>
                <a:latin typeface="微软雅黑" panose="020B0503020204020204" charset="-122"/>
                <a:ea typeface="微软雅黑" panose="020B0503020204020204" charset="-122"/>
              </a:rPr>
              <a:t>05</a:t>
            </a:r>
          </a:p>
        </p:txBody>
      </p:sp>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0370" y="4330066"/>
            <a:ext cx="2883159" cy="2528569"/>
          </a:xfrm>
          <a:prstGeom prst="rect">
            <a:avLst/>
          </a:prstGeom>
        </p:spPr>
      </p:pic>
      <p:pic>
        <p:nvPicPr>
          <p:cNvPr id="10" name="图片 9"/>
          <p:cNvPicPr>
            <a:picLocks noChangeAspect="1"/>
          </p:cNvPicPr>
          <p:nvPr/>
        </p:nvPicPr>
        <p:blipFill>
          <a:blip r:embed="rId6" cstate="print"/>
          <a:stretch>
            <a:fillRect/>
          </a:stretch>
        </p:blipFill>
        <p:spPr>
          <a:xfrm>
            <a:off x="10323189" y="532844"/>
            <a:ext cx="1183107" cy="1213530"/>
          </a:xfrm>
          <a:prstGeom prst="rect">
            <a:avLst/>
          </a:prstGeom>
        </p:spPr>
      </p:pic>
      <p:pic>
        <p:nvPicPr>
          <p:cNvPr id="11" name="图片 10"/>
          <p:cNvPicPr>
            <a:picLocks noChangeAspect="1"/>
          </p:cNvPicPr>
          <p:nvPr/>
        </p:nvPicPr>
        <p:blipFill>
          <a:blip r:embed="rId7" cstate="print"/>
          <a:stretch>
            <a:fillRect/>
          </a:stretch>
        </p:blipFill>
        <p:spPr>
          <a:xfrm>
            <a:off x="9555424" y="854098"/>
            <a:ext cx="1417375" cy="948393"/>
          </a:xfrm>
          <a:prstGeom prst="rect">
            <a:avLst/>
          </a:prstGeom>
        </p:spPr>
      </p:pic>
      <p:pic>
        <p:nvPicPr>
          <p:cNvPr id="12" name="图片 11"/>
          <p:cNvPicPr>
            <a:picLocks noChangeAspect="1"/>
          </p:cNvPicPr>
          <p:nvPr/>
        </p:nvPicPr>
        <p:blipFill>
          <a:blip r:embed="rId8" cstate="print"/>
          <a:stretch>
            <a:fillRect/>
          </a:stretch>
        </p:blipFill>
        <p:spPr>
          <a:xfrm>
            <a:off x="1118835" y="963041"/>
            <a:ext cx="1174422" cy="783333"/>
          </a:xfrm>
          <a:prstGeom prst="rect">
            <a:avLst/>
          </a:prstGeom>
        </p:spPr>
      </p:pic>
      <p:sp>
        <p:nvSpPr>
          <p:cNvPr id="68" name="TextBox 67">
            <a:extLst>
              <a:ext uri="{FF2B5EF4-FFF2-40B4-BE49-F238E27FC236}">
                <a16:creationId xmlns:a16="http://schemas.microsoft.com/office/drawing/2014/main" id="{2F8C64A9-1E0A-4C41-86D0-CDA280007296}"/>
              </a:ext>
            </a:extLst>
          </p:cNvPr>
          <p:cNvSpPr txBox="1"/>
          <p:nvPr/>
        </p:nvSpPr>
        <p:spPr>
          <a:xfrm>
            <a:off x="3052838" y="4369286"/>
            <a:ext cx="6339384" cy="769441"/>
          </a:xfrm>
          <a:prstGeom prst="rect">
            <a:avLst/>
          </a:prstGeom>
          <a:noFill/>
        </p:spPr>
        <p:txBody>
          <a:bodyPr wrap="square">
            <a:spAutoFit/>
          </a:bodyPr>
          <a:lstStyle/>
          <a:p>
            <a:r>
              <a:rPr lang="en-US" altLang="en-US" sz="4400" b="1" dirty="0">
                <a:solidFill>
                  <a:srgbClr val="000099"/>
                </a:solidFill>
                <a:effectLst>
                  <a:glow rad="228600">
                    <a:schemeClr val="accent2">
                      <a:satMod val="175000"/>
                      <a:alpha val="40000"/>
                    </a:schemeClr>
                  </a:glow>
                </a:effectLst>
                <a:latin typeface="SVN-Yahoo" panose="02040603050506020204" pitchFamily="18" charset="0"/>
              </a:rPr>
              <a:t>TRÒ  CHƠI  Ô  CHỮ</a:t>
            </a:r>
            <a:endParaRPr lang="en-US" sz="44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2" presetClass="entr" presetSubtype="4"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750"/>
                                        <p:tgtEl>
                                          <p:spTgt spid="37"/>
                                        </p:tgtEl>
                                      </p:cBhvr>
                                    </p:animEffect>
                                  </p:childTnLst>
                                </p:cTn>
                              </p:par>
                            </p:childTnLst>
                          </p:cTn>
                        </p:par>
                        <p:par>
                          <p:cTn id="16" fill="hold">
                            <p:stCondLst>
                              <p:cond delay="5000"/>
                            </p:stCondLst>
                            <p:childTnLst>
                              <p:par>
                                <p:cTn id="17" presetID="10" presetClass="entr" presetSubtype="0" fill="hold" grpId="0" nodeType="afterEffect">
                                  <p:stCondLst>
                                    <p:cond delay="0"/>
                                  </p:stCondLst>
                                  <p:childTnLst>
                                    <p:set>
                                      <p:cBhvr>
                                        <p:cTn id="18" dur="1" fill="hold">
                                          <p:stCondLst>
                                            <p:cond delay="0"/>
                                          </p:stCondLst>
                                        </p:cTn>
                                        <p:tgtEl>
                                          <p:spTgt spid="95"/>
                                        </p:tgtEl>
                                        <p:attrNameLst>
                                          <p:attrName>style.visibility</p:attrName>
                                        </p:attrNameLst>
                                      </p:cBhvr>
                                      <p:to>
                                        <p:strVal val="visible"/>
                                      </p:to>
                                    </p:set>
                                    <p:animEffect transition="in" filter="fade">
                                      <p:cBhvr>
                                        <p:cTn id="19" dur="500"/>
                                        <p:tgtEl>
                                          <p:spTgt spid="95"/>
                                        </p:tgtEl>
                                      </p:cBhvr>
                                    </p:animEffect>
                                  </p:childTnLst>
                                </p:cTn>
                              </p:par>
                            </p:childTnLst>
                          </p:cTn>
                        </p:par>
                        <p:par>
                          <p:cTn id="20" fill="hold">
                            <p:stCondLst>
                              <p:cond delay="5500"/>
                            </p:stCondLst>
                            <p:childTnLst>
                              <p:par>
                                <p:cTn id="21" presetID="2" presetClass="entr" presetSubtype="4"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par>
                          <p:cTn id="25" fill="hold">
                            <p:stCondLst>
                              <p:cond delay="6000"/>
                            </p:stCondLst>
                            <p:childTnLst>
                              <p:par>
                                <p:cTn id="26" presetID="2" presetClass="entr" presetSubtype="4" fill="hold" nodeType="after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ppt_x"/>
                                          </p:val>
                                        </p:tav>
                                        <p:tav tm="100000">
                                          <p:val>
                                            <p:strVal val="#ppt_x"/>
                                          </p:val>
                                        </p:tav>
                                      </p:tavLst>
                                    </p:anim>
                                    <p:anim calcmode="lin" valueType="num">
                                      <p:cBhvr additive="base">
                                        <p:cTn id="29" dur="500" fill="hold"/>
                                        <p:tgtEl>
                                          <p:spTgt spid="19"/>
                                        </p:tgtEl>
                                        <p:attrNameLst>
                                          <p:attrName>ppt_y</p:attrName>
                                        </p:attrNameLst>
                                      </p:cBhvr>
                                      <p:tavLst>
                                        <p:tav tm="0">
                                          <p:val>
                                            <p:strVal val="1+#ppt_h/2"/>
                                          </p:val>
                                        </p:tav>
                                        <p:tav tm="100000">
                                          <p:val>
                                            <p:strVal val="#ppt_y"/>
                                          </p:val>
                                        </p:tav>
                                      </p:tavLst>
                                    </p:anim>
                                  </p:childTnLst>
                                </p:cTn>
                              </p:par>
                            </p:childTnLst>
                          </p:cTn>
                        </p:par>
                        <p:par>
                          <p:cTn id="30" fill="hold">
                            <p:stCondLst>
                              <p:cond delay="6500"/>
                            </p:stCondLst>
                            <p:childTnLst>
                              <p:par>
                                <p:cTn id="31" presetID="22" presetClass="entr" presetSubtype="8"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par>
                          <p:cTn id="34" fill="hold">
                            <p:stCondLst>
                              <p:cond delay="7000"/>
                            </p:stCondLst>
                            <p:childTnLst>
                              <p:par>
                                <p:cTn id="35" presetID="22" presetClass="entr" presetSubtype="8"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par>
                          <p:cTn id="38" fill="hold">
                            <p:stCondLst>
                              <p:cond delay="7500"/>
                            </p:stCondLst>
                            <p:childTnLst>
                              <p:par>
                                <p:cTn id="39" presetID="49" presetClass="entr" presetSubtype="0" decel="100000"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500" fill="hold"/>
                                        <p:tgtEl>
                                          <p:spTgt spid="10"/>
                                        </p:tgtEl>
                                        <p:attrNameLst>
                                          <p:attrName>ppt_w</p:attrName>
                                        </p:attrNameLst>
                                      </p:cBhvr>
                                      <p:tavLst>
                                        <p:tav tm="0">
                                          <p:val>
                                            <p:fltVal val="0"/>
                                          </p:val>
                                        </p:tav>
                                        <p:tav tm="100000">
                                          <p:val>
                                            <p:strVal val="#ppt_w"/>
                                          </p:val>
                                        </p:tav>
                                      </p:tavLst>
                                    </p:anim>
                                    <p:anim calcmode="lin" valueType="num">
                                      <p:cBhvr>
                                        <p:cTn id="42" dur="500" fill="hold"/>
                                        <p:tgtEl>
                                          <p:spTgt spid="10"/>
                                        </p:tgtEl>
                                        <p:attrNameLst>
                                          <p:attrName>ppt_h</p:attrName>
                                        </p:attrNameLst>
                                      </p:cBhvr>
                                      <p:tavLst>
                                        <p:tav tm="0">
                                          <p:val>
                                            <p:fltVal val="0"/>
                                          </p:val>
                                        </p:tav>
                                        <p:tav tm="100000">
                                          <p:val>
                                            <p:strVal val="#ppt_h"/>
                                          </p:val>
                                        </p:tav>
                                      </p:tavLst>
                                    </p:anim>
                                    <p:anim calcmode="lin" valueType="num">
                                      <p:cBhvr>
                                        <p:cTn id="43" dur="500" fill="hold"/>
                                        <p:tgtEl>
                                          <p:spTgt spid="10"/>
                                        </p:tgtEl>
                                        <p:attrNameLst>
                                          <p:attrName>style.rotation</p:attrName>
                                        </p:attrNameLst>
                                      </p:cBhvr>
                                      <p:tavLst>
                                        <p:tav tm="0">
                                          <p:val>
                                            <p:fltVal val="360"/>
                                          </p:val>
                                        </p:tav>
                                        <p:tav tm="100000">
                                          <p:val>
                                            <p:fltVal val="0"/>
                                          </p:val>
                                        </p:tav>
                                      </p:tavLst>
                                    </p:anim>
                                    <p:animEffect transition="in" filter="fade">
                                      <p:cBhvr>
                                        <p:cTn id="44" dur="500"/>
                                        <p:tgtEl>
                                          <p:spTgt spid="10"/>
                                        </p:tgtEl>
                                      </p:cBhvr>
                                    </p:animEffect>
                                  </p:childTnLst>
                                </p:cTn>
                              </p:par>
                            </p:childTnLst>
                          </p:cTn>
                        </p:par>
                        <p:par>
                          <p:cTn id="45" fill="hold">
                            <p:stCondLst>
                              <p:cond delay="8000"/>
                            </p:stCondLst>
                            <p:childTnLst>
                              <p:par>
                                <p:cTn id="46" presetID="2" presetClass="entr" presetSubtype="2" fill="hold" grpId="0" nodeType="afterEffect">
                                  <p:stCondLst>
                                    <p:cond delay="0"/>
                                  </p:stCondLst>
                                  <p:childTnLst>
                                    <p:set>
                                      <p:cBhvr>
                                        <p:cTn id="47" dur="1" fill="hold">
                                          <p:stCondLst>
                                            <p:cond delay="0"/>
                                          </p:stCondLst>
                                        </p:cTn>
                                        <p:tgtEl>
                                          <p:spTgt spid="43"/>
                                        </p:tgtEl>
                                        <p:attrNameLst>
                                          <p:attrName>style.visibility</p:attrName>
                                        </p:attrNameLst>
                                      </p:cBhvr>
                                      <p:to>
                                        <p:strVal val="visible"/>
                                      </p:to>
                                    </p:set>
                                    <p:anim calcmode="lin" valueType="num">
                                      <p:cBhvr additive="base">
                                        <p:cTn id="48" dur="500" fill="hold"/>
                                        <p:tgtEl>
                                          <p:spTgt spid="43"/>
                                        </p:tgtEl>
                                        <p:attrNameLst>
                                          <p:attrName>ppt_x</p:attrName>
                                        </p:attrNameLst>
                                      </p:cBhvr>
                                      <p:tavLst>
                                        <p:tav tm="0">
                                          <p:val>
                                            <p:strVal val="1+#ppt_w/2"/>
                                          </p:val>
                                        </p:tav>
                                        <p:tav tm="100000">
                                          <p:val>
                                            <p:strVal val="#ppt_x"/>
                                          </p:val>
                                        </p:tav>
                                      </p:tavLst>
                                    </p:anim>
                                    <p:anim calcmode="lin" valueType="num">
                                      <p:cBhvr additive="base">
                                        <p:cTn id="49" dur="500" fill="hold"/>
                                        <p:tgtEl>
                                          <p:spTgt spid="43"/>
                                        </p:tgtEl>
                                        <p:attrNameLst>
                                          <p:attrName>ppt_y</p:attrName>
                                        </p:attrNameLst>
                                      </p:cBhvr>
                                      <p:tavLst>
                                        <p:tav tm="0">
                                          <p:val>
                                            <p:strVal val="#ppt_y"/>
                                          </p:val>
                                        </p:tav>
                                        <p:tav tm="100000">
                                          <p:val>
                                            <p:strVal val="#ppt_y"/>
                                          </p:val>
                                        </p:tav>
                                      </p:tavLst>
                                    </p:anim>
                                  </p:childTnLst>
                                </p:cTn>
                              </p:par>
                            </p:childTnLst>
                          </p:cTn>
                        </p:par>
                        <p:par>
                          <p:cTn id="50" fill="hold">
                            <p:stCondLst>
                              <p:cond delay="8500"/>
                            </p:stCondLst>
                            <p:childTnLst>
                              <p:par>
                                <p:cTn id="51" presetID="22" presetClass="entr" presetSubtype="4" fill="hold" grpId="0" nodeType="after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wipe(down)">
                                      <p:cBhvr>
                                        <p:cTn id="53" dur="500"/>
                                        <p:tgtEl>
                                          <p:spTgt spid="5"/>
                                        </p:tgtEl>
                                      </p:cBhvr>
                                    </p:animEffect>
                                  </p:childTnLst>
                                </p:cTn>
                              </p:par>
                            </p:childTnLst>
                          </p:cTn>
                        </p:par>
                        <p:par>
                          <p:cTn id="54" fill="hold">
                            <p:stCondLst>
                              <p:cond delay="9000"/>
                            </p:stCondLst>
                            <p:childTnLst>
                              <p:par>
                                <p:cTn id="55" presetID="22" presetClass="entr" presetSubtype="8" fill="hold" nodeType="after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left)">
                                      <p:cBhvr>
                                        <p:cTn id="57" dur="500"/>
                                        <p:tgtEl>
                                          <p:spTgt spid="4"/>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68"/>
                                        </p:tgtEl>
                                        <p:attrNameLst>
                                          <p:attrName>style.visibility</p:attrName>
                                        </p:attrNameLst>
                                      </p:cBhvr>
                                      <p:to>
                                        <p:strVal val="visible"/>
                                      </p:to>
                                    </p:set>
                                    <p:animEffect transition="in" filter="circle(in)">
                                      <p:cBhvr>
                                        <p:cTn id="62" dur="20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43" grpId="0" bldLvl="0" animBg="1"/>
      <p:bldP spid="5" grpId="0" bldLvl="0" animBg="1"/>
      <p:bldP spid="95" grpId="0"/>
      <p:bldP spid="6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7" descr="A picture containing text, nature&#10;&#10;Description automatically generated">
            <a:extLst>
              <a:ext uri="{FF2B5EF4-FFF2-40B4-BE49-F238E27FC236}">
                <a16:creationId xmlns:a16="http://schemas.microsoft.com/office/drawing/2014/main" id="{8FF44F31-410B-4877-8F60-D3229429162E}"/>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b="8467"/>
          <a:stretch/>
        </p:blipFill>
        <p:spPr>
          <a:xfrm>
            <a:off x="290286" y="335771"/>
            <a:ext cx="11368585" cy="6186457"/>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文本框 54"/>
          <p:cNvSpPr txBox="1"/>
          <p:nvPr/>
        </p:nvSpPr>
        <p:spPr>
          <a:xfrm flipH="1">
            <a:off x="3864201" y="4577137"/>
            <a:ext cx="4931410" cy="584775"/>
          </a:xfrm>
          <a:prstGeom prst="rect">
            <a:avLst/>
          </a:prstGeom>
          <a:noFill/>
        </p:spPr>
        <p:txBody>
          <a:bodyPr wrap="square" rtlCol="0">
            <a:spAutoFit/>
          </a:bodyPr>
          <a:lstStyle/>
          <a:p>
            <a:pPr algn="dist"/>
            <a:r>
              <a:rPr lang="en-US" altLang="zh-CN" sz="3200" b="1" dirty="0">
                <a:solidFill>
                  <a:srgbClr val="1E5AA4"/>
                </a:solidFill>
                <a:latin typeface="SVN-Yahoo" panose="02040603050506020204" pitchFamily="18" charset="0"/>
                <a:ea typeface="微软雅黑" panose="020B0503020204020204" charset="-122"/>
                <a:sym typeface="+mn-ea"/>
              </a:rPr>
              <a:t>KHỞI ĐỘNG</a:t>
            </a:r>
            <a:endParaRPr lang="zh-CN" altLang="en-US" sz="3200" dirty="0">
              <a:solidFill>
                <a:srgbClr val="AE7F4F"/>
              </a:solidFill>
              <a:latin typeface="SVN-Yahoo" panose="02040603050506020204" pitchFamily="18" charset="0"/>
              <a:ea typeface="萝莉体 第二版" panose="02000500000000000000" pitchFamily="2" charset="-122"/>
              <a:cs typeface="萝莉体 第二版" panose="02000500000000000000" pitchFamily="2" charset="-122"/>
            </a:endParaRPr>
          </a:p>
        </p:txBody>
      </p:sp>
      <p:sp>
        <p:nvSpPr>
          <p:cNvPr id="43" name="Freeform 34"/>
          <p:cNvSpPr>
            <a:spLocks noEditPoints="1"/>
          </p:cNvSpPr>
          <p:nvPr/>
        </p:nvSpPr>
        <p:spPr bwMode="auto">
          <a:xfrm flipH="1">
            <a:off x="1217259" y="2387940"/>
            <a:ext cx="585223" cy="379444"/>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grpSp>
        <p:nvGrpSpPr>
          <p:cNvPr id="4" name="组合 3"/>
          <p:cNvGrpSpPr/>
          <p:nvPr/>
        </p:nvGrpSpPr>
        <p:grpSpPr>
          <a:xfrm>
            <a:off x="2454444" y="5055020"/>
            <a:ext cx="6965448" cy="503056"/>
            <a:chOff x="2453503" y="5381090"/>
            <a:chExt cx="6965448" cy="503056"/>
          </a:xfrm>
        </p:grpSpPr>
        <p:sp>
          <p:nvSpPr>
            <p:cNvPr id="98"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99" name="任意多边形 98"/>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99"/>
            <p:cNvSpPr/>
            <p:nvPr/>
          </p:nvSpPr>
          <p:spPr>
            <a:xfrm>
              <a:off x="2453503" y="5467647"/>
              <a:ext cx="988875" cy="416499"/>
            </a:xfrm>
            <a:custGeom>
              <a:avLst/>
              <a:gdLst>
                <a:gd name="connsiteX0" fmla="*/ 755361 w 755361"/>
                <a:gd name="connsiteY0" fmla="*/ 383586 h 416878"/>
                <a:gd name="connsiteX1" fmla="*/ 1599 w 755361"/>
                <a:gd name="connsiteY1" fmla="*/ 383586 h 416878"/>
                <a:gd name="connsiteX2" fmla="*/ 557653 w 755361"/>
                <a:gd name="connsiteY2" fmla="*/ 37597 h 416878"/>
                <a:gd name="connsiteX3" fmla="*/ 619437 w 755361"/>
                <a:gd name="connsiteY3" fmla="*/ 25240 h 416878"/>
                <a:gd name="connsiteX0-1" fmla="*/ 754492 w 754492"/>
                <a:gd name="connsiteY0-2" fmla="*/ 358346 h 392510"/>
                <a:gd name="connsiteX1-3" fmla="*/ 730 w 754492"/>
                <a:gd name="connsiteY1-4" fmla="*/ 358346 h 392510"/>
                <a:gd name="connsiteX2-5" fmla="*/ 618568 w 754492"/>
                <a:gd name="connsiteY2-6" fmla="*/ 0 h 392510"/>
                <a:gd name="connsiteX0-7" fmla="*/ 1458409 w 1458409"/>
                <a:gd name="connsiteY0-8" fmla="*/ 358346 h 379568"/>
                <a:gd name="connsiteX1-9" fmla="*/ 312 w 1458409"/>
                <a:gd name="connsiteY1-10" fmla="*/ 333633 h 379568"/>
                <a:gd name="connsiteX2-11" fmla="*/ 1322485 w 1458409"/>
                <a:gd name="connsiteY2-12" fmla="*/ 0 h 379568"/>
                <a:gd name="connsiteX0-13" fmla="*/ 1483885 w 1483885"/>
                <a:gd name="connsiteY0-14" fmla="*/ 457200 h 484234"/>
                <a:gd name="connsiteX1-15" fmla="*/ 25788 w 1483885"/>
                <a:gd name="connsiteY1-16" fmla="*/ 432487 h 484234"/>
                <a:gd name="connsiteX2-17" fmla="*/ 569485 w 1483885"/>
                <a:gd name="connsiteY2-18" fmla="*/ 0 h 484234"/>
                <a:gd name="connsiteX0-19" fmla="*/ 1475175 w 1475175"/>
                <a:gd name="connsiteY0-20" fmla="*/ 469557 h 497359"/>
                <a:gd name="connsiteX1-21" fmla="*/ 17078 w 1475175"/>
                <a:gd name="connsiteY1-22" fmla="*/ 444844 h 497359"/>
                <a:gd name="connsiteX2-23" fmla="*/ 684342 w 1475175"/>
                <a:gd name="connsiteY2-24" fmla="*/ 0 h 497359"/>
                <a:gd name="connsiteX0-25" fmla="*/ 1482176 w 1482176"/>
                <a:gd name="connsiteY0-26" fmla="*/ 469557 h 497359"/>
                <a:gd name="connsiteX1-27" fmla="*/ 24079 w 1482176"/>
                <a:gd name="connsiteY1-28" fmla="*/ 444844 h 497359"/>
                <a:gd name="connsiteX2-29" fmla="*/ 691343 w 1482176"/>
                <a:gd name="connsiteY2-30" fmla="*/ 0 h 497359"/>
                <a:gd name="connsiteX0-31" fmla="*/ 1496003 w 1496003"/>
                <a:gd name="connsiteY0-32" fmla="*/ 383060 h 405670"/>
                <a:gd name="connsiteX1-33" fmla="*/ 37906 w 1496003"/>
                <a:gd name="connsiteY1-34" fmla="*/ 358347 h 405670"/>
                <a:gd name="connsiteX2-35" fmla="*/ 581603 w 1496003"/>
                <a:gd name="connsiteY2-36" fmla="*/ 0 h 405670"/>
                <a:gd name="connsiteX0-37" fmla="*/ 1498863 w 1498863"/>
                <a:gd name="connsiteY0-38" fmla="*/ 383060 h 405670"/>
                <a:gd name="connsiteX1-39" fmla="*/ 40766 w 1498863"/>
                <a:gd name="connsiteY1-40" fmla="*/ 358347 h 405670"/>
                <a:gd name="connsiteX2-41" fmla="*/ 584463 w 1498863"/>
                <a:gd name="connsiteY2-42" fmla="*/ 0 h 405670"/>
                <a:gd name="connsiteX0-43" fmla="*/ 1473706 w 1473706"/>
                <a:gd name="connsiteY0-44" fmla="*/ 383060 h 440354"/>
                <a:gd name="connsiteX1-45" fmla="*/ 15609 w 1473706"/>
                <a:gd name="connsiteY1-46" fmla="*/ 358347 h 440354"/>
                <a:gd name="connsiteX2-47" fmla="*/ 559306 w 1473706"/>
                <a:gd name="connsiteY2-48" fmla="*/ 0 h 440354"/>
                <a:gd name="connsiteX0-49" fmla="*/ 1682620 w 1682620"/>
                <a:gd name="connsiteY0-50" fmla="*/ 383060 h 405670"/>
                <a:gd name="connsiteX1-51" fmla="*/ 51528 w 1682620"/>
                <a:gd name="connsiteY1-52" fmla="*/ 358347 h 405670"/>
                <a:gd name="connsiteX2-53" fmla="*/ 595225 w 1682620"/>
                <a:gd name="connsiteY2-54" fmla="*/ 0 h 405670"/>
                <a:gd name="connsiteX0-55" fmla="*/ 1653020 w 1653020"/>
                <a:gd name="connsiteY0-56" fmla="*/ 320540 h 339742"/>
                <a:gd name="connsiteX1-57" fmla="*/ 21928 w 1653020"/>
                <a:gd name="connsiteY1-58" fmla="*/ 295827 h 339742"/>
                <a:gd name="connsiteX2-59" fmla="*/ 825980 w 1653020"/>
                <a:gd name="connsiteY2-60" fmla="*/ 0 h 339742"/>
                <a:gd name="connsiteX0-61" fmla="*/ 1717144 w 1717144"/>
                <a:gd name="connsiteY0-62" fmla="*/ 381397 h 403200"/>
                <a:gd name="connsiteX1-63" fmla="*/ 86052 w 1717144"/>
                <a:gd name="connsiteY1-64" fmla="*/ 356684 h 403200"/>
                <a:gd name="connsiteX2-65" fmla="*/ 296123 w 1717144"/>
                <a:gd name="connsiteY2-66" fmla="*/ 12588 h 403200"/>
                <a:gd name="connsiteX3-67" fmla="*/ 890104 w 1717144"/>
                <a:gd name="connsiteY3-68" fmla="*/ 60857 h 403200"/>
                <a:gd name="connsiteX0-69" fmla="*/ 1717144 w 1717144"/>
                <a:gd name="connsiteY0-70" fmla="*/ 376649 h 398452"/>
                <a:gd name="connsiteX1-71" fmla="*/ 86052 w 1717144"/>
                <a:gd name="connsiteY1-72" fmla="*/ 351936 h 398452"/>
                <a:gd name="connsiteX2-73" fmla="*/ 296123 w 1717144"/>
                <a:gd name="connsiteY2-74" fmla="*/ 7840 h 398452"/>
                <a:gd name="connsiteX3-75" fmla="*/ 651445 w 1717144"/>
                <a:gd name="connsiteY3-76" fmla="*/ 143636 h 398452"/>
                <a:gd name="connsiteX0-77" fmla="*/ 1717144 w 1717144"/>
                <a:gd name="connsiteY0-78" fmla="*/ 384043 h 405846"/>
                <a:gd name="connsiteX1-79" fmla="*/ 86052 w 1717144"/>
                <a:gd name="connsiteY1-80" fmla="*/ 359330 h 405846"/>
                <a:gd name="connsiteX2-81" fmla="*/ 296123 w 1717144"/>
                <a:gd name="connsiteY2-82" fmla="*/ 15234 h 405846"/>
                <a:gd name="connsiteX3-83" fmla="*/ 1237241 w 1717144"/>
                <a:gd name="connsiteY3-84" fmla="*/ 38495 h 405846"/>
                <a:gd name="connsiteX0-85" fmla="*/ 1717144 w 1717144"/>
                <a:gd name="connsiteY0-86" fmla="*/ 377444 h 399247"/>
                <a:gd name="connsiteX1-87" fmla="*/ 86052 w 1717144"/>
                <a:gd name="connsiteY1-88" fmla="*/ 352731 h 399247"/>
                <a:gd name="connsiteX2-89" fmla="*/ 296123 w 1717144"/>
                <a:gd name="connsiteY2-90" fmla="*/ 8635 h 399247"/>
                <a:gd name="connsiteX3-91" fmla="*/ 1237241 w 1717144"/>
                <a:gd name="connsiteY3-92" fmla="*/ 31896 h 399247"/>
                <a:gd name="connsiteX0-93" fmla="*/ 1717144 w 1717144"/>
                <a:gd name="connsiteY0-94" fmla="*/ 416694 h 438497"/>
                <a:gd name="connsiteX1-95" fmla="*/ 86052 w 1717144"/>
                <a:gd name="connsiteY1-96" fmla="*/ 391981 h 438497"/>
                <a:gd name="connsiteX2-97" fmla="*/ 296123 w 1717144"/>
                <a:gd name="connsiteY2-98" fmla="*/ 47885 h 438497"/>
                <a:gd name="connsiteX3-99" fmla="*/ 1237241 w 1717144"/>
                <a:gd name="connsiteY3-100" fmla="*/ 71146 h 438497"/>
                <a:gd name="connsiteX0-101" fmla="*/ 1717144 w 1717144"/>
                <a:gd name="connsiteY0-102" fmla="*/ 385519 h 407322"/>
                <a:gd name="connsiteX1-103" fmla="*/ 86052 w 1717144"/>
                <a:gd name="connsiteY1-104" fmla="*/ 360806 h 407322"/>
                <a:gd name="connsiteX2-105" fmla="*/ 296123 w 1717144"/>
                <a:gd name="connsiteY2-106" fmla="*/ 16710 h 407322"/>
                <a:gd name="connsiteX3-107" fmla="*/ 751724 w 1717144"/>
                <a:gd name="connsiteY3-108" fmla="*/ 141722 h 407322"/>
                <a:gd name="connsiteX0-109" fmla="*/ 1717144 w 1717144"/>
                <a:gd name="connsiteY0-110" fmla="*/ 385132 h 406935"/>
                <a:gd name="connsiteX1-111" fmla="*/ 86052 w 1717144"/>
                <a:gd name="connsiteY1-112" fmla="*/ 360419 h 406935"/>
                <a:gd name="connsiteX2-113" fmla="*/ 296123 w 1717144"/>
                <a:gd name="connsiteY2-114" fmla="*/ 16323 h 406935"/>
                <a:gd name="connsiteX3-115" fmla="*/ 751724 w 1717144"/>
                <a:gd name="connsiteY3-116" fmla="*/ 141335 h 406935"/>
                <a:gd name="connsiteX0-117" fmla="*/ 1717144 w 1717144"/>
                <a:gd name="connsiteY0-118" fmla="*/ 402465 h 424268"/>
                <a:gd name="connsiteX1-119" fmla="*/ 86052 w 1717144"/>
                <a:gd name="connsiteY1-120" fmla="*/ 377752 h 424268"/>
                <a:gd name="connsiteX2-121" fmla="*/ 296123 w 1717144"/>
                <a:gd name="connsiteY2-122" fmla="*/ 33656 h 424268"/>
                <a:gd name="connsiteX3-123" fmla="*/ 751724 w 1717144"/>
                <a:gd name="connsiteY3-124" fmla="*/ 158668 h 424268"/>
                <a:gd name="connsiteX0-125" fmla="*/ 1703068 w 1703068"/>
                <a:gd name="connsiteY0-126" fmla="*/ 402465 h 433569"/>
                <a:gd name="connsiteX1-127" fmla="*/ 71976 w 1703068"/>
                <a:gd name="connsiteY1-128" fmla="*/ 377752 h 433569"/>
                <a:gd name="connsiteX2-129" fmla="*/ 282047 w 1703068"/>
                <a:gd name="connsiteY2-130" fmla="*/ 33656 h 433569"/>
                <a:gd name="connsiteX3-131" fmla="*/ 737648 w 1703068"/>
                <a:gd name="connsiteY3-132" fmla="*/ 158668 h 433569"/>
                <a:gd name="connsiteX0-133" fmla="*/ 1703068 w 1703068"/>
                <a:gd name="connsiteY0-134" fmla="*/ 402465 h 433569"/>
                <a:gd name="connsiteX1-135" fmla="*/ 71976 w 1703068"/>
                <a:gd name="connsiteY1-136" fmla="*/ 377752 h 433569"/>
                <a:gd name="connsiteX2-137" fmla="*/ 282047 w 1703068"/>
                <a:gd name="connsiteY2-138" fmla="*/ 33656 h 433569"/>
                <a:gd name="connsiteX3-139" fmla="*/ 737648 w 1703068"/>
                <a:gd name="connsiteY3-140" fmla="*/ 158668 h 433569"/>
                <a:gd name="connsiteX0-141" fmla="*/ 1736283 w 1736283"/>
                <a:gd name="connsiteY0-142" fmla="*/ 399831 h 421458"/>
                <a:gd name="connsiteX1-143" fmla="*/ 105191 w 1736283"/>
                <a:gd name="connsiteY1-144" fmla="*/ 375118 h 421458"/>
                <a:gd name="connsiteX2-145" fmla="*/ 243539 w 1736283"/>
                <a:gd name="connsiteY2-146" fmla="*/ 34201 h 421458"/>
                <a:gd name="connsiteX3-147" fmla="*/ 770863 w 1736283"/>
                <a:gd name="connsiteY3-148" fmla="*/ 156034 h 421458"/>
              </a:gdLst>
              <a:ahLst/>
              <a:cxnLst>
                <a:cxn ang="0">
                  <a:pos x="connsiteX0-141" y="connsiteY0-142"/>
                </a:cxn>
                <a:cxn ang="0">
                  <a:pos x="connsiteX1-143" y="connsiteY1-144"/>
                </a:cxn>
                <a:cxn ang="0">
                  <a:pos x="connsiteX2-145" y="connsiteY2-146"/>
                </a:cxn>
                <a:cxn ang="0">
                  <a:pos x="connsiteX3-147" y="connsiteY3-148"/>
                </a:cxn>
              </a:cxnLst>
              <a:rect l="l" t="t" r="r" b="b"/>
              <a:pathLst>
                <a:path w="1736283" h="421458">
                  <a:moveTo>
                    <a:pt x="1736283" y="399831"/>
                  </a:moveTo>
                  <a:cubicBezTo>
                    <a:pt x="1375877" y="428663"/>
                    <a:pt x="353982" y="436056"/>
                    <a:pt x="105191" y="375118"/>
                  </a:cubicBezTo>
                  <a:cubicBezTo>
                    <a:pt x="-143600" y="314180"/>
                    <a:pt x="109530" y="83505"/>
                    <a:pt x="243539" y="34201"/>
                  </a:cubicBezTo>
                  <a:cubicBezTo>
                    <a:pt x="438239" y="-56438"/>
                    <a:pt x="1137030" y="50085"/>
                    <a:pt x="770863" y="156034"/>
                  </a:cubicBez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任意多边形 4"/>
          <p:cNvSpPr/>
          <p:nvPr/>
        </p:nvSpPr>
        <p:spPr>
          <a:xfrm>
            <a:off x="2045516" y="2636816"/>
            <a:ext cx="466974" cy="800526"/>
          </a:xfrm>
          <a:custGeom>
            <a:avLst/>
            <a:gdLst>
              <a:gd name="connsiteX0" fmla="*/ 0 w 786063"/>
              <a:gd name="connsiteY0" fmla="*/ 0 h 1347536"/>
              <a:gd name="connsiteX1" fmla="*/ 513347 w 786063"/>
              <a:gd name="connsiteY1" fmla="*/ 401052 h 1347536"/>
              <a:gd name="connsiteX2" fmla="*/ 336884 w 786063"/>
              <a:gd name="connsiteY2" fmla="*/ 1155031 h 1347536"/>
              <a:gd name="connsiteX3" fmla="*/ 786063 w 786063"/>
              <a:gd name="connsiteY3" fmla="*/ 1347536 h 1347536"/>
            </a:gdLst>
            <a:ahLst/>
            <a:cxnLst>
              <a:cxn ang="0">
                <a:pos x="connsiteX0" y="connsiteY0"/>
              </a:cxn>
              <a:cxn ang="0">
                <a:pos x="connsiteX1" y="connsiteY1"/>
              </a:cxn>
              <a:cxn ang="0">
                <a:pos x="connsiteX2" y="connsiteY2"/>
              </a:cxn>
              <a:cxn ang="0">
                <a:pos x="connsiteX3" y="connsiteY3"/>
              </a:cxn>
            </a:cxnLst>
            <a:rect l="l" t="t" r="r" b="b"/>
            <a:pathLst>
              <a:path w="786063" h="1347536">
                <a:moveTo>
                  <a:pt x="0" y="0"/>
                </a:moveTo>
                <a:cubicBezTo>
                  <a:pt x="228600" y="104273"/>
                  <a:pt x="457200" y="208547"/>
                  <a:pt x="513347" y="401052"/>
                </a:cubicBezTo>
                <a:cubicBezTo>
                  <a:pt x="569494" y="593557"/>
                  <a:pt x="291431" y="997284"/>
                  <a:pt x="336884" y="1155031"/>
                </a:cubicBezTo>
                <a:cubicBezTo>
                  <a:pt x="382337" y="1312778"/>
                  <a:pt x="584200" y="1330157"/>
                  <a:pt x="786063" y="1347536"/>
                </a:cubicBezTo>
              </a:path>
            </a:pathLst>
          </a:custGeom>
          <a:noFill/>
          <a:ln w="25400" cap="rnd">
            <a:solidFill>
              <a:srgbClr val="1E5AA4"/>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组合 36"/>
          <p:cNvGrpSpPr/>
          <p:nvPr/>
        </p:nvGrpSpPr>
        <p:grpSpPr>
          <a:xfrm>
            <a:off x="4214916" y="484097"/>
            <a:ext cx="3658804" cy="3917098"/>
            <a:chOff x="4427538" y="954088"/>
            <a:chExt cx="3333750" cy="3729038"/>
          </a:xfrm>
        </p:grpSpPr>
        <p:sp>
          <p:nvSpPr>
            <p:cNvPr id="46"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7"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1"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0"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1"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2"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6"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0"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1E5AA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39" name="Freeform 6"/>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2"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3"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4"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8"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9"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3"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4"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5"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6"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7"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72"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95" name="文本框 94"/>
          <p:cNvSpPr txBox="1"/>
          <p:nvPr/>
        </p:nvSpPr>
        <p:spPr>
          <a:xfrm flipH="1">
            <a:off x="4910531" y="1189556"/>
            <a:ext cx="2264799" cy="1198880"/>
          </a:xfrm>
          <a:prstGeom prst="rect">
            <a:avLst/>
          </a:prstGeom>
          <a:noFill/>
        </p:spPr>
        <p:txBody>
          <a:bodyPr wrap="square" rtlCol="0">
            <a:spAutoFit/>
          </a:bodyPr>
          <a:lstStyle/>
          <a:p>
            <a:pPr algn="ctr"/>
            <a:r>
              <a:rPr lang="en-US" altLang="zh-CN" sz="7200" b="1" spc="300" dirty="0">
                <a:solidFill>
                  <a:schemeClr val="bg1"/>
                </a:solidFill>
                <a:latin typeface="微软雅黑" panose="020B0503020204020204" charset="-122"/>
                <a:ea typeface="微软雅黑" panose="020B0503020204020204" charset="-122"/>
              </a:rPr>
              <a:t>01</a:t>
            </a:r>
          </a:p>
        </p:txBody>
      </p:sp>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10370" y="4330066"/>
            <a:ext cx="2883159" cy="2528569"/>
          </a:xfrm>
          <a:prstGeom prst="rect">
            <a:avLst/>
          </a:prstGeom>
        </p:spPr>
      </p:pic>
      <p:pic>
        <p:nvPicPr>
          <p:cNvPr id="10" name="图片 9"/>
          <p:cNvPicPr>
            <a:picLocks noChangeAspect="1"/>
          </p:cNvPicPr>
          <p:nvPr/>
        </p:nvPicPr>
        <p:blipFill>
          <a:blip r:embed="rId5" cstate="print"/>
          <a:stretch>
            <a:fillRect/>
          </a:stretch>
        </p:blipFill>
        <p:spPr>
          <a:xfrm>
            <a:off x="10323189" y="532844"/>
            <a:ext cx="1183107" cy="1213530"/>
          </a:xfrm>
          <a:prstGeom prst="rect">
            <a:avLst/>
          </a:prstGeom>
        </p:spPr>
      </p:pic>
      <p:pic>
        <p:nvPicPr>
          <p:cNvPr id="11" name="图片 10"/>
          <p:cNvPicPr>
            <a:picLocks noChangeAspect="1"/>
          </p:cNvPicPr>
          <p:nvPr/>
        </p:nvPicPr>
        <p:blipFill>
          <a:blip r:embed="rId6" cstate="print"/>
          <a:stretch>
            <a:fillRect/>
          </a:stretch>
        </p:blipFill>
        <p:spPr>
          <a:xfrm>
            <a:off x="9555424" y="854098"/>
            <a:ext cx="1417375" cy="948393"/>
          </a:xfrm>
          <a:prstGeom prst="rect">
            <a:avLst/>
          </a:prstGeom>
        </p:spPr>
      </p:pic>
      <p:pic>
        <p:nvPicPr>
          <p:cNvPr id="12" name="图片 11"/>
          <p:cNvPicPr>
            <a:picLocks noChangeAspect="1"/>
          </p:cNvPicPr>
          <p:nvPr/>
        </p:nvPicPr>
        <p:blipFill>
          <a:blip r:embed="rId7" cstate="print"/>
          <a:stretch>
            <a:fillRect/>
          </a:stretch>
        </p:blipFill>
        <p:spPr>
          <a:xfrm>
            <a:off x="1118835" y="963041"/>
            <a:ext cx="1174422" cy="78333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par>
                          <p:cTn id="11" fill="hold">
                            <p:stCondLst>
                              <p:cond delay="2000"/>
                            </p:stCondLst>
                            <p:childTnLst>
                              <p:par>
                                <p:cTn id="12" presetID="22" presetClass="entr" presetSubtype="4" fill="hold" nodeType="after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wipe(down)">
                                      <p:cBhvr>
                                        <p:cTn id="14" dur="750"/>
                                        <p:tgtEl>
                                          <p:spTgt spid="37"/>
                                        </p:tgtEl>
                                      </p:cBhvr>
                                    </p:animEffect>
                                  </p:childTnLst>
                                </p:cTn>
                              </p:par>
                            </p:childTnLst>
                          </p:cTn>
                        </p:par>
                        <p:par>
                          <p:cTn id="15" fill="hold">
                            <p:stCondLst>
                              <p:cond delay="2750"/>
                            </p:stCondLst>
                            <p:childTnLst>
                              <p:par>
                                <p:cTn id="16" presetID="10" presetClass="entr" presetSubtype="0" fill="hold" grpId="0" nodeType="afterEffect">
                                  <p:stCondLst>
                                    <p:cond delay="0"/>
                                  </p:stCondLst>
                                  <p:childTnLst>
                                    <p:set>
                                      <p:cBhvr>
                                        <p:cTn id="17" dur="1" fill="hold">
                                          <p:stCondLst>
                                            <p:cond delay="0"/>
                                          </p:stCondLst>
                                        </p:cTn>
                                        <p:tgtEl>
                                          <p:spTgt spid="95"/>
                                        </p:tgtEl>
                                        <p:attrNameLst>
                                          <p:attrName>style.visibility</p:attrName>
                                        </p:attrNameLst>
                                      </p:cBhvr>
                                      <p:to>
                                        <p:strVal val="visible"/>
                                      </p:to>
                                    </p:set>
                                    <p:animEffect transition="in" filter="fade">
                                      <p:cBhvr>
                                        <p:cTn id="18" dur="500"/>
                                        <p:tgtEl>
                                          <p:spTgt spid="95"/>
                                        </p:tgtEl>
                                      </p:cBhvr>
                                    </p:animEffect>
                                  </p:childTnLst>
                                </p:cTn>
                              </p:par>
                            </p:childTnLst>
                          </p:cTn>
                        </p:par>
                        <p:par>
                          <p:cTn id="19" fill="hold">
                            <p:stCondLst>
                              <p:cond delay="3250"/>
                            </p:stCondLst>
                            <p:childTnLst>
                              <p:par>
                                <p:cTn id="20" presetID="53" presetClass="entr" presetSubtype="16" fill="hold" grpId="0" nodeType="afterEffect">
                                  <p:stCondLst>
                                    <p:cond delay="0"/>
                                  </p:stCondLst>
                                  <p:iterate type="lt">
                                    <p:tmPct val="10000"/>
                                  </p:iterate>
                                  <p:childTnLst>
                                    <p:set>
                                      <p:cBhvr>
                                        <p:cTn id="21" dur="1" fill="hold">
                                          <p:stCondLst>
                                            <p:cond delay="0"/>
                                          </p:stCondLst>
                                        </p:cTn>
                                        <p:tgtEl>
                                          <p:spTgt spid="55"/>
                                        </p:tgtEl>
                                        <p:attrNameLst>
                                          <p:attrName>style.visibility</p:attrName>
                                        </p:attrNameLst>
                                      </p:cBhvr>
                                      <p:to>
                                        <p:strVal val="visible"/>
                                      </p:to>
                                    </p:set>
                                    <p:anim calcmode="lin" valueType="num">
                                      <p:cBhvr>
                                        <p:cTn id="22" dur="500" fill="hold"/>
                                        <p:tgtEl>
                                          <p:spTgt spid="55"/>
                                        </p:tgtEl>
                                        <p:attrNameLst>
                                          <p:attrName>ppt_w</p:attrName>
                                        </p:attrNameLst>
                                      </p:cBhvr>
                                      <p:tavLst>
                                        <p:tav tm="0">
                                          <p:val>
                                            <p:fltVal val="0"/>
                                          </p:val>
                                        </p:tav>
                                        <p:tav tm="100000">
                                          <p:val>
                                            <p:strVal val="#ppt_w"/>
                                          </p:val>
                                        </p:tav>
                                      </p:tavLst>
                                    </p:anim>
                                    <p:anim calcmode="lin" valueType="num">
                                      <p:cBhvr>
                                        <p:cTn id="23" dur="500" fill="hold"/>
                                        <p:tgtEl>
                                          <p:spTgt spid="55"/>
                                        </p:tgtEl>
                                        <p:attrNameLst>
                                          <p:attrName>ppt_h</p:attrName>
                                        </p:attrNameLst>
                                      </p:cBhvr>
                                      <p:tavLst>
                                        <p:tav tm="0">
                                          <p:val>
                                            <p:fltVal val="0"/>
                                          </p:val>
                                        </p:tav>
                                        <p:tav tm="100000">
                                          <p:val>
                                            <p:strVal val="#ppt_h"/>
                                          </p:val>
                                        </p:tav>
                                      </p:tavLst>
                                    </p:anim>
                                    <p:animEffect transition="in" filter="fade">
                                      <p:cBhvr>
                                        <p:cTn id="24" dur="500"/>
                                        <p:tgtEl>
                                          <p:spTgt spid="55"/>
                                        </p:tgtEl>
                                      </p:cBhvr>
                                    </p:animEffect>
                                  </p:childTnLst>
                                </p:cTn>
                              </p:par>
                            </p:childTnLst>
                          </p:cTn>
                        </p:par>
                        <p:par>
                          <p:cTn id="25" fill="hold">
                            <p:stCondLst>
                              <p:cond delay="4100"/>
                            </p:stCondLst>
                            <p:childTnLst>
                              <p:par>
                                <p:cTn id="26" presetID="2" presetClass="entr" presetSubtype="4" fill="hold" nodeType="after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ppt_x"/>
                                          </p:val>
                                        </p:tav>
                                        <p:tav tm="100000">
                                          <p:val>
                                            <p:strVal val="#ppt_x"/>
                                          </p:val>
                                        </p:tav>
                                      </p:tavLst>
                                    </p:anim>
                                    <p:anim calcmode="lin" valueType="num">
                                      <p:cBhvr additive="base">
                                        <p:cTn id="29" dur="500" fill="hold"/>
                                        <p:tgtEl>
                                          <p:spTgt spid="19"/>
                                        </p:tgtEl>
                                        <p:attrNameLst>
                                          <p:attrName>ppt_y</p:attrName>
                                        </p:attrNameLst>
                                      </p:cBhvr>
                                      <p:tavLst>
                                        <p:tav tm="0">
                                          <p:val>
                                            <p:strVal val="1+#ppt_h/2"/>
                                          </p:val>
                                        </p:tav>
                                        <p:tav tm="100000">
                                          <p:val>
                                            <p:strVal val="#ppt_y"/>
                                          </p:val>
                                        </p:tav>
                                      </p:tavLst>
                                    </p:anim>
                                  </p:childTnLst>
                                </p:cTn>
                              </p:par>
                            </p:childTnLst>
                          </p:cTn>
                        </p:par>
                        <p:par>
                          <p:cTn id="30" fill="hold">
                            <p:stCondLst>
                              <p:cond delay="4600"/>
                            </p:stCondLst>
                            <p:childTnLst>
                              <p:par>
                                <p:cTn id="31" presetID="22" presetClass="entr" presetSubtype="8"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par>
                          <p:cTn id="34" fill="hold">
                            <p:stCondLst>
                              <p:cond delay="5100"/>
                            </p:stCondLst>
                            <p:childTnLst>
                              <p:par>
                                <p:cTn id="35" presetID="22" presetClass="entr" presetSubtype="8"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par>
                          <p:cTn id="38" fill="hold">
                            <p:stCondLst>
                              <p:cond delay="5600"/>
                            </p:stCondLst>
                            <p:childTnLst>
                              <p:par>
                                <p:cTn id="39" presetID="49" presetClass="entr" presetSubtype="0" decel="100000"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500" fill="hold"/>
                                        <p:tgtEl>
                                          <p:spTgt spid="10"/>
                                        </p:tgtEl>
                                        <p:attrNameLst>
                                          <p:attrName>ppt_w</p:attrName>
                                        </p:attrNameLst>
                                      </p:cBhvr>
                                      <p:tavLst>
                                        <p:tav tm="0">
                                          <p:val>
                                            <p:fltVal val="0"/>
                                          </p:val>
                                        </p:tav>
                                        <p:tav tm="100000">
                                          <p:val>
                                            <p:strVal val="#ppt_w"/>
                                          </p:val>
                                        </p:tav>
                                      </p:tavLst>
                                    </p:anim>
                                    <p:anim calcmode="lin" valueType="num">
                                      <p:cBhvr>
                                        <p:cTn id="42" dur="500" fill="hold"/>
                                        <p:tgtEl>
                                          <p:spTgt spid="10"/>
                                        </p:tgtEl>
                                        <p:attrNameLst>
                                          <p:attrName>ppt_h</p:attrName>
                                        </p:attrNameLst>
                                      </p:cBhvr>
                                      <p:tavLst>
                                        <p:tav tm="0">
                                          <p:val>
                                            <p:fltVal val="0"/>
                                          </p:val>
                                        </p:tav>
                                        <p:tav tm="100000">
                                          <p:val>
                                            <p:strVal val="#ppt_h"/>
                                          </p:val>
                                        </p:tav>
                                      </p:tavLst>
                                    </p:anim>
                                    <p:anim calcmode="lin" valueType="num">
                                      <p:cBhvr>
                                        <p:cTn id="43" dur="500" fill="hold"/>
                                        <p:tgtEl>
                                          <p:spTgt spid="10"/>
                                        </p:tgtEl>
                                        <p:attrNameLst>
                                          <p:attrName>style.rotation</p:attrName>
                                        </p:attrNameLst>
                                      </p:cBhvr>
                                      <p:tavLst>
                                        <p:tav tm="0">
                                          <p:val>
                                            <p:fltVal val="360"/>
                                          </p:val>
                                        </p:tav>
                                        <p:tav tm="100000">
                                          <p:val>
                                            <p:fltVal val="0"/>
                                          </p:val>
                                        </p:tav>
                                      </p:tavLst>
                                    </p:anim>
                                    <p:animEffect transition="in" filter="fade">
                                      <p:cBhvr>
                                        <p:cTn id="44" dur="500"/>
                                        <p:tgtEl>
                                          <p:spTgt spid="10"/>
                                        </p:tgtEl>
                                      </p:cBhvr>
                                    </p:animEffect>
                                  </p:childTnLst>
                                </p:cTn>
                              </p:par>
                            </p:childTnLst>
                          </p:cTn>
                        </p:par>
                        <p:par>
                          <p:cTn id="45" fill="hold">
                            <p:stCondLst>
                              <p:cond delay="6100"/>
                            </p:stCondLst>
                            <p:childTnLst>
                              <p:par>
                                <p:cTn id="46" presetID="2" presetClass="entr" presetSubtype="2" fill="hold" grpId="0" nodeType="afterEffect">
                                  <p:stCondLst>
                                    <p:cond delay="0"/>
                                  </p:stCondLst>
                                  <p:childTnLst>
                                    <p:set>
                                      <p:cBhvr>
                                        <p:cTn id="47" dur="1" fill="hold">
                                          <p:stCondLst>
                                            <p:cond delay="0"/>
                                          </p:stCondLst>
                                        </p:cTn>
                                        <p:tgtEl>
                                          <p:spTgt spid="43"/>
                                        </p:tgtEl>
                                        <p:attrNameLst>
                                          <p:attrName>style.visibility</p:attrName>
                                        </p:attrNameLst>
                                      </p:cBhvr>
                                      <p:to>
                                        <p:strVal val="visible"/>
                                      </p:to>
                                    </p:set>
                                    <p:anim calcmode="lin" valueType="num">
                                      <p:cBhvr additive="base">
                                        <p:cTn id="48" dur="500" fill="hold"/>
                                        <p:tgtEl>
                                          <p:spTgt spid="43"/>
                                        </p:tgtEl>
                                        <p:attrNameLst>
                                          <p:attrName>ppt_x</p:attrName>
                                        </p:attrNameLst>
                                      </p:cBhvr>
                                      <p:tavLst>
                                        <p:tav tm="0">
                                          <p:val>
                                            <p:strVal val="1+#ppt_w/2"/>
                                          </p:val>
                                        </p:tav>
                                        <p:tav tm="100000">
                                          <p:val>
                                            <p:strVal val="#ppt_x"/>
                                          </p:val>
                                        </p:tav>
                                      </p:tavLst>
                                    </p:anim>
                                    <p:anim calcmode="lin" valueType="num">
                                      <p:cBhvr additive="base">
                                        <p:cTn id="49" dur="500" fill="hold"/>
                                        <p:tgtEl>
                                          <p:spTgt spid="43"/>
                                        </p:tgtEl>
                                        <p:attrNameLst>
                                          <p:attrName>ppt_y</p:attrName>
                                        </p:attrNameLst>
                                      </p:cBhvr>
                                      <p:tavLst>
                                        <p:tav tm="0">
                                          <p:val>
                                            <p:strVal val="#ppt_y"/>
                                          </p:val>
                                        </p:tav>
                                        <p:tav tm="100000">
                                          <p:val>
                                            <p:strVal val="#ppt_y"/>
                                          </p:val>
                                        </p:tav>
                                      </p:tavLst>
                                    </p:anim>
                                  </p:childTnLst>
                                </p:cTn>
                              </p:par>
                            </p:childTnLst>
                          </p:cTn>
                        </p:par>
                        <p:par>
                          <p:cTn id="50" fill="hold">
                            <p:stCondLst>
                              <p:cond delay="6600"/>
                            </p:stCondLst>
                            <p:childTnLst>
                              <p:par>
                                <p:cTn id="51" presetID="22" presetClass="entr" presetSubtype="4" fill="hold" grpId="0" nodeType="after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wipe(down)">
                                      <p:cBhvr>
                                        <p:cTn id="53" dur="500"/>
                                        <p:tgtEl>
                                          <p:spTgt spid="5"/>
                                        </p:tgtEl>
                                      </p:cBhvr>
                                    </p:animEffect>
                                  </p:childTnLst>
                                </p:cTn>
                              </p:par>
                            </p:childTnLst>
                          </p:cTn>
                        </p:par>
                        <p:par>
                          <p:cTn id="54" fill="hold">
                            <p:stCondLst>
                              <p:cond delay="7100"/>
                            </p:stCondLst>
                            <p:childTnLst>
                              <p:par>
                                <p:cTn id="55" presetID="22" presetClass="entr" presetSubtype="8" fill="hold" nodeType="after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left)">
                                      <p:cBhvr>
                                        <p:cTn id="5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55" grpId="0"/>
      <p:bldP spid="43" grpId="0" animBg="1"/>
      <p:bldP spid="5" grpId="0" animBg="1"/>
      <p:bldP spid="9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75" descr="A picture containing text, nature&#10;&#10;Description automatically generated">
            <a:extLst>
              <a:ext uri="{FF2B5EF4-FFF2-40B4-BE49-F238E27FC236}">
                <a16:creationId xmlns:a16="http://schemas.microsoft.com/office/drawing/2014/main" id="{9231A2E3-3047-4484-8D05-63B909A2D480}"/>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b="8467"/>
          <a:stretch/>
        </p:blipFill>
        <p:spPr>
          <a:xfrm>
            <a:off x="409432" y="289097"/>
            <a:ext cx="11368585" cy="6186457"/>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graphicFrame>
        <p:nvGraphicFramePr>
          <p:cNvPr id="27" name="Group 3">
            <a:extLst>
              <a:ext uri="{FF2B5EF4-FFF2-40B4-BE49-F238E27FC236}">
                <a16:creationId xmlns:a16="http://schemas.microsoft.com/office/drawing/2014/main" id="{F9E99841-0B7C-4B5F-B612-A973D91AC7CB}"/>
              </a:ext>
            </a:extLst>
          </p:cNvPr>
          <p:cNvGraphicFramePr>
            <a:graphicFrameLocks noGrp="1"/>
          </p:cNvGraphicFramePr>
          <p:nvPr/>
        </p:nvGraphicFramePr>
        <p:xfrm>
          <a:off x="3238500" y="1219200"/>
          <a:ext cx="5165724" cy="508000"/>
        </p:xfrm>
        <a:graphic>
          <a:graphicData uri="http://schemas.openxmlformats.org/drawingml/2006/table">
            <a:tbl>
              <a:tblPr/>
              <a:tblGrid>
                <a:gridCol w="644972">
                  <a:extLst>
                    <a:ext uri="{9D8B030D-6E8A-4147-A177-3AD203B41FA5}">
                      <a16:colId xmlns:a16="http://schemas.microsoft.com/office/drawing/2014/main" val="20000"/>
                    </a:ext>
                  </a:extLst>
                </a:gridCol>
                <a:gridCol w="646956">
                  <a:extLst>
                    <a:ext uri="{9D8B030D-6E8A-4147-A177-3AD203B41FA5}">
                      <a16:colId xmlns:a16="http://schemas.microsoft.com/office/drawing/2014/main" val="20001"/>
                    </a:ext>
                  </a:extLst>
                </a:gridCol>
                <a:gridCol w="644970">
                  <a:extLst>
                    <a:ext uri="{9D8B030D-6E8A-4147-A177-3AD203B41FA5}">
                      <a16:colId xmlns:a16="http://schemas.microsoft.com/office/drawing/2014/main" val="20002"/>
                    </a:ext>
                  </a:extLst>
                </a:gridCol>
                <a:gridCol w="646956">
                  <a:extLst>
                    <a:ext uri="{9D8B030D-6E8A-4147-A177-3AD203B41FA5}">
                      <a16:colId xmlns:a16="http://schemas.microsoft.com/office/drawing/2014/main" val="20003"/>
                    </a:ext>
                  </a:extLst>
                </a:gridCol>
                <a:gridCol w="644972">
                  <a:extLst>
                    <a:ext uri="{9D8B030D-6E8A-4147-A177-3AD203B41FA5}">
                      <a16:colId xmlns:a16="http://schemas.microsoft.com/office/drawing/2014/main" val="20004"/>
                    </a:ext>
                  </a:extLst>
                </a:gridCol>
                <a:gridCol w="644970">
                  <a:extLst>
                    <a:ext uri="{9D8B030D-6E8A-4147-A177-3AD203B41FA5}">
                      <a16:colId xmlns:a16="http://schemas.microsoft.com/office/drawing/2014/main" val="20005"/>
                    </a:ext>
                  </a:extLst>
                </a:gridCol>
                <a:gridCol w="646956">
                  <a:extLst>
                    <a:ext uri="{9D8B030D-6E8A-4147-A177-3AD203B41FA5}">
                      <a16:colId xmlns:a16="http://schemas.microsoft.com/office/drawing/2014/main" val="20006"/>
                    </a:ext>
                  </a:extLst>
                </a:gridCol>
                <a:gridCol w="644972">
                  <a:extLst>
                    <a:ext uri="{9D8B030D-6E8A-4147-A177-3AD203B41FA5}">
                      <a16:colId xmlns:a16="http://schemas.microsoft.com/office/drawing/2014/main" val="20007"/>
                    </a:ext>
                  </a:extLst>
                </a:gridCol>
              </a:tblGrid>
              <a:tr h="508000">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1" name="Table 30">
            <a:extLst>
              <a:ext uri="{FF2B5EF4-FFF2-40B4-BE49-F238E27FC236}">
                <a16:creationId xmlns:a16="http://schemas.microsoft.com/office/drawing/2014/main" id="{5FC44702-AF0B-486D-9841-F8B48973FE7B}"/>
              </a:ext>
            </a:extLst>
          </p:cNvPr>
          <p:cNvGraphicFramePr/>
          <p:nvPr/>
        </p:nvGraphicFramePr>
        <p:xfrm>
          <a:off x="3238500" y="1219200"/>
          <a:ext cx="5165725" cy="517662"/>
        </p:xfrm>
        <a:graphic>
          <a:graphicData uri="http://schemas.openxmlformats.org/drawingml/2006/table">
            <a:tbl>
              <a:tblPr/>
              <a:tblGrid>
                <a:gridCol w="644525">
                  <a:extLst>
                    <a:ext uri="{9D8B030D-6E8A-4147-A177-3AD203B41FA5}">
                      <a16:colId xmlns:a16="http://schemas.microsoft.com/office/drawing/2014/main" val="20000"/>
                    </a:ext>
                  </a:extLst>
                </a:gridCol>
                <a:gridCol w="647700">
                  <a:extLst>
                    <a:ext uri="{9D8B030D-6E8A-4147-A177-3AD203B41FA5}">
                      <a16:colId xmlns:a16="http://schemas.microsoft.com/office/drawing/2014/main" val="20001"/>
                    </a:ext>
                  </a:extLst>
                </a:gridCol>
                <a:gridCol w="644525">
                  <a:extLst>
                    <a:ext uri="{9D8B030D-6E8A-4147-A177-3AD203B41FA5}">
                      <a16:colId xmlns:a16="http://schemas.microsoft.com/office/drawing/2014/main" val="20002"/>
                    </a:ext>
                  </a:extLst>
                </a:gridCol>
                <a:gridCol w="647700">
                  <a:extLst>
                    <a:ext uri="{9D8B030D-6E8A-4147-A177-3AD203B41FA5}">
                      <a16:colId xmlns:a16="http://schemas.microsoft.com/office/drawing/2014/main" val="20003"/>
                    </a:ext>
                  </a:extLst>
                </a:gridCol>
                <a:gridCol w="644525">
                  <a:extLst>
                    <a:ext uri="{9D8B030D-6E8A-4147-A177-3AD203B41FA5}">
                      <a16:colId xmlns:a16="http://schemas.microsoft.com/office/drawing/2014/main" val="20004"/>
                    </a:ext>
                  </a:extLst>
                </a:gridCol>
                <a:gridCol w="644525">
                  <a:extLst>
                    <a:ext uri="{9D8B030D-6E8A-4147-A177-3AD203B41FA5}">
                      <a16:colId xmlns:a16="http://schemas.microsoft.com/office/drawing/2014/main" val="20005"/>
                    </a:ext>
                  </a:extLst>
                </a:gridCol>
                <a:gridCol w="647700">
                  <a:extLst>
                    <a:ext uri="{9D8B030D-6E8A-4147-A177-3AD203B41FA5}">
                      <a16:colId xmlns:a16="http://schemas.microsoft.com/office/drawing/2014/main" val="20006"/>
                    </a:ext>
                  </a:extLst>
                </a:gridCol>
                <a:gridCol w="644525">
                  <a:extLst>
                    <a:ext uri="{9D8B030D-6E8A-4147-A177-3AD203B41FA5}">
                      <a16:colId xmlns:a16="http://schemas.microsoft.com/office/drawing/2014/main" val="20007"/>
                    </a:ext>
                  </a:extLst>
                </a:gridCol>
              </a:tblGrid>
              <a:tr h="5175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B</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Ạ</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C</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altLang="en-US" sz="2800" dirty="0">
                          <a:latin typeface="Times New Roman" panose="02020603050405020304" pitchFamily="18" charset="0"/>
                          <a:cs typeface="Times New Roman" panose="02020603050405020304" pitchFamily="18" charset="0"/>
                        </a:rPr>
                        <a:t>H</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Đ</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Ằ</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N</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G</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2" name="Group 32">
            <a:extLst>
              <a:ext uri="{FF2B5EF4-FFF2-40B4-BE49-F238E27FC236}">
                <a16:creationId xmlns:a16="http://schemas.microsoft.com/office/drawing/2014/main" id="{D1AA3A81-2B9B-4602-8502-EE9A93397BB0}"/>
              </a:ext>
            </a:extLst>
          </p:cNvPr>
          <p:cNvGraphicFramePr>
            <a:graphicFrameLocks noGrp="1"/>
          </p:cNvGraphicFramePr>
          <p:nvPr/>
        </p:nvGraphicFramePr>
        <p:xfrm>
          <a:off x="4532313" y="3352800"/>
          <a:ext cx="5165724" cy="533400"/>
        </p:xfrm>
        <a:graphic>
          <a:graphicData uri="http://schemas.openxmlformats.org/drawingml/2006/table">
            <a:tbl>
              <a:tblPr/>
              <a:tblGrid>
                <a:gridCol w="644972">
                  <a:extLst>
                    <a:ext uri="{9D8B030D-6E8A-4147-A177-3AD203B41FA5}">
                      <a16:colId xmlns:a16="http://schemas.microsoft.com/office/drawing/2014/main" val="20000"/>
                    </a:ext>
                  </a:extLst>
                </a:gridCol>
                <a:gridCol w="646956">
                  <a:extLst>
                    <a:ext uri="{9D8B030D-6E8A-4147-A177-3AD203B41FA5}">
                      <a16:colId xmlns:a16="http://schemas.microsoft.com/office/drawing/2014/main" val="20001"/>
                    </a:ext>
                  </a:extLst>
                </a:gridCol>
                <a:gridCol w="644970">
                  <a:extLst>
                    <a:ext uri="{9D8B030D-6E8A-4147-A177-3AD203B41FA5}">
                      <a16:colId xmlns:a16="http://schemas.microsoft.com/office/drawing/2014/main" val="20002"/>
                    </a:ext>
                  </a:extLst>
                </a:gridCol>
                <a:gridCol w="646956">
                  <a:extLst>
                    <a:ext uri="{9D8B030D-6E8A-4147-A177-3AD203B41FA5}">
                      <a16:colId xmlns:a16="http://schemas.microsoft.com/office/drawing/2014/main" val="20003"/>
                    </a:ext>
                  </a:extLst>
                </a:gridCol>
                <a:gridCol w="644972">
                  <a:extLst>
                    <a:ext uri="{9D8B030D-6E8A-4147-A177-3AD203B41FA5}">
                      <a16:colId xmlns:a16="http://schemas.microsoft.com/office/drawing/2014/main" val="20004"/>
                    </a:ext>
                  </a:extLst>
                </a:gridCol>
                <a:gridCol w="644970">
                  <a:extLst>
                    <a:ext uri="{9D8B030D-6E8A-4147-A177-3AD203B41FA5}">
                      <a16:colId xmlns:a16="http://schemas.microsoft.com/office/drawing/2014/main" val="20005"/>
                    </a:ext>
                  </a:extLst>
                </a:gridCol>
                <a:gridCol w="646956">
                  <a:extLst>
                    <a:ext uri="{9D8B030D-6E8A-4147-A177-3AD203B41FA5}">
                      <a16:colId xmlns:a16="http://schemas.microsoft.com/office/drawing/2014/main" val="20006"/>
                    </a:ext>
                  </a:extLst>
                </a:gridCol>
                <a:gridCol w="644972">
                  <a:extLst>
                    <a:ext uri="{9D8B030D-6E8A-4147-A177-3AD203B41FA5}">
                      <a16:colId xmlns:a16="http://schemas.microsoft.com/office/drawing/2014/main" val="20007"/>
                    </a:ext>
                  </a:extLst>
                </a:gridCol>
              </a:tblGrid>
              <a:tr h="533400">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24" marR="114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3" name="Group 52">
            <a:extLst>
              <a:ext uri="{FF2B5EF4-FFF2-40B4-BE49-F238E27FC236}">
                <a16:creationId xmlns:a16="http://schemas.microsoft.com/office/drawing/2014/main" id="{817867F4-5F89-47DB-9099-40E5C9F4B964}"/>
              </a:ext>
            </a:extLst>
          </p:cNvPr>
          <p:cNvGraphicFramePr>
            <a:graphicFrameLocks noGrp="1"/>
          </p:cNvGraphicFramePr>
          <p:nvPr/>
        </p:nvGraphicFramePr>
        <p:xfrm>
          <a:off x="3232150" y="4922838"/>
          <a:ext cx="4519613" cy="508000"/>
        </p:xfrm>
        <a:graphic>
          <a:graphicData uri="http://schemas.openxmlformats.org/drawingml/2006/table">
            <a:tbl>
              <a:tblPr/>
              <a:tblGrid>
                <a:gridCol w="645091">
                  <a:extLst>
                    <a:ext uri="{9D8B030D-6E8A-4147-A177-3AD203B41FA5}">
                      <a16:colId xmlns:a16="http://schemas.microsoft.com/office/drawing/2014/main" val="20000"/>
                    </a:ext>
                  </a:extLst>
                </a:gridCol>
                <a:gridCol w="647077">
                  <a:extLst>
                    <a:ext uri="{9D8B030D-6E8A-4147-A177-3AD203B41FA5}">
                      <a16:colId xmlns:a16="http://schemas.microsoft.com/office/drawing/2014/main" val="20001"/>
                    </a:ext>
                  </a:extLst>
                </a:gridCol>
                <a:gridCol w="645093">
                  <a:extLst>
                    <a:ext uri="{9D8B030D-6E8A-4147-A177-3AD203B41FA5}">
                      <a16:colId xmlns:a16="http://schemas.microsoft.com/office/drawing/2014/main" val="20002"/>
                    </a:ext>
                  </a:extLst>
                </a:gridCol>
                <a:gridCol w="645091">
                  <a:extLst>
                    <a:ext uri="{9D8B030D-6E8A-4147-A177-3AD203B41FA5}">
                      <a16:colId xmlns:a16="http://schemas.microsoft.com/office/drawing/2014/main" val="20003"/>
                    </a:ext>
                  </a:extLst>
                </a:gridCol>
                <a:gridCol w="645093">
                  <a:extLst>
                    <a:ext uri="{9D8B030D-6E8A-4147-A177-3AD203B41FA5}">
                      <a16:colId xmlns:a16="http://schemas.microsoft.com/office/drawing/2014/main" val="20004"/>
                    </a:ext>
                  </a:extLst>
                </a:gridCol>
                <a:gridCol w="647077">
                  <a:extLst>
                    <a:ext uri="{9D8B030D-6E8A-4147-A177-3AD203B41FA5}">
                      <a16:colId xmlns:a16="http://schemas.microsoft.com/office/drawing/2014/main" val="20005"/>
                    </a:ext>
                  </a:extLst>
                </a:gridCol>
                <a:gridCol w="645091">
                  <a:extLst>
                    <a:ext uri="{9D8B030D-6E8A-4147-A177-3AD203B41FA5}">
                      <a16:colId xmlns:a16="http://schemas.microsoft.com/office/drawing/2014/main" val="20006"/>
                    </a:ext>
                  </a:extLst>
                </a:gridCol>
              </a:tblGrid>
              <a:tr h="508000">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4" name="Table 33">
            <a:extLst>
              <a:ext uri="{FF2B5EF4-FFF2-40B4-BE49-F238E27FC236}">
                <a16:creationId xmlns:a16="http://schemas.microsoft.com/office/drawing/2014/main" id="{2EFF5864-8A67-4999-87B4-A4F3B1F74F9A}"/>
              </a:ext>
            </a:extLst>
          </p:cNvPr>
          <p:cNvGraphicFramePr/>
          <p:nvPr/>
        </p:nvGraphicFramePr>
        <p:xfrm>
          <a:off x="4572000" y="3352800"/>
          <a:ext cx="5165725" cy="517662"/>
        </p:xfrm>
        <a:graphic>
          <a:graphicData uri="http://schemas.openxmlformats.org/drawingml/2006/table">
            <a:tbl>
              <a:tblPr/>
              <a:tblGrid>
                <a:gridCol w="644525">
                  <a:extLst>
                    <a:ext uri="{9D8B030D-6E8A-4147-A177-3AD203B41FA5}">
                      <a16:colId xmlns:a16="http://schemas.microsoft.com/office/drawing/2014/main" val="20000"/>
                    </a:ext>
                  </a:extLst>
                </a:gridCol>
                <a:gridCol w="647700">
                  <a:extLst>
                    <a:ext uri="{9D8B030D-6E8A-4147-A177-3AD203B41FA5}">
                      <a16:colId xmlns:a16="http://schemas.microsoft.com/office/drawing/2014/main" val="20001"/>
                    </a:ext>
                  </a:extLst>
                </a:gridCol>
                <a:gridCol w="644525">
                  <a:extLst>
                    <a:ext uri="{9D8B030D-6E8A-4147-A177-3AD203B41FA5}">
                      <a16:colId xmlns:a16="http://schemas.microsoft.com/office/drawing/2014/main" val="20002"/>
                    </a:ext>
                  </a:extLst>
                </a:gridCol>
                <a:gridCol w="647700">
                  <a:extLst>
                    <a:ext uri="{9D8B030D-6E8A-4147-A177-3AD203B41FA5}">
                      <a16:colId xmlns:a16="http://schemas.microsoft.com/office/drawing/2014/main" val="20003"/>
                    </a:ext>
                  </a:extLst>
                </a:gridCol>
                <a:gridCol w="644525">
                  <a:extLst>
                    <a:ext uri="{9D8B030D-6E8A-4147-A177-3AD203B41FA5}">
                      <a16:colId xmlns:a16="http://schemas.microsoft.com/office/drawing/2014/main" val="20004"/>
                    </a:ext>
                  </a:extLst>
                </a:gridCol>
                <a:gridCol w="644525">
                  <a:extLst>
                    <a:ext uri="{9D8B030D-6E8A-4147-A177-3AD203B41FA5}">
                      <a16:colId xmlns:a16="http://schemas.microsoft.com/office/drawing/2014/main" val="20005"/>
                    </a:ext>
                  </a:extLst>
                </a:gridCol>
                <a:gridCol w="647700">
                  <a:extLst>
                    <a:ext uri="{9D8B030D-6E8A-4147-A177-3AD203B41FA5}">
                      <a16:colId xmlns:a16="http://schemas.microsoft.com/office/drawing/2014/main" val="20006"/>
                    </a:ext>
                  </a:extLst>
                </a:gridCol>
                <a:gridCol w="644525">
                  <a:extLst>
                    <a:ext uri="{9D8B030D-6E8A-4147-A177-3AD203B41FA5}">
                      <a16:colId xmlns:a16="http://schemas.microsoft.com/office/drawing/2014/main" val="20007"/>
                    </a:ext>
                  </a:extLst>
                </a:gridCol>
              </a:tblGrid>
              <a:tr h="5175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C</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altLang="en-US" sz="2800" dirty="0">
                          <a:latin typeface="Times New Roman" panose="02020603050405020304" pitchFamily="18" charset="0"/>
                          <a:cs typeface="Times New Roman" panose="02020603050405020304" pitchFamily="18" charset="0"/>
                        </a:rPr>
                        <a:t>H</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Ọ</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I</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T</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R</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Â</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U</a:t>
                      </a:r>
                      <a:endParaRPr lang="en-US" altLang="en-US" sz="2800" dirty="0">
                        <a:latin typeface="Times New Roman" panose="02020603050405020304" pitchFamily="18" charset="0"/>
                        <a:ea typeface="Times New Roman" panose="02020603050405020304" pitchFamily="18" charset="0"/>
                      </a:endParaRPr>
                    </a:p>
                  </a:txBody>
                  <a:tcPr marL="114324" marR="114324" marT="45471" marB="45471">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5" name="Group 79">
            <a:extLst>
              <a:ext uri="{FF2B5EF4-FFF2-40B4-BE49-F238E27FC236}">
                <a16:creationId xmlns:a16="http://schemas.microsoft.com/office/drawing/2014/main" id="{7E4D1CE3-40FE-4427-A146-72EB7F7135C0}"/>
              </a:ext>
            </a:extLst>
          </p:cNvPr>
          <p:cNvGraphicFramePr>
            <a:graphicFrameLocks noGrp="1"/>
          </p:cNvGraphicFramePr>
          <p:nvPr/>
        </p:nvGraphicFramePr>
        <p:xfrm>
          <a:off x="3252788" y="2835275"/>
          <a:ext cx="5810250" cy="508000"/>
        </p:xfrm>
        <a:graphic>
          <a:graphicData uri="http://schemas.openxmlformats.org/drawingml/2006/table">
            <a:tbl>
              <a:tblPr/>
              <a:tblGrid>
                <a:gridCol w="644921">
                  <a:extLst>
                    <a:ext uri="{9D8B030D-6E8A-4147-A177-3AD203B41FA5}">
                      <a16:colId xmlns:a16="http://schemas.microsoft.com/office/drawing/2014/main" val="20000"/>
                    </a:ext>
                  </a:extLst>
                </a:gridCol>
                <a:gridCol w="646906">
                  <a:extLst>
                    <a:ext uri="{9D8B030D-6E8A-4147-A177-3AD203B41FA5}">
                      <a16:colId xmlns:a16="http://schemas.microsoft.com/office/drawing/2014/main" val="20001"/>
                    </a:ext>
                  </a:extLst>
                </a:gridCol>
                <a:gridCol w="644923">
                  <a:extLst>
                    <a:ext uri="{9D8B030D-6E8A-4147-A177-3AD203B41FA5}">
                      <a16:colId xmlns:a16="http://schemas.microsoft.com/office/drawing/2014/main" val="20002"/>
                    </a:ext>
                  </a:extLst>
                </a:gridCol>
                <a:gridCol w="644921">
                  <a:extLst>
                    <a:ext uri="{9D8B030D-6E8A-4147-A177-3AD203B41FA5}">
                      <a16:colId xmlns:a16="http://schemas.microsoft.com/office/drawing/2014/main" val="20003"/>
                    </a:ext>
                  </a:extLst>
                </a:gridCol>
                <a:gridCol w="646906">
                  <a:extLst>
                    <a:ext uri="{9D8B030D-6E8A-4147-A177-3AD203B41FA5}">
                      <a16:colId xmlns:a16="http://schemas.microsoft.com/office/drawing/2014/main" val="20004"/>
                    </a:ext>
                  </a:extLst>
                </a:gridCol>
                <a:gridCol w="644923">
                  <a:extLst>
                    <a:ext uri="{9D8B030D-6E8A-4147-A177-3AD203B41FA5}">
                      <a16:colId xmlns:a16="http://schemas.microsoft.com/office/drawing/2014/main" val="20005"/>
                    </a:ext>
                  </a:extLst>
                </a:gridCol>
                <a:gridCol w="644921">
                  <a:extLst>
                    <a:ext uri="{9D8B030D-6E8A-4147-A177-3AD203B41FA5}">
                      <a16:colId xmlns:a16="http://schemas.microsoft.com/office/drawing/2014/main" val="20006"/>
                    </a:ext>
                  </a:extLst>
                </a:gridCol>
                <a:gridCol w="646906">
                  <a:extLst>
                    <a:ext uri="{9D8B030D-6E8A-4147-A177-3AD203B41FA5}">
                      <a16:colId xmlns:a16="http://schemas.microsoft.com/office/drawing/2014/main" val="20007"/>
                    </a:ext>
                  </a:extLst>
                </a:gridCol>
                <a:gridCol w="644923">
                  <a:extLst>
                    <a:ext uri="{9D8B030D-6E8A-4147-A177-3AD203B41FA5}">
                      <a16:colId xmlns:a16="http://schemas.microsoft.com/office/drawing/2014/main" val="20008"/>
                    </a:ext>
                  </a:extLst>
                </a:gridCol>
              </a:tblGrid>
              <a:tr h="508000">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00" marR="1143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00" marR="1143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00" marR="1143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00" marR="1143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00" marR="1143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00" marR="1143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00" marR="1143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00" marR="1143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00" marR="1143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6" name="Table 35">
            <a:extLst>
              <a:ext uri="{FF2B5EF4-FFF2-40B4-BE49-F238E27FC236}">
                <a16:creationId xmlns:a16="http://schemas.microsoft.com/office/drawing/2014/main" id="{8A6A0886-BF42-4578-B21A-F4BCC11802AD}"/>
              </a:ext>
            </a:extLst>
          </p:cNvPr>
          <p:cNvGraphicFramePr/>
          <p:nvPr/>
        </p:nvGraphicFramePr>
        <p:xfrm>
          <a:off x="3270250" y="2819400"/>
          <a:ext cx="5810250" cy="517662"/>
        </p:xfrm>
        <a:graphic>
          <a:graphicData uri="http://schemas.openxmlformats.org/drawingml/2006/table">
            <a:tbl>
              <a:tblPr/>
              <a:tblGrid>
                <a:gridCol w="644525">
                  <a:extLst>
                    <a:ext uri="{9D8B030D-6E8A-4147-A177-3AD203B41FA5}">
                      <a16:colId xmlns:a16="http://schemas.microsoft.com/office/drawing/2014/main" val="20000"/>
                    </a:ext>
                  </a:extLst>
                </a:gridCol>
                <a:gridCol w="647700">
                  <a:extLst>
                    <a:ext uri="{9D8B030D-6E8A-4147-A177-3AD203B41FA5}">
                      <a16:colId xmlns:a16="http://schemas.microsoft.com/office/drawing/2014/main" val="20001"/>
                    </a:ext>
                  </a:extLst>
                </a:gridCol>
                <a:gridCol w="644525">
                  <a:extLst>
                    <a:ext uri="{9D8B030D-6E8A-4147-A177-3AD203B41FA5}">
                      <a16:colId xmlns:a16="http://schemas.microsoft.com/office/drawing/2014/main" val="20002"/>
                    </a:ext>
                  </a:extLst>
                </a:gridCol>
                <a:gridCol w="644525">
                  <a:extLst>
                    <a:ext uri="{9D8B030D-6E8A-4147-A177-3AD203B41FA5}">
                      <a16:colId xmlns:a16="http://schemas.microsoft.com/office/drawing/2014/main" val="20003"/>
                    </a:ext>
                  </a:extLst>
                </a:gridCol>
                <a:gridCol w="647700">
                  <a:extLst>
                    <a:ext uri="{9D8B030D-6E8A-4147-A177-3AD203B41FA5}">
                      <a16:colId xmlns:a16="http://schemas.microsoft.com/office/drawing/2014/main" val="20004"/>
                    </a:ext>
                  </a:extLst>
                </a:gridCol>
                <a:gridCol w="644525">
                  <a:extLst>
                    <a:ext uri="{9D8B030D-6E8A-4147-A177-3AD203B41FA5}">
                      <a16:colId xmlns:a16="http://schemas.microsoft.com/office/drawing/2014/main" val="20005"/>
                    </a:ext>
                  </a:extLst>
                </a:gridCol>
                <a:gridCol w="644525">
                  <a:extLst>
                    <a:ext uri="{9D8B030D-6E8A-4147-A177-3AD203B41FA5}">
                      <a16:colId xmlns:a16="http://schemas.microsoft.com/office/drawing/2014/main" val="20006"/>
                    </a:ext>
                  </a:extLst>
                </a:gridCol>
                <a:gridCol w="647700">
                  <a:extLst>
                    <a:ext uri="{9D8B030D-6E8A-4147-A177-3AD203B41FA5}">
                      <a16:colId xmlns:a16="http://schemas.microsoft.com/office/drawing/2014/main" val="20007"/>
                    </a:ext>
                  </a:extLst>
                </a:gridCol>
                <a:gridCol w="644525">
                  <a:extLst>
                    <a:ext uri="{9D8B030D-6E8A-4147-A177-3AD203B41FA5}">
                      <a16:colId xmlns:a16="http://schemas.microsoft.com/office/drawing/2014/main" val="20008"/>
                    </a:ext>
                  </a:extLst>
                </a:gridCol>
              </a:tblGrid>
              <a:tr h="5175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H</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O</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A</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altLang="en-US" sz="2800" dirty="0">
                          <a:latin typeface="Times New Roman" panose="02020603050405020304" pitchFamily="18" charset="0"/>
                          <a:cs typeface="Times New Roman" panose="02020603050405020304" pitchFamily="18" charset="0"/>
                        </a:rPr>
                        <a:t>P</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H</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Ư</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Ợ</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N</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G</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7" name="Group 111">
            <a:extLst>
              <a:ext uri="{FF2B5EF4-FFF2-40B4-BE49-F238E27FC236}">
                <a16:creationId xmlns:a16="http://schemas.microsoft.com/office/drawing/2014/main" id="{16C9A763-CF8D-49FF-9ED0-CB6A921C960A}"/>
              </a:ext>
            </a:extLst>
          </p:cNvPr>
          <p:cNvGraphicFramePr>
            <a:graphicFrameLocks noGrp="1"/>
          </p:cNvGraphicFramePr>
          <p:nvPr/>
        </p:nvGraphicFramePr>
        <p:xfrm>
          <a:off x="3887788" y="4405313"/>
          <a:ext cx="2581275" cy="508000"/>
        </p:xfrm>
        <a:graphic>
          <a:graphicData uri="http://schemas.openxmlformats.org/drawingml/2006/table">
            <a:tbl>
              <a:tblPr/>
              <a:tblGrid>
                <a:gridCol w="644822">
                  <a:extLst>
                    <a:ext uri="{9D8B030D-6E8A-4147-A177-3AD203B41FA5}">
                      <a16:colId xmlns:a16="http://schemas.microsoft.com/office/drawing/2014/main" val="20000"/>
                    </a:ext>
                  </a:extLst>
                </a:gridCol>
                <a:gridCol w="644824">
                  <a:extLst>
                    <a:ext uri="{9D8B030D-6E8A-4147-A177-3AD203B41FA5}">
                      <a16:colId xmlns:a16="http://schemas.microsoft.com/office/drawing/2014/main" val="20001"/>
                    </a:ext>
                  </a:extLst>
                </a:gridCol>
                <a:gridCol w="646807">
                  <a:extLst>
                    <a:ext uri="{9D8B030D-6E8A-4147-A177-3AD203B41FA5}">
                      <a16:colId xmlns:a16="http://schemas.microsoft.com/office/drawing/2014/main" val="20002"/>
                    </a:ext>
                  </a:extLst>
                </a:gridCol>
                <a:gridCol w="644822">
                  <a:extLst>
                    <a:ext uri="{9D8B030D-6E8A-4147-A177-3AD203B41FA5}">
                      <a16:colId xmlns:a16="http://schemas.microsoft.com/office/drawing/2014/main" val="20003"/>
                    </a:ext>
                  </a:extLst>
                </a:gridCol>
              </a:tblGrid>
              <a:tr h="508000">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52" marR="1142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52" marR="1142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52" marR="1142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52" marR="11425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8" name="Table 37">
            <a:extLst>
              <a:ext uri="{FF2B5EF4-FFF2-40B4-BE49-F238E27FC236}">
                <a16:creationId xmlns:a16="http://schemas.microsoft.com/office/drawing/2014/main" id="{C0817F1A-FA36-4632-82C5-A26A27C25F04}"/>
              </a:ext>
            </a:extLst>
          </p:cNvPr>
          <p:cNvGraphicFramePr/>
          <p:nvPr/>
        </p:nvGraphicFramePr>
        <p:xfrm>
          <a:off x="3895725" y="4395788"/>
          <a:ext cx="2581275" cy="517662"/>
        </p:xfrm>
        <a:graphic>
          <a:graphicData uri="http://schemas.openxmlformats.org/drawingml/2006/table">
            <a:tbl>
              <a:tblPr/>
              <a:tblGrid>
                <a:gridCol w="644525">
                  <a:extLst>
                    <a:ext uri="{9D8B030D-6E8A-4147-A177-3AD203B41FA5}">
                      <a16:colId xmlns:a16="http://schemas.microsoft.com/office/drawing/2014/main" val="20000"/>
                    </a:ext>
                  </a:extLst>
                </a:gridCol>
                <a:gridCol w="644525">
                  <a:extLst>
                    <a:ext uri="{9D8B030D-6E8A-4147-A177-3AD203B41FA5}">
                      <a16:colId xmlns:a16="http://schemas.microsoft.com/office/drawing/2014/main" val="20001"/>
                    </a:ext>
                  </a:extLst>
                </a:gridCol>
                <a:gridCol w="647700">
                  <a:extLst>
                    <a:ext uri="{9D8B030D-6E8A-4147-A177-3AD203B41FA5}">
                      <a16:colId xmlns:a16="http://schemas.microsoft.com/office/drawing/2014/main" val="20002"/>
                    </a:ext>
                  </a:extLst>
                </a:gridCol>
                <a:gridCol w="644525">
                  <a:extLst>
                    <a:ext uri="{9D8B030D-6E8A-4147-A177-3AD203B41FA5}">
                      <a16:colId xmlns:a16="http://schemas.microsoft.com/office/drawing/2014/main" val="20003"/>
                    </a:ext>
                  </a:extLst>
                </a:gridCol>
              </a:tblGrid>
              <a:tr h="5175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C</a:t>
                      </a:r>
                      <a:endParaRPr lang="en-US" altLang="en-US" sz="2800" dirty="0">
                        <a:latin typeface="Times New Roman" panose="02020603050405020304" pitchFamily="18" charset="0"/>
                        <a:ea typeface="Times New Roman" panose="02020603050405020304" pitchFamily="18" charset="0"/>
                      </a:endParaRPr>
                    </a:p>
                  </a:txBody>
                  <a:tcPr marL="114252" marR="114252"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Ả</a:t>
                      </a:r>
                      <a:endParaRPr lang="en-US" altLang="en-US" sz="2800" dirty="0">
                        <a:latin typeface="Times New Roman" panose="02020603050405020304" pitchFamily="18" charset="0"/>
                        <a:ea typeface="Times New Roman" panose="02020603050405020304" pitchFamily="18" charset="0"/>
                      </a:endParaRPr>
                    </a:p>
                  </a:txBody>
                  <a:tcPr marL="114252" marR="114252"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altLang="en-US" sz="2800" dirty="0">
                          <a:latin typeface="Times New Roman" panose="02020603050405020304" pitchFamily="18" charset="0"/>
                          <a:cs typeface="Times New Roman" panose="02020603050405020304" pitchFamily="18" charset="0"/>
                        </a:rPr>
                        <a:t>N</a:t>
                      </a:r>
                      <a:endParaRPr lang="en-US" altLang="en-US" sz="2800" dirty="0">
                        <a:latin typeface="Times New Roman" panose="02020603050405020304" pitchFamily="18" charset="0"/>
                        <a:ea typeface="Times New Roman" panose="02020603050405020304" pitchFamily="18" charset="0"/>
                      </a:endParaRPr>
                    </a:p>
                  </a:txBody>
                  <a:tcPr marL="114252" marR="114252"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G</a:t>
                      </a:r>
                      <a:endParaRPr lang="en-US" altLang="en-US" sz="2800" dirty="0">
                        <a:latin typeface="Times New Roman" panose="02020603050405020304" pitchFamily="18" charset="0"/>
                        <a:ea typeface="Times New Roman" panose="02020603050405020304" pitchFamily="18" charset="0"/>
                      </a:endParaRPr>
                    </a:p>
                  </a:txBody>
                  <a:tcPr marL="114252" marR="114252" marT="45471" marB="45471">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9" name="Group 128">
            <a:extLst>
              <a:ext uri="{FF2B5EF4-FFF2-40B4-BE49-F238E27FC236}">
                <a16:creationId xmlns:a16="http://schemas.microsoft.com/office/drawing/2014/main" id="{28CD96CC-3A44-45BA-8995-7600672DBE33}"/>
              </a:ext>
            </a:extLst>
          </p:cNvPr>
          <p:cNvGraphicFramePr>
            <a:graphicFrameLocks noGrp="1"/>
          </p:cNvGraphicFramePr>
          <p:nvPr/>
        </p:nvGraphicFramePr>
        <p:xfrm>
          <a:off x="4533900" y="3886200"/>
          <a:ext cx="4519613" cy="508000"/>
        </p:xfrm>
        <a:graphic>
          <a:graphicData uri="http://schemas.openxmlformats.org/drawingml/2006/table">
            <a:tbl>
              <a:tblPr/>
              <a:tblGrid>
                <a:gridCol w="645091">
                  <a:extLst>
                    <a:ext uri="{9D8B030D-6E8A-4147-A177-3AD203B41FA5}">
                      <a16:colId xmlns:a16="http://schemas.microsoft.com/office/drawing/2014/main" val="20000"/>
                    </a:ext>
                  </a:extLst>
                </a:gridCol>
                <a:gridCol w="647077">
                  <a:extLst>
                    <a:ext uri="{9D8B030D-6E8A-4147-A177-3AD203B41FA5}">
                      <a16:colId xmlns:a16="http://schemas.microsoft.com/office/drawing/2014/main" val="20001"/>
                    </a:ext>
                  </a:extLst>
                </a:gridCol>
                <a:gridCol w="645093">
                  <a:extLst>
                    <a:ext uri="{9D8B030D-6E8A-4147-A177-3AD203B41FA5}">
                      <a16:colId xmlns:a16="http://schemas.microsoft.com/office/drawing/2014/main" val="20002"/>
                    </a:ext>
                  </a:extLst>
                </a:gridCol>
                <a:gridCol w="645091">
                  <a:extLst>
                    <a:ext uri="{9D8B030D-6E8A-4147-A177-3AD203B41FA5}">
                      <a16:colId xmlns:a16="http://schemas.microsoft.com/office/drawing/2014/main" val="20003"/>
                    </a:ext>
                  </a:extLst>
                </a:gridCol>
                <a:gridCol w="645093">
                  <a:extLst>
                    <a:ext uri="{9D8B030D-6E8A-4147-A177-3AD203B41FA5}">
                      <a16:colId xmlns:a16="http://schemas.microsoft.com/office/drawing/2014/main" val="20004"/>
                    </a:ext>
                  </a:extLst>
                </a:gridCol>
                <a:gridCol w="647077">
                  <a:extLst>
                    <a:ext uri="{9D8B030D-6E8A-4147-A177-3AD203B41FA5}">
                      <a16:colId xmlns:a16="http://schemas.microsoft.com/office/drawing/2014/main" val="20005"/>
                    </a:ext>
                  </a:extLst>
                </a:gridCol>
                <a:gridCol w="645091">
                  <a:extLst>
                    <a:ext uri="{9D8B030D-6E8A-4147-A177-3AD203B41FA5}">
                      <a16:colId xmlns:a16="http://schemas.microsoft.com/office/drawing/2014/main" val="20006"/>
                    </a:ext>
                  </a:extLst>
                </a:gridCol>
              </a:tblGrid>
              <a:tr h="508000">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314" marR="1143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0" name="Group 146">
            <a:extLst>
              <a:ext uri="{FF2B5EF4-FFF2-40B4-BE49-F238E27FC236}">
                <a16:creationId xmlns:a16="http://schemas.microsoft.com/office/drawing/2014/main" id="{54E69E10-7FB5-4820-BA73-95DB4D9A3ACB}"/>
              </a:ext>
            </a:extLst>
          </p:cNvPr>
          <p:cNvGraphicFramePr>
            <a:graphicFrameLocks noGrp="1"/>
          </p:cNvGraphicFramePr>
          <p:nvPr/>
        </p:nvGraphicFramePr>
        <p:xfrm>
          <a:off x="1952625" y="1738313"/>
          <a:ext cx="4518024" cy="547687"/>
        </p:xfrm>
        <a:graphic>
          <a:graphicData uri="http://schemas.openxmlformats.org/drawingml/2006/table">
            <a:tbl>
              <a:tblPr/>
              <a:tblGrid>
                <a:gridCol w="644866">
                  <a:extLst>
                    <a:ext uri="{9D8B030D-6E8A-4147-A177-3AD203B41FA5}">
                      <a16:colId xmlns:a16="http://schemas.microsoft.com/office/drawing/2014/main" val="20000"/>
                    </a:ext>
                  </a:extLst>
                </a:gridCol>
                <a:gridCol w="646849">
                  <a:extLst>
                    <a:ext uri="{9D8B030D-6E8A-4147-A177-3AD203B41FA5}">
                      <a16:colId xmlns:a16="http://schemas.microsoft.com/office/drawing/2014/main" val="20001"/>
                    </a:ext>
                  </a:extLst>
                </a:gridCol>
                <a:gridCol w="644864">
                  <a:extLst>
                    <a:ext uri="{9D8B030D-6E8A-4147-A177-3AD203B41FA5}">
                      <a16:colId xmlns:a16="http://schemas.microsoft.com/office/drawing/2014/main" val="20002"/>
                    </a:ext>
                  </a:extLst>
                </a:gridCol>
                <a:gridCol w="644866">
                  <a:extLst>
                    <a:ext uri="{9D8B030D-6E8A-4147-A177-3AD203B41FA5}">
                      <a16:colId xmlns:a16="http://schemas.microsoft.com/office/drawing/2014/main" val="20003"/>
                    </a:ext>
                  </a:extLst>
                </a:gridCol>
                <a:gridCol w="644864">
                  <a:extLst>
                    <a:ext uri="{9D8B030D-6E8A-4147-A177-3AD203B41FA5}">
                      <a16:colId xmlns:a16="http://schemas.microsoft.com/office/drawing/2014/main" val="20004"/>
                    </a:ext>
                  </a:extLst>
                </a:gridCol>
                <a:gridCol w="646849">
                  <a:extLst>
                    <a:ext uri="{9D8B030D-6E8A-4147-A177-3AD203B41FA5}">
                      <a16:colId xmlns:a16="http://schemas.microsoft.com/office/drawing/2014/main" val="20005"/>
                    </a:ext>
                  </a:extLst>
                </a:gridCol>
                <a:gridCol w="644866">
                  <a:extLst>
                    <a:ext uri="{9D8B030D-6E8A-4147-A177-3AD203B41FA5}">
                      <a16:colId xmlns:a16="http://schemas.microsoft.com/office/drawing/2014/main" val="20006"/>
                    </a:ext>
                  </a:extLst>
                </a:gridCol>
              </a:tblGrid>
              <a:tr h="547687">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74" marR="114274"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74" marR="114274"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74" marR="114274"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74" marR="114274"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74" marR="114274"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74" marR="114274"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74" marR="114274"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1" name="Table 40">
            <a:extLst>
              <a:ext uri="{FF2B5EF4-FFF2-40B4-BE49-F238E27FC236}">
                <a16:creationId xmlns:a16="http://schemas.microsoft.com/office/drawing/2014/main" id="{531D4F5E-A34A-4DAC-97E7-FA843A809773}"/>
              </a:ext>
            </a:extLst>
          </p:cNvPr>
          <p:cNvGraphicFramePr/>
          <p:nvPr/>
        </p:nvGraphicFramePr>
        <p:xfrm>
          <a:off x="1905000" y="1752600"/>
          <a:ext cx="4518025" cy="517662"/>
        </p:xfrm>
        <a:graphic>
          <a:graphicData uri="http://schemas.openxmlformats.org/drawingml/2006/table">
            <a:tbl>
              <a:tblPr/>
              <a:tblGrid>
                <a:gridCol w="644525">
                  <a:extLst>
                    <a:ext uri="{9D8B030D-6E8A-4147-A177-3AD203B41FA5}">
                      <a16:colId xmlns:a16="http://schemas.microsoft.com/office/drawing/2014/main" val="20000"/>
                    </a:ext>
                  </a:extLst>
                </a:gridCol>
                <a:gridCol w="647700">
                  <a:extLst>
                    <a:ext uri="{9D8B030D-6E8A-4147-A177-3AD203B41FA5}">
                      <a16:colId xmlns:a16="http://schemas.microsoft.com/office/drawing/2014/main" val="20001"/>
                    </a:ext>
                  </a:extLst>
                </a:gridCol>
                <a:gridCol w="644525">
                  <a:extLst>
                    <a:ext uri="{9D8B030D-6E8A-4147-A177-3AD203B41FA5}">
                      <a16:colId xmlns:a16="http://schemas.microsoft.com/office/drawing/2014/main" val="20002"/>
                    </a:ext>
                  </a:extLst>
                </a:gridCol>
                <a:gridCol w="644525">
                  <a:extLst>
                    <a:ext uri="{9D8B030D-6E8A-4147-A177-3AD203B41FA5}">
                      <a16:colId xmlns:a16="http://schemas.microsoft.com/office/drawing/2014/main" val="20003"/>
                    </a:ext>
                  </a:extLst>
                </a:gridCol>
                <a:gridCol w="644525">
                  <a:extLst>
                    <a:ext uri="{9D8B030D-6E8A-4147-A177-3AD203B41FA5}">
                      <a16:colId xmlns:a16="http://schemas.microsoft.com/office/drawing/2014/main" val="20004"/>
                    </a:ext>
                  </a:extLst>
                </a:gridCol>
                <a:gridCol w="647700">
                  <a:extLst>
                    <a:ext uri="{9D8B030D-6E8A-4147-A177-3AD203B41FA5}">
                      <a16:colId xmlns:a16="http://schemas.microsoft.com/office/drawing/2014/main" val="20005"/>
                    </a:ext>
                  </a:extLst>
                </a:gridCol>
                <a:gridCol w="644525">
                  <a:extLst>
                    <a:ext uri="{9D8B030D-6E8A-4147-A177-3AD203B41FA5}">
                      <a16:colId xmlns:a16="http://schemas.microsoft.com/office/drawing/2014/main" val="20006"/>
                    </a:ext>
                  </a:extLst>
                </a:gridCol>
              </a:tblGrid>
              <a:tr h="5175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Đ</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Ô</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N</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G</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B</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altLang="en-US" sz="2800" dirty="0">
                          <a:latin typeface="Times New Roman" panose="02020603050405020304" pitchFamily="18" charset="0"/>
                          <a:cs typeface="Times New Roman" panose="02020603050405020304" pitchFamily="18" charset="0"/>
                        </a:rPr>
                        <a:t>Ắ</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C</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2" name="Group 172">
            <a:extLst>
              <a:ext uri="{FF2B5EF4-FFF2-40B4-BE49-F238E27FC236}">
                <a16:creationId xmlns:a16="http://schemas.microsoft.com/office/drawing/2014/main" id="{5B281D65-0D78-45CF-B58F-0D9C79F0A793}"/>
              </a:ext>
            </a:extLst>
          </p:cNvPr>
          <p:cNvGraphicFramePr>
            <a:graphicFrameLocks noGrp="1"/>
          </p:cNvGraphicFramePr>
          <p:nvPr/>
        </p:nvGraphicFramePr>
        <p:xfrm>
          <a:off x="3224213" y="4908550"/>
          <a:ext cx="4519613" cy="517662"/>
        </p:xfrm>
        <a:graphic>
          <a:graphicData uri="http://schemas.openxmlformats.org/drawingml/2006/table">
            <a:tbl>
              <a:tblPr/>
              <a:tblGrid>
                <a:gridCol w="645091">
                  <a:extLst>
                    <a:ext uri="{9D8B030D-6E8A-4147-A177-3AD203B41FA5}">
                      <a16:colId xmlns:a16="http://schemas.microsoft.com/office/drawing/2014/main" val="20000"/>
                    </a:ext>
                  </a:extLst>
                </a:gridCol>
                <a:gridCol w="647077">
                  <a:extLst>
                    <a:ext uri="{9D8B030D-6E8A-4147-A177-3AD203B41FA5}">
                      <a16:colId xmlns:a16="http://schemas.microsoft.com/office/drawing/2014/main" val="20001"/>
                    </a:ext>
                  </a:extLst>
                </a:gridCol>
                <a:gridCol w="645093">
                  <a:extLst>
                    <a:ext uri="{9D8B030D-6E8A-4147-A177-3AD203B41FA5}">
                      <a16:colId xmlns:a16="http://schemas.microsoft.com/office/drawing/2014/main" val="20002"/>
                    </a:ext>
                  </a:extLst>
                </a:gridCol>
                <a:gridCol w="645091">
                  <a:extLst>
                    <a:ext uri="{9D8B030D-6E8A-4147-A177-3AD203B41FA5}">
                      <a16:colId xmlns:a16="http://schemas.microsoft.com/office/drawing/2014/main" val="20003"/>
                    </a:ext>
                  </a:extLst>
                </a:gridCol>
                <a:gridCol w="645093">
                  <a:extLst>
                    <a:ext uri="{9D8B030D-6E8A-4147-A177-3AD203B41FA5}">
                      <a16:colId xmlns:a16="http://schemas.microsoft.com/office/drawing/2014/main" val="20004"/>
                    </a:ext>
                  </a:extLst>
                </a:gridCol>
                <a:gridCol w="647077">
                  <a:extLst>
                    <a:ext uri="{9D8B030D-6E8A-4147-A177-3AD203B41FA5}">
                      <a16:colId xmlns:a16="http://schemas.microsoft.com/office/drawing/2014/main" val="20005"/>
                    </a:ext>
                  </a:extLst>
                </a:gridCol>
                <a:gridCol w="645091">
                  <a:extLst>
                    <a:ext uri="{9D8B030D-6E8A-4147-A177-3AD203B41FA5}">
                      <a16:colId xmlns:a16="http://schemas.microsoft.com/office/drawing/2014/main" val="20006"/>
                    </a:ext>
                  </a:extLst>
                </a:gridCol>
              </a:tblGrid>
              <a:tr h="517525">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en-US" sz="2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Đ</a:t>
                      </a:r>
                    </a:p>
                  </a:txBody>
                  <a:tcPr marL="114314" marR="114314" marT="45471" marB="45471"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en-US" sz="2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Ó</a:t>
                      </a:r>
                    </a:p>
                  </a:txBody>
                  <a:tcPr marL="114314" marR="114314" marT="45471" marB="45471"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en-US" sz="2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N</a:t>
                      </a:r>
                    </a:p>
                  </a:txBody>
                  <a:tcPr marL="114314" marR="114314" marT="45471" marB="45471"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en-US" sz="2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G</a:t>
                      </a:r>
                    </a:p>
                  </a:txBody>
                  <a:tcPr marL="114314" marR="114314" marT="45471" marB="45471"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en-US" sz="2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T</a:t>
                      </a:r>
                    </a:p>
                  </a:txBody>
                  <a:tcPr marL="114314" marR="114314" marT="45471" marB="45471"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en-US" sz="2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À</a:t>
                      </a:r>
                    </a:p>
                  </a:txBody>
                  <a:tcPr marL="114314" marR="114314" marT="45471" marB="45471"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en-US" sz="2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U</a:t>
                      </a:r>
                    </a:p>
                  </a:txBody>
                  <a:tcPr marL="114314" marR="114314" marT="45471" marB="4547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3" name="Group 180">
            <a:extLst>
              <a:ext uri="{FF2B5EF4-FFF2-40B4-BE49-F238E27FC236}">
                <a16:creationId xmlns:a16="http://schemas.microsoft.com/office/drawing/2014/main" id="{D2F990FD-2C22-4156-811E-5A3D79CEAB51}"/>
              </a:ext>
            </a:extLst>
          </p:cNvPr>
          <p:cNvGraphicFramePr>
            <a:graphicFrameLocks noGrp="1"/>
          </p:cNvGraphicFramePr>
          <p:nvPr/>
        </p:nvGraphicFramePr>
        <p:xfrm>
          <a:off x="3248025" y="2287588"/>
          <a:ext cx="3875087" cy="547687"/>
        </p:xfrm>
        <a:graphic>
          <a:graphicData uri="http://schemas.openxmlformats.org/drawingml/2006/table">
            <a:tbl>
              <a:tblPr/>
              <a:tblGrid>
                <a:gridCol w="646840">
                  <a:extLst>
                    <a:ext uri="{9D8B030D-6E8A-4147-A177-3AD203B41FA5}">
                      <a16:colId xmlns:a16="http://schemas.microsoft.com/office/drawing/2014/main" val="20000"/>
                    </a:ext>
                  </a:extLst>
                </a:gridCol>
                <a:gridCol w="644855">
                  <a:extLst>
                    <a:ext uri="{9D8B030D-6E8A-4147-A177-3AD203B41FA5}">
                      <a16:colId xmlns:a16="http://schemas.microsoft.com/office/drawing/2014/main" val="20001"/>
                    </a:ext>
                  </a:extLst>
                </a:gridCol>
                <a:gridCol w="644857">
                  <a:extLst>
                    <a:ext uri="{9D8B030D-6E8A-4147-A177-3AD203B41FA5}">
                      <a16:colId xmlns:a16="http://schemas.microsoft.com/office/drawing/2014/main" val="20002"/>
                    </a:ext>
                  </a:extLst>
                </a:gridCol>
                <a:gridCol w="646840">
                  <a:extLst>
                    <a:ext uri="{9D8B030D-6E8A-4147-A177-3AD203B41FA5}">
                      <a16:colId xmlns:a16="http://schemas.microsoft.com/office/drawing/2014/main" val="20003"/>
                    </a:ext>
                  </a:extLst>
                </a:gridCol>
                <a:gridCol w="644855">
                  <a:extLst>
                    <a:ext uri="{9D8B030D-6E8A-4147-A177-3AD203B41FA5}">
                      <a16:colId xmlns:a16="http://schemas.microsoft.com/office/drawing/2014/main" val="20004"/>
                    </a:ext>
                  </a:extLst>
                </a:gridCol>
                <a:gridCol w="646840">
                  <a:extLst>
                    <a:ext uri="{9D8B030D-6E8A-4147-A177-3AD203B41FA5}">
                      <a16:colId xmlns:a16="http://schemas.microsoft.com/office/drawing/2014/main" val="20005"/>
                    </a:ext>
                  </a:extLst>
                </a:gridCol>
              </a:tblGrid>
              <a:tr h="547687">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86" marR="114286"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86" marR="114286"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86" marR="114286"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86" marR="114286"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86" marR="114286"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vi-VN" altLang="en-US" sz="1800" b="0" i="0" u="none" strike="noStrike" cap="none" normalizeH="0" baseline="0">
                        <a:ln>
                          <a:noFill/>
                        </a:ln>
                        <a:solidFill>
                          <a:schemeClr val="tx1"/>
                        </a:solidFill>
                        <a:effectLst/>
                        <a:latin typeface="Calibri" panose="020F0502020204030204" pitchFamily="34" charset="0"/>
                      </a:endParaRPr>
                    </a:p>
                  </a:txBody>
                  <a:tcPr marL="114286" marR="114286" marT="45661" marB="4566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4" name="Table 43">
            <a:extLst>
              <a:ext uri="{FF2B5EF4-FFF2-40B4-BE49-F238E27FC236}">
                <a16:creationId xmlns:a16="http://schemas.microsoft.com/office/drawing/2014/main" id="{3178C3D1-A05C-4A48-AB2C-70098A1E892B}"/>
              </a:ext>
            </a:extLst>
          </p:cNvPr>
          <p:cNvGraphicFramePr/>
          <p:nvPr/>
        </p:nvGraphicFramePr>
        <p:xfrm>
          <a:off x="3238500" y="2286000"/>
          <a:ext cx="3905250" cy="517662"/>
        </p:xfrm>
        <a:graphic>
          <a:graphicData uri="http://schemas.openxmlformats.org/drawingml/2006/table">
            <a:tbl>
              <a:tblPr/>
              <a:tblGrid>
                <a:gridCol w="650875">
                  <a:extLst>
                    <a:ext uri="{9D8B030D-6E8A-4147-A177-3AD203B41FA5}">
                      <a16:colId xmlns:a16="http://schemas.microsoft.com/office/drawing/2014/main" val="20000"/>
                    </a:ext>
                  </a:extLst>
                </a:gridCol>
                <a:gridCol w="650875">
                  <a:extLst>
                    <a:ext uri="{9D8B030D-6E8A-4147-A177-3AD203B41FA5}">
                      <a16:colId xmlns:a16="http://schemas.microsoft.com/office/drawing/2014/main" val="20001"/>
                    </a:ext>
                  </a:extLst>
                </a:gridCol>
                <a:gridCol w="603250">
                  <a:extLst>
                    <a:ext uri="{9D8B030D-6E8A-4147-A177-3AD203B41FA5}">
                      <a16:colId xmlns:a16="http://schemas.microsoft.com/office/drawing/2014/main" val="20002"/>
                    </a:ext>
                  </a:extLst>
                </a:gridCol>
                <a:gridCol w="698500">
                  <a:extLst>
                    <a:ext uri="{9D8B030D-6E8A-4147-A177-3AD203B41FA5}">
                      <a16:colId xmlns:a16="http://schemas.microsoft.com/office/drawing/2014/main" val="20003"/>
                    </a:ext>
                  </a:extLst>
                </a:gridCol>
                <a:gridCol w="650875">
                  <a:extLst>
                    <a:ext uri="{9D8B030D-6E8A-4147-A177-3AD203B41FA5}">
                      <a16:colId xmlns:a16="http://schemas.microsoft.com/office/drawing/2014/main" val="20004"/>
                    </a:ext>
                  </a:extLst>
                </a:gridCol>
                <a:gridCol w="650875">
                  <a:extLst>
                    <a:ext uri="{9D8B030D-6E8A-4147-A177-3AD203B41FA5}">
                      <a16:colId xmlns:a16="http://schemas.microsoft.com/office/drawing/2014/main" val="20005"/>
                    </a:ext>
                  </a:extLst>
                </a:gridCol>
              </a:tblGrid>
              <a:tr h="5175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D</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U</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L</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altLang="en-US" sz="2800" dirty="0">
                          <a:latin typeface="Times New Roman" panose="02020603050405020304" pitchFamily="18" charset="0"/>
                          <a:cs typeface="Times New Roman" panose="02020603050405020304" pitchFamily="18" charset="0"/>
                        </a:rPr>
                        <a:t>Ị</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C</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H</a:t>
                      </a:r>
                      <a:endParaRPr lang="en-US" altLang="en-US" sz="2800" dirty="0">
                        <a:latin typeface="Times New Roman" panose="02020603050405020304" pitchFamily="18" charset="0"/>
                        <a:ea typeface="Times New Roman" panose="02020603050405020304" pitchFamily="18" charset="0"/>
                      </a:endParaRPr>
                    </a:p>
                  </a:txBody>
                  <a:tcPr marL="114300" marR="114300" marT="45471" marB="45471">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5" name="Table 44">
            <a:extLst>
              <a:ext uri="{FF2B5EF4-FFF2-40B4-BE49-F238E27FC236}">
                <a16:creationId xmlns:a16="http://schemas.microsoft.com/office/drawing/2014/main" id="{8B74933C-C3C9-49E5-A2DE-0F8623BBA753}"/>
              </a:ext>
            </a:extLst>
          </p:cNvPr>
          <p:cNvGraphicFramePr/>
          <p:nvPr/>
        </p:nvGraphicFramePr>
        <p:xfrm>
          <a:off x="4532313" y="3849688"/>
          <a:ext cx="4518025" cy="517662"/>
        </p:xfrm>
        <a:graphic>
          <a:graphicData uri="http://schemas.openxmlformats.org/drawingml/2006/table">
            <a:tbl>
              <a:tblPr/>
              <a:tblGrid>
                <a:gridCol w="644525">
                  <a:extLst>
                    <a:ext uri="{9D8B030D-6E8A-4147-A177-3AD203B41FA5}">
                      <a16:colId xmlns:a16="http://schemas.microsoft.com/office/drawing/2014/main" val="20000"/>
                    </a:ext>
                  </a:extLst>
                </a:gridCol>
                <a:gridCol w="647700">
                  <a:extLst>
                    <a:ext uri="{9D8B030D-6E8A-4147-A177-3AD203B41FA5}">
                      <a16:colId xmlns:a16="http://schemas.microsoft.com/office/drawing/2014/main" val="20001"/>
                    </a:ext>
                  </a:extLst>
                </a:gridCol>
                <a:gridCol w="644525">
                  <a:extLst>
                    <a:ext uri="{9D8B030D-6E8A-4147-A177-3AD203B41FA5}">
                      <a16:colId xmlns:a16="http://schemas.microsoft.com/office/drawing/2014/main" val="20002"/>
                    </a:ext>
                  </a:extLst>
                </a:gridCol>
                <a:gridCol w="644525">
                  <a:extLst>
                    <a:ext uri="{9D8B030D-6E8A-4147-A177-3AD203B41FA5}">
                      <a16:colId xmlns:a16="http://schemas.microsoft.com/office/drawing/2014/main" val="20003"/>
                    </a:ext>
                  </a:extLst>
                </a:gridCol>
                <a:gridCol w="644525">
                  <a:extLst>
                    <a:ext uri="{9D8B030D-6E8A-4147-A177-3AD203B41FA5}">
                      <a16:colId xmlns:a16="http://schemas.microsoft.com/office/drawing/2014/main" val="20004"/>
                    </a:ext>
                  </a:extLst>
                </a:gridCol>
                <a:gridCol w="647700">
                  <a:extLst>
                    <a:ext uri="{9D8B030D-6E8A-4147-A177-3AD203B41FA5}">
                      <a16:colId xmlns:a16="http://schemas.microsoft.com/office/drawing/2014/main" val="20005"/>
                    </a:ext>
                  </a:extLst>
                </a:gridCol>
                <a:gridCol w="644525">
                  <a:extLst>
                    <a:ext uri="{9D8B030D-6E8A-4147-A177-3AD203B41FA5}">
                      <a16:colId xmlns:a16="http://schemas.microsoft.com/office/drawing/2014/main" val="20006"/>
                    </a:ext>
                  </a:extLst>
                </a:gridCol>
              </a:tblGrid>
              <a:tr h="5175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S</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altLang="en-US" sz="2800" dirty="0">
                          <a:latin typeface="Times New Roman" panose="02020603050405020304" pitchFamily="18" charset="0"/>
                          <a:cs typeface="Times New Roman" panose="02020603050405020304" pitchFamily="18" charset="0"/>
                        </a:rPr>
                        <a:t>Ô</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N</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G</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C</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Ấ</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buNone/>
                      </a:pPr>
                      <a:r>
                        <a:rPr lang="en-US" altLang="en-US" sz="2800" dirty="0">
                          <a:latin typeface="Times New Roman" panose="02020603050405020304" pitchFamily="18" charset="0"/>
                          <a:cs typeface="Times New Roman" panose="02020603050405020304" pitchFamily="18" charset="0"/>
                        </a:rPr>
                        <a:t>M</a:t>
                      </a:r>
                      <a:endParaRPr lang="en-US" altLang="en-US" sz="2800" dirty="0">
                        <a:latin typeface="Times New Roman" panose="02020603050405020304" pitchFamily="18" charset="0"/>
                        <a:ea typeface="Times New Roman" panose="02020603050405020304" pitchFamily="18" charset="0"/>
                      </a:endParaRPr>
                    </a:p>
                  </a:txBody>
                  <a:tcPr marL="114274" marR="114274" marT="45471" marB="45471">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7" name="TextBox 66">
            <a:extLst>
              <a:ext uri="{FF2B5EF4-FFF2-40B4-BE49-F238E27FC236}">
                <a16:creationId xmlns:a16="http://schemas.microsoft.com/office/drawing/2014/main" id="{F8694935-6763-4C28-8762-D451471C9871}"/>
              </a:ext>
            </a:extLst>
          </p:cNvPr>
          <p:cNvSpPr txBox="1">
            <a:spLocks noChangeArrowheads="1"/>
          </p:cNvSpPr>
          <p:nvPr/>
        </p:nvSpPr>
        <p:spPr bwMode="auto">
          <a:xfrm>
            <a:off x="10763250" y="1295400"/>
            <a:ext cx="35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a:solidFill>
                  <a:srgbClr val="FF75FF"/>
                </a:solidFill>
                <a:latin typeface="Times New Roman" panose="02020603050405020304" pitchFamily="18" charset="0"/>
              </a:rPr>
              <a:t>A</a:t>
            </a:r>
            <a:endParaRPr lang="en-US" altLang="en-US">
              <a:solidFill>
                <a:srgbClr val="FF75FF"/>
              </a:solidFill>
              <a:latin typeface="Times New Roman" panose="02020603050405020304" pitchFamily="18" charset="0"/>
              <a:cs typeface="Times New Roman" panose="02020603050405020304" pitchFamily="18" charset="0"/>
            </a:endParaRPr>
          </a:p>
        </p:txBody>
      </p:sp>
      <p:sp>
        <p:nvSpPr>
          <p:cNvPr id="48" name="TextBox 67">
            <a:extLst>
              <a:ext uri="{FF2B5EF4-FFF2-40B4-BE49-F238E27FC236}">
                <a16:creationId xmlns:a16="http://schemas.microsoft.com/office/drawing/2014/main" id="{0B1B44DC-F3F8-48EB-AF96-D3015C3BB445}"/>
              </a:ext>
            </a:extLst>
          </p:cNvPr>
          <p:cNvSpPr txBox="1">
            <a:spLocks noChangeArrowheads="1"/>
          </p:cNvSpPr>
          <p:nvPr/>
        </p:nvSpPr>
        <p:spPr bwMode="auto">
          <a:xfrm>
            <a:off x="10763250" y="1828800"/>
            <a:ext cx="3381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a:solidFill>
                  <a:srgbClr val="FF75FF"/>
                </a:solidFill>
                <a:latin typeface="Times New Roman" panose="02020603050405020304" pitchFamily="18" charset="0"/>
              </a:rPr>
              <a:t>B</a:t>
            </a:r>
            <a:endParaRPr lang="en-US" altLang="en-US">
              <a:solidFill>
                <a:srgbClr val="FF75FF"/>
              </a:solidFill>
              <a:latin typeface="Times New Roman" panose="02020603050405020304" pitchFamily="18" charset="0"/>
              <a:cs typeface="Times New Roman" panose="02020603050405020304" pitchFamily="18" charset="0"/>
            </a:endParaRPr>
          </a:p>
        </p:txBody>
      </p:sp>
      <p:sp>
        <p:nvSpPr>
          <p:cNvPr id="49" name="TextBox 68">
            <a:extLst>
              <a:ext uri="{FF2B5EF4-FFF2-40B4-BE49-F238E27FC236}">
                <a16:creationId xmlns:a16="http://schemas.microsoft.com/office/drawing/2014/main" id="{41D51268-8BB4-4DF9-8FAD-04E2AE47F327}"/>
              </a:ext>
            </a:extLst>
          </p:cNvPr>
          <p:cNvSpPr txBox="1">
            <a:spLocks noChangeArrowheads="1"/>
          </p:cNvSpPr>
          <p:nvPr/>
        </p:nvSpPr>
        <p:spPr bwMode="auto">
          <a:xfrm>
            <a:off x="10763250" y="2362200"/>
            <a:ext cx="3381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a:solidFill>
                  <a:srgbClr val="FF75FF"/>
                </a:solidFill>
                <a:latin typeface="Times New Roman" panose="02020603050405020304" pitchFamily="18" charset="0"/>
              </a:rPr>
              <a:t>C</a:t>
            </a:r>
            <a:endParaRPr lang="en-US" altLang="en-US">
              <a:solidFill>
                <a:srgbClr val="FF75FF"/>
              </a:solidFill>
              <a:latin typeface="Times New Roman" panose="02020603050405020304" pitchFamily="18" charset="0"/>
              <a:cs typeface="Times New Roman" panose="02020603050405020304" pitchFamily="18" charset="0"/>
            </a:endParaRPr>
          </a:p>
        </p:txBody>
      </p:sp>
      <p:sp>
        <p:nvSpPr>
          <p:cNvPr id="50" name="TextBox 69">
            <a:extLst>
              <a:ext uri="{FF2B5EF4-FFF2-40B4-BE49-F238E27FC236}">
                <a16:creationId xmlns:a16="http://schemas.microsoft.com/office/drawing/2014/main" id="{5354A0F0-7373-4337-92AB-7E736A7FC1D1}"/>
              </a:ext>
            </a:extLst>
          </p:cNvPr>
          <p:cNvSpPr txBox="1">
            <a:spLocks noChangeArrowheads="1"/>
          </p:cNvSpPr>
          <p:nvPr/>
        </p:nvSpPr>
        <p:spPr bwMode="auto">
          <a:xfrm>
            <a:off x="10763250" y="2895600"/>
            <a:ext cx="35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a:solidFill>
                  <a:srgbClr val="FF75FF"/>
                </a:solidFill>
                <a:latin typeface="Times New Roman" panose="02020603050405020304" pitchFamily="18" charset="0"/>
              </a:rPr>
              <a:t>D</a:t>
            </a:r>
            <a:endParaRPr lang="en-US" altLang="en-US">
              <a:solidFill>
                <a:srgbClr val="FF75FF"/>
              </a:solidFill>
              <a:latin typeface="Times New Roman" panose="02020603050405020304" pitchFamily="18" charset="0"/>
              <a:cs typeface="Times New Roman" panose="02020603050405020304" pitchFamily="18" charset="0"/>
            </a:endParaRPr>
          </a:p>
        </p:txBody>
      </p:sp>
      <p:sp>
        <p:nvSpPr>
          <p:cNvPr id="51" name="TextBox 70">
            <a:extLst>
              <a:ext uri="{FF2B5EF4-FFF2-40B4-BE49-F238E27FC236}">
                <a16:creationId xmlns:a16="http://schemas.microsoft.com/office/drawing/2014/main" id="{F2594897-F394-434B-B4F7-4E57C2B06D62}"/>
              </a:ext>
            </a:extLst>
          </p:cNvPr>
          <p:cNvSpPr txBox="1">
            <a:spLocks noChangeArrowheads="1"/>
          </p:cNvSpPr>
          <p:nvPr/>
        </p:nvSpPr>
        <p:spPr bwMode="auto">
          <a:xfrm>
            <a:off x="10763250" y="3505200"/>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a:solidFill>
                  <a:srgbClr val="FF75FF"/>
                </a:solidFill>
                <a:latin typeface="Times New Roman" panose="02020603050405020304" pitchFamily="18" charset="0"/>
              </a:rPr>
              <a:t>E</a:t>
            </a:r>
            <a:endParaRPr lang="en-US" altLang="en-US">
              <a:solidFill>
                <a:srgbClr val="FF75FF"/>
              </a:solidFill>
              <a:latin typeface="Times New Roman" panose="02020603050405020304" pitchFamily="18" charset="0"/>
              <a:cs typeface="Times New Roman" panose="02020603050405020304" pitchFamily="18" charset="0"/>
            </a:endParaRPr>
          </a:p>
        </p:txBody>
      </p:sp>
      <p:sp>
        <p:nvSpPr>
          <p:cNvPr id="52" name="TextBox 71">
            <a:extLst>
              <a:ext uri="{FF2B5EF4-FFF2-40B4-BE49-F238E27FC236}">
                <a16:creationId xmlns:a16="http://schemas.microsoft.com/office/drawing/2014/main" id="{ADC6CB54-0693-4215-8923-AEC2F032DCA6}"/>
              </a:ext>
            </a:extLst>
          </p:cNvPr>
          <p:cNvSpPr txBox="1">
            <a:spLocks noChangeArrowheads="1"/>
          </p:cNvSpPr>
          <p:nvPr/>
        </p:nvSpPr>
        <p:spPr bwMode="auto">
          <a:xfrm>
            <a:off x="10763250" y="4038600"/>
            <a:ext cx="476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FF75FF"/>
                </a:solidFill>
                <a:latin typeface="Times New Roman" panose="02020603050405020304" pitchFamily="18" charset="0"/>
              </a:rPr>
              <a:t>G</a:t>
            </a:r>
            <a:endParaRPr lang="en-US" altLang="en-US">
              <a:solidFill>
                <a:srgbClr val="FF75FF"/>
              </a:solidFill>
              <a:latin typeface="Times New Roman" panose="02020603050405020304" pitchFamily="18" charset="0"/>
              <a:cs typeface="Times New Roman" panose="02020603050405020304" pitchFamily="18" charset="0"/>
            </a:endParaRPr>
          </a:p>
        </p:txBody>
      </p:sp>
      <p:sp>
        <p:nvSpPr>
          <p:cNvPr id="53" name="TextBox 72">
            <a:extLst>
              <a:ext uri="{FF2B5EF4-FFF2-40B4-BE49-F238E27FC236}">
                <a16:creationId xmlns:a16="http://schemas.microsoft.com/office/drawing/2014/main" id="{F3257DF0-C72A-4C08-8004-9AE573D49C9D}"/>
              </a:ext>
            </a:extLst>
          </p:cNvPr>
          <p:cNvSpPr txBox="1">
            <a:spLocks noChangeArrowheads="1"/>
          </p:cNvSpPr>
          <p:nvPr/>
        </p:nvSpPr>
        <p:spPr bwMode="auto">
          <a:xfrm>
            <a:off x="10763250" y="4572000"/>
            <a:ext cx="35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a:solidFill>
                  <a:srgbClr val="FF75FF"/>
                </a:solidFill>
                <a:latin typeface="Times New Roman" panose="02020603050405020304" pitchFamily="18" charset="0"/>
              </a:rPr>
              <a:t>H</a:t>
            </a:r>
            <a:endParaRPr lang="en-US" altLang="en-US">
              <a:solidFill>
                <a:srgbClr val="FF75FF"/>
              </a:solidFill>
              <a:latin typeface="Times New Roman" panose="02020603050405020304" pitchFamily="18" charset="0"/>
              <a:cs typeface="Times New Roman" panose="02020603050405020304" pitchFamily="18" charset="0"/>
            </a:endParaRPr>
          </a:p>
        </p:txBody>
      </p:sp>
      <p:sp>
        <p:nvSpPr>
          <p:cNvPr id="54" name="TextBox 73">
            <a:extLst>
              <a:ext uri="{FF2B5EF4-FFF2-40B4-BE49-F238E27FC236}">
                <a16:creationId xmlns:a16="http://schemas.microsoft.com/office/drawing/2014/main" id="{F2316B25-36AE-4D87-9D0A-B706C4CDF0E9}"/>
              </a:ext>
            </a:extLst>
          </p:cNvPr>
          <p:cNvSpPr txBox="1">
            <a:spLocks noChangeArrowheads="1"/>
          </p:cNvSpPr>
          <p:nvPr/>
        </p:nvSpPr>
        <p:spPr bwMode="auto">
          <a:xfrm>
            <a:off x="10763250" y="5105400"/>
            <a:ext cx="35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a:solidFill>
                  <a:srgbClr val="FF75FF"/>
                </a:solidFill>
                <a:latin typeface="Times New Roman" panose="02020603050405020304" pitchFamily="18" charset="0"/>
              </a:rPr>
              <a:t>K</a:t>
            </a:r>
            <a:endParaRPr lang="en-US" altLang="en-US">
              <a:solidFill>
                <a:srgbClr val="FF75FF"/>
              </a:solidFill>
              <a:latin typeface="Times New Roman" panose="02020603050405020304" pitchFamily="18" charset="0"/>
              <a:cs typeface="Times New Roman" panose="02020603050405020304" pitchFamily="18" charset="0"/>
            </a:endParaRPr>
          </a:p>
        </p:txBody>
      </p:sp>
      <p:sp>
        <p:nvSpPr>
          <p:cNvPr id="55" name="TextBox 75">
            <a:extLst>
              <a:ext uri="{FF2B5EF4-FFF2-40B4-BE49-F238E27FC236}">
                <a16:creationId xmlns:a16="http://schemas.microsoft.com/office/drawing/2014/main" id="{4770CF64-28ED-4562-8E52-1CBFDA0C1F67}"/>
              </a:ext>
            </a:extLst>
          </p:cNvPr>
          <p:cNvSpPr txBox="1">
            <a:spLocks noChangeArrowheads="1"/>
          </p:cNvSpPr>
          <p:nvPr/>
        </p:nvSpPr>
        <p:spPr bwMode="auto">
          <a:xfrm>
            <a:off x="2571750" y="1219200"/>
            <a:ext cx="3635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sz="2800" b="1">
                <a:solidFill>
                  <a:srgbClr val="FF0000"/>
                </a:solidFill>
                <a:latin typeface="Times New Roman" panose="02020603050405020304" pitchFamily="18" charset="0"/>
              </a:rPr>
              <a:t>1</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56" name="TextBox 76">
            <a:extLst>
              <a:ext uri="{FF2B5EF4-FFF2-40B4-BE49-F238E27FC236}">
                <a16:creationId xmlns:a16="http://schemas.microsoft.com/office/drawing/2014/main" id="{F5FB78B8-8FBA-4910-BD6F-2D554A9ED28A}"/>
              </a:ext>
            </a:extLst>
          </p:cNvPr>
          <p:cNvSpPr txBox="1">
            <a:spLocks noChangeArrowheads="1"/>
          </p:cNvSpPr>
          <p:nvPr/>
        </p:nvSpPr>
        <p:spPr bwMode="auto">
          <a:xfrm>
            <a:off x="1389063" y="1752600"/>
            <a:ext cx="3635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sz="2800" b="1">
                <a:solidFill>
                  <a:srgbClr val="FF0000"/>
                </a:solidFill>
                <a:latin typeface="Times New Roman" panose="02020603050405020304" pitchFamily="18" charset="0"/>
              </a:rPr>
              <a:t>2</a:t>
            </a:r>
            <a:endParaRPr lang="en-US" altLang="en-US" b="1">
              <a:solidFill>
                <a:srgbClr val="FF0000"/>
              </a:solidFill>
              <a:latin typeface="Times New Roman" panose="02020603050405020304" pitchFamily="18" charset="0"/>
              <a:cs typeface="Times New Roman" panose="02020603050405020304" pitchFamily="18" charset="0"/>
            </a:endParaRPr>
          </a:p>
        </p:txBody>
      </p:sp>
      <p:sp>
        <p:nvSpPr>
          <p:cNvPr id="57" name="TextBox 77">
            <a:extLst>
              <a:ext uri="{FF2B5EF4-FFF2-40B4-BE49-F238E27FC236}">
                <a16:creationId xmlns:a16="http://schemas.microsoft.com/office/drawing/2014/main" id="{F58866C9-73F9-4802-8ACF-6B994F1D49E7}"/>
              </a:ext>
            </a:extLst>
          </p:cNvPr>
          <p:cNvSpPr txBox="1">
            <a:spLocks noChangeArrowheads="1"/>
          </p:cNvSpPr>
          <p:nvPr/>
        </p:nvSpPr>
        <p:spPr bwMode="auto">
          <a:xfrm>
            <a:off x="2571750" y="2286000"/>
            <a:ext cx="3635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sz="2800" b="1">
                <a:solidFill>
                  <a:srgbClr val="FF0000"/>
                </a:solidFill>
                <a:latin typeface="Times New Roman" panose="02020603050405020304" pitchFamily="18" charset="0"/>
              </a:rPr>
              <a:t>3</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58" name="TextBox 78">
            <a:extLst>
              <a:ext uri="{FF2B5EF4-FFF2-40B4-BE49-F238E27FC236}">
                <a16:creationId xmlns:a16="http://schemas.microsoft.com/office/drawing/2014/main" id="{B0D8EB8A-C608-43F8-8007-A178935AB5BE}"/>
              </a:ext>
            </a:extLst>
          </p:cNvPr>
          <p:cNvSpPr txBox="1">
            <a:spLocks noChangeArrowheads="1"/>
          </p:cNvSpPr>
          <p:nvPr/>
        </p:nvSpPr>
        <p:spPr bwMode="auto">
          <a:xfrm>
            <a:off x="2570163" y="2833688"/>
            <a:ext cx="3635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sz="2800" b="1">
                <a:solidFill>
                  <a:srgbClr val="FF0000"/>
                </a:solidFill>
                <a:latin typeface="Times New Roman" panose="02020603050405020304" pitchFamily="18" charset="0"/>
              </a:rPr>
              <a:t>4</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59" name="TextBox 79">
            <a:extLst>
              <a:ext uri="{FF2B5EF4-FFF2-40B4-BE49-F238E27FC236}">
                <a16:creationId xmlns:a16="http://schemas.microsoft.com/office/drawing/2014/main" id="{9F0D5385-F5CE-40A6-9C6D-8E21A0C7687A}"/>
              </a:ext>
            </a:extLst>
          </p:cNvPr>
          <p:cNvSpPr txBox="1">
            <a:spLocks noChangeArrowheads="1"/>
          </p:cNvSpPr>
          <p:nvPr/>
        </p:nvSpPr>
        <p:spPr bwMode="auto">
          <a:xfrm>
            <a:off x="3905250" y="3352800"/>
            <a:ext cx="3635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sz="2800" b="1">
                <a:solidFill>
                  <a:srgbClr val="FF0000"/>
                </a:solidFill>
                <a:latin typeface="Times New Roman" panose="02020603050405020304" pitchFamily="18" charset="0"/>
              </a:rPr>
              <a:t>5</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60" name="TextBox 80">
            <a:extLst>
              <a:ext uri="{FF2B5EF4-FFF2-40B4-BE49-F238E27FC236}">
                <a16:creationId xmlns:a16="http://schemas.microsoft.com/office/drawing/2014/main" id="{9586866F-A5C6-45BF-9643-077DDC882876}"/>
              </a:ext>
            </a:extLst>
          </p:cNvPr>
          <p:cNvSpPr txBox="1">
            <a:spLocks noChangeArrowheads="1"/>
          </p:cNvSpPr>
          <p:nvPr/>
        </p:nvSpPr>
        <p:spPr bwMode="auto">
          <a:xfrm>
            <a:off x="3883025" y="3886200"/>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800" b="1">
                <a:solidFill>
                  <a:srgbClr val="FF0000"/>
                </a:solidFill>
                <a:latin typeface="Times New Roman" panose="02020603050405020304" pitchFamily="18" charset="0"/>
              </a:rPr>
              <a:t>6</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61" name="TextBox 81">
            <a:extLst>
              <a:ext uri="{FF2B5EF4-FFF2-40B4-BE49-F238E27FC236}">
                <a16:creationId xmlns:a16="http://schemas.microsoft.com/office/drawing/2014/main" id="{31C60E34-1049-417D-B963-A3BB43166DF6}"/>
              </a:ext>
            </a:extLst>
          </p:cNvPr>
          <p:cNvSpPr txBox="1">
            <a:spLocks noChangeArrowheads="1"/>
          </p:cNvSpPr>
          <p:nvPr/>
        </p:nvSpPr>
        <p:spPr bwMode="auto">
          <a:xfrm>
            <a:off x="3294063" y="4357688"/>
            <a:ext cx="3635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sz="2800" b="1">
                <a:solidFill>
                  <a:srgbClr val="FF0000"/>
                </a:solidFill>
                <a:latin typeface="Times New Roman" panose="02020603050405020304" pitchFamily="18" charset="0"/>
              </a:rPr>
              <a:t>7</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62" name="TextBox 82">
            <a:extLst>
              <a:ext uri="{FF2B5EF4-FFF2-40B4-BE49-F238E27FC236}">
                <a16:creationId xmlns:a16="http://schemas.microsoft.com/office/drawing/2014/main" id="{B9073B50-3818-4857-AA71-993D408B2999}"/>
              </a:ext>
            </a:extLst>
          </p:cNvPr>
          <p:cNvSpPr txBox="1">
            <a:spLocks noChangeArrowheads="1"/>
          </p:cNvSpPr>
          <p:nvPr/>
        </p:nvSpPr>
        <p:spPr bwMode="auto">
          <a:xfrm>
            <a:off x="2628900" y="4953000"/>
            <a:ext cx="365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sz="2800" b="1">
                <a:solidFill>
                  <a:srgbClr val="FF0000"/>
                </a:solidFill>
                <a:latin typeface="Times New Roman" panose="02020603050405020304" pitchFamily="18" charset="0"/>
              </a:rPr>
              <a:t>8</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65" name="Text Box 24">
            <a:extLst>
              <a:ext uri="{FF2B5EF4-FFF2-40B4-BE49-F238E27FC236}">
                <a16:creationId xmlns:a16="http://schemas.microsoft.com/office/drawing/2014/main" id="{74B6728C-8CFE-423F-B2C3-56476E5B69C7}"/>
              </a:ext>
            </a:extLst>
          </p:cNvPr>
          <p:cNvSpPr txBox="1">
            <a:spLocks noChangeArrowheads="1"/>
          </p:cNvSpPr>
          <p:nvPr/>
        </p:nvSpPr>
        <p:spPr bwMode="auto">
          <a:xfrm>
            <a:off x="1008569" y="5961337"/>
            <a:ext cx="10136187" cy="400110"/>
          </a:xfrm>
          <a:prstGeom prst="rect">
            <a:avLst/>
          </a:prstGeom>
          <a:solidFill>
            <a:schemeClr val="accent6">
              <a:lumMod val="20000"/>
              <a:lumOff val="80000"/>
            </a:schemeClr>
          </a:solidFill>
          <a:ln>
            <a:noFill/>
          </a:ln>
        </p:spPr>
        <p:txBody>
          <a:bodyPr wrap="square">
            <a:spAutoFit/>
          </a:bodyPr>
          <a:lstStyle/>
          <a:p>
            <a:pPr algn="ctr"/>
            <a:r>
              <a:rPr lang="en-US" altLang="en-US" sz="2000" dirty="0" err="1">
                <a:latin typeface="Times New Roman" panose="02020603050405020304" pitchFamily="18" charset="0"/>
              </a:rPr>
              <a:t>Cửa</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sông</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gắn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liền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với</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sự</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kiện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lịch</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sử</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Ngô</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Quyền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đánh</a:t>
            </a:r>
            <a:r>
              <a:rPr lang="en-US" altLang="en-US" sz="2000" dirty="0">
                <a:latin typeface="Times New Roman" panose="02020603050405020304" pitchFamily="18" charset="0"/>
              </a:rPr>
              <a:t> tan </a:t>
            </a:r>
            <a:r>
              <a:rPr lang="en-US" altLang="en-US" sz="2000" dirty="0" err="1">
                <a:latin typeface="Times New Roman" panose="02020603050405020304" pitchFamily="18" charset="0"/>
              </a:rPr>
              <a:t>quân</a:t>
            </a:r>
            <a:r>
              <a:rPr lang="en-US" altLang="en-US" sz="2000" dirty="0">
                <a:latin typeface="Times New Roman" panose="02020603050405020304" pitchFamily="18" charset="0"/>
              </a:rPr>
              <a:t> Nam </a:t>
            </a:r>
            <a:r>
              <a:rPr lang="en-US" altLang="en-US" sz="2000" dirty="0" err="1">
                <a:latin typeface="Times New Roman" panose="02020603050405020304" pitchFamily="18" charset="0"/>
              </a:rPr>
              <a:t>Hán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năm</a:t>
            </a:r>
            <a:r>
              <a:rPr lang="en-US" altLang="en-US" sz="2000" dirty="0">
                <a:latin typeface="Times New Roman" panose="02020603050405020304" pitchFamily="18" charset="0"/>
              </a:rPr>
              <a:t> 938</a:t>
            </a:r>
            <a:r>
              <a:rPr lang="vi-VN" altLang="en-US" sz="2000" dirty="0">
                <a:latin typeface="Times New Roman" panose="02020603050405020304" pitchFamily="18" charset="0"/>
              </a:rPr>
              <a:t>?</a:t>
            </a:r>
            <a:endParaRPr lang="vi-VN" altLang="en-US" sz="2000" dirty="0">
              <a:latin typeface="Times New Roman" panose="02020603050405020304" pitchFamily="18" charset="0"/>
              <a:cs typeface="Times New Roman" panose="02020603050405020304" pitchFamily="18" charset="0"/>
            </a:endParaRPr>
          </a:p>
        </p:txBody>
      </p:sp>
      <p:sp>
        <p:nvSpPr>
          <p:cNvPr id="72" name="Text Box 19">
            <a:extLst>
              <a:ext uri="{FF2B5EF4-FFF2-40B4-BE49-F238E27FC236}">
                <a16:creationId xmlns:a16="http://schemas.microsoft.com/office/drawing/2014/main" id="{EF38E4A7-6AF3-4B35-9ECF-1AAFF65A5C2E}"/>
              </a:ext>
            </a:extLst>
          </p:cNvPr>
          <p:cNvSpPr txBox="1">
            <a:spLocks noChangeArrowheads="1"/>
          </p:cNvSpPr>
          <p:nvPr/>
        </p:nvSpPr>
        <p:spPr bwMode="auto">
          <a:xfrm>
            <a:off x="3847517" y="572409"/>
            <a:ext cx="4074192" cy="523220"/>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indent="0" algn="ctr" eaLnBrk="1" hangingPunct="1">
              <a:spcBef>
                <a:spcPct val="0"/>
              </a:spcBef>
              <a:buFontTx/>
              <a:buNone/>
            </a:pPr>
            <a:r>
              <a:rPr lang="en-US" altLang="en-US" sz="2800" b="1" noProof="1">
                <a:solidFill>
                  <a:srgbClr val="002060"/>
                </a:solidFill>
                <a:latin typeface="#9Slide03 AmpleSoft Bold" panose="02000000000000000000" pitchFamily="2" charset="0"/>
                <a:cs typeface="Times New Roman" panose="02020603050405020304" pitchFamily="18" charset="0"/>
              </a:rPr>
              <a:t>Trò chơi:  Ô  CHỮ</a:t>
            </a:r>
            <a:endParaRPr lang="vi-VN" altLang="en-US" sz="2800" b="1" noProof="1">
              <a:solidFill>
                <a:srgbClr val="002060"/>
              </a:solidFill>
              <a:latin typeface="#9Slide03 AmpleSoft Bold" panose="02000000000000000000" pitchFamily="2" charset="0"/>
              <a:ea typeface="Times New Roman" panose="02020603050405020304" pitchFamily="18" charset="0"/>
            </a:endParaRPr>
          </a:p>
        </p:txBody>
      </p:sp>
      <p:sp>
        <p:nvSpPr>
          <p:cNvPr id="25" name="Text Box 24">
            <a:extLst>
              <a:ext uri="{FF2B5EF4-FFF2-40B4-BE49-F238E27FC236}">
                <a16:creationId xmlns:a16="http://schemas.microsoft.com/office/drawing/2014/main" id="{F0580F9A-2230-4522-AE12-F40A5B536622}"/>
              </a:ext>
            </a:extLst>
          </p:cNvPr>
          <p:cNvSpPr txBox="1">
            <a:spLocks noChangeArrowheads="1"/>
          </p:cNvSpPr>
          <p:nvPr/>
        </p:nvSpPr>
        <p:spPr bwMode="auto">
          <a:xfrm>
            <a:off x="1050352" y="5965963"/>
            <a:ext cx="9979889" cy="437043"/>
          </a:xfrm>
          <a:prstGeom prst="rect">
            <a:avLst/>
          </a:prstGeom>
          <a:solidFill>
            <a:schemeClr val="accent6">
              <a:lumMod val="20000"/>
              <a:lumOff val="80000"/>
            </a:schemeClr>
          </a:solidFill>
          <a:ln>
            <a:noFill/>
          </a:ln>
        </p:spPr>
        <p:txBody>
          <a:bodyPr wrap="square">
            <a:spAutoFit/>
          </a:bodyPr>
          <a:lstStyle/>
          <a:p>
            <a:pPr algn="ctr">
              <a:lnSpc>
                <a:spcPct val="80000"/>
              </a:lnSpc>
              <a:spcBef>
                <a:spcPct val="5000"/>
              </a:spcBef>
            </a:pPr>
            <a:r>
              <a:rPr lang="en-US" altLang="en-US" sz="2800" dirty="0" err="1">
                <a:latin typeface="Times New Roman" panose="02020603050405020304" pitchFamily="18" charset="0"/>
              </a:rPr>
              <a:t>Hải</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Phòng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nằm</a:t>
            </a:r>
            <a:r>
              <a:rPr lang="en-US" altLang="en-US" sz="2800" dirty="0">
                <a:latin typeface="Times New Roman" panose="02020603050405020304" pitchFamily="18" charset="0"/>
              </a:rPr>
              <a:t> ở </a:t>
            </a:r>
            <a:r>
              <a:rPr lang="en-US" altLang="en-US" sz="2800" dirty="0" err="1">
                <a:latin typeface="Times New Roman" panose="02020603050405020304" pitchFamily="18" charset="0"/>
              </a:rPr>
              <a:t>phía</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a:t>
            </a:r>
            <a:r>
              <a:rPr lang="en-US" altLang="en-US" sz="2800" dirty="0" err="1">
                <a:latin typeface="Times New Roman" panose="02020603050405020304" pitchFamily="18" charset="0"/>
                <a:cs typeface="Times New Roman" panose="02020603050405020304" pitchFamily="18" charset="0"/>
              </a:rPr>
              <a:t>à</a:t>
            </a:r>
            <a:r>
              <a:rPr lang="en-US" altLang="en-US" sz="2800" dirty="0" err="1">
                <a:latin typeface="Times New Roman" panose="02020603050405020304" pitchFamily="18" charset="0"/>
              </a:rPr>
              <a:t>o</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của</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đồng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bằng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Bắc</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Bộ</a:t>
            </a:r>
            <a:r>
              <a:rPr lang="en-US" altLang="en-US" sz="2800" dirty="0">
                <a:latin typeface="Times New Roman" panose="02020603050405020304" pitchFamily="18" charset="0"/>
              </a:rPr>
              <a:t>?</a:t>
            </a:r>
            <a:endParaRPr lang="en-US" altLang="en-US" sz="2800" dirty="0">
              <a:latin typeface="Times New Roman" panose="02020603050405020304" pitchFamily="18" charset="0"/>
              <a:cs typeface="Times New Roman" panose="02020603050405020304" pitchFamily="18" charset="0"/>
            </a:endParaRPr>
          </a:p>
        </p:txBody>
      </p:sp>
      <p:sp>
        <p:nvSpPr>
          <p:cNvPr id="63" name="Text Box 24">
            <a:extLst>
              <a:ext uri="{FF2B5EF4-FFF2-40B4-BE49-F238E27FC236}">
                <a16:creationId xmlns:a16="http://schemas.microsoft.com/office/drawing/2014/main" id="{E022496A-2B79-46B0-B591-001BFED36F72}"/>
              </a:ext>
            </a:extLst>
          </p:cNvPr>
          <p:cNvSpPr txBox="1">
            <a:spLocks noChangeArrowheads="1"/>
          </p:cNvSpPr>
          <p:nvPr/>
        </p:nvSpPr>
        <p:spPr bwMode="auto">
          <a:xfrm>
            <a:off x="1234281" y="5919332"/>
            <a:ext cx="9174162" cy="437043"/>
          </a:xfrm>
          <a:prstGeom prst="rect">
            <a:avLst/>
          </a:prstGeom>
          <a:solidFill>
            <a:schemeClr val="accent6">
              <a:lumMod val="20000"/>
              <a:lumOff val="80000"/>
            </a:schemeClr>
          </a:solidFill>
          <a:ln>
            <a:noFill/>
          </a:ln>
        </p:spPr>
        <p:txBody>
          <a:bodyPr wrap="square">
            <a:spAutoFit/>
          </a:bodyPr>
          <a:lstStyle/>
          <a:p>
            <a:pPr algn="ctr">
              <a:lnSpc>
                <a:spcPct val="80000"/>
              </a:lnSpc>
              <a:spcBef>
                <a:spcPct val="5000"/>
              </a:spcBef>
            </a:pPr>
            <a:r>
              <a:rPr lang="en-US" altLang="en-US" sz="2800" dirty="0" err="1">
                <a:latin typeface="Times New Roman" panose="02020603050405020304" pitchFamily="18" charset="0"/>
              </a:rPr>
              <a:t>Hải</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Phòng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có</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nhiều</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điều</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kiện</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để</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phát</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triển</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thêm</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ng</a:t>
            </a:r>
            <a:r>
              <a:rPr lang="en-US" altLang="en-US" sz="2800" dirty="0" err="1">
                <a:latin typeface="Times New Roman" panose="02020603050405020304" pitchFamily="18" charset="0"/>
                <a:cs typeface="Times New Roman" panose="02020603050405020304" pitchFamily="18" charset="0"/>
              </a:rPr>
              <a:t>à</a:t>
            </a:r>
            <a:r>
              <a:rPr lang="en-US" altLang="en-US" sz="2800" dirty="0" err="1">
                <a:latin typeface="Times New Roman" panose="02020603050405020304" pitchFamily="18" charset="0"/>
              </a:rPr>
              <a:t>nh</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a:t>
            </a:r>
            <a:r>
              <a:rPr lang="en-US" altLang="en-US" sz="2800" dirty="0" err="1">
                <a:latin typeface="Times New Roman" panose="02020603050405020304" pitchFamily="18" charset="0"/>
                <a:cs typeface="Times New Roman" panose="02020603050405020304" pitchFamily="18" charset="0"/>
              </a:rPr>
              <a:t>à</a:t>
            </a:r>
            <a:r>
              <a:rPr lang="en-US" altLang="en-US" sz="2800" dirty="0" err="1">
                <a:latin typeface="Times New Roman" panose="02020603050405020304" pitchFamily="18" charset="0"/>
              </a:rPr>
              <a:t>o</a:t>
            </a:r>
            <a:r>
              <a:rPr lang="en-US" altLang="en-US" sz="2800" dirty="0">
                <a:latin typeface="Times New Roman" panose="02020603050405020304" pitchFamily="18" charset="0"/>
              </a:rPr>
              <a:t>?</a:t>
            </a:r>
            <a:endParaRPr lang="en-US" altLang="en-US" sz="2800" dirty="0">
              <a:latin typeface="Times New Roman" panose="02020603050405020304" pitchFamily="18" charset="0"/>
              <a:cs typeface="Times New Roman" panose="02020603050405020304" pitchFamily="18" charset="0"/>
            </a:endParaRPr>
          </a:p>
        </p:txBody>
      </p:sp>
      <p:sp>
        <p:nvSpPr>
          <p:cNvPr id="66" name="Text Box 24">
            <a:extLst>
              <a:ext uri="{FF2B5EF4-FFF2-40B4-BE49-F238E27FC236}">
                <a16:creationId xmlns:a16="http://schemas.microsoft.com/office/drawing/2014/main" id="{28F4C81B-B0C3-4D76-9D1A-1448AFD2B2E4}"/>
              </a:ext>
            </a:extLst>
          </p:cNvPr>
          <p:cNvSpPr txBox="1">
            <a:spLocks noChangeArrowheads="1"/>
          </p:cNvSpPr>
          <p:nvPr/>
        </p:nvSpPr>
        <p:spPr bwMode="auto">
          <a:xfrm>
            <a:off x="1047244" y="5932892"/>
            <a:ext cx="9480608" cy="437043"/>
          </a:xfrm>
          <a:prstGeom prst="rect">
            <a:avLst/>
          </a:prstGeom>
          <a:solidFill>
            <a:schemeClr val="accent6">
              <a:lumMod val="20000"/>
              <a:lumOff val="80000"/>
            </a:schemeClr>
          </a:solidFill>
          <a:ln>
            <a:noFill/>
          </a:ln>
        </p:spPr>
        <p:txBody>
          <a:bodyPr wrap="square">
            <a:spAutoFit/>
          </a:bodyPr>
          <a:lstStyle/>
          <a:p>
            <a:pPr algn="ctr">
              <a:lnSpc>
                <a:spcPct val="80000"/>
              </a:lnSpc>
              <a:spcBef>
                <a:spcPct val="5000"/>
              </a:spcBef>
            </a:pPr>
            <a:r>
              <a:rPr lang="en-US" altLang="en-US" sz="2800" dirty="0" err="1">
                <a:latin typeface="Times New Roman" panose="02020603050405020304" pitchFamily="18" charset="0"/>
              </a:rPr>
              <a:t>Tên</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của</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một</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lo</a:t>
            </a:r>
            <a:r>
              <a:rPr lang="en-US" altLang="en-US" sz="2800" dirty="0" err="1">
                <a:latin typeface="Times New Roman" panose="02020603050405020304" pitchFamily="18" charset="0"/>
                <a:cs typeface="Times New Roman" panose="02020603050405020304" pitchFamily="18" charset="0"/>
              </a:rPr>
              <a:t>à</a:t>
            </a:r>
            <a:r>
              <a:rPr lang="en-US" altLang="en-US" sz="2800" dirty="0" err="1">
                <a:latin typeface="Times New Roman" panose="02020603050405020304" pitchFamily="18" charset="0"/>
              </a:rPr>
              <a:t>i</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hoa</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đặc</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trưng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của</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th</a:t>
            </a:r>
            <a:r>
              <a:rPr lang="en-US" altLang="en-US" sz="2800" dirty="0" err="1">
                <a:latin typeface="Times New Roman" panose="02020603050405020304" pitchFamily="18" charset="0"/>
                <a:cs typeface="Times New Roman" panose="02020603050405020304" pitchFamily="18" charset="0"/>
              </a:rPr>
              <a:t>à</a:t>
            </a:r>
            <a:r>
              <a:rPr lang="en-US" altLang="en-US" sz="2800" dirty="0" err="1">
                <a:latin typeface="Times New Roman" panose="02020603050405020304" pitchFamily="18" charset="0"/>
              </a:rPr>
              <a:t>nh</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phố</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Hải</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Phòng</a:t>
            </a:r>
            <a:r>
              <a:rPr lang="en-US" altLang="en-US" sz="2800" dirty="0">
                <a:latin typeface="Times New Roman" panose="02020603050405020304" pitchFamily="18" charset="0"/>
              </a:rPr>
              <a:t>?</a:t>
            </a:r>
            <a:endParaRPr lang="en-US" altLang="en-US" sz="2800" dirty="0">
              <a:latin typeface="Times New Roman" panose="02020603050405020304" pitchFamily="18" charset="0"/>
              <a:cs typeface="Times New Roman" panose="02020603050405020304" pitchFamily="18" charset="0"/>
            </a:endParaRPr>
          </a:p>
        </p:txBody>
      </p:sp>
      <p:sp>
        <p:nvSpPr>
          <p:cNvPr id="69" name="Text Box 24">
            <a:extLst>
              <a:ext uri="{FF2B5EF4-FFF2-40B4-BE49-F238E27FC236}">
                <a16:creationId xmlns:a16="http://schemas.microsoft.com/office/drawing/2014/main" id="{91FC5C4C-CBB4-4FFA-B645-AE1F9709AFC5}"/>
              </a:ext>
            </a:extLst>
          </p:cNvPr>
          <p:cNvSpPr txBox="1">
            <a:spLocks noChangeArrowheads="1"/>
          </p:cNvSpPr>
          <p:nvPr/>
        </p:nvSpPr>
        <p:spPr bwMode="auto">
          <a:xfrm>
            <a:off x="894054" y="5900113"/>
            <a:ext cx="10136187" cy="436563"/>
          </a:xfrm>
          <a:prstGeom prst="rect">
            <a:avLst/>
          </a:prstGeom>
          <a:solidFill>
            <a:schemeClr val="accent6">
              <a:lumMod val="20000"/>
              <a:lumOff val="80000"/>
            </a:schemeClr>
          </a:solidFill>
          <a:ln>
            <a:noFill/>
          </a:ln>
        </p:spPr>
        <p:txBody>
          <a:bodyPr wrap="square">
            <a:spAutoFit/>
          </a:bodyPr>
          <a:lstStyle/>
          <a:p>
            <a:pPr algn="ctr">
              <a:lnSpc>
                <a:spcPct val="80000"/>
              </a:lnSpc>
              <a:spcBef>
                <a:spcPct val="5000"/>
              </a:spcBef>
            </a:pPr>
            <a:r>
              <a:rPr lang="en-US" altLang="en-US" sz="2800" dirty="0" err="1">
                <a:latin typeface="Times New Roman" panose="02020603050405020304" pitchFamily="18" charset="0"/>
              </a:rPr>
              <a:t>Tên</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của</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một</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lễ</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hội</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nổi</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tiếng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m</a:t>
            </a:r>
            <a:r>
              <a:rPr lang="en-US" altLang="en-US" sz="2800" dirty="0" err="1">
                <a:latin typeface="Times New Roman" panose="02020603050405020304" pitchFamily="18" charset="0"/>
                <a:cs typeface="Times New Roman" panose="02020603050405020304" pitchFamily="18" charset="0"/>
              </a:rPr>
              <a:t>à</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nhân</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vật</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chính</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l</a:t>
            </a:r>
            <a:r>
              <a:rPr lang="en-US" altLang="en-US" sz="2800" dirty="0" err="1">
                <a:latin typeface="Times New Roman" panose="02020603050405020304" pitchFamily="18" charset="0"/>
                <a:cs typeface="Times New Roman" panose="02020603050405020304" pitchFamily="18" charset="0"/>
              </a:rPr>
              <a:t>à</a:t>
            </a:r>
            <a:r>
              <a:rPr lang="en-US" altLang="en-US" sz="2800" dirty="0">
                <a:latin typeface="Times New Roman" panose="02020603050405020304" pitchFamily="18" charset="0"/>
              </a:rPr>
              <a:t> con </a:t>
            </a:r>
            <a:r>
              <a:rPr lang="en-US" altLang="en-US" sz="2800" dirty="0" err="1">
                <a:latin typeface="Times New Roman" panose="02020603050405020304" pitchFamily="18" charset="0"/>
              </a:rPr>
              <a:t>vật</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nuôi</a:t>
            </a:r>
            <a:r>
              <a:rPr lang="en-US" altLang="en-US" sz="2800" dirty="0">
                <a:latin typeface="Times New Roman" panose="02020603050405020304" pitchFamily="18" charset="0"/>
              </a:rPr>
              <a:t>.</a:t>
            </a:r>
            <a:endParaRPr lang="en-US" altLang="en-US" sz="2800" dirty="0">
              <a:latin typeface="Times New Roman" panose="02020603050405020304" pitchFamily="18" charset="0"/>
              <a:cs typeface="Times New Roman" panose="02020603050405020304" pitchFamily="18" charset="0"/>
            </a:endParaRPr>
          </a:p>
        </p:txBody>
      </p:sp>
      <p:sp>
        <p:nvSpPr>
          <p:cNvPr id="46" name="Text Box 24">
            <a:extLst>
              <a:ext uri="{FF2B5EF4-FFF2-40B4-BE49-F238E27FC236}">
                <a16:creationId xmlns:a16="http://schemas.microsoft.com/office/drawing/2014/main" id="{CCBBF341-7255-4F43-8437-F531C6649E68}"/>
              </a:ext>
            </a:extLst>
          </p:cNvPr>
          <p:cNvSpPr txBox="1">
            <a:spLocks noChangeArrowheads="1"/>
          </p:cNvSpPr>
          <p:nvPr/>
        </p:nvSpPr>
        <p:spPr bwMode="auto">
          <a:xfrm>
            <a:off x="1234281" y="5912181"/>
            <a:ext cx="9528969" cy="437043"/>
          </a:xfrm>
          <a:prstGeom prst="rect">
            <a:avLst/>
          </a:prstGeom>
          <a:solidFill>
            <a:schemeClr val="accent6">
              <a:lumMod val="20000"/>
              <a:lumOff val="80000"/>
            </a:schemeClr>
          </a:solidFill>
          <a:ln>
            <a:noFill/>
          </a:ln>
        </p:spPr>
        <p:txBody>
          <a:bodyPr wrap="square">
            <a:spAutoFit/>
          </a:bodyPr>
          <a:lstStyle/>
          <a:p>
            <a:pPr algn="ctr">
              <a:lnSpc>
                <a:spcPct val="80000"/>
              </a:lnSpc>
              <a:spcBef>
                <a:spcPct val="5000"/>
              </a:spcBef>
            </a:pPr>
            <a:r>
              <a:rPr lang="en-US" altLang="en-US" sz="2800" dirty="0" err="1">
                <a:latin typeface="Times New Roman" panose="02020603050405020304" pitchFamily="18" charset="0"/>
              </a:rPr>
              <a:t>Cảng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Hải</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Phòng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nằm</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bên</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bờ</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sông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a:t>
            </a:r>
            <a:r>
              <a:rPr lang="en-US" altLang="en-US" sz="2800" dirty="0" err="1">
                <a:latin typeface="Times New Roman" panose="02020603050405020304" pitchFamily="18" charset="0"/>
                <a:cs typeface="Times New Roman" panose="02020603050405020304" pitchFamily="18" charset="0"/>
              </a:rPr>
              <a:t>à</a:t>
            </a:r>
            <a:r>
              <a:rPr lang="en-US" altLang="en-US" sz="2800" dirty="0" err="1">
                <a:latin typeface="Times New Roman" panose="02020603050405020304" pitchFamily="18" charset="0"/>
              </a:rPr>
              <a:t>o</a:t>
            </a:r>
            <a:r>
              <a:rPr lang="en-US" altLang="en-US" sz="2800" dirty="0">
                <a:latin typeface="Times New Roman" panose="02020603050405020304" pitchFamily="18" charset="0"/>
              </a:rPr>
              <a:t>?</a:t>
            </a:r>
            <a:endParaRPr lang="en-US" altLang="en-US" sz="2800" dirty="0">
              <a:latin typeface="Times New Roman" panose="02020603050405020304" pitchFamily="18" charset="0"/>
              <a:cs typeface="Times New Roman" panose="02020603050405020304" pitchFamily="18" charset="0"/>
            </a:endParaRPr>
          </a:p>
        </p:txBody>
      </p:sp>
      <p:sp>
        <p:nvSpPr>
          <p:cNvPr id="64" name="Text Box 24">
            <a:extLst>
              <a:ext uri="{FF2B5EF4-FFF2-40B4-BE49-F238E27FC236}">
                <a16:creationId xmlns:a16="http://schemas.microsoft.com/office/drawing/2014/main" id="{B8EDEEF5-34FF-4DEE-916F-6E83D9C7EFFD}"/>
              </a:ext>
            </a:extLst>
          </p:cNvPr>
          <p:cNvSpPr txBox="1">
            <a:spLocks noChangeArrowheads="1"/>
          </p:cNvSpPr>
          <p:nvPr/>
        </p:nvSpPr>
        <p:spPr bwMode="auto">
          <a:xfrm>
            <a:off x="468960" y="5936766"/>
            <a:ext cx="10831305" cy="363176"/>
          </a:xfrm>
          <a:prstGeom prst="rect">
            <a:avLst/>
          </a:prstGeom>
          <a:solidFill>
            <a:schemeClr val="accent6">
              <a:lumMod val="20000"/>
              <a:lumOff val="80000"/>
            </a:schemeClr>
          </a:solidFill>
          <a:ln>
            <a:noFill/>
          </a:ln>
        </p:spPr>
        <p:txBody>
          <a:bodyPr wrap="square">
            <a:spAutoFit/>
          </a:bodyPr>
          <a:lstStyle/>
          <a:p>
            <a:pPr algn="ctr">
              <a:lnSpc>
                <a:spcPct val="80000"/>
              </a:lnSpc>
              <a:spcBef>
                <a:spcPct val="5000"/>
              </a:spcBef>
            </a:pPr>
            <a:r>
              <a:rPr lang="en-US" altLang="en-US" sz="2200" dirty="0" err="1">
                <a:latin typeface="Times New Roman" panose="02020603050405020304" pitchFamily="18" charset="0"/>
              </a:rPr>
              <a:t>Ngo</a:t>
            </a:r>
            <a:r>
              <a:rPr lang="en-US" altLang="en-US" sz="2200" dirty="0" err="1">
                <a:latin typeface="Times New Roman" panose="02020603050405020304" pitchFamily="18" charset="0"/>
                <a:cs typeface="Times New Roman" panose="02020603050405020304" pitchFamily="18" charset="0"/>
              </a:rPr>
              <a:t>à</a:t>
            </a:r>
            <a:r>
              <a:rPr lang="en-US" altLang="en-US" sz="2200" dirty="0" err="1">
                <a:latin typeface="Times New Roman" panose="02020603050405020304" pitchFamily="18" charset="0"/>
              </a:rPr>
              <a:t>i</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tên</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gọi</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th</a:t>
            </a:r>
            <a:r>
              <a:rPr lang="en-US" altLang="en-US" sz="2200" dirty="0" err="1">
                <a:latin typeface="Times New Roman" panose="02020603050405020304" pitchFamily="18" charset="0"/>
                <a:cs typeface="Times New Roman" panose="02020603050405020304" pitchFamily="18" charset="0"/>
              </a:rPr>
              <a:t>à</a:t>
            </a:r>
            <a:r>
              <a:rPr lang="en-US" altLang="en-US" sz="2200" dirty="0" err="1">
                <a:latin typeface="Times New Roman" panose="02020603050405020304" pitchFamily="18" charset="0"/>
              </a:rPr>
              <a:t>nh</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phố</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Hoa</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Phượng</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Đỏ</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th</a:t>
            </a:r>
            <a:r>
              <a:rPr lang="en-US" altLang="en-US" sz="2200" dirty="0" err="1">
                <a:latin typeface="Times New Roman" panose="02020603050405020304" pitchFamily="18" charset="0"/>
                <a:cs typeface="Times New Roman" panose="02020603050405020304" pitchFamily="18" charset="0"/>
              </a:rPr>
              <a:t>à</a:t>
            </a:r>
            <a:r>
              <a:rPr lang="en-US" altLang="en-US" sz="2200" dirty="0" err="1">
                <a:latin typeface="Times New Roman" panose="02020603050405020304" pitchFamily="18" charset="0"/>
              </a:rPr>
              <a:t>nh</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phố</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Hải</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Phòng</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còn</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được</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gọi</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l</a:t>
            </a:r>
            <a:r>
              <a:rPr lang="en-US" altLang="en-US" sz="2200" dirty="0" err="1">
                <a:latin typeface="Times New Roman" panose="02020603050405020304" pitchFamily="18" charset="0"/>
                <a:cs typeface="Times New Roman" panose="02020603050405020304" pitchFamily="18" charset="0"/>
              </a:rPr>
              <a:t>à</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th</a:t>
            </a:r>
            <a:r>
              <a:rPr lang="en-US" altLang="en-US" sz="2200" dirty="0" err="1">
                <a:latin typeface="Times New Roman" panose="02020603050405020304" pitchFamily="18" charset="0"/>
                <a:cs typeface="Times New Roman" panose="02020603050405020304" pitchFamily="18" charset="0"/>
              </a:rPr>
              <a:t>à</a:t>
            </a:r>
            <a:r>
              <a:rPr lang="en-US" altLang="en-US" sz="2200" dirty="0" err="1">
                <a:latin typeface="Times New Roman" panose="02020603050405020304" pitchFamily="18" charset="0"/>
              </a:rPr>
              <a:t>nh</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phố</a:t>
            </a:r>
            <a:r>
              <a:rPr lang="en-US" altLang="en-US" sz="2200" dirty="0">
                <a:latin typeface="Times New Roman" panose="02020603050405020304" pitchFamily="18" charset="0"/>
              </a:rPr>
              <a:t> </a:t>
            </a:r>
            <a:r>
              <a:rPr lang="en-US" altLang="en-US" sz="2200" dirty="0">
                <a:latin typeface="Times New Roman" panose="02020603050405020304" pitchFamily="18" charset="0"/>
                <a:cs typeface="Times New Roman" panose="02020603050405020304" pitchFamily="18" charset="0"/>
              </a:rPr>
              <a:t>…</a:t>
            </a:r>
            <a:r>
              <a:rPr lang="en-US" altLang="en-US" sz="2200" dirty="0">
                <a:latin typeface="Times New Roman" panose="02020603050405020304" pitchFamily="18" charset="0"/>
              </a:rPr>
              <a:t>?</a:t>
            </a:r>
            <a:endParaRPr lang="en-US" altLang="en-US" sz="2200" dirty="0">
              <a:latin typeface="Times New Roman" panose="02020603050405020304" pitchFamily="18" charset="0"/>
              <a:cs typeface="Times New Roman" panose="02020603050405020304" pitchFamily="18" charset="0"/>
            </a:endParaRPr>
          </a:p>
        </p:txBody>
      </p:sp>
      <p:sp>
        <p:nvSpPr>
          <p:cNvPr id="68" name="Text Box 24">
            <a:extLst>
              <a:ext uri="{FF2B5EF4-FFF2-40B4-BE49-F238E27FC236}">
                <a16:creationId xmlns:a16="http://schemas.microsoft.com/office/drawing/2014/main" id="{1CF18711-26D1-4EFD-A671-DFCB9E8A2627}"/>
              </a:ext>
            </a:extLst>
          </p:cNvPr>
          <p:cNvSpPr txBox="1">
            <a:spLocks noChangeArrowheads="1"/>
          </p:cNvSpPr>
          <p:nvPr/>
        </p:nvSpPr>
        <p:spPr bwMode="auto">
          <a:xfrm>
            <a:off x="490994" y="5855228"/>
            <a:ext cx="10831305" cy="447250"/>
          </a:xfrm>
          <a:prstGeom prst="rect">
            <a:avLst/>
          </a:prstGeom>
          <a:solidFill>
            <a:schemeClr val="accent6">
              <a:lumMod val="20000"/>
              <a:lumOff val="80000"/>
            </a:schemeClr>
          </a:solidFill>
          <a:ln>
            <a:noFill/>
          </a:ln>
        </p:spPr>
        <p:txBody>
          <a:bodyPr wrap="square">
            <a:spAutoFit/>
          </a:bodyPr>
          <a:lstStyle/>
          <a:p>
            <a:pPr algn="ctr">
              <a:lnSpc>
                <a:spcPct val="80000"/>
              </a:lnSpc>
              <a:spcBef>
                <a:spcPct val="5000"/>
              </a:spcBef>
            </a:pPr>
            <a:r>
              <a:rPr lang="en-US" altLang="en-US" sz="2800" dirty="0" err="1">
                <a:latin typeface="Times New Roman" panose="02020603050405020304" pitchFamily="18" charset="0"/>
              </a:rPr>
              <a:t>Đây</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l</a:t>
            </a:r>
            <a:r>
              <a:rPr lang="en-US" altLang="en-US" sz="2800" dirty="0" err="1">
                <a:latin typeface="Times New Roman" panose="02020603050405020304" pitchFamily="18" charset="0"/>
                <a:cs typeface="Times New Roman" panose="02020603050405020304" pitchFamily="18" charset="0"/>
              </a:rPr>
              <a:t>à</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ng</a:t>
            </a:r>
            <a:r>
              <a:rPr lang="en-US" altLang="en-US" sz="2800" dirty="0" err="1">
                <a:latin typeface="Times New Roman" panose="02020603050405020304" pitchFamily="18" charset="0"/>
                <a:cs typeface="Times New Roman" panose="02020603050405020304" pitchFamily="18" charset="0"/>
              </a:rPr>
              <a:t>à</a:t>
            </a:r>
            <a:r>
              <a:rPr lang="en-US" altLang="en-US" sz="2800" dirty="0" err="1">
                <a:latin typeface="Times New Roman" panose="02020603050405020304" pitchFamily="18" charset="0"/>
              </a:rPr>
              <a:t>nh</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công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nghiệp</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quan</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trọng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nhất</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của</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Hải</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Phòng</a:t>
            </a:r>
            <a:r>
              <a:rPr lang="en-US" altLang="en-US" sz="2800" dirty="0">
                <a:latin typeface="Times New Roman" panose="02020603050405020304" pitchFamily="18" charset="0"/>
              </a:rPr>
              <a:t>.</a:t>
            </a:r>
            <a:endParaRPr lang="en-US" altLang="en-US" sz="2800" dirty="0">
              <a:latin typeface="Times New Roman" panose="02020603050405020304" pitchFamily="18" charset="0"/>
              <a:cs typeface="Times New Roman" panose="02020603050405020304" pitchFamily="18" charset="0"/>
            </a:endParaRPr>
          </a:p>
        </p:txBody>
      </p:sp>
      <p:pic>
        <p:nvPicPr>
          <p:cNvPr id="75" name="图片 4">
            <a:extLst>
              <a:ext uri="{FF2B5EF4-FFF2-40B4-BE49-F238E27FC236}">
                <a16:creationId xmlns:a16="http://schemas.microsoft.com/office/drawing/2014/main" id="{3D587767-DA8A-4CE5-9899-AF5313EBBF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828" y="1022783"/>
            <a:ext cx="790028" cy="4857631"/>
          </a:xfrm>
          <a:prstGeom prst="rect">
            <a:avLst/>
          </a:prstGeom>
        </p:spPr>
      </p:pic>
    </p:spTree>
  </p:cSld>
  <p:clrMapOvr>
    <a:masterClrMapping/>
  </p:clrMapOvr>
  <p:transition>
    <p:cover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 presetClass="entr" presetSubtype="4" fill="hold" grpId="0" nodeType="after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47"/>
                    </p:tgtEl>
                  </p:cond>
                </p:stCondLst>
                <p:endSync evt="end" delay="0">
                  <p:rtn val="all"/>
                </p:endSync>
                <p:childTnLst>
                  <p:par>
                    <p:cTn id="18" fill="hold">
                      <p:stCondLst>
                        <p:cond delay="0"/>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800" decel="100000"/>
                                        <p:tgtEl>
                                          <p:spTgt spid="31"/>
                                        </p:tgtEl>
                                      </p:cBhvr>
                                    </p:animEffect>
                                    <p:anim calcmode="lin" valueType="num">
                                      <p:cBhvr>
                                        <p:cTn id="23" dur="800" decel="100000" fill="hold"/>
                                        <p:tgtEl>
                                          <p:spTgt spid="31"/>
                                        </p:tgtEl>
                                        <p:attrNameLst>
                                          <p:attrName>style.rotation</p:attrName>
                                        </p:attrNameLst>
                                      </p:cBhvr>
                                      <p:tavLst>
                                        <p:tav tm="0">
                                          <p:val>
                                            <p:fltVal val="-90"/>
                                          </p:val>
                                        </p:tav>
                                        <p:tav tm="100000">
                                          <p:val>
                                            <p:fltVal val="0"/>
                                          </p:val>
                                        </p:tav>
                                      </p:tavLst>
                                    </p:anim>
                                    <p:anim calcmode="lin" valueType="num">
                                      <p:cBhvr>
                                        <p:cTn id="24" dur="800" decel="100000" fill="hold"/>
                                        <p:tgtEl>
                                          <p:spTgt spid="31"/>
                                        </p:tgtEl>
                                        <p:attrNameLst>
                                          <p:attrName>ppt_x</p:attrName>
                                        </p:attrNameLst>
                                      </p:cBhvr>
                                      <p:tavLst>
                                        <p:tav tm="0">
                                          <p:val>
                                            <p:strVal val="#ppt_x+0.4"/>
                                          </p:val>
                                        </p:tav>
                                        <p:tav tm="100000">
                                          <p:val>
                                            <p:strVal val="#ppt_x-0.05"/>
                                          </p:val>
                                        </p:tav>
                                      </p:tavLst>
                                    </p:anim>
                                    <p:anim calcmode="lin" valueType="num">
                                      <p:cBhvr>
                                        <p:cTn id="25" dur="800" decel="100000" fill="hold"/>
                                        <p:tgtEl>
                                          <p:spTgt spid="31"/>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47"/>
                  </p:tgtEl>
                </p:cond>
              </p:nextCondLst>
            </p:seq>
            <p:seq concurrent="1" nextAc="seek">
              <p:cTn id="28" restart="whenNotActive" fill="hold" evtFilter="cancelBubble" nodeType="interactiveSeq">
                <p:stCondLst>
                  <p:cond evt="onClick" delay="0">
                    <p:tgtEl>
                      <p:spTgt spid="48"/>
                    </p:tgtEl>
                  </p:cond>
                </p:stCondLst>
                <p:endSync evt="end" delay="0">
                  <p:rtn val="all"/>
                </p:endSync>
                <p:childTnLst>
                  <p:par>
                    <p:cTn id="29" fill="hold">
                      <p:stCondLst>
                        <p:cond delay="0"/>
                      </p:stCondLst>
                      <p:childTnLst>
                        <p:par>
                          <p:cTn id="30" fill="hold">
                            <p:stCondLst>
                              <p:cond delay="0"/>
                            </p:stCondLst>
                            <p:childTnLst>
                              <p:par>
                                <p:cTn id="31" presetID="35" presetClass="entr" presetSubtype="0" fill="hold" nodeType="click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fade">
                                      <p:cBhvr>
                                        <p:cTn id="33" dur="2000"/>
                                        <p:tgtEl>
                                          <p:spTgt spid="41"/>
                                        </p:tgtEl>
                                      </p:cBhvr>
                                    </p:animEffect>
                                    <p:anim calcmode="lin" valueType="num">
                                      <p:cBhvr>
                                        <p:cTn id="34" dur="2000" fill="hold"/>
                                        <p:tgtEl>
                                          <p:spTgt spid="41"/>
                                        </p:tgtEl>
                                        <p:attrNameLst>
                                          <p:attrName>style.rotation</p:attrName>
                                        </p:attrNameLst>
                                      </p:cBhvr>
                                      <p:tavLst>
                                        <p:tav tm="0">
                                          <p:val>
                                            <p:fltVal val="720"/>
                                          </p:val>
                                        </p:tav>
                                        <p:tav tm="100000">
                                          <p:val>
                                            <p:fltVal val="0"/>
                                          </p:val>
                                        </p:tav>
                                      </p:tavLst>
                                    </p:anim>
                                    <p:anim calcmode="lin" valueType="num">
                                      <p:cBhvr>
                                        <p:cTn id="35" dur="2000" fill="hold"/>
                                        <p:tgtEl>
                                          <p:spTgt spid="41"/>
                                        </p:tgtEl>
                                        <p:attrNameLst>
                                          <p:attrName>ppt_h</p:attrName>
                                        </p:attrNameLst>
                                      </p:cBhvr>
                                      <p:tavLst>
                                        <p:tav tm="0">
                                          <p:val>
                                            <p:fltVal val="0"/>
                                          </p:val>
                                        </p:tav>
                                        <p:tav tm="100000">
                                          <p:val>
                                            <p:strVal val="#ppt_h"/>
                                          </p:val>
                                        </p:tav>
                                      </p:tavLst>
                                    </p:anim>
                                    <p:anim calcmode="lin" valueType="num">
                                      <p:cBhvr>
                                        <p:cTn id="36" dur="2000" fill="hold"/>
                                        <p:tgtEl>
                                          <p:spTgt spid="41"/>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31"/>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48"/>
                  </p:tgtEl>
                </p:cond>
              </p:nextCondLst>
            </p:seq>
            <p:seq concurrent="1" nextAc="seek">
              <p:cTn id="37" restart="whenNotActive" fill="hold" evtFilter="cancelBubble" nodeType="interactiveSeq">
                <p:stCondLst>
                  <p:cond evt="onClick" delay="0">
                    <p:tgtEl>
                      <p:spTgt spid="49"/>
                    </p:tgtEl>
                  </p:cond>
                </p:stCondLst>
                <p:endSync evt="end" delay="0">
                  <p:rtn val="all"/>
                </p:endSync>
                <p:childTnLst>
                  <p:par>
                    <p:cTn id="38" fill="hold">
                      <p:stCondLst>
                        <p:cond delay="0"/>
                      </p:stCondLst>
                      <p:childTnLst>
                        <p:par>
                          <p:cTn id="39" fill="hold">
                            <p:stCondLst>
                              <p:cond delay="0"/>
                            </p:stCondLst>
                            <p:childTnLst>
                              <p:par>
                                <p:cTn id="40" presetID="31" presetClass="entr" presetSubtype="0" fill="hold" nodeType="clickEffect">
                                  <p:stCondLst>
                                    <p:cond delay="0"/>
                                  </p:stCondLst>
                                  <p:iterate type="lt">
                                    <p:tmPct val="5000"/>
                                  </p:iterate>
                                  <p:childTnLst>
                                    <p:set>
                                      <p:cBhvr>
                                        <p:cTn id="41" dur="1" fill="hold">
                                          <p:stCondLst>
                                            <p:cond delay="0"/>
                                          </p:stCondLst>
                                        </p:cTn>
                                        <p:tgtEl>
                                          <p:spTgt spid="44"/>
                                        </p:tgtEl>
                                        <p:attrNameLst>
                                          <p:attrName>style.visibility</p:attrName>
                                        </p:attrNameLst>
                                      </p:cBhvr>
                                      <p:to>
                                        <p:strVal val="visible"/>
                                      </p:to>
                                    </p:set>
                                    <p:anim calcmode="lin" valueType="num">
                                      <p:cBhvr>
                                        <p:cTn id="42" dur="1000" fill="hold"/>
                                        <p:tgtEl>
                                          <p:spTgt spid="44"/>
                                        </p:tgtEl>
                                        <p:attrNameLst>
                                          <p:attrName>ppt_w</p:attrName>
                                        </p:attrNameLst>
                                      </p:cBhvr>
                                      <p:tavLst>
                                        <p:tav tm="0">
                                          <p:val>
                                            <p:fltVal val="0"/>
                                          </p:val>
                                        </p:tav>
                                        <p:tav tm="100000">
                                          <p:val>
                                            <p:strVal val="#ppt_w"/>
                                          </p:val>
                                        </p:tav>
                                      </p:tavLst>
                                    </p:anim>
                                    <p:anim calcmode="lin" valueType="num">
                                      <p:cBhvr>
                                        <p:cTn id="43" dur="1000" fill="hold"/>
                                        <p:tgtEl>
                                          <p:spTgt spid="44"/>
                                        </p:tgtEl>
                                        <p:attrNameLst>
                                          <p:attrName>ppt_h</p:attrName>
                                        </p:attrNameLst>
                                      </p:cBhvr>
                                      <p:tavLst>
                                        <p:tav tm="0">
                                          <p:val>
                                            <p:fltVal val="0"/>
                                          </p:val>
                                        </p:tav>
                                        <p:tav tm="100000">
                                          <p:val>
                                            <p:strVal val="#ppt_h"/>
                                          </p:val>
                                        </p:tav>
                                      </p:tavLst>
                                    </p:anim>
                                    <p:anim calcmode="lin" valueType="num">
                                      <p:cBhvr>
                                        <p:cTn id="44" dur="1000" fill="hold"/>
                                        <p:tgtEl>
                                          <p:spTgt spid="44"/>
                                        </p:tgtEl>
                                        <p:attrNameLst>
                                          <p:attrName>style.rotation</p:attrName>
                                        </p:attrNameLst>
                                      </p:cBhvr>
                                      <p:tavLst>
                                        <p:tav tm="0">
                                          <p:val>
                                            <p:fltVal val="90"/>
                                          </p:val>
                                        </p:tav>
                                        <p:tav tm="100000">
                                          <p:val>
                                            <p:fltVal val="0"/>
                                          </p:val>
                                        </p:tav>
                                      </p:tavLst>
                                    </p:anim>
                                    <p:animEffect transition="in" filter="fade">
                                      <p:cBhvr>
                                        <p:cTn id="45" dur="1000"/>
                                        <p:tgtEl>
                                          <p:spTgt spid="44"/>
                                        </p:tgtEl>
                                      </p:cBhvr>
                                    </p:animEffect>
                                  </p:childTnLst>
                                  <p:subTnLst>
                                    <p:audio>
                                      <p:cMediaNode>
                                        <p:cTn display="0" masterRel="sameClick">
                                          <p:stCondLst>
                                            <p:cond evt="begin" delay="0">
                                              <p:tn val="40"/>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49"/>
                  </p:tgtEl>
                </p:cond>
              </p:nextCondLst>
            </p:seq>
            <p:seq concurrent="1" nextAc="seek">
              <p:cTn id="46" restart="whenNotActive" fill="hold" evtFilter="cancelBubble" nodeType="interactiveSeq">
                <p:stCondLst>
                  <p:cond evt="onClick" delay="0">
                    <p:tgtEl>
                      <p:spTgt spid="50"/>
                    </p:tgtEl>
                  </p:cond>
                </p:stCondLst>
                <p:endSync evt="end" delay="0">
                  <p:rtn val="all"/>
                </p:endSync>
                <p:childTnLst>
                  <p:par>
                    <p:cTn id="47" fill="hold">
                      <p:stCondLst>
                        <p:cond delay="0"/>
                      </p:stCondLst>
                      <p:childTnLst>
                        <p:par>
                          <p:cTn id="48" fill="hold">
                            <p:stCondLst>
                              <p:cond delay="0"/>
                            </p:stCondLst>
                            <p:childTnLst>
                              <p:par>
                                <p:cTn id="49" presetID="20" presetClass="entr" presetSubtype="0" fill="hold" nodeType="click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wedge">
                                      <p:cBhvr>
                                        <p:cTn id="51" dur="2000"/>
                                        <p:tgtEl>
                                          <p:spTgt spid="36"/>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0"/>
                  </p:tgtEl>
                </p:cond>
              </p:nextCondLst>
            </p:seq>
            <p:seq concurrent="1" nextAc="seek">
              <p:cTn id="52" restart="whenNotActive" fill="hold" evtFilter="cancelBubble" nodeType="interactiveSeq">
                <p:stCondLst>
                  <p:cond evt="onClick" delay="0">
                    <p:tgtEl>
                      <p:spTgt spid="51"/>
                    </p:tgtEl>
                  </p:cond>
                </p:stCondLst>
                <p:endSync evt="end" delay="0">
                  <p:rtn val="all"/>
                </p:endSync>
                <p:childTnLst>
                  <p:par>
                    <p:cTn id="53" fill="hold">
                      <p:stCondLst>
                        <p:cond delay="0"/>
                      </p:stCondLst>
                      <p:childTnLst>
                        <p:par>
                          <p:cTn id="54" fill="hold">
                            <p:stCondLst>
                              <p:cond delay="0"/>
                            </p:stCondLst>
                            <p:childTnLst>
                              <p:par>
                                <p:cTn id="55" presetID="43" presetClass="entr" presetSubtype="0" fill="hold" nodeType="click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100"/>
                                        <p:tgtEl>
                                          <p:spTgt spid="34"/>
                                        </p:tgtEl>
                                      </p:cBhvr>
                                    </p:animEffect>
                                    <p:anim calcmode="lin" valueType="num">
                                      <p:cBhvr>
                                        <p:cTn id="58" dur="400" fill="hold"/>
                                        <p:tgtEl>
                                          <p:spTgt spid="34"/>
                                        </p:tgtEl>
                                        <p:attrNameLst>
                                          <p:attrName>ppt_x</p:attrName>
                                        </p:attrNameLst>
                                      </p:cBhvr>
                                      <p:tavLst>
                                        <p:tav tm="0">
                                          <p:val>
                                            <p:strVal val="#ppt_x"/>
                                          </p:val>
                                        </p:tav>
                                        <p:tav tm="100000">
                                          <p:val>
                                            <p:strVal val="#ppt_x"/>
                                          </p:val>
                                        </p:tav>
                                      </p:tavLst>
                                    </p:anim>
                                    <p:anim calcmode="lin" valueType="num">
                                      <p:cBhvr>
                                        <p:cTn id="59" dur="400" fill="hold"/>
                                        <p:tgtEl>
                                          <p:spTgt spid="34"/>
                                        </p:tgtEl>
                                        <p:attrNameLst>
                                          <p:attrName>ppt_y</p:attrName>
                                        </p:attrNameLst>
                                      </p:cBhvr>
                                      <p:tavLst>
                                        <p:tav tm="0">
                                          <p:val>
                                            <p:strVal val="#ppt_y+0.31"/>
                                          </p:val>
                                        </p:tav>
                                        <p:tav tm="100000">
                                          <p:val>
                                            <p:strVal val="#ppt_y+0.31"/>
                                          </p:val>
                                        </p:tav>
                                      </p:tavLst>
                                    </p:anim>
                                    <p:anim calcmode="lin" valueType="num">
                                      <p:cBhvr>
                                        <p:cTn id="60" dur="600" decel="50000" fill="hold">
                                          <p:stCondLst>
                                            <p:cond delay="400"/>
                                          </p:stCondLst>
                                        </p:cTn>
                                        <p:tgtEl>
                                          <p:spTgt spid="3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1" dur="600" decel="50000" fill="hold">
                                          <p:stCondLst>
                                            <p:cond delay="400"/>
                                          </p:stCondLst>
                                        </p:cTn>
                                        <p:tgtEl>
                                          <p:spTgt spid="3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1"/>
                  </p:tgtEl>
                </p:cond>
              </p:nextCondLst>
            </p:seq>
            <p:seq concurrent="1" nextAc="seek">
              <p:cTn id="62" restart="whenNotActive" fill="hold" evtFilter="cancelBubble" nodeType="interactiveSeq">
                <p:stCondLst>
                  <p:cond evt="onClick" delay="0">
                    <p:tgtEl>
                      <p:spTgt spid="52"/>
                    </p:tgtEl>
                  </p:cond>
                </p:stCondLst>
                <p:endSync evt="end" delay="0">
                  <p:rtn val="all"/>
                </p:endSync>
                <p:childTnLst>
                  <p:par>
                    <p:cTn id="63" fill="hold">
                      <p:stCondLst>
                        <p:cond delay="0"/>
                      </p:stCondLst>
                      <p:childTnLst>
                        <p:par>
                          <p:cTn id="64" fill="hold">
                            <p:stCondLst>
                              <p:cond delay="0"/>
                            </p:stCondLst>
                            <p:childTnLst>
                              <p:par>
                                <p:cTn id="65" presetID="30" presetClass="entr" presetSubtype="0" fill="hold" nodeType="click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800" decel="100000"/>
                                        <p:tgtEl>
                                          <p:spTgt spid="45"/>
                                        </p:tgtEl>
                                      </p:cBhvr>
                                    </p:animEffect>
                                    <p:anim calcmode="lin" valueType="num">
                                      <p:cBhvr>
                                        <p:cTn id="68" dur="800" decel="100000" fill="hold"/>
                                        <p:tgtEl>
                                          <p:spTgt spid="45"/>
                                        </p:tgtEl>
                                        <p:attrNameLst>
                                          <p:attrName>style.rotation</p:attrName>
                                        </p:attrNameLst>
                                      </p:cBhvr>
                                      <p:tavLst>
                                        <p:tav tm="0">
                                          <p:val>
                                            <p:fltVal val="-90"/>
                                          </p:val>
                                        </p:tav>
                                        <p:tav tm="100000">
                                          <p:val>
                                            <p:fltVal val="0"/>
                                          </p:val>
                                        </p:tav>
                                      </p:tavLst>
                                    </p:anim>
                                    <p:anim calcmode="lin" valueType="num">
                                      <p:cBhvr>
                                        <p:cTn id="69" dur="800" decel="100000" fill="hold"/>
                                        <p:tgtEl>
                                          <p:spTgt spid="45"/>
                                        </p:tgtEl>
                                        <p:attrNameLst>
                                          <p:attrName>ppt_x</p:attrName>
                                        </p:attrNameLst>
                                      </p:cBhvr>
                                      <p:tavLst>
                                        <p:tav tm="0">
                                          <p:val>
                                            <p:strVal val="#ppt_x+0.4"/>
                                          </p:val>
                                        </p:tav>
                                        <p:tav tm="100000">
                                          <p:val>
                                            <p:strVal val="#ppt_x-0.05"/>
                                          </p:val>
                                        </p:tav>
                                      </p:tavLst>
                                    </p:anim>
                                    <p:anim calcmode="lin" valueType="num">
                                      <p:cBhvr>
                                        <p:cTn id="70" dur="800" decel="100000" fill="hold"/>
                                        <p:tgtEl>
                                          <p:spTgt spid="45"/>
                                        </p:tgtEl>
                                        <p:attrNameLst>
                                          <p:attrName>ppt_y</p:attrName>
                                        </p:attrNameLst>
                                      </p:cBhvr>
                                      <p:tavLst>
                                        <p:tav tm="0">
                                          <p:val>
                                            <p:strVal val="#ppt_y-0.4"/>
                                          </p:val>
                                        </p:tav>
                                        <p:tav tm="100000">
                                          <p:val>
                                            <p:strVal val="#ppt_y+0.1"/>
                                          </p:val>
                                        </p:tav>
                                      </p:tavLst>
                                    </p:anim>
                                    <p:anim calcmode="lin" valueType="num">
                                      <p:cBhvr>
                                        <p:cTn id="7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7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6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2"/>
                  </p:tgtEl>
                </p:cond>
              </p:nextCondLst>
            </p:seq>
            <p:seq concurrent="1" nextAc="seek">
              <p:cTn id="73" restart="whenNotActive" fill="hold" evtFilter="cancelBubble" nodeType="interactiveSeq">
                <p:stCondLst>
                  <p:cond evt="onClick" delay="0">
                    <p:tgtEl>
                      <p:spTgt spid="54"/>
                    </p:tgtEl>
                  </p:cond>
                </p:stCondLst>
                <p:endSync evt="end" delay="0">
                  <p:rtn val="all"/>
                </p:endSync>
                <p:childTnLst>
                  <p:par>
                    <p:cTn id="74" fill="hold">
                      <p:stCondLst>
                        <p:cond delay="0"/>
                      </p:stCondLst>
                      <p:childTnLst>
                        <p:par>
                          <p:cTn id="75" fill="hold">
                            <p:stCondLst>
                              <p:cond delay="0"/>
                            </p:stCondLst>
                            <p:childTnLst>
                              <p:par>
                                <p:cTn id="76" presetID="48" presetClass="entr" presetSubtype="0" accel="50000" fill="hold" nodeType="clickEffect">
                                  <p:stCondLst>
                                    <p:cond delay="0"/>
                                  </p:stCondLst>
                                  <p:childTnLst>
                                    <p:set>
                                      <p:cBhvr>
                                        <p:cTn id="77" dur="1" fill="hold">
                                          <p:stCondLst>
                                            <p:cond delay="0"/>
                                          </p:stCondLst>
                                        </p:cTn>
                                        <p:tgtEl>
                                          <p:spTgt spid="42"/>
                                        </p:tgtEl>
                                        <p:attrNameLst>
                                          <p:attrName>style.visibility</p:attrName>
                                        </p:attrNameLst>
                                      </p:cBhvr>
                                      <p:to>
                                        <p:strVal val="visible"/>
                                      </p:to>
                                    </p:set>
                                    <p:anim calcmode="lin" valueType="num">
                                      <p:cBhvr>
                                        <p:cTn id="78" dur="1000" fill="hold"/>
                                        <p:tgtEl>
                                          <p:spTgt spid="4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9" dur="1000" fill="hold"/>
                                        <p:tgtEl>
                                          <p:spTgt spid="42"/>
                                        </p:tgtEl>
                                        <p:attrNameLst>
                                          <p:attrName>ppt_x</p:attrName>
                                        </p:attrNameLst>
                                      </p:cBhvr>
                                      <p:tavLst>
                                        <p:tav tm="0">
                                          <p:val>
                                            <p:fltVal val="-1"/>
                                          </p:val>
                                        </p:tav>
                                        <p:tav tm="50000">
                                          <p:val>
                                            <p:fltVal val="0.95"/>
                                          </p:val>
                                        </p:tav>
                                        <p:tav tm="100000">
                                          <p:val>
                                            <p:strVal val="#ppt_x"/>
                                          </p:val>
                                        </p:tav>
                                      </p:tavLst>
                                    </p:anim>
                                    <p:anim calcmode="lin" valueType="num">
                                      <p:cBhvr>
                                        <p:cTn id="80" dur="1000" fill="hold"/>
                                        <p:tgtEl>
                                          <p:spTgt spid="42"/>
                                        </p:tgtEl>
                                        <p:attrNameLst>
                                          <p:attrName>ppt_y</p:attrName>
                                        </p:attrNameLst>
                                      </p:cBhvr>
                                      <p:tavLst>
                                        <p:tav tm="0">
                                          <p:val>
                                            <p:strVal val="#ppt_y"/>
                                          </p:val>
                                        </p:tav>
                                        <p:tav tm="100000">
                                          <p:val>
                                            <p:strVal val="#ppt_y"/>
                                          </p:val>
                                        </p:tav>
                                      </p:tavLst>
                                    </p:anim>
                                    <p:animEffect transition="in" filter="fade">
                                      <p:cBhvr>
                                        <p:cTn id="81" dur="1000"/>
                                        <p:tgtEl>
                                          <p:spTgt spid="42"/>
                                        </p:tgtEl>
                                      </p:cBhvr>
                                    </p:animEffect>
                                  </p:childTnLst>
                                  <p:subTnLst>
                                    <p:audio>
                                      <p:cMediaNode>
                                        <p:cTn display="0" masterRel="sameClick">
                                          <p:stCondLst>
                                            <p:cond evt="begin" delay="0">
                                              <p:tn val="76"/>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4"/>
                  </p:tgtEl>
                </p:cond>
              </p:nextCondLst>
            </p:seq>
            <p:seq concurrent="1" nextAc="seek">
              <p:cTn id="82" restart="whenNotActive" fill="hold" evtFilter="cancelBubble" nodeType="interactiveSeq">
                <p:stCondLst>
                  <p:cond evt="onClick" delay="0">
                    <p:tgtEl>
                      <p:spTgt spid="53"/>
                    </p:tgtEl>
                  </p:cond>
                </p:stCondLst>
                <p:endSync evt="end" delay="0">
                  <p:rtn val="all"/>
                </p:endSync>
                <p:childTnLst>
                  <p:par>
                    <p:cTn id="83" fill="hold">
                      <p:stCondLst>
                        <p:cond delay="0"/>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38"/>
                                        </p:tgtEl>
                                        <p:attrNameLst>
                                          <p:attrName>style.visibility</p:attrName>
                                        </p:attrNameLst>
                                      </p:cBhvr>
                                      <p:to>
                                        <p:strVal val="visible"/>
                                      </p:to>
                                    </p:set>
                                    <p:anim calcmode="lin" valueType="num">
                                      <p:cBhvr additive="base">
                                        <p:cTn id="87" dur="500" fill="hold"/>
                                        <p:tgtEl>
                                          <p:spTgt spid="38"/>
                                        </p:tgtEl>
                                        <p:attrNameLst>
                                          <p:attrName>ppt_x</p:attrName>
                                        </p:attrNameLst>
                                      </p:cBhvr>
                                      <p:tavLst>
                                        <p:tav tm="0">
                                          <p:val>
                                            <p:strVal val="#ppt_x"/>
                                          </p:val>
                                        </p:tav>
                                        <p:tav tm="100000">
                                          <p:val>
                                            <p:strVal val="#ppt_x"/>
                                          </p:val>
                                        </p:tav>
                                      </p:tavLst>
                                    </p:anim>
                                    <p:anim calcmode="lin" valueType="num">
                                      <p:cBhvr additive="base">
                                        <p:cTn id="88" dur="500" fill="hold"/>
                                        <p:tgtEl>
                                          <p:spTgt spid="3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3"/>
                  </p:tgtEl>
                </p:cond>
              </p:nextCondLst>
            </p:seq>
            <p:seq concurrent="1" nextAc="seek">
              <p:cTn id="89" restart="whenNotActive" fill="hold" evtFilter="cancelBubble" nodeType="interactiveSeq">
                <p:stCondLst>
                  <p:cond evt="onClick" delay="0">
                    <p:tgtEl>
                      <p:spTgt spid="59"/>
                    </p:tgtEl>
                  </p:cond>
                </p:stCondLst>
                <p:endSync evt="end" delay="0">
                  <p:rtn val="all"/>
                </p:endSync>
                <p:childTnLst>
                  <p:par>
                    <p:cTn id="90" fill="hold">
                      <p:stCondLst>
                        <p:cond delay="0"/>
                      </p:stCondLst>
                      <p:childTnLst>
                        <p:par>
                          <p:cTn id="91" fill="hold">
                            <p:stCondLst>
                              <p:cond delay="0"/>
                            </p:stCondLst>
                            <p:childTnLst>
                              <p:par>
                                <p:cTn id="92" presetID="35" presetClass="entr" presetSubtype="0" fill="hold" grpId="0" nodeType="clickEffect">
                                  <p:stCondLst>
                                    <p:cond delay="0"/>
                                  </p:stCondLst>
                                  <p:childTnLst>
                                    <p:set>
                                      <p:cBhvr>
                                        <p:cTn id="93" dur="1" fill="hold">
                                          <p:stCondLst>
                                            <p:cond delay="0"/>
                                          </p:stCondLst>
                                        </p:cTn>
                                        <p:tgtEl>
                                          <p:spTgt spid="69"/>
                                        </p:tgtEl>
                                        <p:attrNameLst>
                                          <p:attrName>style.visibility</p:attrName>
                                        </p:attrNameLst>
                                      </p:cBhvr>
                                      <p:to>
                                        <p:strVal val="visible"/>
                                      </p:to>
                                    </p:set>
                                    <p:animEffect transition="in" filter="fade">
                                      <p:cBhvr>
                                        <p:cTn id="94" dur="2000"/>
                                        <p:tgtEl>
                                          <p:spTgt spid="69"/>
                                        </p:tgtEl>
                                      </p:cBhvr>
                                    </p:animEffect>
                                    <p:anim calcmode="lin" valueType="num">
                                      <p:cBhvr>
                                        <p:cTn id="95" dur="2000" fill="hold"/>
                                        <p:tgtEl>
                                          <p:spTgt spid="69"/>
                                        </p:tgtEl>
                                        <p:attrNameLst>
                                          <p:attrName>style.rotation</p:attrName>
                                        </p:attrNameLst>
                                      </p:cBhvr>
                                      <p:tavLst>
                                        <p:tav tm="0">
                                          <p:val>
                                            <p:fltVal val="720"/>
                                          </p:val>
                                        </p:tav>
                                        <p:tav tm="100000">
                                          <p:val>
                                            <p:fltVal val="0"/>
                                          </p:val>
                                        </p:tav>
                                      </p:tavLst>
                                    </p:anim>
                                    <p:anim calcmode="lin" valueType="num">
                                      <p:cBhvr>
                                        <p:cTn id="96" dur="2000" fill="hold"/>
                                        <p:tgtEl>
                                          <p:spTgt spid="69"/>
                                        </p:tgtEl>
                                        <p:attrNameLst>
                                          <p:attrName>ppt_h</p:attrName>
                                        </p:attrNameLst>
                                      </p:cBhvr>
                                      <p:tavLst>
                                        <p:tav tm="0">
                                          <p:val>
                                            <p:fltVal val="0"/>
                                          </p:val>
                                        </p:tav>
                                        <p:tav tm="100000">
                                          <p:val>
                                            <p:strVal val="#ppt_h"/>
                                          </p:val>
                                        </p:tav>
                                      </p:tavLst>
                                    </p:anim>
                                    <p:anim calcmode="lin" valueType="num">
                                      <p:cBhvr>
                                        <p:cTn id="97" dur="2000" fill="hold"/>
                                        <p:tgtEl>
                                          <p:spTgt spid="69"/>
                                        </p:tgtEl>
                                        <p:attrNameLst>
                                          <p:attrName>ppt_w</p:attrName>
                                        </p:attrNameLst>
                                      </p:cBhvr>
                                      <p:tavLst>
                                        <p:tav tm="0">
                                          <p:val>
                                            <p:fltVal val="0"/>
                                          </p:val>
                                        </p:tav>
                                        <p:tav tm="100000">
                                          <p:val>
                                            <p:strVal val="#ppt_w"/>
                                          </p:val>
                                        </p:tav>
                                      </p:tavLst>
                                    </p:anim>
                                  </p:childTnLst>
                                </p:cTn>
                              </p:par>
                            </p:childTnLst>
                          </p:cTn>
                        </p:par>
                      </p:childTnLst>
                    </p:cTn>
                  </p:par>
                  <p:par>
                    <p:cTn id="98" fill="hold">
                      <p:stCondLst>
                        <p:cond delay="indefinite"/>
                      </p:stCondLst>
                      <p:childTnLst>
                        <p:par>
                          <p:cTn id="99" fill="hold">
                            <p:stCondLst>
                              <p:cond delay="0"/>
                            </p:stCondLst>
                            <p:childTnLst>
                              <p:par>
                                <p:cTn id="100" presetID="34" presetClass="exit" presetSubtype="0" fill="hold" grpId="1" nodeType="clickEffect">
                                  <p:stCondLst>
                                    <p:cond delay="0"/>
                                  </p:stCondLst>
                                  <p:childTnLst>
                                    <p:anim from="(ppt_x)" to="(ppt_x+1)" calcmode="lin" valueType="num">
                                      <p:cBhvr>
                                        <p:cTn id="101" dur="1000">
                                          <p:stCondLst>
                                            <p:cond delay="0"/>
                                          </p:stCondLst>
                                        </p:cTn>
                                        <p:tgtEl>
                                          <p:spTgt spid="69"/>
                                        </p:tgtEl>
                                        <p:attrNameLst>
                                          <p:attrName>ppt_x</p:attrName>
                                        </p:attrNameLst>
                                      </p:cBhvr>
                                    </p:anim>
                                    <p:anim from="0" to="-1.0" calcmode="lin" valueType="num">
                                      <p:cBhvr>
                                        <p:cTn id="102" dur="200" accel="50000">
                                          <p:stCondLst>
                                            <p:cond delay="0"/>
                                          </p:stCondLst>
                                        </p:cTn>
                                        <p:tgtEl>
                                          <p:spTgt spid="69"/>
                                        </p:tgtEl>
                                        <p:attrNameLst>
                                          <p:attrName>xshear</p:attrName>
                                        </p:attrNameLst>
                                      </p:cBhvr>
                                    </p:anim>
                                    <p:set>
                                      <p:cBhvr>
                                        <p:cTn id="103" dur="800">
                                          <p:stCondLst>
                                            <p:cond delay="200"/>
                                          </p:stCondLst>
                                        </p:cTn>
                                        <p:tgtEl>
                                          <p:spTgt spid="69"/>
                                        </p:tgtEl>
                                        <p:attrNameLst>
                                          <p:attrName>xshear</p:attrName>
                                        </p:attrNameLst>
                                      </p:cBhvr>
                                      <p:to>
                                        <p:strVal val="-1.0"/>
                                      </p:to>
                                    </p:set>
                                    <p:set>
                                      <p:cBhvr>
                                        <p:cTn id="104" dur="1" fill="hold">
                                          <p:stCondLst>
                                            <p:cond delay="9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105" restart="whenNotActive" fill="hold" evtFilter="cancelBubble" nodeType="interactiveSeq">
                <p:stCondLst>
                  <p:cond evt="onClick" delay="0">
                    <p:tgtEl>
                      <p:spTgt spid="55"/>
                    </p:tgtEl>
                  </p:cond>
                </p:stCondLst>
                <p:endSync evt="end" delay="0">
                  <p:rtn val="all"/>
                </p:endSync>
                <p:childTnLst>
                  <p:par>
                    <p:cTn id="106" fill="hold">
                      <p:stCondLst>
                        <p:cond delay="0"/>
                      </p:stCondLst>
                      <p:childTnLst>
                        <p:par>
                          <p:cTn id="107" fill="hold">
                            <p:stCondLst>
                              <p:cond delay="0"/>
                            </p:stCondLst>
                            <p:childTnLst>
                              <p:par>
                                <p:cTn id="108" presetID="26" presetClass="entr" presetSubtype="0" fill="hold" grpId="0" nodeType="clickEffect">
                                  <p:stCondLst>
                                    <p:cond delay="0"/>
                                  </p:stCondLst>
                                  <p:childTnLst>
                                    <p:set>
                                      <p:cBhvr>
                                        <p:cTn id="109" dur="1" fill="hold">
                                          <p:stCondLst>
                                            <p:cond delay="0"/>
                                          </p:stCondLst>
                                        </p:cTn>
                                        <p:tgtEl>
                                          <p:spTgt spid="65"/>
                                        </p:tgtEl>
                                        <p:attrNameLst>
                                          <p:attrName>style.visibility</p:attrName>
                                        </p:attrNameLst>
                                      </p:cBhvr>
                                      <p:to>
                                        <p:strVal val="visible"/>
                                      </p:to>
                                    </p:set>
                                    <p:animEffect transition="in" filter="wipe(down)">
                                      <p:cBhvr>
                                        <p:cTn id="110" dur="580">
                                          <p:stCondLst>
                                            <p:cond delay="0"/>
                                          </p:stCondLst>
                                        </p:cTn>
                                        <p:tgtEl>
                                          <p:spTgt spid="65"/>
                                        </p:tgtEl>
                                      </p:cBhvr>
                                    </p:animEffect>
                                    <p:anim calcmode="lin" valueType="num">
                                      <p:cBhvr>
                                        <p:cTn id="111" dur="1822" tmFilter="0,0; 0.14,0.36; 0.43,0.73; 0.71,0.91; 1.0,1.0">
                                          <p:stCondLst>
                                            <p:cond delay="0"/>
                                          </p:stCondLst>
                                        </p:cTn>
                                        <p:tgtEl>
                                          <p:spTgt spid="65"/>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65"/>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65"/>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65"/>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65"/>
                                        </p:tgtEl>
                                        <p:attrNameLst>
                                          <p:attrName>ppt_y</p:attrName>
                                        </p:attrNameLst>
                                      </p:cBhvr>
                                      <p:tavLst>
                                        <p:tav tm="0" fmla="#ppt_y-sin(pi*$)/81">
                                          <p:val>
                                            <p:fltVal val="0"/>
                                          </p:val>
                                        </p:tav>
                                        <p:tav tm="100000">
                                          <p:val>
                                            <p:fltVal val="1"/>
                                          </p:val>
                                        </p:tav>
                                      </p:tavLst>
                                    </p:anim>
                                    <p:animScale>
                                      <p:cBhvr>
                                        <p:cTn id="116" dur="26">
                                          <p:stCondLst>
                                            <p:cond delay="650"/>
                                          </p:stCondLst>
                                        </p:cTn>
                                        <p:tgtEl>
                                          <p:spTgt spid="65"/>
                                        </p:tgtEl>
                                      </p:cBhvr>
                                      <p:to x="100000" y="60000"/>
                                    </p:animScale>
                                    <p:animScale>
                                      <p:cBhvr>
                                        <p:cTn id="117" dur="166" decel="50000">
                                          <p:stCondLst>
                                            <p:cond delay="676"/>
                                          </p:stCondLst>
                                        </p:cTn>
                                        <p:tgtEl>
                                          <p:spTgt spid="65"/>
                                        </p:tgtEl>
                                      </p:cBhvr>
                                      <p:to x="100000" y="100000"/>
                                    </p:animScale>
                                    <p:animScale>
                                      <p:cBhvr>
                                        <p:cTn id="118" dur="26">
                                          <p:stCondLst>
                                            <p:cond delay="1312"/>
                                          </p:stCondLst>
                                        </p:cTn>
                                        <p:tgtEl>
                                          <p:spTgt spid="65"/>
                                        </p:tgtEl>
                                      </p:cBhvr>
                                      <p:to x="100000" y="80000"/>
                                    </p:animScale>
                                    <p:animScale>
                                      <p:cBhvr>
                                        <p:cTn id="119" dur="166" decel="50000">
                                          <p:stCondLst>
                                            <p:cond delay="1338"/>
                                          </p:stCondLst>
                                        </p:cTn>
                                        <p:tgtEl>
                                          <p:spTgt spid="65"/>
                                        </p:tgtEl>
                                      </p:cBhvr>
                                      <p:to x="100000" y="100000"/>
                                    </p:animScale>
                                    <p:animScale>
                                      <p:cBhvr>
                                        <p:cTn id="120" dur="26">
                                          <p:stCondLst>
                                            <p:cond delay="1642"/>
                                          </p:stCondLst>
                                        </p:cTn>
                                        <p:tgtEl>
                                          <p:spTgt spid="65"/>
                                        </p:tgtEl>
                                      </p:cBhvr>
                                      <p:to x="100000" y="90000"/>
                                    </p:animScale>
                                    <p:animScale>
                                      <p:cBhvr>
                                        <p:cTn id="121" dur="166" decel="50000">
                                          <p:stCondLst>
                                            <p:cond delay="1668"/>
                                          </p:stCondLst>
                                        </p:cTn>
                                        <p:tgtEl>
                                          <p:spTgt spid="65"/>
                                        </p:tgtEl>
                                      </p:cBhvr>
                                      <p:to x="100000" y="100000"/>
                                    </p:animScale>
                                    <p:animScale>
                                      <p:cBhvr>
                                        <p:cTn id="122" dur="26">
                                          <p:stCondLst>
                                            <p:cond delay="1808"/>
                                          </p:stCondLst>
                                        </p:cTn>
                                        <p:tgtEl>
                                          <p:spTgt spid="65"/>
                                        </p:tgtEl>
                                      </p:cBhvr>
                                      <p:to x="100000" y="95000"/>
                                    </p:animScale>
                                    <p:animScale>
                                      <p:cBhvr>
                                        <p:cTn id="123" dur="166" decel="50000">
                                          <p:stCondLst>
                                            <p:cond delay="1834"/>
                                          </p:stCondLst>
                                        </p:cTn>
                                        <p:tgtEl>
                                          <p:spTgt spid="65"/>
                                        </p:tgtEl>
                                      </p:cBhvr>
                                      <p:to x="100000" y="100000"/>
                                    </p:animScale>
                                  </p:childTnLst>
                                </p:cTn>
                              </p:par>
                            </p:childTnLst>
                          </p:cTn>
                        </p:par>
                      </p:childTnLst>
                    </p:cTn>
                  </p:par>
                  <p:par>
                    <p:cTn id="124" fill="hold">
                      <p:stCondLst>
                        <p:cond delay="indefinite"/>
                      </p:stCondLst>
                      <p:childTnLst>
                        <p:par>
                          <p:cTn id="125" fill="hold">
                            <p:stCondLst>
                              <p:cond delay="0"/>
                            </p:stCondLst>
                            <p:childTnLst>
                              <p:par>
                                <p:cTn id="126" presetID="30" presetClass="exit" presetSubtype="0" fill="hold" grpId="1" nodeType="clickEffect">
                                  <p:stCondLst>
                                    <p:cond delay="0"/>
                                  </p:stCondLst>
                                  <p:childTnLst>
                                    <p:animEffect transition="out" filter="fade">
                                      <p:cBhvr>
                                        <p:cTn id="127" dur="800" accel="100000">
                                          <p:stCondLst>
                                            <p:cond delay="200"/>
                                          </p:stCondLst>
                                        </p:cTn>
                                        <p:tgtEl>
                                          <p:spTgt spid="65"/>
                                        </p:tgtEl>
                                      </p:cBhvr>
                                    </p:animEffect>
                                    <p:anim calcmode="lin" valueType="num">
                                      <p:cBhvr>
                                        <p:cTn id="128" dur="800" accel="100000">
                                          <p:stCondLst>
                                            <p:cond delay="200"/>
                                          </p:stCondLst>
                                        </p:cTn>
                                        <p:tgtEl>
                                          <p:spTgt spid="65"/>
                                        </p:tgtEl>
                                        <p:attrNameLst>
                                          <p:attrName>style.rotation</p:attrName>
                                        </p:attrNameLst>
                                      </p:cBhvr>
                                      <p:tavLst>
                                        <p:tav tm="0">
                                          <p:val>
                                            <p:fltVal val="0"/>
                                          </p:val>
                                        </p:tav>
                                        <p:tav tm="100000">
                                          <p:val>
                                            <p:fltVal val="-90"/>
                                          </p:val>
                                        </p:tav>
                                      </p:tavLst>
                                    </p:anim>
                                    <p:anim calcmode="lin" valueType="num">
                                      <p:cBhvr>
                                        <p:cTn id="129" dur="200" decel="100000"/>
                                        <p:tgtEl>
                                          <p:spTgt spid="65"/>
                                        </p:tgtEl>
                                        <p:attrNameLst>
                                          <p:attrName>ppt_x</p:attrName>
                                        </p:attrNameLst>
                                      </p:cBhvr>
                                      <p:tavLst>
                                        <p:tav tm="0">
                                          <p:val>
                                            <p:strVal val="ppt_x"/>
                                          </p:val>
                                        </p:tav>
                                        <p:tav tm="100000">
                                          <p:val>
                                            <p:strVal val="ppt_x-0.05"/>
                                          </p:val>
                                        </p:tav>
                                      </p:tavLst>
                                    </p:anim>
                                    <p:anim calcmode="lin" valueType="num">
                                      <p:cBhvr>
                                        <p:cTn id="130" dur="200" decel="100000"/>
                                        <p:tgtEl>
                                          <p:spTgt spid="65"/>
                                        </p:tgtEl>
                                        <p:attrNameLst>
                                          <p:attrName>ppt_y</p:attrName>
                                        </p:attrNameLst>
                                      </p:cBhvr>
                                      <p:tavLst>
                                        <p:tav tm="0">
                                          <p:val>
                                            <p:strVal val="ppt_y"/>
                                          </p:val>
                                        </p:tav>
                                        <p:tav tm="100000">
                                          <p:val>
                                            <p:strVal val="ppt_y+0.1"/>
                                          </p:val>
                                        </p:tav>
                                      </p:tavLst>
                                    </p:anim>
                                    <p:anim calcmode="lin" valueType="num">
                                      <p:cBhvr>
                                        <p:cTn id="131" dur="800" accel="100000">
                                          <p:stCondLst>
                                            <p:cond delay="200"/>
                                          </p:stCondLst>
                                        </p:cTn>
                                        <p:tgtEl>
                                          <p:spTgt spid="65"/>
                                        </p:tgtEl>
                                        <p:attrNameLst>
                                          <p:attrName>ppt_x</p:attrName>
                                        </p:attrNameLst>
                                      </p:cBhvr>
                                      <p:tavLst>
                                        <p:tav tm="0">
                                          <p:val>
                                            <p:strVal val="ppt_x"/>
                                          </p:val>
                                        </p:tav>
                                        <p:tav tm="100000">
                                          <p:val>
                                            <p:strVal val="ppt_x+0.4+0.05"/>
                                          </p:val>
                                        </p:tav>
                                      </p:tavLst>
                                    </p:anim>
                                    <p:anim calcmode="lin" valueType="num">
                                      <p:cBhvr>
                                        <p:cTn id="132" dur="800" accel="100000">
                                          <p:stCondLst>
                                            <p:cond delay="200"/>
                                          </p:stCondLst>
                                        </p:cTn>
                                        <p:tgtEl>
                                          <p:spTgt spid="65"/>
                                        </p:tgtEl>
                                        <p:attrNameLst>
                                          <p:attrName>ppt_y</p:attrName>
                                        </p:attrNameLst>
                                      </p:cBhvr>
                                      <p:tavLst>
                                        <p:tav tm="0">
                                          <p:val>
                                            <p:strVal val="ppt_y"/>
                                          </p:val>
                                        </p:tav>
                                        <p:tav tm="100000">
                                          <p:val>
                                            <p:strVal val="ppt_y-0.4-0.1"/>
                                          </p:val>
                                        </p:tav>
                                      </p:tavLst>
                                    </p:anim>
                                    <p:set>
                                      <p:cBhvr>
                                        <p:cTn id="133" dur="1" fill="hold">
                                          <p:stCondLst>
                                            <p:cond delay="999"/>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34" restart="whenNotActive" fill="hold" evtFilter="cancelBubble" nodeType="interactiveSeq">
                <p:stCondLst>
                  <p:cond evt="onClick" delay="0">
                    <p:tgtEl>
                      <p:spTgt spid="61"/>
                    </p:tgtEl>
                  </p:cond>
                </p:stCondLst>
                <p:endSync evt="end" delay="0">
                  <p:rtn val="all"/>
                </p:endSync>
                <p:childTnLst>
                  <p:par>
                    <p:cTn id="135" fill="hold">
                      <p:stCondLst>
                        <p:cond delay="0"/>
                      </p:stCondLst>
                      <p:childTnLst>
                        <p:par>
                          <p:cTn id="136" fill="hold">
                            <p:stCondLst>
                              <p:cond delay="0"/>
                            </p:stCondLst>
                            <p:childTnLst>
                              <p:par>
                                <p:cTn id="137" presetID="34" presetClass="entr" presetSubtype="0" fill="hold" grpId="0" nodeType="clickEffect">
                                  <p:stCondLst>
                                    <p:cond delay="0"/>
                                  </p:stCondLst>
                                  <p:iterate type="lt">
                                    <p:tmAbs val="0"/>
                                  </p:iterate>
                                  <p:childTnLst>
                                    <p:set>
                                      <p:cBhvr>
                                        <p:cTn id="138" dur="1" fill="hold">
                                          <p:stCondLst>
                                            <p:cond delay="0"/>
                                          </p:stCondLst>
                                        </p:cTn>
                                        <p:tgtEl>
                                          <p:spTgt spid="64"/>
                                        </p:tgtEl>
                                        <p:attrNameLst>
                                          <p:attrName>style.visibility</p:attrName>
                                        </p:attrNameLst>
                                      </p:cBhvr>
                                      <p:to>
                                        <p:strVal val="visible"/>
                                      </p:to>
                                    </p:set>
                                    <p:anim from="(-#ppt_w/2)" to="(#ppt_x)" calcmode="lin" valueType="num">
                                      <p:cBhvr>
                                        <p:cTn id="139" dur="600" fill="hold">
                                          <p:stCondLst>
                                            <p:cond delay="0"/>
                                          </p:stCondLst>
                                        </p:cTn>
                                        <p:tgtEl>
                                          <p:spTgt spid="64"/>
                                        </p:tgtEl>
                                        <p:attrNameLst>
                                          <p:attrName>ppt_x</p:attrName>
                                        </p:attrNameLst>
                                      </p:cBhvr>
                                    </p:anim>
                                    <p:anim from="0" to="-1.0" calcmode="lin" valueType="num">
                                      <p:cBhvr>
                                        <p:cTn id="140" dur="200" decel="50000" autoRev="1" fill="hold">
                                          <p:stCondLst>
                                            <p:cond delay="600"/>
                                          </p:stCondLst>
                                        </p:cTn>
                                        <p:tgtEl>
                                          <p:spTgt spid="64"/>
                                        </p:tgtEl>
                                        <p:attrNameLst>
                                          <p:attrName>xshear</p:attrName>
                                        </p:attrNameLst>
                                      </p:cBhvr>
                                    </p:anim>
                                    <p:animScale>
                                      <p:cBhvr>
                                        <p:cTn id="141" dur="200" decel="100000" autoRev="1" fill="hold">
                                          <p:stCondLst>
                                            <p:cond delay="600"/>
                                          </p:stCondLst>
                                        </p:cTn>
                                        <p:tgtEl>
                                          <p:spTgt spid="64"/>
                                        </p:tgtEl>
                                      </p:cBhvr>
                                      <p:from x="100000" y="100000"/>
                                      <p:to x="80000" y="100000"/>
                                    </p:animScale>
                                    <p:anim by="(#ppt_h/3+#ppt_w*0.1)" calcmode="lin" valueType="num">
                                      <p:cBhvr additive="sum">
                                        <p:cTn id="142" dur="200" decel="100000" autoRev="1" fill="hold">
                                          <p:stCondLst>
                                            <p:cond delay="600"/>
                                          </p:stCondLst>
                                        </p:cTn>
                                        <p:tgtEl>
                                          <p:spTgt spid="64"/>
                                        </p:tgtEl>
                                        <p:attrNameLst>
                                          <p:attrName>ppt_x</p:attrName>
                                        </p:attrNameLst>
                                      </p:cBhvr>
                                    </p:anim>
                                  </p:childTnLst>
                                </p:cTn>
                              </p:par>
                            </p:childTnLst>
                          </p:cTn>
                        </p:par>
                      </p:childTnLst>
                    </p:cTn>
                  </p:par>
                  <p:par>
                    <p:cTn id="143" fill="hold">
                      <p:stCondLst>
                        <p:cond delay="indefinite"/>
                      </p:stCondLst>
                      <p:childTnLst>
                        <p:par>
                          <p:cTn id="144" fill="hold">
                            <p:stCondLst>
                              <p:cond delay="0"/>
                            </p:stCondLst>
                            <p:childTnLst>
                              <p:par>
                                <p:cTn id="145" presetID="41" presetClass="exit" presetSubtype="0" fill="hold" grpId="1" nodeType="clickEffect">
                                  <p:stCondLst>
                                    <p:cond delay="0"/>
                                  </p:stCondLst>
                                  <p:iterate type="lt">
                                    <p:tmPct val="10000"/>
                                  </p:iterate>
                                  <p:childTnLst>
                                    <p:anim calcmode="lin" valueType="num">
                                      <p:cBhvr>
                                        <p:cTn id="146" dur="500"/>
                                        <p:tgtEl>
                                          <p:spTgt spid="64"/>
                                        </p:tgtEl>
                                        <p:attrNameLst>
                                          <p:attrName>ppt_x</p:attrName>
                                        </p:attrNameLst>
                                      </p:cBhvr>
                                      <p:tavLst>
                                        <p:tav tm="0">
                                          <p:val>
                                            <p:strVal val="ppt_x"/>
                                          </p:val>
                                        </p:tav>
                                        <p:tav tm="50000">
                                          <p:val>
                                            <p:strVal val="ppt_x+.1"/>
                                          </p:val>
                                        </p:tav>
                                        <p:tav tm="100000">
                                          <p:val>
                                            <p:strVal val="ppt_x"/>
                                          </p:val>
                                        </p:tav>
                                      </p:tavLst>
                                    </p:anim>
                                    <p:anim calcmode="lin" valueType="num">
                                      <p:cBhvr>
                                        <p:cTn id="147" dur="500"/>
                                        <p:tgtEl>
                                          <p:spTgt spid="64"/>
                                        </p:tgtEl>
                                        <p:attrNameLst>
                                          <p:attrName>ppt_y</p:attrName>
                                        </p:attrNameLst>
                                      </p:cBhvr>
                                      <p:tavLst>
                                        <p:tav tm="0">
                                          <p:val>
                                            <p:strVal val="ppt_y"/>
                                          </p:val>
                                        </p:tav>
                                        <p:tav tm="100000">
                                          <p:val>
                                            <p:strVal val="ppt_y"/>
                                          </p:val>
                                        </p:tav>
                                      </p:tavLst>
                                    </p:anim>
                                    <p:anim calcmode="lin" valueType="num">
                                      <p:cBhvr>
                                        <p:cTn id="148" dur="500"/>
                                        <p:tgtEl>
                                          <p:spTgt spid="64"/>
                                        </p:tgtEl>
                                        <p:attrNameLst>
                                          <p:attrName>ppt_h</p:attrName>
                                        </p:attrNameLst>
                                      </p:cBhvr>
                                      <p:tavLst>
                                        <p:tav tm="0">
                                          <p:val>
                                            <p:strVal val="ppt_h"/>
                                          </p:val>
                                        </p:tav>
                                        <p:tav tm="50000">
                                          <p:val>
                                            <p:strVal val="ppt_h+.01"/>
                                          </p:val>
                                        </p:tav>
                                        <p:tav tm="100000">
                                          <p:val>
                                            <p:strVal val="ppt_h/10"/>
                                          </p:val>
                                        </p:tav>
                                      </p:tavLst>
                                    </p:anim>
                                    <p:anim calcmode="lin" valueType="num">
                                      <p:cBhvr>
                                        <p:cTn id="149" dur="500"/>
                                        <p:tgtEl>
                                          <p:spTgt spid="64"/>
                                        </p:tgtEl>
                                        <p:attrNameLst>
                                          <p:attrName>ppt_w</p:attrName>
                                        </p:attrNameLst>
                                      </p:cBhvr>
                                      <p:tavLst>
                                        <p:tav tm="0">
                                          <p:val>
                                            <p:strVal val="ppt_w"/>
                                          </p:val>
                                        </p:tav>
                                        <p:tav tm="50000">
                                          <p:val>
                                            <p:strVal val="ppt_w+.01"/>
                                          </p:val>
                                        </p:tav>
                                        <p:tav tm="100000">
                                          <p:val>
                                            <p:strVal val="ppt_w/10"/>
                                          </p:val>
                                        </p:tav>
                                      </p:tavLst>
                                    </p:anim>
                                    <p:animEffect transition="out" filter="fade">
                                      <p:cBhvr>
                                        <p:cTn id="150" dur="500" tmFilter="0,0; .5, 0; 1, 1"/>
                                        <p:tgtEl>
                                          <p:spTgt spid="64"/>
                                        </p:tgtEl>
                                      </p:cBhvr>
                                    </p:animEffect>
                                    <p:set>
                                      <p:cBhvr>
                                        <p:cTn id="151" dur="1" fill="hold">
                                          <p:stCondLst>
                                            <p:cond delay="499"/>
                                          </p:stCondLst>
                                        </p:cTn>
                                        <p:tgtEl>
                                          <p:spTgt spid="64"/>
                                        </p:tgtEl>
                                        <p:attrNameLst>
                                          <p:attrName>style.visibility</p:attrName>
                                        </p:attrNameLst>
                                      </p:cBhvr>
                                      <p:to>
                                        <p:strVal val="hidden"/>
                                      </p:to>
                                    </p:set>
                                  </p:childTnLst>
                                </p:cTn>
                              </p:par>
                            </p:childTnLst>
                          </p:cTn>
                        </p:par>
                      </p:childTnLst>
                    </p:cTn>
                  </p:par>
                </p:childTnLst>
              </p:cTn>
              <p:nextCondLst>
                <p:cond evt="onClick" delay="0">
                  <p:tgtEl>
                    <p:spTgt spid="61"/>
                  </p:tgtEl>
                </p:cond>
              </p:nextCondLst>
            </p:seq>
            <p:seq concurrent="1" nextAc="seek">
              <p:cTn id="152" restart="whenNotActive" fill="hold" evtFilter="cancelBubble" nodeType="interactiveSeq">
                <p:stCondLst>
                  <p:cond evt="onClick" delay="0">
                    <p:tgtEl>
                      <p:spTgt spid="62"/>
                    </p:tgtEl>
                  </p:cond>
                </p:stCondLst>
                <p:endSync evt="end" delay="0">
                  <p:rtn val="all"/>
                </p:endSync>
                <p:childTnLst>
                  <p:par>
                    <p:cTn id="153" fill="hold">
                      <p:stCondLst>
                        <p:cond delay="0"/>
                      </p:stCondLst>
                      <p:childTnLst>
                        <p:par>
                          <p:cTn id="154" fill="hold">
                            <p:stCondLst>
                              <p:cond delay="0"/>
                            </p:stCondLst>
                            <p:childTnLst>
                              <p:par>
                                <p:cTn id="155" presetID="52" presetClass="entr" presetSubtype="0" fill="hold" grpId="0" nodeType="clickEffect">
                                  <p:stCondLst>
                                    <p:cond delay="0"/>
                                  </p:stCondLst>
                                  <p:childTnLst>
                                    <p:set>
                                      <p:cBhvr>
                                        <p:cTn id="156" dur="1" fill="hold">
                                          <p:stCondLst>
                                            <p:cond delay="0"/>
                                          </p:stCondLst>
                                        </p:cTn>
                                        <p:tgtEl>
                                          <p:spTgt spid="68"/>
                                        </p:tgtEl>
                                        <p:attrNameLst>
                                          <p:attrName>style.visibility</p:attrName>
                                        </p:attrNameLst>
                                      </p:cBhvr>
                                      <p:to>
                                        <p:strVal val="visible"/>
                                      </p:to>
                                    </p:set>
                                    <p:animScale>
                                      <p:cBhvr>
                                        <p:cTn id="157" dur="1000" decel="50000" fill="hold">
                                          <p:stCondLst>
                                            <p:cond delay="0"/>
                                          </p:stCondLst>
                                        </p:cTn>
                                        <p:tgtEl>
                                          <p:spTgt spid="6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58" dur="1000" decel="50000" fill="hold">
                                          <p:stCondLst>
                                            <p:cond delay="0"/>
                                          </p:stCondLst>
                                        </p:cTn>
                                        <p:tgtEl>
                                          <p:spTgt spid="68"/>
                                        </p:tgtEl>
                                        <p:attrNameLst>
                                          <p:attrName>ppt_x,ppt_y</p:attrName>
                                        </p:attrNameLst>
                                      </p:cBhvr>
                                      <p:rCtr x="0" y="0"/>
                                    </p:animMotion>
                                    <p:animEffect transition="in" filter="fade">
                                      <p:cBhvr>
                                        <p:cTn id="159" dur="1000"/>
                                        <p:tgtEl>
                                          <p:spTgt spid="68"/>
                                        </p:tgtEl>
                                      </p:cBhvr>
                                    </p:animEffect>
                                  </p:childTnLst>
                                </p:cTn>
                              </p:par>
                            </p:childTnLst>
                          </p:cTn>
                        </p:par>
                      </p:childTnLst>
                    </p:cTn>
                  </p:par>
                  <p:par>
                    <p:cTn id="160" fill="hold">
                      <p:stCondLst>
                        <p:cond delay="indefinite"/>
                      </p:stCondLst>
                      <p:childTnLst>
                        <p:par>
                          <p:cTn id="161" fill="hold">
                            <p:stCondLst>
                              <p:cond delay="0"/>
                            </p:stCondLst>
                            <p:childTnLst>
                              <p:par>
                                <p:cTn id="162" presetID="19" presetClass="exit" presetSubtype="10" fill="hold" grpId="1" nodeType="clickEffect">
                                  <p:stCondLst>
                                    <p:cond delay="0"/>
                                  </p:stCondLst>
                                  <p:childTnLst>
                                    <p:anim calcmode="lin" valueType="num">
                                      <p:cBhvr>
                                        <p:cTn id="163" dur="5000"/>
                                        <p:tgtEl>
                                          <p:spTgt spid="68"/>
                                        </p:tgtEl>
                                        <p:attrNameLst>
                                          <p:attrName>ppt_h</p:attrName>
                                        </p:attrNameLst>
                                      </p:cBhvr>
                                      <p:tavLst>
                                        <p:tav tm="0">
                                          <p:val>
                                            <p:strVal val="ppt_h"/>
                                          </p:val>
                                        </p:tav>
                                        <p:tav tm="100000">
                                          <p:val>
                                            <p:strVal val="ppt_h"/>
                                          </p:val>
                                        </p:tav>
                                      </p:tavLst>
                                    </p:anim>
                                    <p:anim calcmode="lin" valueType="num">
                                      <p:cBhvr>
                                        <p:cTn id="164" dur="5000"/>
                                        <p:tgtEl>
                                          <p:spTgt spid="6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65" dur="1" fill="hold">
                                          <p:stCondLst>
                                            <p:cond delay="49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166" restart="whenNotActive" fill="hold" evtFilter="cancelBubble" nodeType="interactiveSeq">
                <p:stCondLst>
                  <p:cond evt="onClick" delay="0">
                    <p:tgtEl>
                      <p:spTgt spid="58"/>
                    </p:tgtEl>
                  </p:cond>
                </p:stCondLst>
                <p:endSync evt="end" delay="0">
                  <p:rtn val="all"/>
                </p:endSync>
                <p:childTnLst>
                  <p:par>
                    <p:cTn id="167" fill="hold">
                      <p:stCondLst>
                        <p:cond delay="0"/>
                      </p:stCondLst>
                      <p:childTnLst>
                        <p:par>
                          <p:cTn id="168" fill="hold">
                            <p:stCondLst>
                              <p:cond delay="0"/>
                            </p:stCondLst>
                            <p:childTnLst>
                              <p:par>
                                <p:cTn id="169" presetID="49" presetClass="entr" presetSubtype="0" decel="100000" fill="hold" grpId="0" nodeType="clickEffect">
                                  <p:stCondLst>
                                    <p:cond delay="0"/>
                                  </p:stCondLst>
                                  <p:iterate type="lt">
                                    <p:tmAbs val="0"/>
                                  </p:iterate>
                                  <p:childTnLst>
                                    <p:set>
                                      <p:cBhvr>
                                        <p:cTn id="170" dur="1" fill="hold">
                                          <p:stCondLst>
                                            <p:cond delay="0"/>
                                          </p:stCondLst>
                                        </p:cTn>
                                        <p:tgtEl>
                                          <p:spTgt spid="66"/>
                                        </p:tgtEl>
                                        <p:attrNameLst>
                                          <p:attrName>style.visibility</p:attrName>
                                        </p:attrNameLst>
                                      </p:cBhvr>
                                      <p:to>
                                        <p:strVal val="visible"/>
                                      </p:to>
                                    </p:set>
                                    <p:anim calcmode="lin" valueType="num">
                                      <p:cBhvr>
                                        <p:cTn id="171" dur="500" fill="hold"/>
                                        <p:tgtEl>
                                          <p:spTgt spid="66"/>
                                        </p:tgtEl>
                                        <p:attrNameLst>
                                          <p:attrName>ppt_w</p:attrName>
                                        </p:attrNameLst>
                                      </p:cBhvr>
                                      <p:tavLst>
                                        <p:tav tm="0">
                                          <p:val>
                                            <p:fltVal val="0"/>
                                          </p:val>
                                        </p:tav>
                                        <p:tav tm="100000">
                                          <p:val>
                                            <p:strVal val="#ppt_w"/>
                                          </p:val>
                                        </p:tav>
                                      </p:tavLst>
                                    </p:anim>
                                    <p:anim calcmode="lin" valueType="num">
                                      <p:cBhvr>
                                        <p:cTn id="172" dur="500" fill="hold"/>
                                        <p:tgtEl>
                                          <p:spTgt spid="66"/>
                                        </p:tgtEl>
                                        <p:attrNameLst>
                                          <p:attrName>ppt_h</p:attrName>
                                        </p:attrNameLst>
                                      </p:cBhvr>
                                      <p:tavLst>
                                        <p:tav tm="0">
                                          <p:val>
                                            <p:fltVal val="0"/>
                                          </p:val>
                                        </p:tav>
                                        <p:tav tm="100000">
                                          <p:val>
                                            <p:strVal val="#ppt_h"/>
                                          </p:val>
                                        </p:tav>
                                      </p:tavLst>
                                    </p:anim>
                                    <p:anim calcmode="lin" valueType="num">
                                      <p:cBhvr>
                                        <p:cTn id="173" dur="500" fill="hold"/>
                                        <p:tgtEl>
                                          <p:spTgt spid="66"/>
                                        </p:tgtEl>
                                        <p:attrNameLst>
                                          <p:attrName>style.rotation</p:attrName>
                                        </p:attrNameLst>
                                      </p:cBhvr>
                                      <p:tavLst>
                                        <p:tav tm="0">
                                          <p:val>
                                            <p:fltVal val="360"/>
                                          </p:val>
                                        </p:tav>
                                        <p:tav tm="100000">
                                          <p:val>
                                            <p:fltVal val="0"/>
                                          </p:val>
                                        </p:tav>
                                      </p:tavLst>
                                    </p:anim>
                                    <p:animEffect transition="in" filter="fade">
                                      <p:cBhvr>
                                        <p:cTn id="174" dur="500"/>
                                        <p:tgtEl>
                                          <p:spTgt spid="66"/>
                                        </p:tgtEl>
                                      </p:cBhvr>
                                    </p:animEffect>
                                  </p:childTnLst>
                                </p:cTn>
                              </p:par>
                            </p:childTnLst>
                          </p:cTn>
                        </p:par>
                      </p:childTnLst>
                    </p:cTn>
                  </p:par>
                  <p:par>
                    <p:cTn id="175" fill="hold">
                      <p:stCondLst>
                        <p:cond delay="indefinite"/>
                      </p:stCondLst>
                      <p:childTnLst>
                        <p:par>
                          <p:cTn id="176" fill="hold">
                            <p:stCondLst>
                              <p:cond delay="0"/>
                            </p:stCondLst>
                            <p:childTnLst>
                              <p:par>
                                <p:cTn id="177" presetID="41" presetClass="exit" presetSubtype="0" fill="hold" grpId="1" nodeType="clickEffect">
                                  <p:stCondLst>
                                    <p:cond delay="0"/>
                                  </p:stCondLst>
                                  <p:iterate type="lt">
                                    <p:tmPct val="10000"/>
                                  </p:iterate>
                                  <p:childTnLst>
                                    <p:anim calcmode="lin" valueType="num">
                                      <p:cBhvr>
                                        <p:cTn id="178" dur="500"/>
                                        <p:tgtEl>
                                          <p:spTgt spid="66"/>
                                        </p:tgtEl>
                                        <p:attrNameLst>
                                          <p:attrName>ppt_x</p:attrName>
                                        </p:attrNameLst>
                                      </p:cBhvr>
                                      <p:tavLst>
                                        <p:tav tm="0">
                                          <p:val>
                                            <p:strVal val="ppt_x"/>
                                          </p:val>
                                        </p:tav>
                                        <p:tav tm="50000">
                                          <p:val>
                                            <p:strVal val="ppt_x+.1"/>
                                          </p:val>
                                        </p:tav>
                                        <p:tav tm="100000">
                                          <p:val>
                                            <p:strVal val="ppt_x"/>
                                          </p:val>
                                        </p:tav>
                                      </p:tavLst>
                                    </p:anim>
                                    <p:anim calcmode="lin" valueType="num">
                                      <p:cBhvr>
                                        <p:cTn id="179" dur="500"/>
                                        <p:tgtEl>
                                          <p:spTgt spid="66"/>
                                        </p:tgtEl>
                                        <p:attrNameLst>
                                          <p:attrName>ppt_y</p:attrName>
                                        </p:attrNameLst>
                                      </p:cBhvr>
                                      <p:tavLst>
                                        <p:tav tm="0">
                                          <p:val>
                                            <p:strVal val="ppt_y"/>
                                          </p:val>
                                        </p:tav>
                                        <p:tav tm="100000">
                                          <p:val>
                                            <p:strVal val="ppt_y"/>
                                          </p:val>
                                        </p:tav>
                                      </p:tavLst>
                                    </p:anim>
                                    <p:anim calcmode="lin" valueType="num">
                                      <p:cBhvr>
                                        <p:cTn id="180" dur="500"/>
                                        <p:tgtEl>
                                          <p:spTgt spid="66"/>
                                        </p:tgtEl>
                                        <p:attrNameLst>
                                          <p:attrName>ppt_h</p:attrName>
                                        </p:attrNameLst>
                                      </p:cBhvr>
                                      <p:tavLst>
                                        <p:tav tm="0">
                                          <p:val>
                                            <p:strVal val="ppt_h"/>
                                          </p:val>
                                        </p:tav>
                                        <p:tav tm="50000">
                                          <p:val>
                                            <p:strVal val="ppt_h+.01"/>
                                          </p:val>
                                        </p:tav>
                                        <p:tav tm="100000">
                                          <p:val>
                                            <p:strVal val="ppt_h/10"/>
                                          </p:val>
                                        </p:tav>
                                      </p:tavLst>
                                    </p:anim>
                                    <p:anim calcmode="lin" valueType="num">
                                      <p:cBhvr>
                                        <p:cTn id="181" dur="500"/>
                                        <p:tgtEl>
                                          <p:spTgt spid="66"/>
                                        </p:tgtEl>
                                        <p:attrNameLst>
                                          <p:attrName>ppt_w</p:attrName>
                                        </p:attrNameLst>
                                      </p:cBhvr>
                                      <p:tavLst>
                                        <p:tav tm="0">
                                          <p:val>
                                            <p:strVal val="ppt_w"/>
                                          </p:val>
                                        </p:tav>
                                        <p:tav tm="50000">
                                          <p:val>
                                            <p:strVal val="ppt_w+.01"/>
                                          </p:val>
                                        </p:tav>
                                        <p:tav tm="100000">
                                          <p:val>
                                            <p:strVal val="ppt_w/10"/>
                                          </p:val>
                                        </p:tav>
                                      </p:tavLst>
                                    </p:anim>
                                    <p:animEffect transition="out" filter="fade">
                                      <p:cBhvr>
                                        <p:cTn id="182" dur="500" tmFilter="0,0; .5, 0; 1, 1"/>
                                        <p:tgtEl>
                                          <p:spTgt spid="66"/>
                                        </p:tgtEl>
                                      </p:cBhvr>
                                    </p:animEffect>
                                    <p:set>
                                      <p:cBhvr>
                                        <p:cTn id="183" dur="1" fill="hold">
                                          <p:stCondLst>
                                            <p:cond delay="4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184" restart="whenNotActive" fill="hold" evtFilter="cancelBubble" nodeType="interactiveSeq">
                <p:stCondLst>
                  <p:cond evt="onClick" delay="0">
                    <p:tgtEl>
                      <p:spTgt spid="60"/>
                    </p:tgtEl>
                  </p:cond>
                </p:stCondLst>
                <p:endSync evt="end" delay="0">
                  <p:rtn val="all"/>
                </p:endSync>
                <p:childTnLst>
                  <p:par>
                    <p:cTn id="185" fill="hold">
                      <p:stCondLst>
                        <p:cond delay="0"/>
                      </p:stCondLst>
                      <p:childTnLst>
                        <p:par>
                          <p:cTn id="186" fill="hold">
                            <p:stCondLst>
                              <p:cond delay="0"/>
                            </p:stCondLst>
                            <p:childTnLst>
                              <p:par>
                                <p:cTn id="187" presetID="29" presetClass="entr" presetSubtype="0" fill="hold" grpId="0" nodeType="clickEffect">
                                  <p:stCondLst>
                                    <p:cond delay="0"/>
                                  </p:stCondLst>
                                  <p:childTnLst>
                                    <p:set>
                                      <p:cBhvr>
                                        <p:cTn id="188" dur="1" fill="hold">
                                          <p:stCondLst>
                                            <p:cond delay="0"/>
                                          </p:stCondLst>
                                        </p:cTn>
                                        <p:tgtEl>
                                          <p:spTgt spid="46"/>
                                        </p:tgtEl>
                                        <p:attrNameLst>
                                          <p:attrName>style.visibility</p:attrName>
                                        </p:attrNameLst>
                                      </p:cBhvr>
                                      <p:to>
                                        <p:strVal val="visible"/>
                                      </p:to>
                                    </p:set>
                                    <p:anim calcmode="lin" valueType="num">
                                      <p:cBhvr>
                                        <p:cTn id="189" dur="1000" fill="hold"/>
                                        <p:tgtEl>
                                          <p:spTgt spid="46"/>
                                        </p:tgtEl>
                                        <p:attrNameLst>
                                          <p:attrName>ppt_x</p:attrName>
                                        </p:attrNameLst>
                                      </p:cBhvr>
                                      <p:tavLst>
                                        <p:tav tm="0">
                                          <p:val>
                                            <p:strVal val="#ppt_x-.2"/>
                                          </p:val>
                                        </p:tav>
                                        <p:tav tm="100000">
                                          <p:val>
                                            <p:strVal val="#ppt_x"/>
                                          </p:val>
                                        </p:tav>
                                      </p:tavLst>
                                    </p:anim>
                                    <p:anim calcmode="lin" valueType="num">
                                      <p:cBhvr>
                                        <p:cTn id="190" dur="1000" fill="hold"/>
                                        <p:tgtEl>
                                          <p:spTgt spid="46"/>
                                        </p:tgtEl>
                                        <p:attrNameLst>
                                          <p:attrName>ppt_y</p:attrName>
                                        </p:attrNameLst>
                                      </p:cBhvr>
                                      <p:tavLst>
                                        <p:tav tm="0">
                                          <p:val>
                                            <p:strVal val="#ppt_y"/>
                                          </p:val>
                                        </p:tav>
                                        <p:tav tm="100000">
                                          <p:val>
                                            <p:strVal val="#ppt_y"/>
                                          </p:val>
                                        </p:tav>
                                      </p:tavLst>
                                    </p:anim>
                                    <p:animEffect transition="in" filter="wipe(right)" prLst="gradientSize: 0.1">
                                      <p:cBhvr>
                                        <p:cTn id="191" dur="1000"/>
                                        <p:tgtEl>
                                          <p:spTgt spid="46"/>
                                        </p:tgtEl>
                                      </p:cBhvr>
                                    </p:animEffect>
                                  </p:childTnLst>
                                </p:cTn>
                              </p:par>
                            </p:childTnLst>
                          </p:cTn>
                        </p:par>
                      </p:childTnLst>
                    </p:cTn>
                  </p:par>
                  <p:par>
                    <p:cTn id="192" fill="hold">
                      <p:stCondLst>
                        <p:cond delay="indefinite"/>
                      </p:stCondLst>
                      <p:childTnLst>
                        <p:par>
                          <p:cTn id="193" fill="hold">
                            <p:stCondLst>
                              <p:cond delay="0"/>
                            </p:stCondLst>
                            <p:childTnLst>
                              <p:par>
                                <p:cTn id="194" presetID="23" presetClass="exit" presetSubtype="32" fill="hold" grpId="1" nodeType="clickEffect">
                                  <p:stCondLst>
                                    <p:cond delay="0"/>
                                  </p:stCondLst>
                                  <p:childTnLst>
                                    <p:anim calcmode="lin" valueType="num">
                                      <p:cBhvr>
                                        <p:cTn id="195" dur="500"/>
                                        <p:tgtEl>
                                          <p:spTgt spid="46"/>
                                        </p:tgtEl>
                                        <p:attrNameLst>
                                          <p:attrName>ppt_w</p:attrName>
                                        </p:attrNameLst>
                                      </p:cBhvr>
                                      <p:tavLst>
                                        <p:tav tm="0">
                                          <p:val>
                                            <p:strVal val="ppt_w"/>
                                          </p:val>
                                        </p:tav>
                                        <p:tav tm="100000">
                                          <p:val>
                                            <p:fltVal val="0"/>
                                          </p:val>
                                        </p:tav>
                                      </p:tavLst>
                                    </p:anim>
                                    <p:anim calcmode="lin" valueType="num">
                                      <p:cBhvr>
                                        <p:cTn id="196" dur="500"/>
                                        <p:tgtEl>
                                          <p:spTgt spid="46"/>
                                        </p:tgtEl>
                                        <p:attrNameLst>
                                          <p:attrName>ppt_h</p:attrName>
                                        </p:attrNameLst>
                                      </p:cBhvr>
                                      <p:tavLst>
                                        <p:tav tm="0">
                                          <p:val>
                                            <p:strVal val="ppt_h"/>
                                          </p:val>
                                        </p:tav>
                                        <p:tav tm="100000">
                                          <p:val>
                                            <p:fltVal val="0"/>
                                          </p:val>
                                        </p:tav>
                                      </p:tavLst>
                                    </p:anim>
                                    <p:set>
                                      <p:cBhvr>
                                        <p:cTn id="197"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198" restart="whenNotActive" fill="hold" evtFilter="cancelBubble" nodeType="interactiveSeq">
                <p:stCondLst>
                  <p:cond evt="onClick" delay="0">
                    <p:tgtEl>
                      <p:spTgt spid="56"/>
                    </p:tgtEl>
                  </p:cond>
                </p:stCondLst>
                <p:endSync evt="end" delay="0">
                  <p:rtn val="all"/>
                </p:endSync>
                <p:childTnLst>
                  <p:par>
                    <p:cTn id="199" fill="hold">
                      <p:stCondLst>
                        <p:cond delay="0"/>
                      </p:stCondLst>
                      <p:childTnLst>
                        <p:par>
                          <p:cTn id="200" fill="hold">
                            <p:stCondLst>
                              <p:cond delay="0"/>
                            </p:stCondLst>
                            <p:childTnLst>
                              <p:par>
                                <p:cTn id="201" presetID="29" presetClass="entr" presetSubtype="0" fill="hold" grpId="0" nodeType="clickEffect">
                                  <p:stCondLst>
                                    <p:cond delay="0"/>
                                  </p:stCondLst>
                                  <p:childTnLst>
                                    <p:set>
                                      <p:cBhvr>
                                        <p:cTn id="202" dur="1" fill="hold">
                                          <p:stCondLst>
                                            <p:cond delay="0"/>
                                          </p:stCondLst>
                                        </p:cTn>
                                        <p:tgtEl>
                                          <p:spTgt spid="25"/>
                                        </p:tgtEl>
                                        <p:attrNameLst>
                                          <p:attrName>style.visibility</p:attrName>
                                        </p:attrNameLst>
                                      </p:cBhvr>
                                      <p:to>
                                        <p:strVal val="visible"/>
                                      </p:to>
                                    </p:set>
                                    <p:anim calcmode="lin" valueType="num">
                                      <p:cBhvr>
                                        <p:cTn id="203" dur="1000" fill="hold"/>
                                        <p:tgtEl>
                                          <p:spTgt spid="25"/>
                                        </p:tgtEl>
                                        <p:attrNameLst>
                                          <p:attrName>ppt_x</p:attrName>
                                        </p:attrNameLst>
                                      </p:cBhvr>
                                      <p:tavLst>
                                        <p:tav tm="0">
                                          <p:val>
                                            <p:strVal val="#ppt_x-.2"/>
                                          </p:val>
                                        </p:tav>
                                        <p:tav tm="100000">
                                          <p:val>
                                            <p:strVal val="#ppt_x"/>
                                          </p:val>
                                        </p:tav>
                                      </p:tavLst>
                                    </p:anim>
                                    <p:anim calcmode="lin" valueType="num">
                                      <p:cBhvr>
                                        <p:cTn id="204"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205" dur="1000"/>
                                        <p:tgtEl>
                                          <p:spTgt spid="25"/>
                                        </p:tgtEl>
                                      </p:cBhvr>
                                    </p:animEffect>
                                  </p:childTnLst>
                                </p:cTn>
                              </p:par>
                            </p:childTnLst>
                          </p:cTn>
                        </p:par>
                      </p:childTnLst>
                    </p:cTn>
                  </p:par>
                  <p:par>
                    <p:cTn id="206" fill="hold">
                      <p:stCondLst>
                        <p:cond delay="indefinite"/>
                      </p:stCondLst>
                      <p:childTnLst>
                        <p:par>
                          <p:cTn id="207" fill="hold">
                            <p:stCondLst>
                              <p:cond delay="0"/>
                            </p:stCondLst>
                            <p:childTnLst>
                              <p:par>
                                <p:cTn id="208" presetID="16" presetClass="exit" presetSubtype="26" fill="hold" grpId="1" nodeType="clickEffect">
                                  <p:stCondLst>
                                    <p:cond delay="0"/>
                                  </p:stCondLst>
                                  <p:childTnLst>
                                    <p:animEffect transition="out" filter="barn(inHorizontal)">
                                      <p:cBhvr>
                                        <p:cTn id="209" dur="500"/>
                                        <p:tgtEl>
                                          <p:spTgt spid="25"/>
                                        </p:tgtEl>
                                      </p:cBhvr>
                                    </p:animEffect>
                                    <p:set>
                                      <p:cBhvr>
                                        <p:cTn id="210"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211" restart="whenNotActive" fill="hold" evtFilter="cancelBubble" nodeType="interactiveSeq">
                <p:stCondLst>
                  <p:cond evt="onClick" delay="0">
                    <p:tgtEl>
                      <p:spTgt spid="57"/>
                    </p:tgtEl>
                  </p:cond>
                </p:stCondLst>
                <p:endSync evt="end" delay="0">
                  <p:rtn val="all"/>
                </p:endSync>
                <p:childTnLst>
                  <p:par>
                    <p:cTn id="212" fill="hold">
                      <p:stCondLst>
                        <p:cond delay="0"/>
                      </p:stCondLst>
                      <p:childTnLst>
                        <p:par>
                          <p:cTn id="213" fill="hold">
                            <p:stCondLst>
                              <p:cond delay="0"/>
                            </p:stCondLst>
                            <p:childTnLst>
                              <p:par>
                                <p:cTn id="214" presetID="31" presetClass="entr" presetSubtype="0" fill="hold" grpId="0" nodeType="clickEffect">
                                  <p:stCondLst>
                                    <p:cond delay="0"/>
                                  </p:stCondLst>
                                  <p:iterate type="lt">
                                    <p:tmPct val="5000"/>
                                  </p:iterate>
                                  <p:childTnLst>
                                    <p:set>
                                      <p:cBhvr>
                                        <p:cTn id="215" dur="1" fill="hold">
                                          <p:stCondLst>
                                            <p:cond delay="0"/>
                                          </p:stCondLst>
                                        </p:cTn>
                                        <p:tgtEl>
                                          <p:spTgt spid="63"/>
                                        </p:tgtEl>
                                        <p:attrNameLst>
                                          <p:attrName>style.visibility</p:attrName>
                                        </p:attrNameLst>
                                      </p:cBhvr>
                                      <p:to>
                                        <p:strVal val="visible"/>
                                      </p:to>
                                    </p:set>
                                    <p:anim calcmode="lin" valueType="num">
                                      <p:cBhvr>
                                        <p:cTn id="216" dur="1000" fill="hold"/>
                                        <p:tgtEl>
                                          <p:spTgt spid="63"/>
                                        </p:tgtEl>
                                        <p:attrNameLst>
                                          <p:attrName>ppt_w</p:attrName>
                                        </p:attrNameLst>
                                      </p:cBhvr>
                                      <p:tavLst>
                                        <p:tav tm="0">
                                          <p:val>
                                            <p:fltVal val="0"/>
                                          </p:val>
                                        </p:tav>
                                        <p:tav tm="100000">
                                          <p:val>
                                            <p:strVal val="#ppt_w"/>
                                          </p:val>
                                        </p:tav>
                                      </p:tavLst>
                                    </p:anim>
                                    <p:anim calcmode="lin" valueType="num">
                                      <p:cBhvr>
                                        <p:cTn id="217" dur="1000" fill="hold"/>
                                        <p:tgtEl>
                                          <p:spTgt spid="63"/>
                                        </p:tgtEl>
                                        <p:attrNameLst>
                                          <p:attrName>ppt_h</p:attrName>
                                        </p:attrNameLst>
                                      </p:cBhvr>
                                      <p:tavLst>
                                        <p:tav tm="0">
                                          <p:val>
                                            <p:fltVal val="0"/>
                                          </p:val>
                                        </p:tav>
                                        <p:tav tm="100000">
                                          <p:val>
                                            <p:strVal val="#ppt_h"/>
                                          </p:val>
                                        </p:tav>
                                      </p:tavLst>
                                    </p:anim>
                                    <p:anim calcmode="lin" valueType="num">
                                      <p:cBhvr>
                                        <p:cTn id="218" dur="1000" fill="hold"/>
                                        <p:tgtEl>
                                          <p:spTgt spid="63"/>
                                        </p:tgtEl>
                                        <p:attrNameLst>
                                          <p:attrName>style.rotation</p:attrName>
                                        </p:attrNameLst>
                                      </p:cBhvr>
                                      <p:tavLst>
                                        <p:tav tm="0">
                                          <p:val>
                                            <p:fltVal val="90"/>
                                          </p:val>
                                        </p:tav>
                                        <p:tav tm="100000">
                                          <p:val>
                                            <p:fltVal val="0"/>
                                          </p:val>
                                        </p:tav>
                                      </p:tavLst>
                                    </p:anim>
                                    <p:animEffect transition="in" filter="fade">
                                      <p:cBhvr>
                                        <p:cTn id="219" dur="1000"/>
                                        <p:tgtEl>
                                          <p:spTgt spid="63"/>
                                        </p:tgtEl>
                                      </p:cBhvr>
                                    </p:animEffect>
                                  </p:childTnLst>
                                </p:cTn>
                              </p:par>
                            </p:childTnLst>
                          </p:cTn>
                        </p:par>
                      </p:childTnLst>
                    </p:cTn>
                  </p:par>
                  <p:par>
                    <p:cTn id="220" fill="hold">
                      <p:stCondLst>
                        <p:cond delay="indefinite"/>
                      </p:stCondLst>
                      <p:childTnLst>
                        <p:par>
                          <p:cTn id="221" fill="hold">
                            <p:stCondLst>
                              <p:cond delay="0"/>
                            </p:stCondLst>
                            <p:childTnLst>
                              <p:par>
                                <p:cTn id="222" presetID="24" presetClass="exit" presetSubtype="0" fill="hold" grpId="1" nodeType="clickEffect">
                                  <p:stCondLst>
                                    <p:cond delay="0"/>
                                  </p:stCondLst>
                                  <p:iterate type="lt">
                                    <p:tmAbs val="0"/>
                                  </p:iterate>
                                  <p:childTnLst>
                                    <p:anim to="" calcmode="lin" valueType="num">
                                      <p:cBhvr>
                                        <p:cTn id="223" dur="1"/>
                                        <p:tgtEl>
                                          <p:spTgt spid="63"/>
                                        </p:tgtEl>
                                        <p:attrNameLst>
                                          <p:attrName>style.visibility</p:attrName>
                                        </p:attrNameLst>
                                      </p:cBhvr>
                                    </p:anim>
                                    <p:set>
                                      <p:cBhvr>
                                        <p:cTn id="224" dur="1" fill="hold">
                                          <p:stCondLst>
                                            <p:cond delay="0"/>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57"/>
                  </p:tgtEl>
                </p:cond>
              </p:nextCondLst>
            </p:seq>
          </p:childTnLst>
        </p:cTn>
      </p:par>
    </p:tnLst>
    <p:bldLst>
      <p:bldP spid="8" grpId="0" bldLvl="0" animBg="1"/>
      <p:bldP spid="3" grpId="0" bldLvl="0" animBg="1"/>
      <p:bldP spid="67" grpId="0" bldLvl="0" animBg="1"/>
      <p:bldP spid="65" grpId="0" animBg="1"/>
      <p:bldP spid="65" grpId="1" animBg="1"/>
      <p:bldP spid="25" grpId="0" animBg="1"/>
      <p:bldP spid="25" grpId="1" animBg="1"/>
      <p:bldP spid="63" grpId="0" animBg="1"/>
      <p:bldP spid="63" grpId="1" animBg="1"/>
      <p:bldP spid="66" grpId="0" animBg="1"/>
      <p:bldP spid="66" grpId="1" animBg="1"/>
      <p:bldP spid="69" grpId="0" animBg="1"/>
      <p:bldP spid="69" grpId="1" animBg="1"/>
      <p:bldP spid="46" grpId="0" animBg="1"/>
      <p:bldP spid="46" grpId="1" animBg="1"/>
      <p:bldP spid="64" grpId="0" animBg="1"/>
      <p:bldP spid="64" grpId="1" animBg="1"/>
      <p:bldP spid="68" grpId="0" animBg="1"/>
      <p:bldP spid="68"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Freeform 34"/>
          <p:cNvSpPr>
            <a:spLocks noEditPoints="1"/>
          </p:cNvSpPr>
          <p:nvPr/>
        </p:nvSpPr>
        <p:spPr bwMode="auto">
          <a:xfrm flipH="1">
            <a:off x="1217259" y="2387940"/>
            <a:ext cx="585223" cy="379444"/>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grpSp>
        <p:nvGrpSpPr>
          <p:cNvPr id="4" name="组合 3"/>
          <p:cNvGrpSpPr/>
          <p:nvPr/>
        </p:nvGrpSpPr>
        <p:grpSpPr>
          <a:xfrm>
            <a:off x="1955165" y="5055235"/>
            <a:ext cx="7778115" cy="572770"/>
            <a:chOff x="2453503" y="5381090"/>
            <a:chExt cx="6965448" cy="503056"/>
          </a:xfrm>
        </p:grpSpPr>
        <p:sp>
          <p:nvSpPr>
            <p:cNvPr id="98"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99" name="任意多边形 98"/>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99"/>
            <p:cNvSpPr/>
            <p:nvPr/>
          </p:nvSpPr>
          <p:spPr>
            <a:xfrm>
              <a:off x="2453503" y="5467647"/>
              <a:ext cx="988875" cy="416499"/>
            </a:xfrm>
            <a:custGeom>
              <a:avLst/>
              <a:gdLst>
                <a:gd name="connsiteX0" fmla="*/ 755361 w 755361"/>
                <a:gd name="connsiteY0" fmla="*/ 383586 h 416878"/>
                <a:gd name="connsiteX1" fmla="*/ 1599 w 755361"/>
                <a:gd name="connsiteY1" fmla="*/ 383586 h 416878"/>
                <a:gd name="connsiteX2" fmla="*/ 557653 w 755361"/>
                <a:gd name="connsiteY2" fmla="*/ 37597 h 416878"/>
                <a:gd name="connsiteX3" fmla="*/ 619437 w 755361"/>
                <a:gd name="connsiteY3" fmla="*/ 25240 h 416878"/>
                <a:gd name="connsiteX0-1" fmla="*/ 754492 w 754492"/>
                <a:gd name="connsiteY0-2" fmla="*/ 358346 h 392510"/>
                <a:gd name="connsiteX1-3" fmla="*/ 730 w 754492"/>
                <a:gd name="connsiteY1-4" fmla="*/ 358346 h 392510"/>
                <a:gd name="connsiteX2-5" fmla="*/ 618568 w 754492"/>
                <a:gd name="connsiteY2-6" fmla="*/ 0 h 392510"/>
                <a:gd name="connsiteX0-7" fmla="*/ 1458409 w 1458409"/>
                <a:gd name="connsiteY0-8" fmla="*/ 358346 h 379568"/>
                <a:gd name="connsiteX1-9" fmla="*/ 312 w 1458409"/>
                <a:gd name="connsiteY1-10" fmla="*/ 333633 h 379568"/>
                <a:gd name="connsiteX2-11" fmla="*/ 1322485 w 1458409"/>
                <a:gd name="connsiteY2-12" fmla="*/ 0 h 379568"/>
                <a:gd name="connsiteX0-13" fmla="*/ 1483885 w 1483885"/>
                <a:gd name="connsiteY0-14" fmla="*/ 457200 h 484234"/>
                <a:gd name="connsiteX1-15" fmla="*/ 25788 w 1483885"/>
                <a:gd name="connsiteY1-16" fmla="*/ 432487 h 484234"/>
                <a:gd name="connsiteX2-17" fmla="*/ 569485 w 1483885"/>
                <a:gd name="connsiteY2-18" fmla="*/ 0 h 484234"/>
                <a:gd name="connsiteX0-19" fmla="*/ 1475175 w 1475175"/>
                <a:gd name="connsiteY0-20" fmla="*/ 469557 h 497359"/>
                <a:gd name="connsiteX1-21" fmla="*/ 17078 w 1475175"/>
                <a:gd name="connsiteY1-22" fmla="*/ 444844 h 497359"/>
                <a:gd name="connsiteX2-23" fmla="*/ 684342 w 1475175"/>
                <a:gd name="connsiteY2-24" fmla="*/ 0 h 497359"/>
                <a:gd name="connsiteX0-25" fmla="*/ 1482176 w 1482176"/>
                <a:gd name="connsiteY0-26" fmla="*/ 469557 h 497359"/>
                <a:gd name="connsiteX1-27" fmla="*/ 24079 w 1482176"/>
                <a:gd name="connsiteY1-28" fmla="*/ 444844 h 497359"/>
                <a:gd name="connsiteX2-29" fmla="*/ 691343 w 1482176"/>
                <a:gd name="connsiteY2-30" fmla="*/ 0 h 497359"/>
                <a:gd name="connsiteX0-31" fmla="*/ 1496003 w 1496003"/>
                <a:gd name="connsiteY0-32" fmla="*/ 383060 h 405670"/>
                <a:gd name="connsiteX1-33" fmla="*/ 37906 w 1496003"/>
                <a:gd name="connsiteY1-34" fmla="*/ 358347 h 405670"/>
                <a:gd name="connsiteX2-35" fmla="*/ 581603 w 1496003"/>
                <a:gd name="connsiteY2-36" fmla="*/ 0 h 405670"/>
                <a:gd name="connsiteX0-37" fmla="*/ 1498863 w 1498863"/>
                <a:gd name="connsiteY0-38" fmla="*/ 383060 h 405670"/>
                <a:gd name="connsiteX1-39" fmla="*/ 40766 w 1498863"/>
                <a:gd name="connsiteY1-40" fmla="*/ 358347 h 405670"/>
                <a:gd name="connsiteX2-41" fmla="*/ 584463 w 1498863"/>
                <a:gd name="connsiteY2-42" fmla="*/ 0 h 405670"/>
                <a:gd name="connsiteX0-43" fmla="*/ 1473706 w 1473706"/>
                <a:gd name="connsiteY0-44" fmla="*/ 383060 h 440354"/>
                <a:gd name="connsiteX1-45" fmla="*/ 15609 w 1473706"/>
                <a:gd name="connsiteY1-46" fmla="*/ 358347 h 440354"/>
                <a:gd name="connsiteX2-47" fmla="*/ 559306 w 1473706"/>
                <a:gd name="connsiteY2-48" fmla="*/ 0 h 440354"/>
                <a:gd name="connsiteX0-49" fmla="*/ 1682620 w 1682620"/>
                <a:gd name="connsiteY0-50" fmla="*/ 383060 h 405670"/>
                <a:gd name="connsiteX1-51" fmla="*/ 51528 w 1682620"/>
                <a:gd name="connsiteY1-52" fmla="*/ 358347 h 405670"/>
                <a:gd name="connsiteX2-53" fmla="*/ 595225 w 1682620"/>
                <a:gd name="connsiteY2-54" fmla="*/ 0 h 405670"/>
                <a:gd name="connsiteX0-55" fmla="*/ 1653020 w 1653020"/>
                <a:gd name="connsiteY0-56" fmla="*/ 320540 h 339742"/>
                <a:gd name="connsiteX1-57" fmla="*/ 21928 w 1653020"/>
                <a:gd name="connsiteY1-58" fmla="*/ 295827 h 339742"/>
                <a:gd name="connsiteX2-59" fmla="*/ 825980 w 1653020"/>
                <a:gd name="connsiteY2-60" fmla="*/ 0 h 339742"/>
                <a:gd name="connsiteX0-61" fmla="*/ 1717144 w 1717144"/>
                <a:gd name="connsiteY0-62" fmla="*/ 381397 h 403200"/>
                <a:gd name="connsiteX1-63" fmla="*/ 86052 w 1717144"/>
                <a:gd name="connsiteY1-64" fmla="*/ 356684 h 403200"/>
                <a:gd name="connsiteX2-65" fmla="*/ 296123 w 1717144"/>
                <a:gd name="connsiteY2-66" fmla="*/ 12588 h 403200"/>
                <a:gd name="connsiteX3-67" fmla="*/ 890104 w 1717144"/>
                <a:gd name="connsiteY3-68" fmla="*/ 60857 h 403200"/>
                <a:gd name="connsiteX0-69" fmla="*/ 1717144 w 1717144"/>
                <a:gd name="connsiteY0-70" fmla="*/ 376649 h 398452"/>
                <a:gd name="connsiteX1-71" fmla="*/ 86052 w 1717144"/>
                <a:gd name="connsiteY1-72" fmla="*/ 351936 h 398452"/>
                <a:gd name="connsiteX2-73" fmla="*/ 296123 w 1717144"/>
                <a:gd name="connsiteY2-74" fmla="*/ 7840 h 398452"/>
                <a:gd name="connsiteX3-75" fmla="*/ 651445 w 1717144"/>
                <a:gd name="connsiteY3-76" fmla="*/ 143636 h 398452"/>
                <a:gd name="connsiteX0-77" fmla="*/ 1717144 w 1717144"/>
                <a:gd name="connsiteY0-78" fmla="*/ 384043 h 405846"/>
                <a:gd name="connsiteX1-79" fmla="*/ 86052 w 1717144"/>
                <a:gd name="connsiteY1-80" fmla="*/ 359330 h 405846"/>
                <a:gd name="connsiteX2-81" fmla="*/ 296123 w 1717144"/>
                <a:gd name="connsiteY2-82" fmla="*/ 15234 h 405846"/>
                <a:gd name="connsiteX3-83" fmla="*/ 1237241 w 1717144"/>
                <a:gd name="connsiteY3-84" fmla="*/ 38495 h 405846"/>
                <a:gd name="connsiteX0-85" fmla="*/ 1717144 w 1717144"/>
                <a:gd name="connsiteY0-86" fmla="*/ 377444 h 399247"/>
                <a:gd name="connsiteX1-87" fmla="*/ 86052 w 1717144"/>
                <a:gd name="connsiteY1-88" fmla="*/ 352731 h 399247"/>
                <a:gd name="connsiteX2-89" fmla="*/ 296123 w 1717144"/>
                <a:gd name="connsiteY2-90" fmla="*/ 8635 h 399247"/>
                <a:gd name="connsiteX3-91" fmla="*/ 1237241 w 1717144"/>
                <a:gd name="connsiteY3-92" fmla="*/ 31896 h 399247"/>
                <a:gd name="connsiteX0-93" fmla="*/ 1717144 w 1717144"/>
                <a:gd name="connsiteY0-94" fmla="*/ 416694 h 438497"/>
                <a:gd name="connsiteX1-95" fmla="*/ 86052 w 1717144"/>
                <a:gd name="connsiteY1-96" fmla="*/ 391981 h 438497"/>
                <a:gd name="connsiteX2-97" fmla="*/ 296123 w 1717144"/>
                <a:gd name="connsiteY2-98" fmla="*/ 47885 h 438497"/>
                <a:gd name="connsiteX3-99" fmla="*/ 1237241 w 1717144"/>
                <a:gd name="connsiteY3-100" fmla="*/ 71146 h 438497"/>
                <a:gd name="connsiteX0-101" fmla="*/ 1717144 w 1717144"/>
                <a:gd name="connsiteY0-102" fmla="*/ 385519 h 407322"/>
                <a:gd name="connsiteX1-103" fmla="*/ 86052 w 1717144"/>
                <a:gd name="connsiteY1-104" fmla="*/ 360806 h 407322"/>
                <a:gd name="connsiteX2-105" fmla="*/ 296123 w 1717144"/>
                <a:gd name="connsiteY2-106" fmla="*/ 16710 h 407322"/>
                <a:gd name="connsiteX3-107" fmla="*/ 751724 w 1717144"/>
                <a:gd name="connsiteY3-108" fmla="*/ 141722 h 407322"/>
                <a:gd name="connsiteX0-109" fmla="*/ 1717144 w 1717144"/>
                <a:gd name="connsiteY0-110" fmla="*/ 385132 h 406935"/>
                <a:gd name="connsiteX1-111" fmla="*/ 86052 w 1717144"/>
                <a:gd name="connsiteY1-112" fmla="*/ 360419 h 406935"/>
                <a:gd name="connsiteX2-113" fmla="*/ 296123 w 1717144"/>
                <a:gd name="connsiteY2-114" fmla="*/ 16323 h 406935"/>
                <a:gd name="connsiteX3-115" fmla="*/ 751724 w 1717144"/>
                <a:gd name="connsiteY3-116" fmla="*/ 141335 h 406935"/>
                <a:gd name="connsiteX0-117" fmla="*/ 1717144 w 1717144"/>
                <a:gd name="connsiteY0-118" fmla="*/ 402465 h 424268"/>
                <a:gd name="connsiteX1-119" fmla="*/ 86052 w 1717144"/>
                <a:gd name="connsiteY1-120" fmla="*/ 377752 h 424268"/>
                <a:gd name="connsiteX2-121" fmla="*/ 296123 w 1717144"/>
                <a:gd name="connsiteY2-122" fmla="*/ 33656 h 424268"/>
                <a:gd name="connsiteX3-123" fmla="*/ 751724 w 1717144"/>
                <a:gd name="connsiteY3-124" fmla="*/ 158668 h 424268"/>
                <a:gd name="connsiteX0-125" fmla="*/ 1703068 w 1703068"/>
                <a:gd name="connsiteY0-126" fmla="*/ 402465 h 433569"/>
                <a:gd name="connsiteX1-127" fmla="*/ 71976 w 1703068"/>
                <a:gd name="connsiteY1-128" fmla="*/ 377752 h 433569"/>
                <a:gd name="connsiteX2-129" fmla="*/ 282047 w 1703068"/>
                <a:gd name="connsiteY2-130" fmla="*/ 33656 h 433569"/>
                <a:gd name="connsiteX3-131" fmla="*/ 737648 w 1703068"/>
                <a:gd name="connsiteY3-132" fmla="*/ 158668 h 433569"/>
                <a:gd name="connsiteX0-133" fmla="*/ 1703068 w 1703068"/>
                <a:gd name="connsiteY0-134" fmla="*/ 402465 h 433569"/>
                <a:gd name="connsiteX1-135" fmla="*/ 71976 w 1703068"/>
                <a:gd name="connsiteY1-136" fmla="*/ 377752 h 433569"/>
                <a:gd name="connsiteX2-137" fmla="*/ 282047 w 1703068"/>
                <a:gd name="connsiteY2-138" fmla="*/ 33656 h 433569"/>
                <a:gd name="connsiteX3-139" fmla="*/ 737648 w 1703068"/>
                <a:gd name="connsiteY3-140" fmla="*/ 158668 h 433569"/>
                <a:gd name="connsiteX0-141" fmla="*/ 1736283 w 1736283"/>
                <a:gd name="connsiteY0-142" fmla="*/ 399831 h 421458"/>
                <a:gd name="connsiteX1-143" fmla="*/ 105191 w 1736283"/>
                <a:gd name="connsiteY1-144" fmla="*/ 375118 h 421458"/>
                <a:gd name="connsiteX2-145" fmla="*/ 243539 w 1736283"/>
                <a:gd name="connsiteY2-146" fmla="*/ 34201 h 421458"/>
                <a:gd name="connsiteX3-147" fmla="*/ 770863 w 1736283"/>
                <a:gd name="connsiteY3-148" fmla="*/ 156034 h 421458"/>
              </a:gdLst>
              <a:ahLst/>
              <a:cxnLst>
                <a:cxn ang="0">
                  <a:pos x="connsiteX0-141" y="connsiteY0-142"/>
                </a:cxn>
                <a:cxn ang="0">
                  <a:pos x="connsiteX1-143" y="connsiteY1-144"/>
                </a:cxn>
                <a:cxn ang="0">
                  <a:pos x="connsiteX2-145" y="connsiteY2-146"/>
                </a:cxn>
                <a:cxn ang="0">
                  <a:pos x="connsiteX3-147" y="connsiteY3-148"/>
                </a:cxn>
              </a:cxnLst>
              <a:rect l="l" t="t" r="r" b="b"/>
              <a:pathLst>
                <a:path w="1736283" h="421458">
                  <a:moveTo>
                    <a:pt x="1736283" y="399831"/>
                  </a:moveTo>
                  <a:cubicBezTo>
                    <a:pt x="1375877" y="428663"/>
                    <a:pt x="353982" y="436056"/>
                    <a:pt x="105191" y="375118"/>
                  </a:cubicBezTo>
                  <a:cubicBezTo>
                    <a:pt x="-143600" y="314180"/>
                    <a:pt x="109530" y="83505"/>
                    <a:pt x="243539" y="34201"/>
                  </a:cubicBezTo>
                  <a:cubicBezTo>
                    <a:pt x="438239" y="-56438"/>
                    <a:pt x="1137030" y="50085"/>
                    <a:pt x="770863" y="156034"/>
                  </a:cubicBez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任意多边形 4"/>
          <p:cNvSpPr/>
          <p:nvPr/>
        </p:nvSpPr>
        <p:spPr>
          <a:xfrm>
            <a:off x="2045516" y="2636816"/>
            <a:ext cx="466974" cy="800526"/>
          </a:xfrm>
          <a:custGeom>
            <a:avLst/>
            <a:gdLst>
              <a:gd name="connsiteX0" fmla="*/ 0 w 786063"/>
              <a:gd name="connsiteY0" fmla="*/ 0 h 1347536"/>
              <a:gd name="connsiteX1" fmla="*/ 513347 w 786063"/>
              <a:gd name="connsiteY1" fmla="*/ 401052 h 1347536"/>
              <a:gd name="connsiteX2" fmla="*/ 336884 w 786063"/>
              <a:gd name="connsiteY2" fmla="*/ 1155031 h 1347536"/>
              <a:gd name="connsiteX3" fmla="*/ 786063 w 786063"/>
              <a:gd name="connsiteY3" fmla="*/ 1347536 h 1347536"/>
            </a:gdLst>
            <a:ahLst/>
            <a:cxnLst>
              <a:cxn ang="0">
                <a:pos x="connsiteX0" y="connsiteY0"/>
              </a:cxn>
              <a:cxn ang="0">
                <a:pos x="connsiteX1" y="connsiteY1"/>
              </a:cxn>
              <a:cxn ang="0">
                <a:pos x="connsiteX2" y="connsiteY2"/>
              </a:cxn>
              <a:cxn ang="0">
                <a:pos x="connsiteX3" y="connsiteY3"/>
              </a:cxn>
            </a:cxnLst>
            <a:rect l="l" t="t" r="r" b="b"/>
            <a:pathLst>
              <a:path w="786063" h="1347536">
                <a:moveTo>
                  <a:pt x="0" y="0"/>
                </a:moveTo>
                <a:cubicBezTo>
                  <a:pt x="228600" y="104273"/>
                  <a:pt x="457200" y="208547"/>
                  <a:pt x="513347" y="401052"/>
                </a:cubicBezTo>
                <a:cubicBezTo>
                  <a:pt x="569494" y="593557"/>
                  <a:pt x="291431" y="997284"/>
                  <a:pt x="336884" y="1155031"/>
                </a:cubicBezTo>
                <a:cubicBezTo>
                  <a:pt x="382337" y="1312778"/>
                  <a:pt x="584200" y="1330157"/>
                  <a:pt x="786063" y="1347536"/>
                </a:cubicBezTo>
              </a:path>
            </a:pathLst>
          </a:custGeom>
          <a:noFill/>
          <a:ln w="25400" cap="rnd">
            <a:solidFill>
              <a:srgbClr val="1E5AA4"/>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组合 36"/>
          <p:cNvGrpSpPr/>
          <p:nvPr/>
        </p:nvGrpSpPr>
        <p:grpSpPr>
          <a:xfrm>
            <a:off x="4214916" y="484097"/>
            <a:ext cx="3658804" cy="3917098"/>
            <a:chOff x="4427538" y="954088"/>
            <a:chExt cx="3333750" cy="3729038"/>
          </a:xfrm>
        </p:grpSpPr>
        <p:sp>
          <p:nvSpPr>
            <p:cNvPr id="46"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7"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1"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0"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1"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2"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6"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0"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1E5AA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39" name="Freeform 6"/>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2"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3"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4"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8"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9"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3"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4"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5"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6"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7"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72"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95" name="文本框 94"/>
          <p:cNvSpPr txBox="1"/>
          <p:nvPr/>
        </p:nvSpPr>
        <p:spPr>
          <a:xfrm flipH="1">
            <a:off x="4897703" y="1283924"/>
            <a:ext cx="2264799" cy="1198880"/>
          </a:xfrm>
          <a:prstGeom prst="rect">
            <a:avLst/>
          </a:prstGeom>
          <a:noFill/>
        </p:spPr>
        <p:txBody>
          <a:bodyPr wrap="square" rtlCol="0">
            <a:spAutoFit/>
          </a:bodyPr>
          <a:lstStyle/>
          <a:p>
            <a:pPr algn="ctr"/>
            <a:r>
              <a:rPr lang="en-US" altLang="zh-CN" sz="7200" b="1" spc="300" dirty="0">
                <a:solidFill>
                  <a:schemeClr val="bg1"/>
                </a:solidFill>
                <a:latin typeface="微软雅黑" panose="020B0503020204020204" charset="-122"/>
                <a:ea typeface="微软雅黑" panose="020B0503020204020204" charset="-122"/>
              </a:rPr>
              <a:t>06</a:t>
            </a:r>
          </a:p>
        </p:txBody>
      </p:sp>
      <p:pic>
        <p:nvPicPr>
          <p:cNvPr id="19"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0370" y="4330066"/>
            <a:ext cx="2883159" cy="2528569"/>
          </a:xfrm>
          <a:prstGeom prst="rect">
            <a:avLst/>
          </a:prstGeom>
        </p:spPr>
      </p:pic>
      <p:pic>
        <p:nvPicPr>
          <p:cNvPr id="10" name="图片 9"/>
          <p:cNvPicPr>
            <a:picLocks noChangeAspect="1"/>
          </p:cNvPicPr>
          <p:nvPr/>
        </p:nvPicPr>
        <p:blipFill>
          <a:blip r:embed="rId4" cstate="print"/>
          <a:stretch>
            <a:fillRect/>
          </a:stretch>
        </p:blipFill>
        <p:spPr>
          <a:xfrm>
            <a:off x="10323189" y="532844"/>
            <a:ext cx="1183107" cy="1213530"/>
          </a:xfrm>
          <a:prstGeom prst="rect">
            <a:avLst/>
          </a:prstGeom>
        </p:spPr>
      </p:pic>
      <p:pic>
        <p:nvPicPr>
          <p:cNvPr id="11" name="图片 10"/>
          <p:cNvPicPr>
            <a:picLocks noChangeAspect="1"/>
          </p:cNvPicPr>
          <p:nvPr/>
        </p:nvPicPr>
        <p:blipFill>
          <a:blip r:embed="rId5" cstate="print"/>
          <a:stretch>
            <a:fillRect/>
          </a:stretch>
        </p:blipFill>
        <p:spPr>
          <a:xfrm>
            <a:off x="9555424" y="854098"/>
            <a:ext cx="1417375" cy="948393"/>
          </a:xfrm>
          <a:prstGeom prst="rect">
            <a:avLst/>
          </a:prstGeom>
        </p:spPr>
      </p:pic>
      <p:pic>
        <p:nvPicPr>
          <p:cNvPr id="12" name="图片 11"/>
          <p:cNvPicPr>
            <a:picLocks noChangeAspect="1"/>
          </p:cNvPicPr>
          <p:nvPr/>
        </p:nvPicPr>
        <p:blipFill>
          <a:blip r:embed="rId6" cstate="print"/>
          <a:stretch>
            <a:fillRect/>
          </a:stretch>
        </p:blipFill>
        <p:spPr>
          <a:xfrm>
            <a:off x="1118835" y="963041"/>
            <a:ext cx="1174422" cy="783333"/>
          </a:xfrm>
          <a:prstGeom prst="rect">
            <a:avLst/>
          </a:prstGeom>
        </p:spPr>
      </p:pic>
      <p:sp>
        <p:nvSpPr>
          <p:cNvPr id="68" name="TextBox 67">
            <a:extLst>
              <a:ext uri="{FF2B5EF4-FFF2-40B4-BE49-F238E27FC236}">
                <a16:creationId xmlns:a16="http://schemas.microsoft.com/office/drawing/2014/main" id="{2F8C64A9-1E0A-4C41-86D0-CDA280007296}"/>
              </a:ext>
            </a:extLst>
          </p:cNvPr>
          <p:cNvSpPr txBox="1"/>
          <p:nvPr/>
        </p:nvSpPr>
        <p:spPr>
          <a:xfrm>
            <a:off x="4897703" y="4577355"/>
            <a:ext cx="6339384" cy="769441"/>
          </a:xfrm>
          <a:prstGeom prst="rect">
            <a:avLst/>
          </a:prstGeom>
          <a:noFill/>
        </p:spPr>
        <p:txBody>
          <a:bodyPr wrap="square">
            <a:spAutoFit/>
          </a:bodyPr>
          <a:lstStyle/>
          <a:p>
            <a:r>
              <a:rPr lang="en-US" altLang="en-US" sz="4400" b="1" dirty="0">
                <a:solidFill>
                  <a:srgbClr val="000099"/>
                </a:solidFill>
                <a:effectLst>
                  <a:glow rad="228600">
                    <a:schemeClr val="accent2">
                      <a:satMod val="175000"/>
                      <a:alpha val="40000"/>
                    </a:schemeClr>
                  </a:glow>
                </a:effectLst>
                <a:latin typeface="SVN-Yahoo" panose="02040603050506020204" pitchFamily="18" charset="0"/>
              </a:rPr>
              <a:t>DẶN   DÒ</a:t>
            </a:r>
            <a:endParaRPr lang="en-US" sz="4400" dirty="0"/>
          </a:p>
        </p:txBody>
      </p:sp>
    </p:spTree>
    <p:extLst>
      <p:ext uri="{BB962C8B-B14F-4D97-AF65-F5344CB8AC3E}">
        <p14:creationId xmlns:p14="http://schemas.microsoft.com/office/powerpoint/2010/main" val="5730169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2" presetClass="entr" presetSubtype="4"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750"/>
                                        <p:tgtEl>
                                          <p:spTgt spid="37"/>
                                        </p:tgtEl>
                                      </p:cBhvr>
                                    </p:animEffect>
                                  </p:childTnLst>
                                </p:cTn>
                              </p:par>
                            </p:childTnLst>
                          </p:cTn>
                        </p:par>
                        <p:par>
                          <p:cTn id="16" fill="hold">
                            <p:stCondLst>
                              <p:cond delay="5000"/>
                            </p:stCondLst>
                            <p:childTnLst>
                              <p:par>
                                <p:cTn id="17" presetID="10" presetClass="entr" presetSubtype="0" fill="hold" grpId="0" nodeType="afterEffect">
                                  <p:stCondLst>
                                    <p:cond delay="0"/>
                                  </p:stCondLst>
                                  <p:childTnLst>
                                    <p:set>
                                      <p:cBhvr>
                                        <p:cTn id="18" dur="1" fill="hold">
                                          <p:stCondLst>
                                            <p:cond delay="0"/>
                                          </p:stCondLst>
                                        </p:cTn>
                                        <p:tgtEl>
                                          <p:spTgt spid="95"/>
                                        </p:tgtEl>
                                        <p:attrNameLst>
                                          <p:attrName>style.visibility</p:attrName>
                                        </p:attrNameLst>
                                      </p:cBhvr>
                                      <p:to>
                                        <p:strVal val="visible"/>
                                      </p:to>
                                    </p:set>
                                    <p:animEffect transition="in" filter="fade">
                                      <p:cBhvr>
                                        <p:cTn id="19" dur="500"/>
                                        <p:tgtEl>
                                          <p:spTgt spid="95"/>
                                        </p:tgtEl>
                                      </p:cBhvr>
                                    </p:animEffect>
                                  </p:childTnLst>
                                </p:cTn>
                              </p:par>
                            </p:childTnLst>
                          </p:cTn>
                        </p:par>
                        <p:par>
                          <p:cTn id="20" fill="hold">
                            <p:stCondLst>
                              <p:cond delay="5500"/>
                            </p:stCondLst>
                            <p:childTnLst>
                              <p:par>
                                <p:cTn id="21" presetID="2" presetClass="entr" presetSubtype="4"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par>
                          <p:cTn id="25" fill="hold">
                            <p:stCondLst>
                              <p:cond delay="6000"/>
                            </p:stCondLst>
                            <p:childTnLst>
                              <p:par>
                                <p:cTn id="26" presetID="22" presetClass="entr" presetSubtype="8"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par>
                          <p:cTn id="29" fill="hold">
                            <p:stCondLst>
                              <p:cond delay="6500"/>
                            </p:stCondLst>
                            <p:childTnLst>
                              <p:par>
                                <p:cTn id="30" presetID="22" presetClass="entr" presetSubtype="8"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par>
                          <p:cTn id="33" fill="hold">
                            <p:stCondLst>
                              <p:cond delay="7000"/>
                            </p:stCondLst>
                            <p:childTnLst>
                              <p:par>
                                <p:cTn id="34" presetID="49" presetClass="entr" presetSubtype="0" decel="100000"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 calcmode="lin" valueType="num">
                                      <p:cBhvr>
                                        <p:cTn id="38" dur="500" fill="hold"/>
                                        <p:tgtEl>
                                          <p:spTgt spid="10"/>
                                        </p:tgtEl>
                                        <p:attrNameLst>
                                          <p:attrName>style.rotation</p:attrName>
                                        </p:attrNameLst>
                                      </p:cBhvr>
                                      <p:tavLst>
                                        <p:tav tm="0">
                                          <p:val>
                                            <p:fltVal val="360"/>
                                          </p:val>
                                        </p:tav>
                                        <p:tav tm="100000">
                                          <p:val>
                                            <p:fltVal val="0"/>
                                          </p:val>
                                        </p:tav>
                                      </p:tavLst>
                                    </p:anim>
                                    <p:animEffect transition="in" filter="fade">
                                      <p:cBhvr>
                                        <p:cTn id="39" dur="500"/>
                                        <p:tgtEl>
                                          <p:spTgt spid="10"/>
                                        </p:tgtEl>
                                      </p:cBhvr>
                                    </p:animEffect>
                                  </p:childTnLst>
                                </p:cTn>
                              </p:par>
                            </p:childTnLst>
                          </p:cTn>
                        </p:par>
                        <p:par>
                          <p:cTn id="40" fill="hold">
                            <p:stCondLst>
                              <p:cond delay="7500"/>
                            </p:stCondLst>
                            <p:childTnLst>
                              <p:par>
                                <p:cTn id="41" presetID="2" presetClass="entr" presetSubtype="2" fill="hold" grpId="0" nodeType="afterEffect">
                                  <p:stCondLst>
                                    <p:cond delay="0"/>
                                  </p:stCondLst>
                                  <p:childTnLst>
                                    <p:set>
                                      <p:cBhvr>
                                        <p:cTn id="42" dur="1" fill="hold">
                                          <p:stCondLst>
                                            <p:cond delay="0"/>
                                          </p:stCondLst>
                                        </p:cTn>
                                        <p:tgtEl>
                                          <p:spTgt spid="43"/>
                                        </p:tgtEl>
                                        <p:attrNameLst>
                                          <p:attrName>style.visibility</p:attrName>
                                        </p:attrNameLst>
                                      </p:cBhvr>
                                      <p:to>
                                        <p:strVal val="visible"/>
                                      </p:to>
                                    </p:set>
                                    <p:anim calcmode="lin" valueType="num">
                                      <p:cBhvr additive="base">
                                        <p:cTn id="43" dur="500" fill="hold"/>
                                        <p:tgtEl>
                                          <p:spTgt spid="43"/>
                                        </p:tgtEl>
                                        <p:attrNameLst>
                                          <p:attrName>ppt_x</p:attrName>
                                        </p:attrNameLst>
                                      </p:cBhvr>
                                      <p:tavLst>
                                        <p:tav tm="0">
                                          <p:val>
                                            <p:strVal val="1+#ppt_w/2"/>
                                          </p:val>
                                        </p:tav>
                                        <p:tav tm="100000">
                                          <p:val>
                                            <p:strVal val="#ppt_x"/>
                                          </p:val>
                                        </p:tav>
                                      </p:tavLst>
                                    </p:anim>
                                    <p:anim calcmode="lin" valueType="num">
                                      <p:cBhvr additive="base">
                                        <p:cTn id="44" dur="500" fill="hold"/>
                                        <p:tgtEl>
                                          <p:spTgt spid="43"/>
                                        </p:tgtEl>
                                        <p:attrNameLst>
                                          <p:attrName>ppt_y</p:attrName>
                                        </p:attrNameLst>
                                      </p:cBhvr>
                                      <p:tavLst>
                                        <p:tav tm="0">
                                          <p:val>
                                            <p:strVal val="#ppt_y"/>
                                          </p:val>
                                        </p:tav>
                                        <p:tav tm="100000">
                                          <p:val>
                                            <p:strVal val="#ppt_y"/>
                                          </p:val>
                                        </p:tav>
                                      </p:tavLst>
                                    </p:anim>
                                  </p:childTnLst>
                                </p:cTn>
                              </p:par>
                            </p:childTnLst>
                          </p:cTn>
                        </p:par>
                        <p:par>
                          <p:cTn id="45" fill="hold">
                            <p:stCondLst>
                              <p:cond delay="8000"/>
                            </p:stCondLst>
                            <p:childTnLst>
                              <p:par>
                                <p:cTn id="46" presetID="22" presetClass="entr" presetSubtype="4" fill="hold" grpId="0" nodeType="after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down)">
                                      <p:cBhvr>
                                        <p:cTn id="48" dur="500"/>
                                        <p:tgtEl>
                                          <p:spTgt spid="5"/>
                                        </p:tgtEl>
                                      </p:cBhvr>
                                    </p:animEffect>
                                  </p:childTnLst>
                                </p:cTn>
                              </p:par>
                            </p:childTnLst>
                          </p:cTn>
                        </p:par>
                        <p:par>
                          <p:cTn id="49" fill="hold">
                            <p:stCondLst>
                              <p:cond delay="8500"/>
                            </p:stCondLst>
                            <p:childTnLst>
                              <p:par>
                                <p:cTn id="50" presetID="22" presetClass="entr" presetSubtype="8" fill="hold" nodeType="after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left)">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56" presetClass="entr" presetSubtype="0" fill="hold" grpId="0" nodeType="clickEffect">
                                  <p:stCondLst>
                                    <p:cond delay="0"/>
                                  </p:stCondLst>
                                  <p:iterate type="lt">
                                    <p:tmPct val="10000"/>
                                  </p:iterate>
                                  <p:childTnLst>
                                    <p:set>
                                      <p:cBhvr>
                                        <p:cTn id="56" dur="1" fill="hold">
                                          <p:stCondLst>
                                            <p:cond delay="0"/>
                                          </p:stCondLst>
                                        </p:cTn>
                                        <p:tgtEl>
                                          <p:spTgt spid="68"/>
                                        </p:tgtEl>
                                        <p:attrNameLst>
                                          <p:attrName>style.visibility</p:attrName>
                                        </p:attrNameLst>
                                      </p:cBhvr>
                                      <p:to>
                                        <p:strVal val="visible"/>
                                      </p:to>
                                    </p:set>
                                    <p:anim by="(-#ppt_w*2)" calcmode="lin" valueType="num">
                                      <p:cBhvr rctx="PPT">
                                        <p:cTn id="57" dur="500" autoRev="1" fill="hold">
                                          <p:stCondLst>
                                            <p:cond delay="0"/>
                                          </p:stCondLst>
                                        </p:cTn>
                                        <p:tgtEl>
                                          <p:spTgt spid="68"/>
                                        </p:tgtEl>
                                        <p:attrNameLst>
                                          <p:attrName>ppt_w</p:attrName>
                                        </p:attrNameLst>
                                      </p:cBhvr>
                                    </p:anim>
                                    <p:anim by="(#ppt_w*0.50)" calcmode="lin" valueType="num">
                                      <p:cBhvr>
                                        <p:cTn id="58" dur="500" decel="50000" autoRev="1" fill="hold">
                                          <p:stCondLst>
                                            <p:cond delay="0"/>
                                          </p:stCondLst>
                                        </p:cTn>
                                        <p:tgtEl>
                                          <p:spTgt spid="68"/>
                                        </p:tgtEl>
                                        <p:attrNameLst>
                                          <p:attrName>ppt_x</p:attrName>
                                        </p:attrNameLst>
                                      </p:cBhvr>
                                    </p:anim>
                                    <p:anim from="(-#ppt_h/2)" to="(#ppt_y)" calcmode="lin" valueType="num">
                                      <p:cBhvr>
                                        <p:cTn id="59" dur="1000" fill="hold">
                                          <p:stCondLst>
                                            <p:cond delay="0"/>
                                          </p:stCondLst>
                                        </p:cTn>
                                        <p:tgtEl>
                                          <p:spTgt spid="68"/>
                                        </p:tgtEl>
                                        <p:attrNameLst>
                                          <p:attrName>ppt_y</p:attrName>
                                        </p:attrNameLst>
                                      </p:cBhvr>
                                    </p:anim>
                                    <p:animRot by="21600000">
                                      <p:cBhvr>
                                        <p:cTn id="60" dur="1000" fill="hold">
                                          <p:stCondLst>
                                            <p:cond delay="0"/>
                                          </p:stCondLst>
                                        </p:cTn>
                                        <p:tgtEl>
                                          <p:spTgt spid="6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43" grpId="0" bldLvl="0" animBg="1"/>
      <p:bldP spid="5" grpId="0" bldLvl="0" animBg="1"/>
      <p:bldP spid="95" grpId="0"/>
      <p:bldP spid="6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stretch>
            <a:fillRect/>
          </a:stretch>
        </p:blipFill>
        <p:spPr>
          <a:xfrm>
            <a:off x="106" y="-297"/>
            <a:ext cx="12193057" cy="6858594"/>
          </a:xfrm>
          <a:prstGeom prst="rect">
            <a:avLst/>
          </a:prstGeom>
        </p:spPr>
      </p:pic>
      <p:pic>
        <p:nvPicPr>
          <p:cNvPr id="39" name="Picture 38" descr="A picture containing text, nature&#10;&#10;Description automatically generated">
            <a:extLst>
              <a:ext uri="{FF2B5EF4-FFF2-40B4-BE49-F238E27FC236}">
                <a16:creationId xmlns:a16="http://schemas.microsoft.com/office/drawing/2014/main" id="{2F725AE4-DD56-462E-8439-5E269A568F16}"/>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b="8467"/>
          <a:stretch/>
        </p:blipFill>
        <p:spPr>
          <a:xfrm>
            <a:off x="409432" y="289097"/>
            <a:ext cx="11368585" cy="6186457"/>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8" name="图片 77"/>
          <p:cNvPicPr>
            <a:picLocks noChangeAspect="1"/>
          </p:cNvPicPr>
          <p:nvPr/>
        </p:nvPicPr>
        <p:blipFill>
          <a:blip r:embed="rId5" cstate="print">
            <a:clrChange>
              <a:clrFrom>
                <a:srgbClr val="000000">
                  <a:alpha val="0"/>
                </a:srgbClr>
              </a:clrFrom>
              <a:clrTo>
                <a:srgbClr val="000000">
                  <a:alpha val="0"/>
                  <a:alpha val="0"/>
                </a:srgbClr>
              </a:clrTo>
            </a:clrChange>
            <a:extLst>
              <a:ext uri="{28A0092B-C50C-407E-A947-70E740481C1C}">
                <a14:useLocalDpi xmlns:a14="http://schemas.microsoft.com/office/drawing/2010/main" val="0"/>
              </a:ext>
            </a:extLst>
          </a:blip>
          <a:stretch>
            <a:fillRect/>
          </a:stretch>
        </p:blipFill>
        <p:spPr>
          <a:xfrm>
            <a:off x="168910" y="1853174"/>
            <a:ext cx="1905000" cy="1905000"/>
          </a:xfrm>
          <a:prstGeom prst="rect">
            <a:avLst/>
          </a:prstGeom>
        </p:spPr>
      </p:pic>
      <p:pic>
        <p:nvPicPr>
          <p:cNvPr id="6" name="图片 5"/>
          <p:cNvPicPr>
            <a:picLocks noChangeAspect="1"/>
          </p:cNvPicPr>
          <p:nvPr/>
        </p:nvPicPr>
        <p:blipFill>
          <a:blip r:embed="rId6" cstate="print">
            <a:extLst>
              <a:ext uri="{BEBA8EAE-BF5A-486C-A8C5-ECC9F3942E4B}">
                <a14:imgProps xmlns:a14="http://schemas.microsoft.com/office/drawing/2010/main">
                  <a14:imgLayer r:embed="rId7">
                    <a14:imgEffect>
                      <a14:backgroundRemoval t="6505" b="91748" l="500" r="98207">
                        <a14:foregroundMark x1="6464" y1="2427" x2="8549" y2="17961"/>
                        <a14:foregroundMark x1="8549" y1="17961" x2="8549" y2="17961"/>
                        <a14:foregroundMark x1="2252" y1="10291" x2="58590" y2="6505"/>
                        <a14:foregroundMark x1="58590" y1="6505" x2="98207" y2="11748"/>
                        <a14:foregroundMark x1="4545" y1="9806" x2="4545" y2="9806"/>
                        <a14:foregroundMark x1="1501" y1="11456" x2="1501" y2="11456"/>
                        <a14:foregroundMark x1="542" y1="10874" x2="542" y2="10874"/>
                        <a14:foregroundMark x1="49333" y1="91748" x2="49333" y2="91748"/>
                        <a14:foregroundMark x1="12052" y1="19320" x2="12052" y2="19320"/>
                      </a14:backgroundRemoval>
                    </a14:imgEffect>
                  </a14:imgLayer>
                </a14:imgProps>
              </a:ext>
              <a:ext uri="{28A0092B-C50C-407E-A947-70E740481C1C}">
                <a14:useLocalDpi xmlns:a14="http://schemas.microsoft.com/office/drawing/2010/main" val="0"/>
              </a:ext>
            </a:extLst>
          </a:blip>
          <a:stretch>
            <a:fillRect/>
          </a:stretch>
        </p:blipFill>
        <p:spPr>
          <a:xfrm>
            <a:off x="457199" y="-1046073"/>
            <a:ext cx="11277602" cy="4844008"/>
          </a:xfrm>
          <a:prstGeom prst="rect">
            <a:avLst/>
          </a:prstGeom>
        </p:spPr>
      </p:pic>
      <p:pic>
        <p:nvPicPr>
          <p:cNvPr id="36" name="图片 74">
            <a:extLst>
              <a:ext uri="{FF2B5EF4-FFF2-40B4-BE49-F238E27FC236}">
                <a16:creationId xmlns:a16="http://schemas.microsoft.com/office/drawing/2014/main" id="{D92B3BA9-C295-4494-9509-B405F29BAAD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356007" y="3021233"/>
            <a:ext cx="3894169" cy="4283386"/>
          </a:xfrm>
          <a:prstGeom prst="rect">
            <a:avLst/>
          </a:prstGeom>
        </p:spPr>
      </p:pic>
      <p:pic>
        <p:nvPicPr>
          <p:cNvPr id="37" name="图片 1">
            <a:extLst>
              <a:ext uri="{FF2B5EF4-FFF2-40B4-BE49-F238E27FC236}">
                <a16:creationId xmlns:a16="http://schemas.microsoft.com/office/drawing/2014/main" id="{141A9950-DC8E-4734-B155-D06C42CCC29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63978">
            <a:off x="9298801" y="4208267"/>
            <a:ext cx="2383799" cy="2512653"/>
          </a:xfrm>
          <a:prstGeom prst="rect">
            <a:avLst/>
          </a:prstGeom>
        </p:spPr>
      </p:pic>
      <p:sp>
        <p:nvSpPr>
          <p:cNvPr id="38" name="TextBox 37">
            <a:extLst>
              <a:ext uri="{FF2B5EF4-FFF2-40B4-BE49-F238E27FC236}">
                <a16:creationId xmlns:a16="http://schemas.microsoft.com/office/drawing/2014/main" id="{2B87E97B-5ABB-4A70-9656-8B9DB8FDE484}"/>
              </a:ext>
            </a:extLst>
          </p:cNvPr>
          <p:cNvSpPr txBox="1"/>
          <p:nvPr/>
        </p:nvSpPr>
        <p:spPr>
          <a:xfrm>
            <a:off x="2672084" y="3844792"/>
            <a:ext cx="7629099" cy="2123658"/>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002060"/>
                </a:solidFill>
                <a:effectLst>
                  <a:glow rad="228600">
                    <a:srgbClr val="005C22">
                      <a:satMod val="175000"/>
                      <a:alpha val="40000"/>
                    </a:srgbClr>
                  </a:glow>
                </a:effectLst>
                <a:uLnTx/>
                <a:uFillTx/>
                <a:latin typeface="SVN-Poky's" panose="020B0606040200020203" pitchFamily="34" charset="0"/>
                <a:ea typeface="+mn-ea"/>
                <a:cs typeface="+mn-cs"/>
              </a:rPr>
              <a:t>CHÚC CÁC EM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002060"/>
                </a:solidFill>
                <a:effectLst>
                  <a:glow rad="228600">
                    <a:srgbClr val="005C22">
                      <a:satMod val="175000"/>
                      <a:alpha val="40000"/>
                    </a:srgbClr>
                  </a:glow>
                </a:effectLst>
                <a:uLnTx/>
                <a:uFillTx/>
                <a:latin typeface="SVN-Poky's" panose="020B0606040200020203" pitchFamily="34" charset="0"/>
                <a:ea typeface="+mn-ea"/>
                <a:cs typeface="+mn-cs"/>
              </a:rPr>
              <a:t>HỌC TỐT!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7" presetClass="path" presetSubtype="0" accel="50000" decel="50000" fill="hold" nodeType="afterEffect">
                                  <p:stCondLst>
                                    <p:cond delay="0"/>
                                  </p:stCondLst>
                                  <p:childTnLst>
                                    <p:animMotion origin="layout" path="M 0.006549 0.004434 L 0.291574 0.007159 C 0.351735 0.008937 0.427833 -0.002335 0.498636 -0.022387 C 0.578909 -0.045167 0.635125 -0.071627 0.664282 -0.098564 L 0.810721 -0.224220 " pathEditMode="relative" rAng="19660800" ptsTypes="AAAAA">
                                      <p:cBhvr>
                                        <p:cTn id="12" dur="2000" fill="hold"/>
                                        <p:tgtEl>
                                          <p:spTgt spid="78"/>
                                        </p:tgtEl>
                                        <p:attrNameLst>
                                          <p:attrName>ppt_x</p:attrName>
                                          <p:attrName>ppt_y</p:attrName>
                                        </p:attrNameLst>
                                      </p:cBhvr>
                                      <p:rCtr x="44881" y="-7107"/>
                                    </p:animMotion>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1" presetClass="entr" presetSubtype="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2000"/>
                                        <p:tgtEl>
                                          <p:spTgt spid="7"/>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par>
                                <p:cTn id="23" presetID="14" presetClass="entr" presetSubtype="1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randombar(horizontal)">
                                      <p:cBhvr>
                                        <p:cTn id="25" dur="500"/>
                                        <p:tgtEl>
                                          <p:spTgt spid="37"/>
                                        </p:tgtEl>
                                      </p:cBhvr>
                                    </p:animEffect>
                                  </p:childTnLst>
                                </p:cTn>
                              </p:par>
                              <p:par>
                                <p:cTn id="26" presetID="34" presetClass="emph" presetSubtype="0" fill="hold" grpId="1" nodeType="withEffect">
                                  <p:stCondLst>
                                    <p:cond delay="0"/>
                                  </p:stCondLst>
                                  <p:iterate type="lt">
                                    <p:tmPct val="10000"/>
                                  </p:iterate>
                                  <p:childTnLst>
                                    <p:animMotion origin="layout" path="M 0.0 0.0 L 0.0 -0.07213" pathEditMode="relative" ptsTypes="">
                                      <p:cBhvr>
                                        <p:cTn id="27" dur="250" accel="50000" decel="50000" autoRev="1" fill="hold">
                                          <p:stCondLst>
                                            <p:cond delay="0"/>
                                          </p:stCondLst>
                                        </p:cTn>
                                        <p:tgtEl>
                                          <p:spTgt spid="38"/>
                                        </p:tgtEl>
                                        <p:attrNameLst>
                                          <p:attrName>ppt_x</p:attrName>
                                          <p:attrName>ppt_y</p:attrName>
                                        </p:attrNameLst>
                                      </p:cBhvr>
                                    </p:animMotion>
                                    <p:animRot by="1500000">
                                      <p:cBhvr>
                                        <p:cTn id="28" dur="125" fill="hold">
                                          <p:stCondLst>
                                            <p:cond delay="0"/>
                                          </p:stCondLst>
                                        </p:cTn>
                                        <p:tgtEl>
                                          <p:spTgt spid="38"/>
                                        </p:tgtEl>
                                        <p:attrNameLst>
                                          <p:attrName>r</p:attrName>
                                        </p:attrNameLst>
                                      </p:cBhvr>
                                    </p:animRot>
                                    <p:animRot by="-1500000">
                                      <p:cBhvr>
                                        <p:cTn id="29" dur="125" fill="hold">
                                          <p:stCondLst>
                                            <p:cond delay="125"/>
                                          </p:stCondLst>
                                        </p:cTn>
                                        <p:tgtEl>
                                          <p:spTgt spid="38"/>
                                        </p:tgtEl>
                                        <p:attrNameLst>
                                          <p:attrName>r</p:attrName>
                                        </p:attrNameLst>
                                      </p:cBhvr>
                                    </p:animRot>
                                    <p:animRot by="-1500000">
                                      <p:cBhvr>
                                        <p:cTn id="30" dur="125" fill="hold">
                                          <p:stCondLst>
                                            <p:cond delay="250"/>
                                          </p:stCondLst>
                                        </p:cTn>
                                        <p:tgtEl>
                                          <p:spTgt spid="38"/>
                                        </p:tgtEl>
                                        <p:attrNameLst>
                                          <p:attrName>r</p:attrName>
                                        </p:attrNameLst>
                                      </p:cBhvr>
                                    </p:animRot>
                                    <p:animRot by="1500000">
                                      <p:cBhvr>
                                        <p:cTn id="31" dur="125" fill="hold">
                                          <p:stCondLst>
                                            <p:cond delay="375"/>
                                          </p:stCondLst>
                                        </p:cTn>
                                        <p:tgtEl>
                                          <p:spTgt spid="3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7" grpId="0" bldLvl="0" animBg="1"/>
      <p:bldP spid="38"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5" cstate="print"/>
          <a:stretch>
            <a:fillRect/>
          </a:stretch>
        </p:blipFill>
        <p:spPr>
          <a:xfrm>
            <a:off x="137885" y="8045"/>
            <a:ext cx="12193057" cy="6858594"/>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Freeform 34"/>
          <p:cNvSpPr>
            <a:spLocks noEditPoints="1"/>
          </p:cNvSpPr>
          <p:nvPr/>
        </p:nvSpPr>
        <p:spPr bwMode="auto">
          <a:xfrm flipH="1">
            <a:off x="1217259" y="2387940"/>
            <a:ext cx="585223" cy="379444"/>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grpSp>
        <p:nvGrpSpPr>
          <p:cNvPr id="4" name="组合 3"/>
          <p:cNvGrpSpPr/>
          <p:nvPr/>
        </p:nvGrpSpPr>
        <p:grpSpPr>
          <a:xfrm>
            <a:off x="2454444" y="5055020"/>
            <a:ext cx="6965448" cy="503056"/>
            <a:chOff x="2453503" y="5381090"/>
            <a:chExt cx="6965448" cy="503056"/>
          </a:xfrm>
        </p:grpSpPr>
        <p:sp>
          <p:nvSpPr>
            <p:cNvPr id="98"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99" name="任意多边形 98"/>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99"/>
            <p:cNvSpPr/>
            <p:nvPr/>
          </p:nvSpPr>
          <p:spPr>
            <a:xfrm>
              <a:off x="2453503" y="5467647"/>
              <a:ext cx="988875" cy="416499"/>
            </a:xfrm>
            <a:custGeom>
              <a:avLst/>
              <a:gdLst>
                <a:gd name="connsiteX0" fmla="*/ 755361 w 755361"/>
                <a:gd name="connsiteY0" fmla="*/ 383586 h 416878"/>
                <a:gd name="connsiteX1" fmla="*/ 1599 w 755361"/>
                <a:gd name="connsiteY1" fmla="*/ 383586 h 416878"/>
                <a:gd name="connsiteX2" fmla="*/ 557653 w 755361"/>
                <a:gd name="connsiteY2" fmla="*/ 37597 h 416878"/>
                <a:gd name="connsiteX3" fmla="*/ 619437 w 755361"/>
                <a:gd name="connsiteY3" fmla="*/ 25240 h 416878"/>
                <a:gd name="connsiteX0-1" fmla="*/ 754492 w 754492"/>
                <a:gd name="connsiteY0-2" fmla="*/ 358346 h 392510"/>
                <a:gd name="connsiteX1-3" fmla="*/ 730 w 754492"/>
                <a:gd name="connsiteY1-4" fmla="*/ 358346 h 392510"/>
                <a:gd name="connsiteX2-5" fmla="*/ 618568 w 754492"/>
                <a:gd name="connsiteY2-6" fmla="*/ 0 h 392510"/>
                <a:gd name="connsiteX0-7" fmla="*/ 1458409 w 1458409"/>
                <a:gd name="connsiteY0-8" fmla="*/ 358346 h 379568"/>
                <a:gd name="connsiteX1-9" fmla="*/ 312 w 1458409"/>
                <a:gd name="connsiteY1-10" fmla="*/ 333633 h 379568"/>
                <a:gd name="connsiteX2-11" fmla="*/ 1322485 w 1458409"/>
                <a:gd name="connsiteY2-12" fmla="*/ 0 h 379568"/>
                <a:gd name="connsiteX0-13" fmla="*/ 1483885 w 1483885"/>
                <a:gd name="connsiteY0-14" fmla="*/ 457200 h 484234"/>
                <a:gd name="connsiteX1-15" fmla="*/ 25788 w 1483885"/>
                <a:gd name="connsiteY1-16" fmla="*/ 432487 h 484234"/>
                <a:gd name="connsiteX2-17" fmla="*/ 569485 w 1483885"/>
                <a:gd name="connsiteY2-18" fmla="*/ 0 h 484234"/>
                <a:gd name="connsiteX0-19" fmla="*/ 1475175 w 1475175"/>
                <a:gd name="connsiteY0-20" fmla="*/ 469557 h 497359"/>
                <a:gd name="connsiteX1-21" fmla="*/ 17078 w 1475175"/>
                <a:gd name="connsiteY1-22" fmla="*/ 444844 h 497359"/>
                <a:gd name="connsiteX2-23" fmla="*/ 684342 w 1475175"/>
                <a:gd name="connsiteY2-24" fmla="*/ 0 h 497359"/>
                <a:gd name="connsiteX0-25" fmla="*/ 1482176 w 1482176"/>
                <a:gd name="connsiteY0-26" fmla="*/ 469557 h 497359"/>
                <a:gd name="connsiteX1-27" fmla="*/ 24079 w 1482176"/>
                <a:gd name="connsiteY1-28" fmla="*/ 444844 h 497359"/>
                <a:gd name="connsiteX2-29" fmla="*/ 691343 w 1482176"/>
                <a:gd name="connsiteY2-30" fmla="*/ 0 h 497359"/>
                <a:gd name="connsiteX0-31" fmla="*/ 1496003 w 1496003"/>
                <a:gd name="connsiteY0-32" fmla="*/ 383060 h 405670"/>
                <a:gd name="connsiteX1-33" fmla="*/ 37906 w 1496003"/>
                <a:gd name="connsiteY1-34" fmla="*/ 358347 h 405670"/>
                <a:gd name="connsiteX2-35" fmla="*/ 581603 w 1496003"/>
                <a:gd name="connsiteY2-36" fmla="*/ 0 h 405670"/>
                <a:gd name="connsiteX0-37" fmla="*/ 1498863 w 1498863"/>
                <a:gd name="connsiteY0-38" fmla="*/ 383060 h 405670"/>
                <a:gd name="connsiteX1-39" fmla="*/ 40766 w 1498863"/>
                <a:gd name="connsiteY1-40" fmla="*/ 358347 h 405670"/>
                <a:gd name="connsiteX2-41" fmla="*/ 584463 w 1498863"/>
                <a:gd name="connsiteY2-42" fmla="*/ 0 h 405670"/>
                <a:gd name="connsiteX0-43" fmla="*/ 1473706 w 1473706"/>
                <a:gd name="connsiteY0-44" fmla="*/ 383060 h 440354"/>
                <a:gd name="connsiteX1-45" fmla="*/ 15609 w 1473706"/>
                <a:gd name="connsiteY1-46" fmla="*/ 358347 h 440354"/>
                <a:gd name="connsiteX2-47" fmla="*/ 559306 w 1473706"/>
                <a:gd name="connsiteY2-48" fmla="*/ 0 h 440354"/>
                <a:gd name="connsiteX0-49" fmla="*/ 1682620 w 1682620"/>
                <a:gd name="connsiteY0-50" fmla="*/ 383060 h 405670"/>
                <a:gd name="connsiteX1-51" fmla="*/ 51528 w 1682620"/>
                <a:gd name="connsiteY1-52" fmla="*/ 358347 h 405670"/>
                <a:gd name="connsiteX2-53" fmla="*/ 595225 w 1682620"/>
                <a:gd name="connsiteY2-54" fmla="*/ 0 h 405670"/>
                <a:gd name="connsiteX0-55" fmla="*/ 1653020 w 1653020"/>
                <a:gd name="connsiteY0-56" fmla="*/ 320540 h 339742"/>
                <a:gd name="connsiteX1-57" fmla="*/ 21928 w 1653020"/>
                <a:gd name="connsiteY1-58" fmla="*/ 295827 h 339742"/>
                <a:gd name="connsiteX2-59" fmla="*/ 825980 w 1653020"/>
                <a:gd name="connsiteY2-60" fmla="*/ 0 h 339742"/>
                <a:gd name="connsiteX0-61" fmla="*/ 1717144 w 1717144"/>
                <a:gd name="connsiteY0-62" fmla="*/ 381397 h 403200"/>
                <a:gd name="connsiteX1-63" fmla="*/ 86052 w 1717144"/>
                <a:gd name="connsiteY1-64" fmla="*/ 356684 h 403200"/>
                <a:gd name="connsiteX2-65" fmla="*/ 296123 w 1717144"/>
                <a:gd name="connsiteY2-66" fmla="*/ 12588 h 403200"/>
                <a:gd name="connsiteX3-67" fmla="*/ 890104 w 1717144"/>
                <a:gd name="connsiteY3-68" fmla="*/ 60857 h 403200"/>
                <a:gd name="connsiteX0-69" fmla="*/ 1717144 w 1717144"/>
                <a:gd name="connsiteY0-70" fmla="*/ 376649 h 398452"/>
                <a:gd name="connsiteX1-71" fmla="*/ 86052 w 1717144"/>
                <a:gd name="connsiteY1-72" fmla="*/ 351936 h 398452"/>
                <a:gd name="connsiteX2-73" fmla="*/ 296123 w 1717144"/>
                <a:gd name="connsiteY2-74" fmla="*/ 7840 h 398452"/>
                <a:gd name="connsiteX3-75" fmla="*/ 651445 w 1717144"/>
                <a:gd name="connsiteY3-76" fmla="*/ 143636 h 398452"/>
                <a:gd name="connsiteX0-77" fmla="*/ 1717144 w 1717144"/>
                <a:gd name="connsiteY0-78" fmla="*/ 384043 h 405846"/>
                <a:gd name="connsiteX1-79" fmla="*/ 86052 w 1717144"/>
                <a:gd name="connsiteY1-80" fmla="*/ 359330 h 405846"/>
                <a:gd name="connsiteX2-81" fmla="*/ 296123 w 1717144"/>
                <a:gd name="connsiteY2-82" fmla="*/ 15234 h 405846"/>
                <a:gd name="connsiteX3-83" fmla="*/ 1237241 w 1717144"/>
                <a:gd name="connsiteY3-84" fmla="*/ 38495 h 405846"/>
                <a:gd name="connsiteX0-85" fmla="*/ 1717144 w 1717144"/>
                <a:gd name="connsiteY0-86" fmla="*/ 377444 h 399247"/>
                <a:gd name="connsiteX1-87" fmla="*/ 86052 w 1717144"/>
                <a:gd name="connsiteY1-88" fmla="*/ 352731 h 399247"/>
                <a:gd name="connsiteX2-89" fmla="*/ 296123 w 1717144"/>
                <a:gd name="connsiteY2-90" fmla="*/ 8635 h 399247"/>
                <a:gd name="connsiteX3-91" fmla="*/ 1237241 w 1717144"/>
                <a:gd name="connsiteY3-92" fmla="*/ 31896 h 399247"/>
                <a:gd name="connsiteX0-93" fmla="*/ 1717144 w 1717144"/>
                <a:gd name="connsiteY0-94" fmla="*/ 416694 h 438497"/>
                <a:gd name="connsiteX1-95" fmla="*/ 86052 w 1717144"/>
                <a:gd name="connsiteY1-96" fmla="*/ 391981 h 438497"/>
                <a:gd name="connsiteX2-97" fmla="*/ 296123 w 1717144"/>
                <a:gd name="connsiteY2-98" fmla="*/ 47885 h 438497"/>
                <a:gd name="connsiteX3-99" fmla="*/ 1237241 w 1717144"/>
                <a:gd name="connsiteY3-100" fmla="*/ 71146 h 438497"/>
                <a:gd name="connsiteX0-101" fmla="*/ 1717144 w 1717144"/>
                <a:gd name="connsiteY0-102" fmla="*/ 385519 h 407322"/>
                <a:gd name="connsiteX1-103" fmla="*/ 86052 w 1717144"/>
                <a:gd name="connsiteY1-104" fmla="*/ 360806 h 407322"/>
                <a:gd name="connsiteX2-105" fmla="*/ 296123 w 1717144"/>
                <a:gd name="connsiteY2-106" fmla="*/ 16710 h 407322"/>
                <a:gd name="connsiteX3-107" fmla="*/ 751724 w 1717144"/>
                <a:gd name="connsiteY3-108" fmla="*/ 141722 h 407322"/>
                <a:gd name="connsiteX0-109" fmla="*/ 1717144 w 1717144"/>
                <a:gd name="connsiteY0-110" fmla="*/ 385132 h 406935"/>
                <a:gd name="connsiteX1-111" fmla="*/ 86052 w 1717144"/>
                <a:gd name="connsiteY1-112" fmla="*/ 360419 h 406935"/>
                <a:gd name="connsiteX2-113" fmla="*/ 296123 w 1717144"/>
                <a:gd name="connsiteY2-114" fmla="*/ 16323 h 406935"/>
                <a:gd name="connsiteX3-115" fmla="*/ 751724 w 1717144"/>
                <a:gd name="connsiteY3-116" fmla="*/ 141335 h 406935"/>
                <a:gd name="connsiteX0-117" fmla="*/ 1717144 w 1717144"/>
                <a:gd name="connsiteY0-118" fmla="*/ 402465 h 424268"/>
                <a:gd name="connsiteX1-119" fmla="*/ 86052 w 1717144"/>
                <a:gd name="connsiteY1-120" fmla="*/ 377752 h 424268"/>
                <a:gd name="connsiteX2-121" fmla="*/ 296123 w 1717144"/>
                <a:gd name="connsiteY2-122" fmla="*/ 33656 h 424268"/>
                <a:gd name="connsiteX3-123" fmla="*/ 751724 w 1717144"/>
                <a:gd name="connsiteY3-124" fmla="*/ 158668 h 424268"/>
                <a:gd name="connsiteX0-125" fmla="*/ 1703068 w 1703068"/>
                <a:gd name="connsiteY0-126" fmla="*/ 402465 h 433569"/>
                <a:gd name="connsiteX1-127" fmla="*/ 71976 w 1703068"/>
                <a:gd name="connsiteY1-128" fmla="*/ 377752 h 433569"/>
                <a:gd name="connsiteX2-129" fmla="*/ 282047 w 1703068"/>
                <a:gd name="connsiteY2-130" fmla="*/ 33656 h 433569"/>
                <a:gd name="connsiteX3-131" fmla="*/ 737648 w 1703068"/>
                <a:gd name="connsiteY3-132" fmla="*/ 158668 h 433569"/>
                <a:gd name="connsiteX0-133" fmla="*/ 1703068 w 1703068"/>
                <a:gd name="connsiteY0-134" fmla="*/ 402465 h 433569"/>
                <a:gd name="connsiteX1-135" fmla="*/ 71976 w 1703068"/>
                <a:gd name="connsiteY1-136" fmla="*/ 377752 h 433569"/>
                <a:gd name="connsiteX2-137" fmla="*/ 282047 w 1703068"/>
                <a:gd name="connsiteY2-138" fmla="*/ 33656 h 433569"/>
                <a:gd name="connsiteX3-139" fmla="*/ 737648 w 1703068"/>
                <a:gd name="connsiteY3-140" fmla="*/ 158668 h 433569"/>
                <a:gd name="connsiteX0-141" fmla="*/ 1736283 w 1736283"/>
                <a:gd name="connsiteY0-142" fmla="*/ 399831 h 421458"/>
                <a:gd name="connsiteX1-143" fmla="*/ 105191 w 1736283"/>
                <a:gd name="connsiteY1-144" fmla="*/ 375118 h 421458"/>
                <a:gd name="connsiteX2-145" fmla="*/ 243539 w 1736283"/>
                <a:gd name="connsiteY2-146" fmla="*/ 34201 h 421458"/>
                <a:gd name="connsiteX3-147" fmla="*/ 770863 w 1736283"/>
                <a:gd name="connsiteY3-148" fmla="*/ 156034 h 421458"/>
              </a:gdLst>
              <a:ahLst/>
              <a:cxnLst>
                <a:cxn ang="0">
                  <a:pos x="connsiteX0-141" y="connsiteY0-142"/>
                </a:cxn>
                <a:cxn ang="0">
                  <a:pos x="connsiteX1-143" y="connsiteY1-144"/>
                </a:cxn>
                <a:cxn ang="0">
                  <a:pos x="connsiteX2-145" y="connsiteY2-146"/>
                </a:cxn>
                <a:cxn ang="0">
                  <a:pos x="connsiteX3-147" y="connsiteY3-148"/>
                </a:cxn>
              </a:cxnLst>
              <a:rect l="l" t="t" r="r" b="b"/>
              <a:pathLst>
                <a:path w="1736283" h="421458">
                  <a:moveTo>
                    <a:pt x="1736283" y="399831"/>
                  </a:moveTo>
                  <a:cubicBezTo>
                    <a:pt x="1375877" y="428663"/>
                    <a:pt x="353982" y="436056"/>
                    <a:pt x="105191" y="375118"/>
                  </a:cubicBezTo>
                  <a:cubicBezTo>
                    <a:pt x="-143600" y="314180"/>
                    <a:pt x="109530" y="83505"/>
                    <a:pt x="243539" y="34201"/>
                  </a:cubicBezTo>
                  <a:cubicBezTo>
                    <a:pt x="438239" y="-56438"/>
                    <a:pt x="1137030" y="50085"/>
                    <a:pt x="770863" y="156034"/>
                  </a:cubicBez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任意多边形 4"/>
          <p:cNvSpPr/>
          <p:nvPr/>
        </p:nvSpPr>
        <p:spPr>
          <a:xfrm>
            <a:off x="2045516" y="2636816"/>
            <a:ext cx="466974" cy="800526"/>
          </a:xfrm>
          <a:custGeom>
            <a:avLst/>
            <a:gdLst>
              <a:gd name="connsiteX0" fmla="*/ 0 w 786063"/>
              <a:gd name="connsiteY0" fmla="*/ 0 h 1347536"/>
              <a:gd name="connsiteX1" fmla="*/ 513347 w 786063"/>
              <a:gd name="connsiteY1" fmla="*/ 401052 h 1347536"/>
              <a:gd name="connsiteX2" fmla="*/ 336884 w 786063"/>
              <a:gd name="connsiteY2" fmla="*/ 1155031 h 1347536"/>
              <a:gd name="connsiteX3" fmla="*/ 786063 w 786063"/>
              <a:gd name="connsiteY3" fmla="*/ 1347536 h 1347536"/>
            </a:gdLst>
            <a:ahLst/>
            <a:cxnLst>
              <a:cxn ang="0">
                <a:pos x="connsiteX0" y="connsiteY0"/>
              </a:cxn>
              <a:cxn ang="0">
                <a:pos x="connsiteX1" y="connsiteY1"/>
              </a:cxn>
              <a:cxn ang="0">
                <a:pos x="connsiteX2" y="connsiteY2"/>
              </a:cxn>
              <a:cxn ang="0">
                <a:pos x="connsiteX3" y="connsiteY3"/>
              </a:cxn>
            </a:cxnLst>
            <a:rect l="l" t="t" r="r" b="b"/>
            <a:pathLst>
              <a:path w="786063" h="1347536">
                <a:moveTo>
                  <a:pt x="0" y="0"/>
                </a:moveTo>
                <a:cubicBezTo>
                  <a:pt x="228600" y="104273"/>
                  <a:pt x="457200" y="208547"/>
                  <a:pt x="513347" y="401052"/>
                </a:cubicBezTo>
                <a:cubicBezTo>
                  <a:pt x="569494" y="593557"/>
                  <a:pt x="291431" y="997284"/>
                  <a:pt x="336884" y="1155031"/>
                </a:cubicBezTo>
                <a:cubicBezTo>
                  <a:pt x="382337" y="1312778"/>
                  <a:pt x="584200" y="1330157"/>
                  <a:pt x="786063" y="1347536"/>
                </a:cubicBezTo>
              </a:path>
            </a:pathLst>
          </a:custGeom>
          <a:noFill/>
          <a:ln w="25400" cap="rnd">
            <a:solidFill>
              <a:srgbClr val="1E5AA4"/>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p:nvPicPr>
        <p:blipFill>
          <a:blip r:embed="rId6" cstate="print"/>
          <a:stretch>
            <a:fillRect/>
          </a:stretch>
        </p:blipFill>
        <p:spPr>
          <a:xfrm>
            <a:off x="10323189" y="532844"/>
            <a:ext cx="1183107" cy="1213530"/>
          </a:xfrm>
          <a:prstGeom prst="rect">
            <a:avLst/>
          </a:prstGeom>
        </p:spPr>
      </p:pic>
      <p:pic>
        <p:nvPicPr>
          <p:cNvPr id="11" name="图片 10"/>
          <p:cNvPicPr>
            <a:picLocks noChangeAspect="1"/>
          </p:cNvPicPr>
          <p:nvPr/>
        </p:nvPicPr>
        <p:blipFill>
          <a:blip r:embed="rId7" cstate="print"/>
          <a:stretch>
            <a:fillRect/>
          </a:stretch>
        </p:blipFill>
        <p:spPr>
          <a:xfrm>
            <a:off x="9555424" y="854098"/>
            <a:ext cx="1417375" cy="948393"/>
          </a:xfrm>
          <a:prstGeom prst="rect">
            <a:avLst/>
          </a:prstGeom>
        </p:spPr>
      </p:pic>
      <p:pic>
        <p:nvPicPr>
          <p:cNvPr id="12" name="图片 11"/>
          <p:cNvPicPr>
            <a:picLocks noChangeAspect="1"/>
          </p:cNvPicPr>
          <p:nvPr/>
        </p:nvPicPr>
        <p:blipFill>
          <a:blip r:embed="rId8" cstate="print"/>
          <a:stretch>
            <a:fillRect/>
          </a:stretch>
        </p:blipFill>
        <p:spPr>
          <a:xfrm>
            <a:off x="1118835" y="963041"/>
            <a:ext cx="1174422" cy="783333"/>
          </a:xfrm>
          <a:prstGeom prst="rect">
            <a:avLst/>
          </a:prstGeom>
        </p:spPr>
      </p:pic>
      <p:pic>
        <p:nvPicPr>
          <p:cNvPr id="2" name="Toàn Cảnh TP Hải Phòng qua góc nhìn Flycam 4k - Du Lịch Hải Phòng">
            <a:hlinkClick r:id="" action="ppaction://media"/>
            <a:extLst>
              <a:ext uri="{FF2B5EF4-FFF2-40B4-BE49-F238E27FC236}">
                <a16:creationId xmlns:a16="http://schemas.microsoft.com/office/drawing/2014/main" id="{FDB19635-4CFD-4ABC-A462-BE1F9491E020}"/>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554152" y="854097"/>
            <a:ext cx="9418647" cy="526575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68" name="Freeform 56">
            <a:extLst>
              <a:ext uri="{FF2B5EF4-FFF2-40B4-BE49-F238E27FC236}">
                <a16:creationId xmlns:a16="http://schemas.microsoft.com/office/drawing/2014/main" id="{8604B39C-6AF7-441F-835F-F7B6C7BA6B0A}"/>
              </a:ext>
            </a:extLst>
          </p:cNvPr>
          <p:cNvSpPr/>
          <p:nvPr/>
        </p:nvSpPr>
        <p:spPr bwMode="auto">
          <a:xfrm>
            <a:off x="760987" y="290323"/>
            <a:ext cx="11140727" cy="6277353"/>
          </a:xfrm>
          <a:custGeom>
            <a:avLst/>
            <a:gdLst>
              <a:gd name="T0" fmla="*/ 145 w 153"/>
              <a:gd name="T1" fmla="*/ 2 h 52"/>
              <a:gd name="T2" fmla="*/ 143 w 153"/>
              <a:gd name="T3" fmla="*/ 4 h 52"/>
              <a:gd name="T4" fmla="*/ 121 w 153"/>
              <a:gd name="T5" fmla="*/ 3 h 52"/>
              <a:gd name="T6" fmla="*/ 84 w 153"/>
              <a:gd name="T7" fmla="*/ 4 h 52"/>
              <a:gd name="T8" fmla="*/ 29 w 153"/>
              <a:gd name="T9" fmla="*/ 3 h 52"/>
              <a:gd name="T10" fmla="*/ 23 w 153"/>
              <a:gd name="T11" fmla="*/ 4 h 52"/>
              <a:gd name="T12" fmla="*/ 7 w 153"/>
              <a:gd name="T13" fmla="*/ 4 h 52"/>
              <a:gd name="T14" fmla="*/ 4 w 153"/>
              <a:gd name="T15" fmla="*/ 33 h 52"/>
              <a:gd name="T16" fmla="*/ 5 w 153"/>
              <a:gd name="T17" fmla="*/ 45 h 52"/>
              <a:gd name="T18" fmla="*/ 17 w 153"/>
              <a:gd name="T19" fmla="*/ 49 h 52"/>
              <a:gd name="T20" fmla="*/ 27 w 153"/>
              <a:gd name="T21" fmla="*/ 49 h 52"/>
              <a:gd name="T22" fmla="*/ 38 w 153"/>
              <a:gd name="T23" fmla="*/ 48 h 52"/>
              <a:gd name="T24" fmla="*/ 41 w 153"/>
              <a:gd name="T25" fmla="*/ 49 h 52"/>
              <a:gd name="T26" fmla="*/ 57 w 153"/>
              <a:gd name="T27" fmla="*/ 48 h 52"/>
              <a:gd name="T28" fmla="*/ 61 w 153"/>
              <a:gd name="T29" fmla="*/ 49 h 52"/>
              <a:gd name="T30" fmla="*/ 68 w 153"/>
              <a:gd name="T31" fmla="*/ 49 h 52"/>
              <a:gd name="T32" fmla="*/ 102 w 153"/>
              <a:gd name="T33" fmla="*/ 49 h 52"/>
              <a:gd name="T34" fmla="*/ 149 w 153"/>
              <a:gd name="T35" fmla="*/ 49 h 52"/>
              <a:gd name="T36" fmla="*/ 150 w 153"/>
              <a:gd name="T37" fmla="*/ 24 h 52"/>
              <a:gd name="T38" fmla="*/ 150 w 153"/>
              <a:gd name="T39" fmla="*/ 3 h 52"/>
              <a:gd name="T40" fmla="*/ 151 w 153"/>
              <a:gd name="T41" fmla="*/ 1 h 52"/>
              <a:gd name="T42" fmla="*/ 153 w 153"/>
              <a:gd name="T43" fmla="*/ 3 h 52"/>
              <a:gd name="T44" fmla="*/ 152 w 153"/>
              <a:gd name="T45" fmla="*/ 5 h 52"/>
              <a:gd name="T46" fmla="*/ 152 w 153"/>
              <a:gd name="T47" fmla="*/ 24 h 52"/>
              <a:gd name="T48" fmla="*/ 151 w 153"/>
              <a:gd name="T49" fmla="*/ 27 h 52"/>
              <a:gd name="T50" fmla="*/ 152 w 153"/>
              <a:gd name="T51" fmla="*/ 36 h 52"/>
              <a:gd name="T52" fmla="*/ 153 w 153"/>
              <a:gd name="T53" fmla="*/ 49 h 52"/>
              <a:gd name="T54" fmla="*/ 152 w 153"/>
              <a:gd name="T55" fmla="*/ 52 h 52"/>
              <a:gd name="T56" fmla="*/ 135 w 153"/>
              <a:gd name="T57" fmla="*/ 49 h 52"/>
              <a:gd name="T58" fmla="*/ 109 w 153"/>
              <a:gd name="T59" fmla="*/ 50 h 52"/>
              <a:gd name="T60" fmla="*/ 100 w 153"/>
              <a:gd name="T61" fmla="*/ 51 h 52"/>
              <a:gd name="T62" fmla="*/ 72 w 153"/>
              <a:gd name="T63" fmla="*/ 52 h 52"/>
              <a:gd name="T64" fmla="*/ 57 w 153"/>
              <a:gd name="T65" fmla="*/ 50 h 52"/>
              <a:gd name="T66" fmla="*/ 17 w 153"/>
              <a:gd name="T67" fmla="*/ 51 h 52"/>
              <a:gd name="T68" fmla="*/ 3 w 153"/>
              <a:gd name="T69" fmla="*/ 52 h 52"/>
              <a:gd name="T70" fmla="*/ 3 w 153"/>
              <a:gd name="T71" fmla="*/ 46 h 52"/>
              <a:gd name="T72" fmla="*/ 2 w 153"/>
              <a:gd name="T73" fmla="*/ 43 h 52"/>
              <a:gd name="T74" fmla="*/ 4 w 153"/>
              <a:gd name="T75" fmla="*/ 4 h 52"/>
              <a:gd name="T76" fmla="*/ 0 w 153"/>
              <a:gd name="T77" fmla="*/ 3 h 52"/>
              <a:gd name="T78" fmla="*/ 3 w 153"/>
              <a:gd name="T79" fmla="*/ 2 h 52"/>
              <a:gd name="T80" fmla="*/ 19 w 153"/>
              <a:gd name="T81" fmla="*/ 2 h 52"/>
              <a:gd name="T82" fmla="*/ 27 w 153"/>
              <a:gd name="T83" fmla="*/ 1 h 52"/>
              <a:gd name="T84" fmla="*/ 35 w 153"/>
              <a:gd name="T85" fmla="*/ 2 h 52"/>
              <a:gd name="T86" fmla="*/ 44 w 153"/>
              <a:gd name="T87" fmla="*/ 1 h 52"/>
              <a:gd name="T88" fmla="*/ 83 w 153"/>
              <a:gd name="T89" fmla="*/ 2 h 52"/>
              <a:gd name="T90" fmla="*/ 92 w 153"/>
              <a:gd name="T91" fmla="*/ 2 h 52"/>
              <a:gd name="T92" fmla="*/ 123 w 153"/>
              <a:gd name="T93" fmla="*/ 1 h 52"/>
              <a:gd name="T94" fmla="*/ 135 w 153"/>
              <a:gd name="T95" fmla="*/ 1 h 52"/>
              <a:gd name="T96" fmla="*/ 145 w 153"/>
              <a:gd name="T97"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3" h="52">
                <a:moveTo>
                  <a:pt x="145" y="2"/>
                </a:moveTo>
                <a:cubicBezTo>
                  <a:pt x="145" y="4"/>
                  <a:pt x="142" y="3"/>
                  <a:pt x="143" y="4"/>
                </a:cubicBezTo>
                <a:cubicBezTo>
                  <a:pt x="135" y="4"/>
                  <a:pt x="129" y="2"/>
                  <a:pt x="121" y="3"/>
                </a:cubicBezTo>
                <a:cubicBezTo>
                  <a:pt x="110" y="3"/>
                  <a:pt x="98" y="4"/>
                  <a:pt x="84" y="4"/>
                </a:cubicBezTo>
                <a:cubicBezTo>
                  <a:pt x="66" y="4"/>
                  <a:pt x="47" y="3"/>
                  <a:pt x="29" y="3"/>
                </a:cubicBezTo>
                <a:cubicBezTo>
                  <a:pt x="27" y="3"/>
                  <a:pt x="25" y="4"/>
                  <a:pt x="23" y="4"/>
                </a:cubicBezTo>
                <a:cubicBezTo>
                  <a:pt x="18" y="4"/>
                  <a:pt x="12" y="3"/>
                  <a:pt x="7" y="4"/>
                </a:cubicBezTo>
                <a:cubicBezTo>
                  <a:pt x="4" y="13"/>
                  <a:pt x="4" y="23"/>
                  <a:pt x="4" y="33"/>
                </a:cubicBezTo>
                <a:cubicBezTo>
                  <a:pt x="4" y="37"/>
                  <a:pt x="4" y="41"/>
                  <a:pt x="5" y="45"/>
                </a:cubicBezTo>
                <a:cubicBezTo>
                  <a:pt x="3" y="51"/>
                  <a:pt x="12" y="49"/>
                  <a:pt x="17" y="49"/>
                </a:cubicBezTo>
                <a:cubicBezTo>
                  <a:pt x="20" y="49"/>
                  <a:pt x="24" y="49"/>
                  <a:pt x="27" y="49"/>
                </a:cubicBezTo>
                <a:cubicBezTo>
                  <a:pt x="31" y="49"/>
                  <a:pt x="33" y="48"/>
                  <a:pt x="38" y="48"/>
                </a:cubicBezTo>
                <a:cubicBezTo>
                  <a:pt x="39" y="48"/>
                  <a:pt x="40" y="49"/>
                  <a:pt x="41" y="49"/>
                </a:cubicBezTo>
                <a:cubicBezTo>
                  <a:pt x="47" y="49"/>
                  <a:pt x="51" y="48"/>
                  <a:pt x="57" y="48"/>
                </a:cubicBezTo>
                <a:cubicBezTo>
                  <a:pt x="59" y="48"/>
                  <a:pt x="60" y="49"/>
                  <a:pt x="61" y="49"/>
                </a:cubicBezTo>
                <a:cubicBezTo>
                  <a:pt x="63" y="50"/>
                  <a:pt x="66" y="49"/>
                  <a:pt x="68" y="49"/>
                </a:cubicBezTo>
                <a:cubicBezTo>
                  <a:pt x="79" y="50"/>
                  <a:pt x="91" y="50"/>
                  <a:pt x="102" y="49"/>
                </a:cubicBezTo>
                <a:cubicBezTo>
                  <a:pt x="118" y="48"/>
                  <a:pt x="132" y="47"/>
                  <a:pt x="149" y="49"/>
                </a:cubicBezTo>
                <a:cubicBezTo>
                  <a:pt x="149" y="40"/>
                  <a:pt x="150" y="33"/>
                  <a:pt x="150" y="24"/>
                </a:cubicBezTo>
                <a:cubicBezTo>
                  <a:pt x="150" y="16"/>
                  <a:pt x="149" y="11"/>
                  <a:pt x="150" y="3"/>
                </a:cubicBezTo>
                <a:cubicBezTo>
                  <a:pt x="151" y="3"/>
                  <a:pt x="151" y="2"/>
                  <a:pt x="151" y="1"/>
                </a:cubicBezTo>
                <a:cubicBezTo>
                  <a:pt x="152" y="1"/>
                  <a:pt x="153" y="3"/>
                  <a:pt x="153" y="3"/>
                </a:cubicBezTo>
                <a:cubicBezTo>
                  <a:pt x="153" y="4"/>
                  <a:pt x="152" y="4"/>
                  <a:pt x="152" y="5"/>
                </a:cubicBezTo>
                <a:cubicBezTo>
                  <a:pt x="151" y="12"/>
                  <a:pt x="152" y="18"/>
                  <a:pt x="152" y="24"/>
                </a:cubicBezTo>
                <a:cubicBezTo>
                  <a:pt x="152" y="25"/>
                  <a:pt x="151" y="26"/>
                  <a:pt x="151" y="27"/>
                </a:cubicBezTo>
                <a:cubicBezTo>
                  <a:pt x="151" y="30"/>
                  <a:pt x="152" y="33"/>
                  <a:pt x="152" y="36"/>
                </a:cubicBezTo>
                <a:cubicBezTo>
                  <a:pt x="151" y="41"/>
                  <a:pt x="149" y="47"/>
                  <a:pt x="153" y="49"/>
                </a:cubicBezTo>
                <a:cubicBezTo>
                  <a:pt x="152" y="50"/>
                  <a:pt x="152" y="51"/>
                  <a:pt x="152" y="52"/>
                </a:cubicBezTo>
                <a:cubicBezTo>
                  <a:pt x="147" y="49"/>
                  <a:pt x="140" y="51"/>
                  <a:pt x="135" y="49"/>
                </a:cubicBezTo>
                <a:cubicBezTo>
                  <a:pt x="128" y="49"/>
                  <a:pt x="116" y="50"/>
                  <a:pt x="109" y="50"/>
                </a:cubicBezTo>
                <a:cubicBezTo>
                  <a:pt x="107" y="51"/>
                  <a:pt x="103" y="51"/>
                  <a:pt x="100" y="51"/>
                </a:cubicBezTo>
                <a:cubicBezTo>
                  <a:pt x="91" y="51"/>
                  <a:pt x="81" y="52"/>
                  <a:pt x="72" y="52"/>
                </a:cubicBezTo>
                <a:cubicBezTo>
                  <a:pt x="67" y="52"/>
                  <a:pt x="61" y="52"/>
                  <a:pt x="57" y="50"/>
                </a:cubicBezTo>
                <a:cubicBezTo>
                  <a:pt x="44" y="50"/>
                  <a:pt x="30" y="51"/>
                  <a:pt x="17" y="51"/>
                </a:cubicBezTo>
                <a:cubicBezTo>
                  <a:pt x="13" y="52"/>
                  <a:pt x="7" y="52"/>
                  <a:pt x="3" y="52"/>
                </a:cubicBezTo>
                <a:cubicBezTo>
                  <a:pt x="2" y="50"/>
                  <a:pt x="3" y="48"/>
                  <a:pt x="3" y="46"/>
                </a:cubicBezTo>
                <a:cubicBezTo>
                  <a:pt x="3" y="45"/>
                  <a:pt x="2" y="44"/>
                  <a:pt x="2" y="43"/>
                </a:cubicBezTo>
                <a:cubicBezTo>
                  <a:pt x="1" y="30"/>
                  <a:pt x="3" y="19"/>
                  <a:pt x="4" y="4"/>
                </a:cubicBezTo>
                <a:cubicBezTo>
                  <a:pt x="4" y="3"/>
                  <a:pt x="1" y="4"/>
                  <a:pt x="0" y="3"/>
                </a:cubicBezTo>
                <a:cubicBezTo>
                  <a:pt x="1" y="1"/>
                  <a:pt x="2" y="1"/>
                  <a:pt x="3" y="2"/>
                </a:cubicBezTo>
                <a:cubicBezTo>
                  <a:pt x="8" y="1"/>
                  <a:pt x="14" y="2"/>
                  <a:pt x="19" y="2"/>
                </a:cubicBezTo>
                <a:cubicBezTo>
                  <a:pt x="22" y="2"/>
                  <a:pt x="25" y="1"/>
                  <a:pt x="27" y="1"/>
                </a:cubicBezTo>
                <a:cubicBezTo>
                  <a:pt x="30" y="1"/>
                  <a:pt x="32" y="2"/>
                  <a:pt x="35" y="2"/>
                </a:cubicBezTo>
                <a:cubicBezTo>
                  <a:pt x="38" y="2"/>
                  <a:pt x="41" y="2"/>
                  <a:pt x="44" y="1"/>
                </a:cubicBezTo>
                <a:cubicBezTo>
                  <a:pt x="56" y="1"/>
                  <a:pt x="70" y="2"/>
                  <a:pt x="83" y="2"/>
                </a:cubicBezTo>
                <a:cubicBezTo>
                  <a:pt x="86" y="2"/>
                  <a:pt x="89" y="2"/>
                  <a:pt x="92" y="2"/>
                </a:cubicBezTo>
                <a:cubicBezTo>
                  <a:pt x="101" y="2"/>
                  <a:pt x="113" y="1"/>
                  <a:pt x="123" y="1"/>
                </a:cubicBezTo>
                <a:cubicBezTo>
                  <a:pt x="127" y="1"/>
                  <a:pt x="131" y="1"/>
                  <a:pt x="135" y="1"/>
                </a:cubicBezTo>
                <a:cubicBezTo>
                  <a:pt x="138" y="2"/>
                  <a:pt x="142" y="0"/>
                  <a:pt x="145" y="2"/>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spTree>
    <p:extLst>
      <p:ext uri="{BB962C8B-B14F-4D97-AF65-F5344CB8AC3E}">
        <p14:creationId xmlns:p14="http://schemas.microsoft.com/office/powerpoint/2010/main" val="1054015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par>
                          <p:cTn id="11" fill="hold">
                            <p:stCondLst>
                              <p:cond delay="2000"/>
                            </p:stCondLst>
                            <p:childTnLst>
                              <p:par>
                                <p:cTn id="12" presetID="2" presetClass="entr" presetSubtype="4"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par>
                          <p:cTn id="16" fill="hold">
                            <p:stCondLst>
                              <p:cond delay="2500"/>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par>
                          <p:cTn id="20" fill="hold">
                            <p:stCondLst>
                              <p:cond delay="3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par>
                          <p:cTn id="24" fill="hold">
                            <p:stCondLst>
                              <p:cond delay="3500"/>
                            </p:stCondLst>
                            <p:childTnLst>
                              <p:par>
                                <p:cTn id="25" presetID="49" presetClass="entr" presetSubtype="0" decel="10000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 calcmode="lin" valueType="num">
                                      <p:cBhvr>
                                        <p:cTn id="29" dur="500" fill="hold"/>
                                        <p:tgtEl>
                                          <p:spTgt spid="10"/>
                                        </p:tgtEl>
                                        <p:attrNameLst>
                                          <p:attrName>style.rotation</p:attrName>
                                        </p:attrNameLst>
                                      </p:cBhvr>
                                      <p:tavLst>
                                        <p:tav tm="0">
                                          <p:val>
                                            <p:fltVal val="360"/>
                                          </p:val>
                                        </p:tav>
                                        <p:tav tm="100000">
                                          <p:val>
                                            <p:fltVal val="0"/>
                                          </p:val>
                                        </p:tav>
                                      </p:tavLst>
                                    </p:anim>
                                    <p:animEffect transition="in" filter="fade">
                                      <p:cBhvr>
                                        <p:cTn id="30" dur="500"/>
                                        <p:tgtEl>
                                          <p:spTgt spid="10"/>
                                        </p:tgtEl>
                                      </p:cBhvr>
                                    </p:animEffect>
                                  </p:childTnLst>
                                </p:cTn>
                              </p:par>
                            </p:childTnLst>
                          </p:cTn>
                        </p:par>
                        <p:par>
                          <p:cTn id="31" fill="hold">
                            <p:stCondLst>
                              <p:cond delay="4000"/>
                            </p:stCondLst>
                            <p:childTnLst>
                              <p:par>
                                <p:cTn id="32" presetID="2" presetClass="entr" presetSubtype="2" fill="hold" grpId="0" nodeType="afterEffect">
                                  <p:stCondLst>
                                    <p:cond delay="0"/>
                                  </p:stCondLst>
                                  <p:childTnLst>
                                    <p:set>
                                      <p:cBhvr>
                                        <p:cTn id="33" dur="1" fill="hold">
                                          <p:stCondLst>
                                            <p:cond delay="0"/>
                                          </p:stCondLst>
                                        </p:cTn>
                                        <p:tgtEl>
                                          <p:spTgt spid="43"/>
                                        </p:tgtEl>
                                        <p:attrNameLst>
                                          <p:attrName>style.visibility</p:attrName>
                                        </p:attrNameLst>
                                      </p:cBhvr>
                                      <p:to>
                                        <p:strVal val="visible"/>
                                      </p:to>
                                    </p:set>
                                    <p:anim calcmode="lin" valueType="num">
                                      <p:cBhvr additive="base">
                                        <p:cTn id="34" dur="500" fill="hold"/>
                                        <p:tgtEl>
                                          <p:spTgt spid="43"/>
                                        </p:tgtEl>
                                        <p:attrNameLst>
                                          <p:attrName>ppt_x</p:attrName>
                                        </p:attrNameLst>
                                      </p:cBhvr>
                                      <p:tavLst>
                                        <p:tav tm="0">
                                          <p:val>
                                            <p:strVal val="1+#ppt_w/2"/>
                                          </p:val>
                                        </p:tav>
                                        <p:tav tm="100000">
                                          <p:val>
                                            <p:strVal val="#ppt_x"/>
                                          </p:val>
                                        </p:tav>
                                      </p:tavLst>
                                    </p:anim>
                                    <p:anim calcmode="lin" valueType="num">
                                      <p:cBhvr additive="base">
                                        <p:cTn id="35" dur="500" fill="hold"/>
                                        <p:tgtEl>
                                          <p:spTgt spid="43"/>
                                        </p:tgtEl>
                                        <p:attrNameLst>
                                          <p:attrName>ppt_y</p:attrName>
                                        </p:attrNameLst>
                                      </p:cBhvr>
                                      <p:tavLst>
                                        <p:tav tm="0">
                                          <p:val>
                                            <p:strVal val="#ppt_y"/>
                                          </p:val>
                                        </p:tav>
                                        <p:tav tm="100000">
                                          <p:val>
                                            <p:strVal val="#ppt_y"/>
                                          </p:val>
                                        </p:tav>
                                      </p:tavLst>
                                    </p:anim>
                                  </p:childTnLst>
                                </p:cTn>
                              </p:par>
                            </p:childTnLst>
                          </p:cTn>
                        </p:par>
                        <p:par>
                          <p:cTn id="36" fill="hold">
                            <p:stCondLst>
                              <p:cond delay="4500"/>
                            </p:stCondLst>
                            <p:childTnLst>
                              <p:par>
                                <p:cTn id="37" presetID="22" presetClass="entr" presetSubtype="4"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down)">
                                      <p:cBhvr>
                                        <p:cTn id="39" dur="500"/>
                                        <p:tgtEl>
                                          <p:spTgt spid="5"/>
                                        </p:tgtEl>
                                      </p:cBhvr>
                                    </p:animEffect>
                                  </p:childTnLst>
                                </p:cTn>
                              </p:par>
                            </p:childTnLst>
                          </p:cTn>
                        </p:par>
                        <p:par>
                          <p:cTn id="40" fill="hold">
                            <p:stCondLst>
                              <p:cond delay="5000"/>
                            </p:stCondLst>
                            <p:childTnLst>
                              <p:par>
                                <p:cTn id="41" presetID="22" presetClass="entr" presetSubtype="8" fill="hold"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left)">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3022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8" fill="hold" display="0">
                  <p:stCondLst>
                    <p:cond delay="indefinite"/>
                  </p:stCondLst>
                </p:cTn>
                <p:tgtEl>
                  <p:spTgt spid="2"/>
                </p:tgtEl>
              </p:cMediaNode>
            </p:video>
            <p:seq concurrent="1" nextAc="seek">
              <p:cTn id="49" restart="whenNotActive" fill="hold" evtFilter="cancelBubble" nodeType="interactiveSeq">
                <p:stCondLst>
                  <p:cond evt="onClick" delay="0">
                    <p:tgtEl>
                      <p:spTgt spid="2"/>
                    </p:tgtEl>
                  </p:cond>
                </p:stCondLst>
                <p:endSync evt="end" delay="0">
                  <p:rtn val="all"/>
                </p:endSync>
                <p:childTnLst>
                  <p:par>
                    <p:cTn id="50" fill="hold">
                      <p:stCondLst>
                        <p:cond delay="0"/>
                      </p:stCondLst>
                      <p:childTnLst>
                        <p:par>
                          <p:cTn id="51" fill="hold">
                            <p:stCondLst>
                              <p:cond delay="0"/>
                            </p:stCondLst>
                            <p:childTnLst>
                              <p:par>
                                <p:cTn id="52" presetID="2" presetClass="mediacall" presetSubtype="0" fill="hold" nodeType="clickEffect">
                                  <p:stCondLst>
                                    <p:cond delay="0"/>
                                  </p:stCondLst>
                                  <p:childTnLst>
                                    <p:cmd type="call" cmd="togglePause">
                                      <p:cBhvr>
                                        <p:cTn id="53" dur="1" fill="hold"/>
                                        <p:tgtEl>
                                          <p:spTgt spid="2"/>
                                        </p:tgtEl>
                                      </p:cBhvr>
                                    </p:cmd>
                                  </p:childTnLst>
                                </p:cTn>
                              </p:par>
                            </p:childTnLst>
                          </p:cTn>
                        </p:par>
                      </p:childTnLst>
                    </p:cTn>
                  </p:par>
                </p:childTnLst>
              </p:cTn>
              <p:nextCondLst>
                <p:cond evt="onClick" delay="0">
                  <p:tgtEl>
                    <p:spTgt spid="2"/>
                  </p:tgtEl>
                </p:cond>
              </p:nextCondLst>
            </p:seq>
          </p:childTnLst>
        </p:cTn>
      </p:par>
    </p:tnLst>
    <p:bldLst>
      <p:bldP spid="8" grpId="0" bldLvl="0" animBg="1"/>
      <p:bldP spid="3" grpId="0" bldLvl="0" animBg="1"/>
      <p:bldP spid="43"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7" descr="A picture containing text, nature&#10;&#10;Description automatically generated">
            <a:extLst>
              <a:ext uri="{FF2B5EF4-FFF2-40B4-BE49-F238E27FC236}">
                <a16:creationId xmlns:a16="http://schemas.microsoft.com/office/drawing/2014/main" id="{9A53914C-2B95-490B-8D1B-1A6C069B2851}"/>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b="8467"/>
          <a:stretch/>
        </p:blipFill>
        <p:spPr>
          <a:xfrm>
            <a:off x="409432" y="289097"/>
            <a:ext cx="11368585" cy="6186457"/>
          </a:xfrm>
          <a:prstGeom prst="rect">
            <a:avLst/>
          </a:prstGeom>
        </p:spPr>
      </p:pic>
      <p:pic>
        <p:nvPicPr>
          <p:cNvPr id="6" name="Picture 5" descr="Diagram&#10;&#10;Description automatically generated">
            <a:extLst>
              <a:ext uri="{FF2B5EF4-FFF2-40B4-BE49-F238E27FC236}">
                <a16:creationId xmlns:a16="http://schemas.microsoft.com/office/drawing/2014/main" id="{89E00AC1-3476-4169-86A4-66570586AB8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527" b="89712" l="10000" r="91389">
                        <a14:foregroundMark x1="51944" y1="25103" x2="51944" y2="25103"/>
                        <a14:foregroundMark x1="56389" y1="23045" x2="53611" y2="58025"/>
                        <a14:foregroundMark x1="52500" y1="27160" x2="52500" y2="27160"/>
                        <a14:foregroundMark x1="50556" y1="37449" x2="50556" y2="37449"/>
                        <a14:foregroundMark x1="48333" y1="46914" x2="48333" y2="46914"/>
                        <a14:foregroundMark x1="50000" y1="36214" x2="48333" y2="44033"/>
                        <a14:foregroundMark x1="58889" y1="45679" x2="60000" y2="46914"/>
                        <a14:foregroundMark x1="61667" y1="38683" x2="61667" y2="38683"/>
                        <a14:foregroundMark x1="63611" y1="40741" x2="63611" y2="40741"/>
                        <a14:foregroundMark x1="60278" y1="29218" x2="60278" y2="29218"/>
                        <a14:foregroundMark x1="55278" y1="19753" x2="55278" y2="19753"/>
                        <a14:foregroundMark x1="54167" y1="10288" x2="54167" y2="10288"/>
                        <a14:foregroundMark x1="54722" y1="16872" x2="54722" y2="16872"/>
                        <a14:foregroundMark x1="54722" y1="12757" x2="54722" y2="12757"/>
                        <a14:foregroundMark x1="54167" y1="4527" x2="54167" y2="4527"/>
                        <a14:foregroundMark x1="54444" y1="8642" x2="54444" y2="10700"/>
                        <a14:foregroundMark x1="54444" y1="13580" x2="54444" y2="16049"/>
                        <a14:foregroundMark x1="54444" y1="18107" x2="55556" y2="23045"/>
                        <a14:foregroundMark x1="55556" y1="14403" x2="55556" y2="14403"/>
                        <a14:foregroundMark x1="54444" y1="8642" x2="54444" y2="8642"/>
                        <a14:foregroundMark x1="54167" y1="6173" x2="54167" y2="6173"/>
                        <a14:foregroundMark x1="54167" y1="6173" x2="54167" y2="6173"/>
                        <a14:foregroundMark x1="53611" y1="6173" x2="53611" y2="9465"/>
                        <a14:foregroundMark x1="54444" y1="11523" x2="54444" y2="13580"/>
                        <a14:foregroundMark x1="81111" y1="73251" x2="81111" y2="73251"/>
                        <a14:foregroundMark x1="91389" y1="65844" x2="91389" y2="65844"/>
                        <a14:foregroundMark x1="87778" y1="62551" x2="87778" y2="62551"/>
                        <a14:foregroundMark x1="90556" y1="62551" x2="90556" y2="62551"/>
                        <a14:foregroundMark x1="80833" y1="71605" x2="79167" y2="71605"/>
                        <a14:foregroundMark x1="81389" y1="69959" x2="79167" y2="74486"/>
                        <a14:foregroundMark x1="46944" y1="65021" x2="44444" y2="72840"/>
                        <a14:foregroundMark x1="69444" y1="55144" x2="69444" y2="55144"/>
                        <a14:foregroundMark x1="80278" y1="45679" x2="76389" y2="61728"/>
                        <a14:foregroundMark x1="81111" y1="48148" x2="84722" y2="64609"/>
                        <a14:foregroundMark x1="80000" y1="43210" x2="80000" y2="43210"/>
                        <a14:foregroundMark x1="81944" y1="52675" x2="87500" y2="60494"/>
                        <a14:foregroundMark x1="83611" y1="47325" x2="90556" y2="63374"/>
                        <a14:foregroundMark x1="81111" y1="43210" x2="81111" y2="43210"/>
                        <a14:foregroundMark x1="80278" y1="41975" x2="80278" y2="41975"/>
                        <a14:foregroundMark x1="80278" y1="40741" x2="80278" y2="40741"/>
                        <a14:foregroundMark x1="80278" y1="40741" x2="80278" y2="40741"/>
                        <a14:foregroundMark x1="41667" y1="44033" x2="41667" y2="44033"/>
                        <a14:foregroundMark x1="43611" y1="41564" x2="43611" y2="41564"/>
                        <a14:foregroundMark x1="60833" y1="34979" x2="62500" y2="35391"/>
                        <a14:foregroundMark x1="63889" y1="40329" x2="63889" y2="44444"/>
                        <a14:foregroundMark x1="66389" y1="52675" x2="68333" y2="55144"/>
                        <a14:foregroundMark x1="46389" y1="33745" x2="46389" y2="33745"/>
                        <a14:foregroundMark x1="45000" y1="37860" x2="45000" y2="37860"/>
                      </a14:backgroundRemoval>
                    </a14:imgEffect>
                  </a14:imgLayer>
                </a14:imgProps>
              </a:ext>
              <a:ext uri="{28A0092B-C50C-407E-A947-70E740481C1C}">
                <a14:useLocalDpi xmlns:a14="http://schemas.microsoft.com/office/drawing/2010/main" val="0"/>
              </a:ext>
            </a:extLst>
          </a:blip>
          <a:stretch>
            <a:fillRect/>
          </a:stretch>
        </p:blipFill>
        <p:spPr>
          <a:xfrm>
            <a:off x="7269411" y="3786336"/>
            <a:ext cx="5249504" cy="3543416"/>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文本框 54"/>
          <p:cNvSpPr txBox="1"/>
          <p:nvPr/>
        </p:nvSpPr>
        <p:spPr>
          <a:xfrm flipH="1">
            <a:off x="2380304" y="4094012"/>
            <a:ext cx="8070643" cy="646331"/>
          </a:xfrm>
          <a:prstGeom prst="rect">
            <a:avLst/>
          </a:prstGeom>
          <a:noFill/>
        </p:spPr>
        <p:txBody>
          <a:bodyPr wrap="square" rtlCol="0">
            <a:spAutoFit/>
          </a:bodyPr>
          <a:lstStyle/>
          <a:p>
            <a:pPr algn="dist"/>
            <a:r>
              <a:rPr lang="en-US" altLang="zh-CN" sz="3600" dirty="0" err="1">
                <a:solidFill>
                  <a:srgbClr val="0070C0"/>
                </a:solidFill>
                <a:effectLst>
                  <a:glow rad="228600">
                    <a:schemeClr val="accent5">
                      <a:satMod val="175000"/>
                      <a:alpha val="40000"/>
                    </a:schemeClr>
                  </a:glow>
                  <a:reflection blurRad="6350" stA="60000" endA="900" endPos="60000" dist="60007" dir="5400000" sy="-100000" algn="bl" rotWithShape="0"/>
                </a:effectLst>
                <a:latin typeface="UVN Bach Dang Nang" panose="02070803090706020303" pitchFamily="18" charset="0"/>
                <a:ea typeface="萝莉体 第二版" panose="02000500000000000000" pitchFamily="2" charset="-122"/>
                <a:cs typeface="萝莉体 第二版" panose="02000500000000000000" pitchFamily="2" charset="-122"/>
              </a:rPr>
              <a:t>Hải</a:t>
            </a:r>
            <a:r>
              <a:rPr lang="en-US" altLang="zh-CN" sz="3600" dirty="0">
                <a:solidFill>
                  <a:srgbClr val="0070C0"/>
                </a:solidFill>
                <a:effectLst>
                  <a:glow rad="228600">
                    <a:schemeClr val="accent5">
                      <a:satMod val="175000"/>
                      <a:alpha val="40000"/>
                    </a:schemeClr>
                  </a:glow>
                  <a:reflection blurRad="6350" stA="60000" endA="900" endPos="60000" dist="60007" dir="5400000" sy="-100000" algn="bl" rotWithShape="0"/>
                </a:effectLst>
                <a:latin typeface="UVN Bach Dang Nang" panose="02070803090706020303" pitchFamily="18" charset="0"/>
                <a:ea typeface="萝莉体 第二版" panose="02000500000000000000" pitchFamily="2" charset="-122"/>
                <a:cs typeface="萝莉体 第二版" panose="02000500000000000000" pitchFamily="2" charset="-122"/>
              </a:rPr>
              <a:t> </a:t>
            </a:r>
            <a:r>
              <a:rPr lang="en-US" altLang="zh-CN" sz="3600" dirty="0" err="1">
                <a:solidFill>
                  <a:srgbClr val="0070C0"/>
                </a:solidFill>
                <a:effectLst>
                  <a:glow rad="228600">
                    <a:schemeClr val="accent5">
                      <a:satMod val="175000"/>
                      <a:alpha val="40000"/>
                    </a:schemeClr>
                  </a:glow>
                  <a:reflection blurRad="6350" stA="60000" endA="900" endPos="60000" dist="60007" dir="5400000" sy="-100000" algn="bl" rotWithShape="0"/>
                </a:effectLst>
                <a:latin typeface="UVN Bach Dang Nang" panose="02070803090706020303" pitchFamily="18" charset="0"/>
                <a:ea typeface="萝莉体 第二版" panose="02000500000000000000" pitchFamily="2" charset="-122"/>
                <a:cs typeface="萝莉体 第二版" panose="02000500000000000000" pitchFamily="2" charset="-122"/>
              </a:rPr>
              <a:t>Phòng</a:t>
            </a:r>
            <a:r>
              <a:rPr lang="en-US" altLang="zh-CN" sz="3600" dirty="0">
                <a:solidFill>
                  <a:srgbClr val="0070C0"/>
                </a:solidFill>
                <a:effectLst>
                  <a:glow rad="228600">
                    <a:schemeClr val="accent5">
                      <a:satMod val="175000"/>
                      <a:alpha val="40000"/>
                    </a:schemeClr>
                  </a:glow>
                  <a:reflection blurRad="6350" stA="60000" endA="900" endPos="60000" dist="60007" dir="5400000" sy="-100000" algn="bl" rotWithShape="0"/>
                </a:effectLst>
                <a:latin typeface="UVN Bach Dang Nang" panose="02070803090706020303" pitchFamily="18" charset="0"/>
                <a:ea typeface="萝莉体 第二版" panose="02000500000000000000" pitchFamily="2" charset="-122"/>
                <a:cs typeface="萝莉体 第二版" panose="02000500000000000000" pitchFamily="2" charset="-122"/>
              </a:rPr>
              <a:t> – </a:t>
            </a:r>
            <a:r>
              <a:rPr lang="en-US" altLang="zh-CN" sz="3600" dirty="0" err="1">
                <a:solidFill>
                  <a:srgbClr val="0070C0"/>
                </a:solidFill>
                <a:effectLst>
                  <a:glow rad="228600">
                    <a:schemeClr val="accent5">
                      <a:satMod val="175000"/>
                      <a:alpha val="40000"/>
                    </a:schemeClr>
                  </a:glow>
                  <a:reflection blurRad="6350" stA="60000" endA="900" endPos="60000" dist="60007" dir="5400000" sy="-100000" algn="bl" rotWithShape="0"/>
                </a:effectLst>
                <a:latin typeface="UVN Bach Dang Nang" panose="02070803090706020303" pitchFamily="18" charset="0"/>
                <a:ea typeface="萝莉体 第二版" panose="02000500000000000000" pitchFamily="2" charset="-122"/>
                <a:cs typeface="萝莉体 第二版" panose="02000500000000000000" pitchFamily="2" charset="-122"/>
              </a:rPr>
              <a:t>Thành</a:t>
            </a:r>
            <a:r>
              <a:rPr lang="en-US" altLang="zh-CN" sz="3600" dirty="0">
                <a:solidFill>
                  <a:srgbClr val="0070C0"/>
                </a:solidFill>
                <a:effectLst>
                  <a:glow rad="228600">
                    <a:schemeClr val="accent5">
                      <a:satMod val="175000"/>
                      <a:alpha val="40000"/>
                    </a:schemeClr>
                  </a:glow>
                  <a:reflection blurRad="6350" stA="60000" endA="900" endPos="60000" dist="60007" dir="5400000" sy="-100000" algn="bl" rotWithShape="0"/>
                </a:effectLst>
                <a:latin typeface="UVN Bach Dang Nang" panose="02070803090706020303" pitchFamily="18" charset="0"/>
                <a:ea typeface="萝莉体 第二版" panose="02000500000000000000" pitchFamily="2" charset="-122"/>
                <a:cs typeface="萝莉体 第二版" panose="02000500000000000000" pitchFamily="2" charset="-122"/>
              </a:rPr>
              <a:t> </a:t>
            </a:r>
            <a:r>
              <a:rPr lang="en-US" altLang="zh-CN" sz="3600" dirty="0" err="1">
                <a:solidFill>
                  <a:srgbClr val="0070C0"/>
                </a:solidFill>
                <a:effectLst>
                  <a:glow rad="228600">
                    <a:schemeClr val="accent5">
                      <a:satMod val="175000"/>
                      <a:alpha val="40000"/>
                    </a:schemeClr>
                  </a:glow>
                  <a:reflection blurRad="6350" stA="60000" endA="900" endPos="60000" dist="60007" dir="5400000" sy="-100000" algn="bl" rotWithShape="0"/>
                </a:effectLst>
                <a:latin typeface="UVN Bach Dang Nang" panose="02070803090706020303" pitchFamily="18" charset="0"/>
                <a:ea typeface="萝莉体 第二版" panose="02000500000000000000" pitchFamily="2" charset="-122"/>
                <a:cs typeface="萝莉体 第二版" panose="02000500000000000000" pitchFamily="2" charset="-122"/>
              </a:rPr>
              <a:t>phố</a:t>
            </a:r>
            <a:r>
              <a:rPr lang="en-US" altLang="zh-CN" sz="3600" dirty="0">
                <a:solidFill>
                  <a:srgbClr val="0070C0"/>
                </a:solidFill>
                <a:effectLst>
                  <a:glow rad="228600">
                    <a:schemeClr val="accent5">
                      <a:satMod val="175000"/>
                      <a:alpha val="40000"/>
                    </a:schemeClr>
                  </a:glow>
                  <a:reflection blurRad="6350" stA="60000" endA="900" endPos="60000" dist="60007" dir="5400000" sy="-100000" algn="bl" rotWithShape="0"/>
                </a:effectLst>
                <a:latin typeface="UVN Bach Dang Nang" panose="02070803090706020303" pitchFamily="18" charset="0"/>
                <a:ea typeface="萝莉体 第二版" panose="02000500000000000000" pitchFamily="2" charset="-122"/>
                <a:cs typeface="萝莉体 第二版" panose="02000500000000000000" pitchFamily="2" charset="-122"/>
              </a:rPr>
              <a:t> </a:t>
            </a:r>
            <a:r>
              <a:rPr lang="en-US" altLang="zh-CN" sz="3600" dirty="0" err="1">
                <a:solidFill>
                  <a:srgbClr val="0070C0"/>
                </a:solidFill>
                <a:effectLst>
                  <a:glow rad="228600">
                    <a:schemeClr val="accent5">
                      <a:satMod val="175000"/>
                      <a:alpha val="40000"/>
                    </a:schemeClr>
                  </a:glow>
                  <a:reflection blurRad="6350" stA="60000" endA="900" endPos="60000" dist="60007" dir="5400000" sy="-100000" algn="bl" rotWithShape="0"/>
                </a:effectLst>
                <a:latin typeface="UVN Bach Dang Nang" panose="02070803090706020303" pitchFamily="18" charset="0"/>
                <a:ea typeface="萝莉体 第二版" panose="02000500000000000000" pitchFamily="2" charset="-122"/>
                <a:cs typeface="萝莉体 第二版" panose="02000500000000000000" pitchFamily="2" charset="-122"/>
              </a:rPr>
              <a:t>cảng</a:t>
            </a:r>
            <a:endParaRPr lang="zh-CN" altLang="en-US" sz="3600" dirty="0">
              <a:solidFill>
                <a:srgbClr val="0070C0"/>
              </a:solidFill>
              <a:effectLst>
                <a:glow rad="228600">
                  <a:schemeClr val="accent5">
                    <a:satMod val="175000"/>
                    <a:alpha val="40000"/>
                  </a:schemeClr>
                </a:glow>
                <a:reflection blurRad="6350" stA="60000" endA="900" endPos="60000" dist="60007" dir="5400000" sy="-100000" algn="bl" rotWithShape="0"/>
              </a:effectLst>
              <a:latin typeface="UVN Bach Dang Nang" panose="02070803090706020303" pitchFamily="18" charset="0"/>
              <a:ea typeface="萝莉体 第二版" panose="02000500000000000000" pitchFamily="2" charset="-122"/>
              <a:cs typeface="萝莉体 第二版" panose="02000500000000000000" pitchFamily="2" charset="-122"/>
            </a:endParaRPr>
          </a:p>
        </p:txBody>
      </p:sp>
      <p:sp>
        <p:nvSpPr>
          <p:cNvPr id="43" name="Freeform 34"/>
          <p:cNvSpPr>
            <a:spLocks noEditPoints="1"/>
          </p:cNvSpPr>
          <p:nvPr/>
        </p:nvSpPr>
        <p:spPr bwMode="auto">
          <a:xfrm flipH="1">
            <a:off x="1217259" y="2387940"/>
            <a:ext cx="585223" cy="379444"/>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grpSp>
        <p:nvGrpSpPr>
          <p:cNvPr id="4" name="组合 3"/>
          <p:cNvGrpSpPr/>
          <p:nvPr/>
        </p:nvGrpSpPr>
        <p:grpSpPr>
          <a:xfrm>
            <a:off x="1955165" y="5055235"/>
            <a:ext cx="7778115" cy="572770"/>
            <a:chOff x="2453503" y="5381090"/>
            <a:chExt cx="6965448" cy="503056"/>
          </a:xfrm>
        </p:grpSpPr>
        <p:sp>
          <p:nvSpPr>
            <p:cNvPr id="98"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99" name="任意多边形 98"/>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99"/>
            <p:cNvSpPr/>
            <p:nvPr/>
          </p:nvSpPr>
          <p:spPr>
            <a:xfrm>
              <a:off x="2453503" y="5467647"/>
              <a:ext cx="988875" cy="416499"/>
            </a:xfrm>
            <a:custGeom>
              <a:avLst/>
              <a:gdLst>
                <a:gd name="connsiteX0" fmla="*/ 755361 w 755361"/>
                <a:gd name="connsiteY0" fmla="*/ 383586 h 416878"/>
                <a:gd name="connsiteX1" fmla="*/ 1599 w 755361"/>
                <a:gd name="connsiteY1" fmla="*/ 383586 h 416878"/>
                <a:gd name="connsiteX2" fmla="*/ 557653 w 755361"/>
                <a:gd name="connsiteY2" fmla="*/ 37597 h 416878"/>
                <a:gd name="connsiteX3" fmla="*/ 619437 w 755361"/>
                <a:gd name="connsiteY3" fmla="*/ 25240 h 416878"/>
                <a:gd name="connsiteX0-1" fmla="*/ 754492 w 754492"/>
                <a:gd name="connsiteY0-2" fmla="*/ 358346 h 392510"/>
                <a:gd name="connsiteX1-3" fmla="*/ 730 w 754492"/>
                <a:gd name="connsiteY1-4" fmla="*/ 358346 h 392510"/>
                <a:gd name="connsiteX2-5" fmla="*/ 618568 w 754492"/>
                <a:gd name="connsiteY2-6" fmla="*/ 0 h 392510"/>
                <a:gd name="connsiteX0-7" fmla="*/ 1458409 w 1458409"/>
                <a:gd name="connsiteY0-8" fmla="*/ 358346 h 379568"/>
                <a:gd name="connsiteX1-9" fmla="*/ 312 w 1458409"/>
                <a:gd name="connsiteY1-10" fmla="*/ 333633 h 379568"/>
                <a:gd name="connsiteX2-11" fmla="*/ 1322485 w 1458409"/>
                <a:gd name="connsiteY2-12" fmla="*/ 0 h 379568"/>
                <a:gd name="connsiteX0-13" fmla="*/ 1483885 w 1483885"/>
                <a:gd name="connsiteY0-14" fmla="*/ 457200 h 484234"/>
                <a:gd name="connsiteX1-15" fmla="*/ 25788 w 1483885"/>
                <a:gd name="connsiteY1-16" fmla="*/ 432487 h 484234"/>
                <a:gd name="connsiteX2-17" fmla="*/ 569485 w 1483885"/>
                <a:gd name="connsiteY2-18" fmla="*/ 0 h 484234"/>
                <a:gd name="connsiteX0-19" fmla="*/ 1475175 w 1475175"/>
                <a:gd name="connsiteY0-20" fmla="*/ 469557 h 497359"/>
                <a:gd name="connsiteX1-21" fmla="*/ 17078 w 1475175"/>
                <a:gd name="connsiteY1-22" fmla="*/ 444844 h 497359"/>
                <a:gd name="connsiteX2-23" fmla="*/ 684342 w 1475175"/>
                <a:gd name="connsiteY2-24" fmla="*/ 0 h 497359"/>
                <a:gd name="connsiteX0-25" fmla="*/ 1482176 w 1482176"/>
                <a:gd name="connsiteY0-26" fmla="*/ 469557 h 497359"/>
                <a:gd name="connsiteX1-27" fmla="*/ 24079 w 1482176"/>
                <a:gd name="connsiteY1-28" fmla="*/ 444844 h 497359"/>
                <a:gd name="connsiteX2-29" fmla="*/ 691343 w 1482176"/>
                <a:gd name="connsiteY2-30" fmla="*/ 0 h 497359"/>
                <a:gd name="connsiteX0-31" fmla="*/ 1496003 w 1496003"/>
                <a:gd name="connsiteY0-32" fmla="*/ 383060 h 405670"/>
                <a:gd name="connsiteX1-33" fmla="*/ 37906 w 1496003"/>
                <a:gd name="connsiteY1-34" fmla="*/ 358347 h 405670"/>
                <a:gd name="connsiteX2-35" fmla="*/ 581603 w 1496003"/>
                <a:gd name="connsiteY2-36" fmla="*/ 0 h 405670"/>
                <a:gd name="connsiteX0-37" fmla="*/ 1498863 w 1498863"/>
                <a:gd name="connsiteY0-38" fmla="*/ 383060 h 405670"/>
                <a:gd name="connsiteX1-39" fmla="*/ 40766 w 1498863"/>
                <a:gd name="connsiteY1-40" fmla="*/ 358347 h 405670"/>
                <a:gd name="connsiteX2-41" fmla="*/ 584463 w 1498863"/>
                <a:gd name="connsiteY2-42" fmla="*/ 0 h 405670"/>
                <a:gd name="connsiteX0-43" fmla="*/ 1473706 w 1473706"/>
                <a:gd name="connsiteY0-44" fmla="*/ 383060 h 440354"/>
                <a:gd name="connsiteX1-45" fmla="*/ 15609 w 1473706"/>
                <a:gd name="connsiteY1-46" fmla="*/ 358347 h 440354"/>
                <a:gd name="connsiteX2-47" fmla="*/ 559306 w 1473706"/>
                <a:gd name="connsiteY2-48" fmla="*/ 0 h 440354"/>
                <a:gd name="connsiteX0-49" fmla="*/ 1682620 w 1682620"/>
                <a:gd name="connsiteY0-50" fmla="*/ 383060 h 405670"/>
                <a:gd name="connsiteX1-51" fmla="*/ 51528 w 1682620"/>
                <a:gd name="connsiteY1-52" fmla="*/ 358347 h 405670"/>
                <a:gd name="connsiteX2-53" fmla="*/ 595225 w 1682620"/>
                <a:gd name="connsiteY2-54" fmla="*/ 0 h 405670"/>
                <a:gd name="connsiteX0-55" fmla="*/ 1653020 w 1653020"/>
                <a:gd name="connsiteY0-56" fmla="*/ 320540 h 339742"/>
                <a:gd name="connsiteX1-57" fmla="*/ 21928 w 1653020"/>
                <a:gd name="connsiteY1-58" fmla="*/ 295827 h 339742"/>
                <a:gd name="connsiteX2-59" fmla="*/ 825980 w 1653020"/>
                <a:gd name="connsiteY2-60" fmla="*/ 0 h 339742"/>
                <a:gd name="connsiteX0-61" fmla="*/ 1717144 w 1717144"/>
                <a:gd name="connsiteY0-62" fmla="*/ 381397 h 403200"/>
                <a:gd name="connsiteX1-63" fmla="*/ 86052 w 1717144"/>
                <a:gd name="connsiteY1-64" fmla="*/ 356684 h 403200"/>
                <a:gd name="connsiteX2-65" fmla="*/ 296123 w 1717144"/>
                <a:gd name="connsiteY2-66" fmla="*/ 12588 h 403200"/>
                <a:gd name="connsiteX3-67" fmla="*/ 890104 w 1717144"/>
                <a:gd name="connsiteY3-68" fmla="*/ 60857 h 403200"/>
                <a:gd name="connsiteX0-69" fmla="*/ 1717144 w 1717144"/>
                <a:gd name="connsiteY0-70" fmla="*/ 376649 h 398452"/>
                <a:gd name="connsiteX1-71" fmla="*/ 86052 w 1717144"/>
                <a:gd name="connsiteY1-72" fmla="*/ 351936 h 398452"/>
                <a:gd name="connsiteX2-73" fmla="*/ 296123 w 1717144"/>
                <a:gd name="connsiteY2-74" fmla="*/ 7840 h 398452"/>
                <a:gd name="connsiteX3-75" fmla="*/ 651445 w 1717144"/>
                <a:gd name="connsiteY3-76" fmla="*/ 143636 h 398452"/>
                <a:gd name="connsiteX0-77" fmla="*/ 1717144 w 1717144"/>
                <a:gd name="connsiteY0-78" fmla="*/ 384043 h 405846"/>
                <a:gd name="connsiteX1-79" fmla="*/ 86052 w 1717144"/>
                <a:gd name="connsiteY1-80" fmla="*/ 359330 h 405846"/>
                <a:gd name="connsiteX2-81" fmla="*/ 296123 w 1717144"/>
                <a:gd name="connsiteY2-82" fmla="*/ 15234 h 405846"/>
                <a:gd name="connsiteX3-83" fmla="*/ 1237241 w 1717144"/>
                <a:gd name="connsiteY3-84" fmla="*/ 38495 h 405846"/>
                <a:gd name="connsiteX0-85" fmla="*/ 1717144 w 1717144"/>
                <a:gd name="connsiteY0-86" fmla="*/ 377444 h 399247"/>
                <a:gd name="connsiteX1-87" fmla="*/ 86052 w 1717144"/>
                <a:gd name="connsiteY1-88" fmla="*/ 352731 h 399247"/>
                <a:gd name="connsiteX2-89" fmla="*/ 296123 w 1717144"/>
                <a:gd name="connsiteY2-90" fmla="*/ 8635 h 399247"/>
                <a:gd name="connsiteX3-91" fmla="*/ 1237241 w 1717144"/>
                <a:gd name="connsiteY3-92" fmla="*/ 31896 h 399247"/>
                <a:gd name="connsiteX0-93" fmla="*/ 1717144 w 1717144"/>
                <a:gd name="connsiteY0-94" fmla="*/ 416694 h 438497"/>
                <a:gd name="connsiteX1-95" fmla="*/ 86052 w 1717144"/>
                <a:gd name="connsiteY1-96" fmla="*/ 391981 h 438497"/>
                <a:gd name="connsiteX2-97" fmla="*/ 296123 w 1717144"/>
                <a:gd name="connsiteY2-98" fmla="*/ 47885 h 438497"/>
                <a:gd name="connsiteX3-99" fmla="*/ 1237241 w 1717144"/>
                <a:gd name="connsiteY3-100" fmla="*/ 71146 h 438497"/>
                <a:gd name="connsiteX0-101" fmla="*/ 1717144 w 1717144"/>
                <a:gd name="connsiteY0-102" fmla="*/ 385519 h 407322"/>
                <a:gd name="connsiteX1-103" fmla="*/ 86052 w 1717144"/>
                <a:gd name="connsiteY1-104" fmla="*/ 360806 h 407322"/>
                <a:gd name="connsiteX2-105" fmla="*/ 296123 w 1717144"/>
                <a:gd name="connsiteY2-106" fmla="*/ 16710 h 407322"/>
                <a:gd name="connsiteX3-107" fmla="*/ 751724 w 1717144"/>
                <a:gd name="connsiteY3-108" fmla="*/ 141722 h 407322"/>
                <a:gd name="connsiteX0-109" fmla="*/ 1717144 w 1717144"/>
                <a:gd name="connsiteY0-110" fmla="*/ 385132 h 406935"/>
                <a:gd name="connsiteX1-111" fmla="*/ 86052 w 1717144"/>
                <a:gd name="connsiteY1-112" fmla="*/ 360419 h 406935"/>
                <a:gd name="connsiteX2-113" fmla="*/ 296123 w 1717144"/>
                <a:gd name="connsiteY2-114" fmla="*/ 16323 h 406935"/>
                <a:gd name="connsiteX3-115" fmla="*/ 751724 w 1717144"/>
                <a:gd name="connsiteY3-116" fmla="*/ 141335 h 406935"/>
                <a:gd name="connsiteX0-117" fmla="*/ 1717144 w 1717144"/>
                <a:gd name="connsiteY0-118" fmla="*/ 402465 h 424268"/>
                <a:gd name="connsiteX1-119" fmla="*/ 86052 w 1717144"/>
                <a:gd name="connsiteY1-120" fmla="*/ 377752 h 424268"/>
                <a:gd name="connsiteX2-121" fmla="*/ 296123 w 1717144"/>
                <a:gd name="connsiteY2-122" fmla="*/ 33656 h 424268"/>
                <a:gd name="connsiteX3-123" fmla="*/ 751724 w 1717144"/>
                <a:gd name="connsiteY3-124" fmla="*/ 158668 h 424268"/>
                <a:gd name="connsiteX0-125" fmla="*/ 1703068 w 1703068"/>
                <a:gd name="connsiteY0-126" fmla="*/ 402465 h 433569"/>
                <a:gd name="connsiteX1-127" fmla="*/ 71976 w 1703068"/>
                <a:gd name="connsiteY1-128" fmla="*/ 377752 h 433569"/>
                <a:gd name="connsiteX2-129" fmla="*/ 282047 w 1703068"/>
                <a:gd name="connsiteY2-130" fmla="*/ 33656 h 433569"/>
                <a:gd name="connsiteX3-131" fmla="*/ 737648 w 1703068"/>
                <a:gd name="connsiteY3-132" fmla="*/ 158668 h 433569"/>
                <a:gd name="connsiteX0-133" fmla="*/ 1703068 w 1703068"/>
                <a:gd name="connsiteY0-134" fmla="*/ 402465 h 433569"/>
                <a:gd name="connsiteX1-135" fmla="*/ 71976 w 1703068"/>
                <a:gd name="connsiteY1-136" fmla="*/ 377752 h 433569"/>
                <a:gd name="connsiteX2-137" fmla="*/ 282047 w 1703068"/>
                <a:gd name="connsiteY2-138" fmla="*/ 33656 h 433569"/>
                <a:gd name="connsiteX3-139" fmla="*/ 737648 w 1703068"/>
                <a:gd name="connsiteY3-140" fmla="*/ 158668 h 433569"/>
                <a:gd name="connsiteX0-141" fmla="*/ 1736283 w 1736283"/>
                <a:gd name="connsiteY0-142" fmla="*/ 399831 h 421458"/>
                <a:gd name="connsiteX1-143" fmla="*/ 105191 w 1736283"/>
                <a:gd name="connsiteY1-144" fmla="*/ 375118 h 421458"/>
                <a:gd name="connsiteX2-145" fmla="*/ 243539 w 1736283"/>
                <a:gd name="connsiteY2-146" fmla="*/ 34201 h 421458"/>
                <a:gd name="connsiteX3-147" fmla="*/ 770863 w 1736283"/>
                <a:gd name="connsiteY3-148" fmla="*/ 156034 h 421458"/>
              </a:gdLst>
              <a:ahLst/>
              <a:cxnLst>
                <a:cxn ang="0">
                  <a:pos x="connsiteX0-141" y="connsiteY0-142"/>
                </a:cxn>
                <a:cxn ang="0">
                  <a:pos x="connsiteX1-143" y="connsiteY1-144"/>
                </a:cxn>
                <a:cxn ang="0">
                  <a:pos x="connsiteX2-145" y="connsiteY2-146"/>
                </a:cxn>
                <a:cxn ang="0">
                  <a:pos x="connsiteX3-147" y="connsiteY3-148"/>
                </a:cxn>
              </a:cxnLst>
              <a:rect l="l" t="t" r="r" b="b"/>
              <a:pathLst>
                <a:path w="1736283" h="421458">
                  <a:moveTo>
                    <a:pt x="1736283" y="399831"/>
                  </a:moveTo>
                  <a:cubicBezTo>
                    <a:pt x="1375877" y="428663"/>
                    <a:pt x="353982" y="436056"/>
                    <a:pt x="105191" y="375118"/>
                  </a:cubicBezTo>
                  <a:cubicBezTo>
                    <a:pt x="-143600" y="314180"/>
                    <a:pt x="109530" y="83505"/>
                    <a:pt x="243539" y="34201"/>
                  </a:cubicBezTo>
                  <a:cubicBezTo>
                    <a:pt x="438239" y="-56438"/>
                    <a:pt x="1137030" y="50085"/>
                    <a:pt x="770863" y="156034"/>
                  </a:cubicBezTo>
                </a:path>
              </a:pathLst>
            </a:custGeom>
            <a:noFill/>
            <a:ln w="25400" cap="rnd">
              <a:solidFill>
                <a:srgbClr val="C30F0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任意多边形 4"/>
          <p:cNvSpPr/>
          <p:nvPr/>
        </p:nvSpPr>
        <p:spPr>
          <a:xfrm>
            <a:off x="2045516" y="2636816"/>
            <a:ext cx="466974" cy="800526"/>
          </a:xfrm>
          <a:custGeom>
            <a:avLst/>
            <a:gdLst>
              <a:gd name="connsiteX0" fmla="*/ 0 w 786063"/>
              <a:gd name="connsiteY0" fmla="*/ 0 h 1347536"/>
              <a:gd name="connsiteX1" fmla="*/ 513347 w 786063"/>
              <a:gd name="connsiteY1" fmla="*/ 401052 h 1347536"/>
              <a:gd name="connsiteX2" fmla="*/ 336884 w 786063"/>
              <a:gd name="connsiteY2" fmla="*/ 1155031 h 1347536"/>
              <a:gd name="connsiteX3" fmla="*/ 786063 w 786063"/>
              <a:gd name="connsiteY3" fmla="*/ 1347536 h 1347536"/>
            </a:gdLst>
            <a:ahLst/>
            <a:cxnLst>
              <a:cxn ang="0">
                <a:pos x="connsiteX0" y="connsiteY0"/>
              </a:cxn>
              <a:cxn ang="0">
                <a:pos x="connsiteX1" y="connsiteY1"/>
              </a:cxn>
              <a:cxn ang="0">
                <a:pos x="connsiteX2" y="connsiteY2"/>
              </a:cxn>
              <a:cxn ang="0">
                <a:pos x="connsiteX3" y="connsiteY3"/>
              </a:cxn>
            </a:cxnLst>
            <a:rect l="l" t="t" r="r" b="b"/>
            <a:pathLst>
              <a:path w="786063" h="1347536">
                <a:moveTo>
                  <a:pt x="0" y="0"/>
                </a:moveTo>
                <a:cubicBezTo>
                  <a:pt x="228600" y="104273"/>
                  <a:pt x="457200" y="208547"/>
                  <a:pt x="513347" y="401052"/>
                </a:cubicBezTo>
                <a:cubicBezTo>
                  <a:pt x="569494" y="593557"/>
                  <a:pt x="291431" y="997284"/>
                  <a:pt x="336884" y="1155031"/>
                </a:cubicBezTo>
                <a:cubicBezTo>
                  <a:pt x="382337" y="1312778"/>
                  <a:pt x="584200" y="1330157"/>
                  <a:pt x="786063" y="1347536"/>
                </a:cubicBezTo>
              </a:path>
            </a:pathLst>
          </a:custGeom>
          <a:noFill/>
          <a:ln w="25400" cap="rnd">
            <a:solidFill>
              <a:srgbClr val="1E5AA4"/>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组合 36"/>
          <p:cNvGrpSpPr/>
          <p:nvPr/>
        </p:nvGrpSpPr>
        <p:grpSpPr>
          <a:xfrm>
            <a:off x="4341432" y="44511"/>
            <a:ext cx="3658804" cy="3917098"/>
            <a:chOff x="4427538" y="954088"/>
            <a:chExt cx="3333750" cy="3729038"/>
          </a:xfrm>
        </p:grpSpPr>
        <p:sp>
          <p:nvSpPr>
            <p:cNvPr id="46"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7"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1"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0"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71"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2"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56"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C30F0F"/>
            </a:solidFill>
            <a:ln>
              <a:noFill/>
            </a:ln>
          </p:spPr>
          <p:txBody>
            <a:bodyPr vert="horz" wrap="square" lIns="91440" tIns="45720" rIns="91440" bIns="45720" numCol="1" anchor="t" anchorCtr="0" compatLnSpc="1"/>
            <a:lstStyle/>
            <a:p>
              <a:endParaRPr lang="zh-CN" altLang="en-US"/>
            </a:p>
          </p:txBody>
        </p:sp>
        <p:sp>
          <p:nvSpPr>
            <p:cNvPr id="60"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1E5AA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39" name="Freeform 6"/>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2"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3"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4"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8"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59"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3"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4"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5"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6"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67"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72"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95" name="文本框 94"/>
          <p:cNvSpPr txBox="1"/>
          <p:nvPr/>
        </p:nvSpPr>
        <p:spPr>
          <a:xfrm flipH="1">
            <a:off x="5061847" y="765994"/>
            <a:ext cx="2264799" cy="1198880"/>
          </a:xfrm>
          <a:prstGeom prst="rect">
            <a:avLst/>
          </a:prstGeom>
          <a:noFill/>
        </p:spPr>
        <p:txBody>
          <a:bodyPr wrap="square" rtlCol="0">
            <a:spAutoFit/>
          </a:bodyPr>
          <a:lstStyle/>
          <a:p>
            <a:pPr algn="ctr"/>
            <a:r>
              <a:rPr lang="en-US" altLang="zh-CN" sz="7200" b="1" spc="300" dirty="0">
                <a:solidFill>
                  <a:schemeClr val="bg1"/>
                </a:solidFill>
                <a:latin typeface="微软雅黑" panose="020B0503020204020204" charset="-122"/>
                <a:ea typeface="微软雅黑" panose="020B0503020204020204" charset="-122"/>
              </a:rPr>
              <a:t>02</a:t>
            </a:r>
          </a:p>
        </p:txBody>
      </p:sp>
      <p:pic>
        <p:nvPicPr>
          <p:cNvPr id="10" name="图片 9"/>
          <p:cNvPicPr>
            <a:picLocks noChangeAspect="1"/>
          </p:cNvPicPr>
          <p:nvPr/>
        </p:nvPicPr>
        <p:blipFill>
          <a:blip r:embed="rId6" cstate="print"/>
          <a:stretch>
            <a:fillRect/>
          </a:stretch>
        </p:blipFill>
        <p:spPr>
          <a:xfrm>
            <a:off x="10323189" y="532844"/>
            <a:ext cx="1183107" cy="1213530"/>
          </a:xfrm>
          <a:prstGeom prst="rect">
            <a:avLst/>
          </a:prstGeom>
        </p:spPr>
      </p:pic>
      <p:pic>
        <p:nvPicPr>
          <p:cNvPr id="11" name="图片 10"/>
          <p:cNvPicPr>
            <a:picLocks noChangeAspect="1"/>
          </p:cNvPicPr>
          <p:nvPr/>
        </p:nvPicPr>
        <p:blipFill>
          <a:blip r:embed="rId7" cstate="print"/>
          <a:stretch>
            <a:fillRect/>
          </a:stretch>
        </p:blipFill>
        <p:spPr>
          <a:xfrm>
            <a:off x="9555424" y="854098"/>
            <a:ext cx="1417375" cy="948393"/>
          </a:xfrm>
          <a:prstGeom prst="rect">
            <a:avLst/>
          </a:prstGeom>
        </p:spPr>
      </p:pic>
      <p:pic>
        <p:nvPicPr>
          <p:cNvPr id="12" name="图片 11"/>
          <p:cNvPicPr>
            <a:picLocks noChangeAspect="1"/>
          </p:cNvPicPr>
          <p:nvPr/>
        </p:nvPicPr>
        <p:blipFill>
          <a:blip r:embed="rId8" cstate="print"/>
          <a:stretch>
            <a:fillRect/>
          </a:stretch>
        </p:blipFill>
        <p:spPr>
          <a:xfrm>
            <a:off x="1118835" y="963041"/>
            <a:ext cx="1174422" cy="783333"/>
          </a:xfrm>
          <a:prstGeom prst="rect">
            <a:avLst/>
          </a:prstGeom>
        </p:spPr>
      </p:pic>
      <p:pic>
        <p:nvPicPr>
          <p:cNvPr id="13" name="Picture 12" descr="A picture containing chart&#10;&#10;Description automatically generated">
            <a:extLst>
              <a:ext uri="{FF2B5EF4-FFF2-40B4-BE49-F238E27FC236}">
                <a16:creationId xmlns:a16="http://schemas.microsoft.com/office/drawing/2014/main" id="{12BC5F28-A1E1-4714-91FB-70375421FFD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4000" r="93167">
                        <a14:foregroundMark x1="64333" y1="13833" x2="64333" y2="13833"/>
                        <a14:foregroundMark x1="65333" y1="37000" x2="65333" y2="37000"/>
                        <a14:foregroundMark x1="64167" y1="37333" x2="63667" y2="62833"/>
                        <a14:foregroundMark x1="72000" y1="30833" x2="72000" y2="30833"/>
                        <a14:foregroundMark x1="9000" y1="63000" x2="9000" y2="63000"/>
                        <a14:foregroundMark x1="4083" y1="63000" x2="4083" y2="63000"/>
                        <a14:foregroundMark x1="38083" y1="70000" x2="68583" y2="71833"/>
                        <a14:foregroundMark x1="90917" y1="67833" x2="90917" y2="67833"/>
                        <a14:foregroundMark x1="93167" y1="77667" x2="93167" y2="77667"/>
                        <a14:foregroundMark x1="61000" y1="41500" x2="61500" y2="47333"/>
                        <a14:foregroundMark x1="67750" y1="39000" x2="67250" y2="49333"/>
                        <a14:foregroundMark x1="67250" y1="49333" x2="65417" y2="41333"/>
                        <a14:foregroundMark x1="65417" y1="41333" x2="64750" y2="42833"/>
                        <a14:foregroundMark x1="59917" y1="35167" x2="59583" y2="61000"/>
                        <a14:foregroundMark x1="58917" y1="35833" x2="59333" y2="62833"/>
                        <a14:foregroundMark x1="59333" y1="62833" x2="59500" y2="62833"/>
                      </a14:backgroundRemoval>
                    </a14:imgEffect>
                  </a14:imgLayer>
                </a14:imgProps>
              </a:ext>
              <a:ext uri="{28A0092B-C50C-407E-A947-70E740481C1C}">
                <a14:useLocalDpi xmlns:a14="http://schemas.microsoft.com/office/drawing/2010/main" val="0"/>
              </a:ext>
            </a:extLst>
          </a:blip>
          <a:stretch>
            <a:fillRect/>
          </a:stretch>
        </p:blipFill>
        <p:spPr>
          <a:xfrm>
            <a:off x="-20045" y="4684232"/>
            <a:ext cx="5224263" cy="261213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par>
                          <p:cTn id="11" fill="hold">
                            <p:stCondLst>
                              <p:cond delay="2000"/>
                            </p:stCondLst>
                            <p:childTnLst>
                              <p:par>
                                <p:cTn id="12" presetID="22" presetClass="entr" presetSubtype="4" fill="hold" nodeType="after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wipe(down)">
                                      <p:cBhvr>
                                        <p:cTn id="14" dur="750"/>
                                        <p:tgtEl>
                                          <p:spTgt spid="37"/>
                                        </p:tgtEl>
                                      </p:cBhvr>
                                    </p:animEffect>
                                  </p:childTnLst>
                                </p:cTn>
                              </p:par>
                            </p:childTnLst>
                          </p:cTn>
                        </p:par>
                        <p:par>
                          <p:cTn id="15" fill="hold">
                            <p:stCondLst>
                              <p:cond delay="2750"/>
                            </p:stCondLst>
                            <p:childTnLst>
                              <p:par>
                                <p:cTn id="16" presetID="10" presetClass="entr" presetSubtype="0" fill="hold" grpId="0" nodeType="afterEffect">
                                  <p:stCondLst>
                                    <p:cond delay="0"/>
                                  </p:stCondLst>
                                  <p:childTnLst>
                                    <p:set>
                                      <p:cBhvr>
                                        <p:cTn id="17" dur="1" fill="hold">
                                          <p:stCondLst>
                                            <p:cond delay="0"/>
                                          </p:stCondLst>
                                        </p:cTn>
                                        <p:tgtEl>
                                          <p:spTgt spid="95"/>
                                        </p:tgtEl>
                                        <p:attrNameLst>
                                          <p:attrName>style.visibility</p:attrName>
                                        </p:attrNameLst>
                                      </p:cBhvr>
                                      <p:to>
                                        <p:strVal val="visible"/>
                                      </p:to>
                                    </p:set>
                                    <p:animEffect transition="in" filter="fade">
                                      <p:cBhvr>
                                        <p:cTn id="18" dur="500"/>
                                        <p:tgtEl>
                                          <p:spTgt spid="95"/>
                                        </p:tgtEl>
                                      </p:cBhvr>
                                    </p:animEffect>
                                  </p:childTnLst>
                                </p:cTn>
                              </p:par>
                            </p:childTnLst>
                          </p:cTn>
                        </p:par>
                        <p:par>
                          <p:cTn id="19" fill="hold">
                            <p:stCondLst>
                              <p:cond delay="3250"/>
                            </p:stCondLst>
                            <p:childTnLst>
                              <p:par>
                                <p:cTn id="20" presetID="53" presetClass="entr" presetSubtype="16" fill="hold" grpId="0" nodeType="afterEffect">
                                  <p:stCondLst>
                                    <p:cond delay="0"/>
                                  </p:stCondLst>
                                  <p:iterate type="lt">
                                    <p:tmPct val="10000"/>
                                  </p:iterate>
                                  <p:childTnLst>
                                    <p:set>
                                      <p:cBhvr>
                                        <p:cTn id="21" dur="1" fill="hold">
                                          <p:stCondLst>
                                            <p:cond delay="0"/>
                                          </p:stCondLst>
                                        </p:cTn>
                                        <p:tgtEl>
                                          <p:spTgt spid="55"/>
                                        </p:tgtEl>
                                        <p:attrNameLst>
                                          <p:attrName>style.visibility</p:attrName>
                                        </p:attrNameLst>
                                      </p:cBhvr>
                                      <p:to>
                                        <p:strVal val="visible"/>
                                      </p:to>
                                    </p:set>
                                    <p:anim calcmode="lin" valueType="num">
                                      <p:cBhvr>
                                        <p:cTn id="22" dur="500" fill="hold"/>
                                        <p:tgtEl>
                                          <p:spTgt spid="55"/>
                                        </p:tgtEl>
                                        <p:attrNameLst>
                                          <p:attrName>ppt_w</p:attrName>
                                        </p:attrNameLst>
                                      </p:cBhvr>
                                      <p:tavLst>
                                        <p:tav tm="0">
                                          <p:val>
                                            <p:fltVal val="0"/>
                                          </p:val>
                                        </p:tav>
                                        <p:tav tm="100000">
                                          <p:val>
                                            <p:strVal val="#ppt_w"/>
                                          </p:val>
                                        </p:tav>
                                      </p:tavLst>
                                    </p:anim>
                                    <p:anim calcmode="lin" valueType="num">
                                      <p:cBhvr>
                                        <p:cTn id="23" dur="500" fill="hold"/>
                                        <p:tgtEl>
                                          <p:spTgt spid="55"/>
                                        </p:tgtEl>
                                        <p:attrNameLst>
                                          <p:attrName>ppt_h</p:attrName>
                                        </p:attrNameLst>
                                      </p:cBhvr>
                                      <p:tavLst>
                                        <p:tav tm="0">
                                          <p:val>
                                            <p:fltVal val="0"/>
                                          </p:val>
                                        </p:tav>
                                        <p:tav tm="100000">
                                          <p:val>
                                            <p:strVal val="#ppt_h"/>
                                          </p:val>
                                        </p:tav>
                                      </p:tavLst>
                                    </p:anim>
                                    <p:animEffect transition="in" filter="fade">
                                      <p:cBhvr>
                                        <p:cTn id="24" dur="500"/>
                                        <p:tgtEl>
                                          <p:spTgt spid="55"/>
                                        </p:tgtEl>
                                      </p:cBhvr>
                                    </p:animEffect>
                                  </p:childTnLst>
                                </p:cTn>
                              </p:par>
                            </p:childTnLst>
                          </p:cTn>
                        </p:par>
                        <p:par>
                          <p:cTn id="25" fill="hold">
                            <p:stCondLst>
                              <p:cond delay="4750"/>
                            </p:stCondLst>
                            <p:childTnLst>
                              <p:par>
                                <p:cTn id="26" presetID="22" presetClass="entr" presetSubtype="8"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par>
                          <p:cTn id="29" fill="hold">
                            <p:stCondLst>
                              <p:cond delay="5250"/>
                            </p:stCondLst>
                            <p:childTnLst>
                              <p:par>
                                <p:cTn id="30" presetID="22" presetClass="entr" presetSubtype="8"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par>
                          <p:cTn id="33" fill="hold">
                            <p:stCondLst>
                              <p:cond delay="5750"/>
                            </p:stCondLst>
                            <p:childTnLst>
                              <p:par>
                                <p:cTn id="34" presetID="49" presetClass="entr" presetSubtype="0" decel="100000"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 calcmode="lin" valueType="num">
                                      <p:cBhvr>
                                        <p:cTn id="38" dur="500" fill="hold"/>
                                        <p:tgtEl>
                                          <p:spTgt spid="10"/>
                                        </p:tgtEl>
                                        <p:attrNameLst>
                                          <p:attrName>style.rotation</p:attrName>
                                        </p:attrNameLst>
                                      </p:cBhvr>
                                      <p:tavLst>
                                        <p:tav tm="0">
                                          <p:val>
                                            <p:fltVal val="360"/>
                                          </p:val>
                                        </p:tav>
                                        <p:tav tm="100000">
                                          <p:val>
                                            <p:fltVal val="0"/>
                                          </p:val>
                                        </p:tav>
                                      </p:tavLst>
                                    </p:anim>
                                    <p:animEffect transition="in" filter="fade">
                                      <p:cBhvr>
                                        <p:cTn id="39" dur="500"/>
                                        <p:tgtEl>
                                          <p:spTgt spid="10"/>
                                        </p:tgtEl>
                                      </p:cBhvr>
                                    </p:animEffect>
                                  </p:childTnLst>
                                </p:cTn>
                              </p:par>
                            </p:childTnLst>
                          </p:cTn>
                        </p:par>
                        <p:par>
                          <p:cTn id="40" fill="hold">
                            <p:stCondLst>
                              <p:cond delay="6250"/>
                            </p:stCondLst>
                            <p:childTnLst>
                              <p:par>
                                <p:cTn id="41" presetID="2" presetClass="entr" presetSubtype="2" fill="hold" grpId="0" nodeType="afterEffect">
                                  <p:stCondLst>
                                    <p:cond delay="0"/>
                                  </p:stCondLst>
                                  <p:childTnLst>
                                    <p:set>
                                      <p:cBhvr>
                                        <p:cTn id="42" dur="1" fill="hold">
                                          <p:stCondLst>
                                            <p:cond delay="0"/>
                                          </p:stCondLst>
                                        </p:cTn>
                                        <p:tgtEl>
                                          <p:spTgt spid="43"/>
                                        </p:tgtEl>
                                        <p:attrNameLst>
                                          <p:attrName>style.visibility</p:attrName>
                                        </p:attrNameLst>
                                      </p:cBhvr>
                                      <p:to>
                                        <p:strVal val="visible"/>
                                      </p:to>
                                    </p:set>
                                    <p:anim calcmode="lin" valueType="num">
                                      <p:cBhvr additive="base">
                                        <p:cTn id="43" dur="500" fill="hold"/>
                                        <p:tgtEl>
                                          <p:spTgt spid="43"/>
                                        </p:tgtEl>
                                        <p:attrNameLst>
                                          <p:attrName>ppt_x</p:attrName>
                                        </p:attrNameLst>
                                      </p:cBhvr>
                                      <p:tavLst>
                                        <p:tav tm="0">
                                          <p:val>
                                            <p:strVal val="1+#ppt_w/2"/>
                                          </p:val>
                                        </p:tav>
                                        <p:tav tm="100000">
                                          <p:val>
                                            <p:strVal val="#ppt_x"/>
                                          </p:val>
                                        </p:tav>
                                      </p:tavLst>
                                    </p:anim>
                                    <p:anim calcmode="lin" valueType="num">
                                      <p:cBhvr additive="base">
                                        <p:cTn id="44" dur="500" fill="hold"/>
                                        <p:tgtEl>
                                          <p:spTgt spid="43"/>
                                        </p:tgtEl>
                                        <p:attrNameLst>
                                          <p:attrName>ppt_y</p:attrName>
                                        </p:attrNameLst>
                                      </p:cBhvr>
                                      <p:tavLst>
                                        <p:tav tm="0">
                                          <p:val>
                                            <p:strVal val="#ppt_y"/>
                                          </p:val>
                                        </p:tav>
                                        <p:tav tm="100000">
                                          <p:val>
                                            <p:strVal val="#ppt_y"/>
                                          </p:val>
                                        </p:tav>
                                      </p:tavLst>
                                    </p:anim>
                                  </p:childTnLst>
                                </p:cTn>
                              </p:par>
                            </p:childTnLst>
                          </p:cTn>
                        </p:par>
                        <p:par>
                          <p:cTn id="45" fill="hold">
                            <p:stCondLst>
                              <p:cond delay="6750"/>
                            </p:stCondLst>
                            <p:childTnLst>
                              <p:par>
                                <p:cTn id="46" presetID="22" presetClass="entr" presetSubtype="4" fill="hold" grpId="0" nodeType="after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down)">
                                      <p:cBhvr>
                                        <p:cTn id="48" dur="500"/>
                                        <p:tgtEl>
                                          <p:spTgt spid="5"/>
                                        </p:tgtEl>
                                      </p:cBhvr>
                                    </p:animEffect>
                                  </p:childTnLst>
                                </p:cTn>
                              </p:par>
                            </p:childTnLst>
                          </p:cTn>
                        </p:par>
                        <p:par>
                          <p:cTn id="49" fill="hold">
                            <p:stCondLst>
                              <p:cond delay="7250"/>
                            </p:stCondLst>
                            <p:childTnLst>
                              <p:par>
                                <p:cTn id="50" presetID="22" presetClass="entr" presetSubtype="8" fill="hold" nodeType="after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left)">
                                      <p:cBhvr>
                                        <p:cTn id="5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55" grpId="0"/>
      <p:bldP spid="43" grpId="0" bldLvl="0" animBg="1"/>
      <p:bldP spid="5" grpId="0" bldLvl="0" animBg="1"/>
      <p:bldP spid="9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text, nature&#10;&#10;Description automatically generated">
            <a:extLst>
              <a:ext uri="{FF2B5EF4-FFF2-40B4-BE49-F238E27FC236}">
                <a16:creationId xmlns:a16="http://schemas.microsoft.com/office/drawing/2014/main" id="{96097E93-B48E-4550-A25F-FD37EC3E1147}"/>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b="8467"/>
          <a:stretch/>
        </p:blipFill>
        <p:spPr>
          <a:xfrm>
            <a:off x="409432" y="289097"/>
            <a:ext cx="11368585" cy="6186457"/>
          </a:xfrm>
          <a:prstGeom prst="rect">
            <a:avLst/>
          </a:prstGeom>
        </p:spPr>
      </p:pic>
      <p:pic>
        <p:nvPicPr>
          <p:cNvPr id="10" name="图片 9"/>
          <p:cNvPicPr>
            <a:picLocks noChangeAspect="1"/>
          </p:cNvPicPr>
          <p:nvPr/>
        </p:nvPicPr>
        <p:blipFill>
          <a:blip r:embed="rId4" cstate="print">
            <a:clrChange>
              <a:clrFrom>
                <a:srgbClr val="FFFFFF">
                  <a:alpha val="100000"/>
                </a:srgbClr>
              </a:clrFrom>
              <a:clrTo>
                <a:srgbClr val="FFFFFF">
                  <a:alpha val="100000"/>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44346" y="2751364"/>
            <a:ext cx="3943350" cy="3943350"/>
          </a:xfrm>
          <a:prstGeom prst="rect">
            <a:avLst/>
          </a:prstGeom>
        </p:spPr>
      </p:pic>
      <p:sp>
        <p:nvSpPr>
          <p:cNvPr id="2" name="对话气泡: 椭圆形 1"/>
          <p:cNvSpPr/>
          <p:nvPr/>
        </p:nvSpPr>
        <p:spPr>
          <a:xfrm>
            <a:off x="472440" y="327532"/>
            <a:ext cx="4825365" cy="2296795"/>
          </a:xfrm>
          <a:prstGeom prst="wedgeEllipseCallout">
            <a:avLst/>
          </a:prstGeom>
          <a:solidFill>
            <a:srgbClr val="0070C0"/>
          </a:solidFill>
          <a:ln>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927329" y="612663"/>
            <a:ext cx="4203700" cy="1530484"/>
          </a:xfrm>
          <a:prstGeom prst="rect">
            <a:avLst/>
          </a:prstGeom>
          <a:noFill/>
        </p:spPr>
        <p:txBody>
          <a:bodyPr wrap="square" rtlCol="0">
            <a:spAutoFit/>
          </a:bodyPr>
          <a:lstStyle/>
          <a:p>
            <a:pPr algn="ctr" fontAlgn="auto">
              <a:lnSpc>
                <a:spcPts val="5980"/>
              </a:lnSpc>
            </a:pPr>
            <a:r>
              <a:rPr lang="en-US" altLang="zh-CN" sz="3200" b="1" dirty="0" err="1">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Xác</a:t>
            </a:r>
            <a:r>
              <a:rPr lang="en-US" altLang="zh-CN" sz="3200" b="1" dirty="0">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 </a:t>
            </a:r>
            <a:r>
              <a:rPr lang="en-US" altLang="zh-CN" sz="3200" b="1" dirty="0" err="1">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định</a:t>
            </a:r>
            <a:r>
              <a:rPr lang="en-US" altLang="zh-CN" sz="3200" b="1" dirty="0">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 TP </a:t>
            </a:r>
            <a:r>
              <a:rPr lang="en-US" altLang="zh-CN" sz="3200" b="1" dirty="0" err="1">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Hải</a:t>
            </a:r>
            <a:r>
              <a:rPr lang="en-US" altLang="zh-CN" sz="3200" b="1" dirty="0">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 </a:t>
            </a:r>
            <a:r>
              <a:rPr lang="en-US" altLang="zh-CN" sz="3200" b="1" dirty="0" err="1">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Phòng</a:t>
            </a:r>
            <a:r>
              <a:rPr lang="en-US" altLang="zh-CN" sz="3200" b="1" dirty="0">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 </a:t>
            </a:r>
            <a:r>
              <a:rPr lang="en-US" altLang="zh-CN" sz="3200" b="1" dirty="0" err="1">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trên</a:t>
            </a:r>
            <a:r>
              <a:rPr lang="en-US" altLang="zh-CN" sz="3200" b="1" dirty="0">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 </a:t>
            </a:r>
            <a:r>
              <a:rPr lang="en-US" altLang="zh-CN" sz="3200" b="1" dirty="0" err="1">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bản</a:t>
            </a:r>
            <a:r>
              <a:rPr lang="en-US" altLang="zh-CN" sz="3200" b="1" dirty="0">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 </a:t>
            </a:r>
            <a:r>
              <a:rPr lang="en-US" altLang="zh-CN" sz="3200" b="1" dirty="0" err="1">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rPr>
              <a:t>đồ</a:t>
            </a:r>
            <a:endParaRPr lang="zh-CN" altLang="en-US" sz="3200" b="1" dirty="0">
              <a:solidFill>
                <a:schemeClr val="bg1"/>
              </a:solidFill>
              <a:effectLst>
                <a:glow rad="139700">
                  <a:schemeClr val="accent2">
                    <a:satMod val="175000"/>
                    <a:alpha val="40000"/>
                  </a:schemeClr>
                </a:glow>
              </a:effectLst>
              <a:latin typeface="UVN Bach Dang Nang" panose="02070803090706020303" pitchFamily="18" charset="0"/>
              <a:ea typeface="微软雅黑" panose="020B0503020204020204" charset="-122"/>
              <a:cs typeface="微软雅黑" panose="020B0503020204020204" charset="-122"/>
              <a:sym typeface="+mn-ea"/>
            </a:endParaRPr>
          </a:p>
        </p:txBody>
      </p:sp>
      <p:sp>
        <p:nvSpPr>
          <p:cNvPr id="6" name="矩形 5"/>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Picture 2" descr="untitled">
            <a:extLst>
              <a:ext uri="{FF2B5EF4-FFF2-40B4-BE49-F238E27FC236}">
                <a16:creationId xmlns:a16="http://schemas.microsoft.com/office/drawing/2014/main" id="{801427F5-D77D-46EB-B867-31BEFDCCF37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479959" y="450376"/>
            <a:ext cx="6106990" cy="5341961"/>
          </a:xfrm>
          <a:prstGeom prst="rect">
            <a:avLst/>
          </a:prstGeom>
          <a:noFill/>
          <a:ln w="38100">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
        <p:nvSpPr>
          <p:cNvPr id="15" name="Text Box 4">
            <a:extLst>
              <a:ext uri="{FF2B5EF4-FFF2-40B4-BE49-F238E27FC236}">
                <a16:creationId xmlns:a16="http://schemas.microsoft.com/office/drawing/2014/main" id="{1A7C858A-B8A2-499D-B066-8684F8CCB71D}"/>
              </a:ext>
            </a:extLst>
          </p:cNvPr>
          <p:cNvSpPr txBox="1">
            <a:spLocks noChangeArrowheads="1"/>
          </p:cNvSpPr>
          <p:nvPr/>
        </p:nvSpPr>
        <p:spPr bwMode="auto">
          <a:xfrm>
            <a:off x="9129133" y="738027"/>
            <a:ext cx="12382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50000"/>
              </a:spcBef>
            </a:pPr>
            <a:r>
              <a:rPr lang="en-US" altLang="en-US" sz="1200" b="1" dirty="0" err="1">
                <a:solidFill>
                  <a:srgbClr val="FF0000"/>
                </a:solidFill>
                <a:latin typeface="Times New Roman" panose="02020603050405020304" pitchFamily="18" charset="0"/>
              </a:rPr>
              <a:t>Hải</a:t>
            </a:r>
            <a:r>
              <a:rPr lang="en-US" altLang="en-US" sz="1200" b="1" dirty="0">
                <a:solidFill>
                  <a:srgbClr val="FF0000"/>
                </a:solidFill>
                <a:latin typeface="Times New Roman" panose="02020603050405020304" pitchFamily="18" charset="0"/>
              </a:rPr>
              <a:t> </a:t>
            </a:r>
            <a:r>
              <a:rPr lang="en-US" altLang="en-US" sz="1200" b="1" dirty="0" err="1">
                <a:solidFill>
                  <a:srgbClr val="FF0000"/>
                </a:solidFill>
                <a:latin typeface="Times New Roman" panose="02020603050405020304" pitchFamily="18" charset="0"/>
              </a:rPr>
              <a:t>Phòng</a:t>
            </a:r>
            <a:endParaRPr lang="en-US" altLang="en-US" sz="1200" b="1" dirty="0">
              <a:solidFill>
                <a:srgbClr val="FF0000"/>
              </a:solidFill>
              <a:latin typeface="Times New Roman" panose="02020603050405020304" pitchFamily="18" charset="0"/>
            </a:endParaRPr>
          </a:p>
        </p:txBody>
      </p:sp>
      <p:sp>
        <p:nvSpPr>
          <p:cNvPr id="16" name="AutoShape 5">
            <a:extLst>
              <a:ext uri="{FF2B5EF4-FFF2-40B4-BE49-F238E27FC236}">
                <a16:creationId xmlns:a16="http://schemas.microsoft.com/office/drawing/2014/main" id="{1B914291-05B4-4872-9C94-26B69EB21934}"/>
              </a:ext>
            </a:extLst>
          </p:cNvPr>
          <p:cNvSpPr>
            <a:spLocks noChangeArrowheads="1"/>
          </p:cNvSpPr>
          <p:nvPr/>
        </p:nvSpPr>
        <p:spPr bwMode="auto">
          <a:xfrm rot="20226567">
            <a:off x="8795758" y="1199857"/>
            <a:ext cx="666750" cy="152400"/>
          </a:xfrm>
          <a:prstGeom prst="leftArrow">
            <a:avLst>
              <a:gd name="adj1" fmla="val 50000"/>
              <a:gd name="adj2" fmla="val 87500"/>
            </a:avLst>
          </a:prstGeom>
          <a:solidFill>
            <a:srgbClr val="FFFF00"/>
          </a:solidFill>
          <a:ln w="9525">
            <a:solidFill>
              <a:schemeClr val="tx1"/>
            </a:solidFill>
            <a:miter lim="800000"/>
          </a:ln>
          <a:effectLst>
            <a:prstShdw prst="shdw17" dist="17961" dir="2700000">
              <a:schemeClr val="tx1">
                <a:gamma/>
                <a:shade val="60000"/>
                <a:invGamma/>
              </a:schemeClr>
            </a:prstShdw>
          </a:effectLst>
        </p:spPr>
        <p:txBody>
          <a:bodyPr wrap="none" anchor="ctr"/>
          <a:lstStyle/>
          <a:p>
            <a:pPr>
              <a:defRPr/>
            </a:pPr>
            <a:endParaRPr lang="en-US"/>
          </a:p>
        </p:txBody>
      </p:sp>
      <p:sp>
        <p:nvSpPr>
          <p:cNvPr id="18" name="Freeform 56">
            <a:extLst>
              <a:ext uri="{FF2B5EF4-FFF2-40B4-BE49-F238E27FC236}">
                <a16:creationId xmlns:a16="http://schemas.microsoft.com/office/drawing/2014/main" id="{81D7BA7E-9F29-4BD9-A1D8-666238817F44}"/>
              </a:ext>
            </a:extLst>
          </p:cNvPr>
          <p:cNvSpPr/>
          <p:nvPr/>
        </p:nvSpPr>
        <p:spPr bwMode="auto">
          <a:xfrm>
            <a:off x="5131029" y="-635"/>
            <a:ext cx="6770685" cy="6568311"/>
          </a:xfrm>
          <a:custGeom>
            <a:avLst/>
            <a:gdLst>
              <a:gd name="T0" fmla="*/ 145 w 153"/>
              <a:gd name="T1" fmla="*/ 2 h 52"/>
              <a:gd name="T2" fmla="*/ 143 w 153"/>
              <a:gd name="T3" fmla="*/ 4 h 52"/>
              <a:gd name="T4" fmla="*/ 121 w 153"/>
              <a:gd name="T5" fmla="*/ 3 h 52"/>
              <a:gd name="T6" fmla="*/ 84 w 153"/>
              <a:gd name="T7" fmla="*/ 4 h 52"/>
              <a:gd name="T8" fmla="*/ 29 w 153"/>
              <a:gd name="T9" fmla="*/ 3 h 52"/>
              <a:gd name="T10" fmla="*/ 23 w 153"/>
              <a:gd name="T11" fmla="*/ 4 h 52"/>
              <a:gd name="T12" fmla="*/ 7 w 153"/>
              <a:gd name="T13" fmla="*/ 4 h 52"/>
              <a:gd name="T14" fmla="*/ 4 w 153"/>
              <a:gd name="T15" fmla="*/ 33 h 52"/>
              <a:gd name="T16" fmla="*/ 5 w 153"/>
              <a:gd name="T17" fmla="*/ 45 h 52"/>
              <a:gd name="T18" fmla="*/ 17 w 153"/>
              <a:gd name="T19" fmla="*/ 49 h 52"/>
              <a:gd name="T20" fmla="*/ 27 w 153"/>
              <a:gd name="T21" fmla="*/ 49 h 52"/>
              <a:gd name="T22" fmla="*/ 38 w 153"/>
              <a:gd name="T23" fmla="*/ 48 h 52"/>
              <a:gd name="T24" fmla="*/ 41 w 153"/>
              <a:gd name="T25" fmla="*/ 49 h 52"/>
              <a:gd name="T26" fmla="*/ 57 w 153"/>
              <a:gd name="T27" fmla="*/ 48 h 52"/>
              <a:gd name="T28" fmla="*/ 61 w 153"/>
              <a:gd name="T29" fmla="*/ 49 h 52"/>
              <a:gd name="T30" fmla="*/ 68 w 153"/>
              <a:gd name="T31" fmla="*/ 49 h 52"/>
              <a:gd name="T32" fmla="*/ 102 w 153"/>
              <a:gd name="T33" fmla="*/ 49 h 52"/>
              <a:gd name="T34" fmla="*/ 149 w 153"/>
              <a:gd name="T35" fmla="*/ 49 h 52"/>
              <a:gd name="T36" fmla="*/ 150 w 153"/>
              <a:gd name="T37" fmla="*/ 24 h 52"/>
              <a:gd name="T38" fmla="*/ 150 w 153"/>
              <a:gd name="T39" fmla="*/ 3 h 52"/>
              <a:gd name="T40" fmla="*/ 151 w 153"/>
              <a:gd name="T41" fmla="*/ 1 h 52"/>
              <a:gd name="T42" fmla="*/ 153 w 153"/>
              <a:gd name="T43" fmla="*/ 3 h 52"/>
              <a:gd name="T44" fmla="*/ 152 w 153"/>
              <a:gd name="T45" fmla="*/ 5 h 52"/>
              <a:gd name="T46" fmla="*/ 152 w 153"/>
              <a:gd name="T47" fmla="*/ 24 h 52"/>
              <a:gd name="T48" fmla="*/ 151 w 153"/>
              <a:gd name="T49" fmla="*/ 27 h 52"/>
              <a:gd name="T50" fmla="*/ 152 w 153"/>
              <a:gd name="T51" fmla="*/ 36 h 52"/>
              <a:gd name="T52" fmla="*/ 153 w 153"/>
              <a:gd name="T53" fmla="*/ 49 h 52"/>
              <a:gd name="T54" fmla="*/ 152 w 153"/>
              <a:gd name="T55" fmla="*/ 52 h 52"/>
              <a:gd name="T56" fmla="*/ 135 w 153"/>
              <a:gd name="T57" fmla="*/ 49 h 52"/>
              <a:gd name="T58" fmla="*/ 109 w 153"/>
              <a:gd name="T59" fmla="*/ 50 h 52"/>
              <a:gd name="T60" fmla="*/ 100 w 153"/>
              <a:gd name="T61" fmla="*/ 51 h 52"/>
              <a:gd name="T62" fmla="*/ 72 w 153"/>
              <a:gd name="T63" fmla="*/ 52 h 52"/>
              <a:gd name="T64" fmla="*/ 57 w 153"/>
              <a:gd name="T65" fmla="*/ 50 h 52"/>
              <a:gd name="T66" fmla="*/ 17 w 153"/>
              <a:gd name="T67" fmla="*/ 51 h 52"/>
              <a:gd name="T68" fmla="*/ 3 w 153"/>
              <a:gd name="T69" fmla="*/ 52 h 52"/>
              <a:gd name="T70" fmla="*/ 3 w 153"/>
              <a:gd name="T71" fmla="*/ 46 h 52"/>
              <a:gd name="T72" fmla="*/ 2 w 153"/>
              <a:gd name="T73" fmla="*/ 43 h 52"/>
              <a:gd name="T74" fmla="*/ 4 w 153"/>
              <a:gd name="T75" fmla="*/ 4 h 52"/>
              <a:gd name="T76" fmla="*/ 0 w 153"/>
              <a:gd name="T77" fmla="*/ 3 h 52"/>
              <a:gd name="T78" fmla="*/ 3 w 153"/>
              <a:gd name="T79" fmla="*/ 2 h 52"/>
              <a:gd name="T80" fmla="*/ 19 w 153"/>
              <a:gd name="T81" fmla="*/ 2 h 52"/>
              <a:gd name="T82" fmla="*/ 27 w 153"/>
              <a:gd name="T83" fmla="*/ 1 h 52"/>
              <a:gd name="T84" fmla="*/ 35 w 153"/>
              <a:gd name="T85" fmla="*/ 2 h 52"/>
              <a:gd name="T86" fmla="*/ 44 w 153"/>
              <a:gd name="T87" fmla="*/ 1 h 52"/>
              <a:gd name="T88" fmla="*/ 83 w 153"/>
              <a:gd name="T89" fmla="*/ 2 h 52"/>
              <a:gd name="T90" fmla="*/ 92 w 153"/>
              <a:gd name="T91" fmla="*/ 2 h 52"/>
              <a:gd name="T92" fmla="*/ 123 w 153"/>
              <a:gd name="T93" fmla="*/ 1 h 52"/>
              <a:gd name="T94" fmla="*/ 135 w 153"/>
              <a:gd name="T95" fmla="*/ 1 h 52"/>
              <a:gd name="T96" fmla="*/ 145 w 153"/>
              <a:gd name="T97"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3" h="52">
                <a:moveTo>
                  <a:pt x="145" y="2"/>
                </a:moveTo>
                <a:cubicBezTo>
                  <a:pt x="145" y="4"/>
                  <a:pt x="142" y="3"/>
                  <a:pt x="143" y="4"/>
                </a:cubicBezTo>
                <a:cubicBezTo>
                  <a:pt x="135" y="4"/>
                  <a:pt x="129" y="2"/>
                  <a:pt x="121" y="3"/>
                </a:cubicBezTo>
                <a:cubicBezTo>
                  <a:pt x="110" y="3"/>
                  <a:pt x="98" y="4"/>
                  <a:pt x="84" y="4"/>
                </a:cubicBezTo>
                <a:cubicBezTo>
                  <a:pt x="66" y="4"/>
                  <a:pt x="47" y="3"/>
                  <a:pt x="29" y="3"/>
                </a:cubicBezTo>
                <a:cubicBezTo>
                  <a:pt x="27" y="3"/>
                  <a:pt x="25" y="4"/>
                  <a:pt x="23" y="4"/>
                </a:cubicBezTo>
                <a:cubicBezTo>
                  <a:pt x="18" y="4"/>
                  <a:pt x="12" y="3"/>
                  <a:pt x="7" y="4"/>
                </a:cubicBezTo>
                <a:cubicBezTo>
                  <a:pt x="4" y="13"/>
                  <a:pt x="4" y="23"/>
                  <a:pt x="4" y="33"/>
                </a:cubicBezTo>
                <a:cubicBezTo>
                  <a:pt x="4" y="37"/>
                  <a:pt x="4" y="41"/>
                  <a:pt x="5" y="45"/>
                </a:cubicBezTo>
                <a:cubicBezTo>
                  <a:pt x="3" y="51"/>
                  <a:pt x="12" y="49"/>
                  <a:pt x="17" y="49"/>
                </a:cubicBezTo>
                <a:cubicBezTo>
                  <a:pt x="20" y="49"/>
                  <a:pt x="24" y="49"/>
                  <a:pt x="27" y="49"/>
                </a:cubicBezTo>
                <a:cubicBezTo>
                  <a:pt x="31" y="49"/>
                  <a:pt x="33" y="48"/>
                  <a:pt x="38" y="48"/>
                </a:cubicBezTo>
                <a:cubicBezTo>
                  <a:pt x="39" y="48"/>
                  <a:pt x="40" y="49"/>
                  <a:pt x="41" y="49"/>
                </a:cubicBezTo>
                <a:cubicBezTo>
                  <a:pt x="47" y="49"/>
                  <a:pt x="51" y="48"/>
                  <a:pt x="57" y="48"/>
                </a:cubicBezTo>
                <a:cubicBezTo>
                  <a:pt x="59" y="48"/>
                  <a:pt x="60" y="49"/>
                  <a:pt x="61" y="49"/>
                </a:cubicBezTo>
                <a:cubicBezTo>
                  <a:pt x="63" y="50"/>
                  <a:pt x="66" y="49"/>
                  <a:pt x="68" y="49"/>
                </a:cubicBezTo>
                <a:cubicBezTo>
                  <a:pt x="79" y="50"/>
                  <a:pt x="91" y="50"/>
                  <a:pt x="102" y="49"/>
                </a:cubicBezTo>
                <a:cubicBezTo>
                  <a:pt x="118" y="48"/>
                  <a:pt x="132" y="47"/>
                  <a:pt x="149" y="49"/>
                </a:cubicBezTo>
                <a:cubicBezTo>
                  <a:pt x="149" y="40"/>
                  <a:pt x="150" y="33"/>
                  <a:pt x="150" y="24"/>
                </a:cubicBezTo>
                <a:cubicBezTo>
                  <a:pt x="150" y="16"/>
                  <a:pt x="149" y="11"/>
                  <a:pt x="150" y="3"/>
                </a:cubicBezTo>
                <a:cubicBezTo>
                  <a:pt x="151" y="3"/>
                  <a:pt x="151" y="2"/>
                  <a:pt x="151" y="1"/>
                </a:cubicBezTo>
                <a:cubicBezTo>
                  <a:pt x="152" y="1"/>
                  <a:pt x="153" y="3"/>
                  <a:pt x="153" y="3"/>
                </a:cubicBezTo>
                <a:cubicBezTo>
                  <a:pt x="153" y="4"/>
                  <a:pt x="152" y="4"/>
                  <a:pt x="152" y="5"/>
                </a:cubicBezTo>
                <a:cubicBezTo>
                  <a:pt x="151" y="12"/>
                  <a:pt x="152" y="18"/>
                  <a:pt x="152" y="24"/>
                </a:cubicBezTo>
                <a:cubicBezTo>
                  <a:pt x="152" y="25"/>
                  <a:pt x="151" y="26"/>
                  <a:pt x="151" y="27"/>
                </a:cubicBezTo>
                <a:cubicBezTo>
                  <a:pt x="151" y="30"/>
                  <a:pt x="152" y="33"/>
                  <a:pt x="152" y="36"/>
                </a:cubicBezTo>
                <a:cubicBezTo>
                  <a:pt x="151" y="41"/>
                  <a:pt x="149" y="47"/>
                  <a:pt x="153" y="49"/>
                </a:cubicBezTo>
                <a:cubicBezTo>
                  <a:pt x="152" y="50"/>
                  <a:pt x="152" y="51"/>
                  <a:pt x="152" y="52"/>
                </a:cubicBezTo>
                <a:cubicBezTo>
                  <a:pt x="147" y="49"/>
                  <a:pt x="140" y="51"/>
                  <a:pt x="135" y="49"/>
                </a:cubicBezTo>
                <a:cubicBezTo>
                  <a:pt x="128" y="49"/>
                  <a:pt x="116" y="50"/>
                  <a:pt x="109" y="50"/>
                </a:cubicBezTo>
                <a:cubicBezTo>
                  <a:pt x="107" y="51"/>
                  <a:pt x="103" y="51"/>
                  <a:pt x="100" y="51"/>
                </a:cubicBezTo>
                <a:cubicBezTo>
                  <a:pt x="91" y="51"/>
                  <a:pt x="81" y="52"/>
                  <a:pt x="72" y="52"/>
                </a:cubicBezTo>
                <a:cubicBezTo>
                  <a:pt x="67" y="52"/>
                  <a:pt x="61" y="52"/>
                  <a:pt x="57" y="50"/>
                </a:cubicBezTo>
                <a:cubicBezTo>
                  <a:pt x="44" y="50"/>
                  <a:pt x="30" y="51"/>
                  <a:pt x="17" y="51"/>
                </a:cubicBezTo>
                <a:cubicBezTo>
                  <a:pt x="13" y="52"/>
                  <a:pt x="7" y="52"/>
                  <a:pt x="3" y="52"/>
                </a:cubicBezTo>
                <a:cubicBezTo>
                  <a:pt x="2" y="50"/>
                  <a:pt x="3" y="48"/>
                  <a:pt x="3" y="46"/>
                </a:cubicBezTo>
                <a:cubicBezTo>
                  <a:pt x="3" y="45"/>
                  <a:pt x="2" y="44"/>
                  <a:pt x="2" y="43"/>
                </a:cubicBezTo>
                <a:cubicBezTo>
                  <a:pt x="1" y="30"/>
                  <a:pt x="3" y="19"/>
                  <a:pt x="4" y="4"/>
                </a:cubicBezTo>
                <a:cubicBezTo>
                  <a:pt x="4" y="3"/>
                  <a:pt x="1" y="4"/>
                  <a:pt x="0" y="3"/>
                </a:cubicBezTo>
                <a:cubicBezTo>
                  <a:pt x="1" y="1"/>
                  <a:pt x="2" y="1"/>
                  <a:pt x="3" y="2"/>
                </a:cubicBezTo>
                <a:cubicBezTo>
                  <a:pt x="8" y="1"/>
                  <a:pt x="14" y="2"/>
                  <a:pt x="19" y="2"/>
                </a:cubicBezTo>
                <a:cubicBezTo>
                  <a:pt x="22" y="2"/>
                  <a:pt x="25" y="1"/>
                  <a:pt x="27" y="1"/>
                </a:cubicBezTo>
                <a:cubicBezTo>
                  <a:pt x="30" y="1"/>
                  <a:pt x="32" y="2"/>
                  <a:pt x="35" y="2"/>
                </a:cubicBezTo>
                <a:cubicBezTo>
                  <a:pt x="38" y="2"/>
                  <a:pt x="41" y="2"/>
                  <a:pt x="44" y="1"/>
                </a:cubicBezTo>
                <a:cubicBezTo>
                  <a:pt x="56" y="1"/>
                  <a:pt x="70" y="2"/>
                  <a:pt x="83" y="2"/>
                </a:cubicBezTo>
                <a:cubicBezTo>
                  <a:pt x="86" y="2"/>
                  <a:pt x="89" y="2"/>
                  <a:pt x="92" y="2"/>
                </a:cubicBezTo>
                <a:cubicBezTo>
                  <a:pt x="101" y="2"/>
                  <a:pt x="113" y="1"/>
                  <a:pt x="123" y="1"/>
                </a:cubicBezTo>
                <a:cubicBezTo>
                  <a:pt x="127" y="1"/>
                  <a:pt x="131" y="1"/>
                  <a:pt x="135" y="1"/>
                </a:cubicBezTo>
                <a:cubicBezTo>
                  <a:pt x="138" y="2"/>
                  <a:pt x="142" y="0"/>
                  <a:pt x="145" y="2"/>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sp>
        <p:nvSpPr>
          <p:cNvPr id="17" name="Text Box 1">
            <a:extLst>
              <a:ext uri="{FF2B5EF4-FFF2-40B4-BE49-F238E27FC236}">
                <a16:creationId xmlns:a16="http://schemas.microsoft.com/office/drawing/2014/main" id="{94DCFE2A-FB80-496C-B642-871BE97E98AC}"/>
              </a:ext>
            </a:extLst>
          </p:cNvPr>
          <p:cNvSpPr txBox="1">
            <a:spLocks noChangeArrowheads="1"/>
          </p:cNvSpPr>
          <p:nvPr/>
        </p:nvSpPr>
        <p:spPr bwMode="auto">
          <a:xfrm>
            <a:off x="5893606" y="5850174"/>
            <a:ext cx="5486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threePt" dir="t"/>
            </a:scene3d>
            <a:sp3d extrusionH="57150">
              <a:bevelT w="57150" h="38100" prst="artDeco"/>
            </a:sp3d>
          </a:bodyPr>
          <a:lstStyle/>
          <a:p>
            <a:pPr algn="ctr" eaLnBrk="0" hangingPunct="0"/>
            <a:r>
              <a:rPr lang="en-US" altLang="zh-CN" sz="3200" b="1" dirty="0">
                <a:solidFill>
                  <a:srgbClr val="FF0000"/>
                </a:solidFill>
                <a:latin typeface="UVN Ba Le" panose="04030605060802020503" pitchFamily="82" charset="0"/>
              </a:rPr>
              <a:t>LƯỢC ĐỒ VIỆT NAM</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1" presetClass="entr" presetSubtype="0" fill="hold" grpId="0" nodeType="clickEffect">
                                  <p:stCondLst>
                                    <p:cond delay="0"/>
                                  </p:stCondLst>
                                  <p:iterate type="lt">
                                    <p:tmPct val="10000"/>
                                  </p:iterate>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3"/>
                                        </p:tgtEl>
                                        <p:attrNameLst>
                                          <p:attrName>ppt_y</p:attrName>
                                        </p:attrNameLst>
                                      </p:cBhvr>
                                      <p:tavLst>
                                        <p:tav tm="0">
                                          <p:val>
                                            <p:strVal val="#ppt_y"/>
                                          </p:val>
                                        </p:tav>
                                        <p:tav tm="100000">
                                          <p:val>
                                            <p:strVal val="#ppt_y"/>
                                          </p:val>
                                        </p:tav>
                                      </p:tavLst>
                                    </p:anim>
                                    <p:anim calcmode="lin" valueType="num">
                                      <p:cBhvr>
                                        <p:cTn id="22"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63" presetClass="path" presetSubtype="0" accel="50000" decel="50000" fill="hold" nodeType="clickEffect">
                                  <p:stCondLst>
                                    <p:cond delay="0"/>
                                  </p:stCondLst>
                                  <p:childTnLst>
                                    <p:animMotion origin="layout" path="M 3.95833E-6 -4.44444E-6 L 0.25 -4.44444E-6 " pathEditMode="relative" rAng="0" ptsTypes="AA">
                                      <p:cBhvr>
                                        <p:cTn id="28" dur="2000" fill="hold"/>
                                        <p:tgtEl>
                                          <p:spTgt spid="10"/>
                                        </p:tgtEl>
                                        <p:attrNameLst>
                                          <p:attrName>ppt_x</p:attrName>
                                          <p:attrName>ppt_y</p:attrName>
                                        </p:attrNameLst>
                                      </p:cBhvr>
                                      <p:rCtr x="12500" y="0"/>
                                    </p:animMotion>
                                  </p:childTnLst>
                                </p:cTn>
                              </p:par>
                            </p:childTnLst>
                          </p:cTn>
                        </p:par>
                        <p:par>
                          <p:cTn id="29" fill="hold">
                            <p:stCondLst>
                              <p:cond delay="2000"/>
                            </p:stCondLst>
                            <p:childTnLst>
                              <p:par>
                                <p:cTn id="30" presetID="21" presetClass="entr" presetSubtype="1"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heel(1)">
                                      <p:cBhvr>
                                        <p:cTn id="32" dur="2000"/>
                                        <p:tgtEl>
                                          <p:spTgt spid="7"/>
                                        </p:tgtEl>
                                      </p:cBhvr>
                                    </p:animEffect>
                                  </p:childTnLst>
                                </p:cTn>
                              </p:par>
                            </p:childTnLst>
                          </p:cTn>
                        </p:par>
                        <p:par>
                          <p:cTn id="33" fill="hold">
                            <p:stCondLst>
                              <p:cond delay="4000"/>
                            </p:stCondLst>
                            <p:childTnLst>
                              <p:par>
                                <p:cTn id="34" presetID="21" presetClass="entr" presetSubtype="1"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heel(1)">
                                      <p:cBhvr>
                                        <p:cTn id="36" dur="2000"/>
                                        <p:tgtEl>
                                          <p:spTgt spid="6"/>
                                        </p:tgtEl>
                                      </p:cBhvr>
                                    </p:animEffect>
                                  </p:childTnLst>
                                </p:cTn>
                              </p:par>
                              <p:par>
                                <p:cTn id="37" presetID="3" presetClass="entr" presetSubtype="1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linds(horizontal)">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2"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slide(fromRight)">
                                      <p:cBhvr>
                                        <p:cTn id="44" dur="500"/>
                                        <p:tgtEl>
                                          <p:spTgt spid="16"/>
                                        </p:tgtEl>
                                      </p:cBhvr>
                                    </p:animEffect>
                                  </p:childTnLst>
                                </p:cTn>
                              </p:par>
                              <p:par>
                                <p:cTn id="45" presetID="26" presetClass="emph" presetSubtype="0" repeatCount="5000" fill="hold" nodeType="withEffect">
                                  <p:stCondLst>
                                    <p:cond delay="0"/>
                                  </p:stCondLst>
                                  <p:childTnLst>
                                    <p:animEffect transition="out" filter="fade">
                                      <p:cBhvr>
                                        <p:cTn id="46" dur="500" tmFilter="0, 0; .2, .5; .8, .5; 1, 0"/>
                                        <p:tgtEl>
                                          <p:spTgt spid="16"/>
                                        </p:tgtEl>
                                      </p:cBhvr>
                                    </p:animEffect>
                                    <p:animScale>
                                      <p:cBhvr>
                                        <p:cTn id="47" dur="250" autoRev="1" fill="hold"/>
                                        <p:tgtEl>
                                          <p:spTgt spid="16"/>
                                        </p:tgtEl>
                                      </p:cBhvr>
                                      <p:by x="105000" y="105000"/>
                                    </p:animScale>
                                  </p:childTnLst>
                                </p:cTn>
                              </p:par>
                              <p:par>
                                <p:cTn id="48" presetID="8" presetClass="entr" presetSubtype="16" fill="hold" nodeType="withEffect">
                                  <p:stCondLst>
                                    <p:cond delay="500"/>
                                  </p:stCondLst>
                                  <p:childTnLst>
                                    <p:set>
                                      <p:cBhvr>
                                        <p:cTn id="49" dur="1" fill="hold">
                                          <p:stCondLst>
                                            <p:cond delay="0"/>
                                          </p:stCondLst>
                                        </p:cTn>
                                        <p:tgtEl>
                                          <p:spTgt spid="15"/>
                                        </p:tgtEl>
                                        <p:attrNameLst>
                                          <p:attrName>style.visibility</p:attrName>
                                        </p:attrNameLst>
                                      </p:cBhvr>
                                      <p:to>
                                        <p:strVal val="visible"/>
                                      </p:to>
                                    </p:set>
                                    <p:animEffect transition="in" filter="diamond(in)">
                                      <p:cBhvr>
                                        <p:cTn id="5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p:bldP spid="6" grpId="0" bldLvl="0" animBg="1"/>
      <p:bldP spid="7"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bwMode="auto">
          <a:xfrm flipV="1">
            <a:off x="5759700" y="290195"/>
            <a:ext cx="673870" cy="375468"/>
          </a:xfrm>
          <a:prstGeom prst="triangle">
            <a:avLst>
              <a:gd name="adj" fmla="val 49494"/>
            </a:avLst>
          </a:prstGeom>
          <a:solidFill>
            <a:srgbClr val="1E5AA4"/>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prstClr val="white"/>
              </a:solidFill>
            </a:endParaRPr>
          </a:p>
        </p:txBody>
      </p:sp>
      <p:sp>
        <p:nvSpPr>
          <p:cNvPr id="76" name="Freeform 56"/>
          <p:cNvSpPr/>
          <p:nvPr/>
        </p:nvSpPr>
        <p:spPr bwMode="auto">
          <a:xfrm>
            <a:off x="1487607" y="257209"/>
            <a:ext cx="9130352" cy="5885097"/>
          </a:xfrm>
          <a:custGeom>
            <a:avLst/>
            <a:gdLst>
              <a:gd name="T0" fmla="*/ 145 w 153"/>
              <a:gd name="T1" fmla="*/ 2 h 52"/>
              <a:gd name="T2" fmla="*/ 143 w 153"/>
              <a:gd name="T3" fmla="*/ 4 h 52"/>
              <a:gd name="T4" fmla="*/ 121 w 153"/>
              <a:gd name="T5" fmla="*/ 3 h 52"/>
              <a:gd name="T6" fmla="*/ 84 w 153"/>
              <a:gd name="T7" fmla="*/ 4 h 52"/>
              <a:gd name="T8" fmla="*/ 29 w 153"/>
              <a:gd name="T9" fmla="*/ 3 h 52"/>
              <a:gd name="T10" fmla="*/ 23 w 153"/>
              <a:gd name="T11" fmla="*/ 4 h 52"/>
              <a:gd name="T12" fmla="*/ 7 w 153"/>
              <a:gd name="T13" fmla="*/ 4 h 52"/>
              <a:gd name="T14" fmla="*/ 4 w 153"/>
              <a:gd name="T15" fmla="*/ 33 h 52"/>
              <a:gd name="T16" fmla="*/ 5 w 153"/>
              <a:gd name="T17" fmla="*/ 45 h 52"/>
              <a:gd name="T18" fmla="*/ 17 w 153"/>
              <a:gd name="T19" fmla="*/ 49 h 52"/>
              <a:gd name="T20" fmla="*/ 27 w 153"/>
              <a:gd name="T21" fmla="*/ 49 h 52"/>
              <a:gd name="T22" fmla="*/ 38 w 153"/>
              <a:gd name="T23" fmla="*/ 48 h 52"/>
              <a:gd name="T24" fmla="*/ 41 w 153"/>
              <a:gd name="T25" fmla="*/ 49 h 52"/>
              <a:gd name="T26" fmla="*/ 57 w 153"/>
              <a:gd name="T27" fmla="*/ 48 h 52"/>
              <a:gd name="T28" fmla="*/ 61 w 153"/>
              <a:gd name="T29" fmla="*/ 49 h 52"/>
              <a:gd name="T30" fmla="*/ 68 w 153"/>
              <a:gd name="T31" fmla="*/ 49 h 52"/>
              <a:gd name="T32" fmla="*/ 102 w 153"/>
              <a:gd name="T33" fmla="*/ 49 h 52"/>
              <a:gd name="T34" fmla="*/ 149 w 153"/>
              <a:gd name="T35" fmla="*/ 49 h 52"/>
              <a:gd name="T36" fmla="*/ 150 w 153"/>
              <a:gd name="T37" fmla="*/ 24 h 52"/>
              <a:gd name="T38" fmla="*/ 150 w 153"/>
              <a:gd name="T39" fmla="*/ 3 h 52"/>
              <a:gd name="T40" fmla="*/ 151 w 153"/>
              <a:gd name="T41" fmla="*/ 1 h 52"/>
              <a:gd name="T42" fmla="*/ 153 w 153"/>
              <a:gd name="T43" fmla="*/ 3 h 52"/>
              <a:gd name="T44" fmla="*/ 152 w 153"/>
              <a:gd name="T45" fmla="*/ 5 h 52"/>
              <a:gd name="T46" fmla="*/ 152 w 153"/>
              <a:gd name="T47" fmla="*/ 24 h 52"/>
              <a:gd name="T48" fmla="*/ 151 w 153"/>
              <a:gd name="T49" fmla="*/ 27 h 52"/>
              <a:gd name="T50" fmla="*/ 152 w 153"/>
              <a:gd name="T51" fmla="*/ 36 h 52"/>
              <a:gd name="T52" fmla="*/ 153 w 153"/>
              <a:gd name="T53" fmla="*/ 49 h 52"/>
              <a:gd name="T54" fmla="*/ 152 w 153"/>
              <a:gd name="T55" fmla="*/ 52 h 52"/>
              <a:gd name="T56" fmla="*/ 135 w 153"/>
              <a:gd name="T57" fmla="*/ 49 h 52"/>
              <a:gd name="T58" fmla="*/ 109 w 153"/>
              <a:gd name="T59" fmla="*/ 50 h 52"/>
              <a:gd name="T60" fmla="*/ 100 w 153"/>
              <a:gd name="T61" fmla="*/ 51 h 52"/>
              <a:gd name="T62" fmla="*/ 72 w 153"/>
              <a:gd name="T63" fmla="*/ 52 h 52"/>
              <a:gd name="T64" fmla="*/ 57 w 153"/>
              <a:gd name="T65" fmla="*/ 50 h 52"/>
              <a:gd name="T66" fmla="*/ 17 w 153"/>
              <a:gd name="T67" fmla="*/ 51 h 52"/>
              <a:gd name="T68" fmla="*/ 3 w 153"/>
              <a:gd name="T69" fmla="*/ 52 h 52"/>
              <a:gd name="T70" fmla="*/ 3 w 153"/>
              <a:gd name="T71" fmla="*/ 46 h 52"/>
              <a:gd name="T72" fmla="*/ 2 w 153"/>
              <a:gd name="T73" fmla="*/ 43 h 52"/>
              <a:gd name="T74" fmla="*/ 4 w 153"/>
              <a:gd name="T75" fmla="*/ 4 h 52"/>
              <a:gd name="T76" fmla="*/ 0 w 153"/>
              <a:gd name="T77" fmla="*/ 3 h 52"/>
              <a:gd name="T78" fmla="*/ 3 w 153"/>
              <a:gd name="T79" fmla="*/ 2 h 52"/>
              <a:gd name="T80" fmla="*/ 19 w 153"/>
              <a:gd name="T81" fmla="*/ 2 h 52"/>
              <a:gd name="T82" fmla="*/ 27 w 153"/>
              <a:gd name="T83" fmla="*/ 1 h 52"/>
              <a:gd name="T84" fmla="*/ 35 w 153"/>
              <a:gd name="T85" fmla="*/ 2 h 52"/>
              <a:gd name="T86" fmla="*/ 44 w 153"/>
              <a:gd name="T87" fmla="*/ 1 h 52"/>
              <a:gd name="T88" fmla="*/ 83 w 153"/>
              <a:gd name="T89" fmla="*/ 2 h 52"/>
              <a:gd name="T90" fmla="*/ 92 w 153"/>
              <a:gd name="T91" fmla="*/ 2 h 52"/>
              <a:gd name="T92" fmla="*/ 123 w 153"/>
              <a:gd name="T93" fmla="*/ 1 h 52"/>
              <a:gd name="T94" fmla="*/ 135 w 153"/>
              <a:gd name="T95" fmla="*/ 1 h 52"/>
              <a:gd name="T96" fmla="*/ 145 w 153"/>
              <a:gd name="T97"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3" h="52">
                <a:moveTo>
                  <a:pt x="145" y="2"/>
                </a:moveTo>
                <a:cubicBezTo>
                  <a:pt x="145" y="4"/>
                  <a:pt x="142" y="3"/>
                  <a:pt x="143" y="4"/>
                </a:cubicBezTo>
                <a:cubicBezTo>
                  <a:pt x="135" y="4"/>
                  <a:pt x="129" y="2"/>
                  <a:pt x="121" y="3"/>
                </a:cubicBezTo>
                <a:cubicBezTo>
                  <a:pt x="110" y="3"/>
                  <a:pt x="98" y="4"/>
                  <a:pt x="84" y="4"/>
                </a:cubicBezTo>
                <a:cubicBezTo>
                  <a:pt x="66" y="4"/>
                  <a:pt x="47" y="3"/>
                  <a:pt x="29" y="3"/>
                </a:cubicBezTo>
                <a:cubicBezTo>
                  <a:pt x="27" y="3"/>
                  <a:pt x="25" y="4"/>
                  <a:pt x="23" y="4"/>
                </a:cubicBezTo>
                <a:cubicBezTo>
                  <a:pt x="18" y="4"/>
                  <a:pt x="12" y="3"/>
                  <a:pt x="7" y="4"/>
                </a:cubicBezTo>
                <a:cubicBezTo>
                  <a:pt x="4" y="13"/>
                  <a:pt x="4" y="23"/>
                  <a:pt x="4" y="33"/>
                </a:cubicBezTo>
                <a:cubicBezTo>
                  <a:pt x="4" y="37"/>
                  <a:pt x="4" y="41"/>
                  <a:pt x="5" y="45"/>
                </a:cubicBezTo>
                <a:cubicBezTo>
                  <a:pt x="3" y="51"/>
                  <a:pt x="12" y="49"/>
                  <a:pt x="17" y="49"/>
                </a:cubicBezTo>
                <a:cubicBezTo>
                  <a:pt x="20" y="49"/>
                  <a:pt x="24" y="49"/>
                  <a:pt x="27" y="49"/>
                </a:cubicBezTo>
                <a:cubicBezTo>
                  <a:pt x="31" y="49"/>
                  <a:pt x="33" y="48"/>
                  <a:pt x="38" y="48"/>
                </a:cubicBezTo>
                <a:cubicBezTo>
                  <a:pt x="39" y="48"/>
                  <a:pt x="40" y="49"/>
                  <a:pt x="41" y="49"/>
                </a:cubicBezTo>
                <a:cubicBezTo>
                  <a:pt x="47" y="49"/>
                  <a:pt x="51" y="48"/>
                  <a:pt x="57" y="48"/>
                </a:cubicBezTo>
                <a:cubicBezTo>
                  <a:pt x="59" y="48"/>
                  <a:pt x="60" y="49"/>
                  <a:pt x="61" y="49"/>
                </a:cubicBezTo>
                <a:cubicBezTo>
                  <a:pt x="63" y="50"/>
                  <a:pt x="66" y="49"/>
                  <a:pt x="68" y="49"/>
                </a:cubicBezTo>
                <a:cubicBezTo>
                  <a:pt x="79" y="50"/>
                  <a:pt x="91" y="50"/>
                  <a:pt x="102" y="49"/>
                </a:cubicBezTo>
                <a:cubicBezTo>
                  <a:pt x="118" y="48"/>
                  <a:pt x="132" y="47"/>
                  <a:pt x="149" y="49"/>
                </a:cubicBezTo>
                <a:cubicBezTo>
                  <a:pt x="149" y="40"/>
                  <a:pt x="150" y="33"/>
                  <a:pt x="150" y="24"/>
                </a:cubicBezTo>
                <a:cubicBezTo>
                  <a:pt x="150" y="16"/>
                  <a:pt x="149" y="11"/>
                  <a:pt x="150" y="3"/>
                </a:cubicBezTo>
                <a:cubicBezTo>
                  <a:pt x="151" y="3"/>
                  <a:pt x="151" y="2"/>
                  <a:pt x="151" y="1"/>
                </a:cubicBezTo>
                <a:cubicBezTo>
                  <a:pt x="152" y="1"/>
                  <a:pt x="153" y="3"/>
                  <a:pt x="153" y="3"/>
                </a:cubicBezTo>
                <a:cubicBezTo>
                  <a:pt x="153" y="4"/>
                  <a:pt x="152" y="4"/>
                  <a:pt x="152" y="5"/>
                </a:cubicBezTo>
                <a:cubicBezTo>
                  <a:pt x="151" y="12"/>
                  <a:pt x="152" y="18"/>
                  <a:pt x="152" y="24"/>
                </a:cubicBezTo>
                <a:cubicBezTo>
                  <a:pt x="152" y="25"/>
                  <a:pt x="151" y="26"/>
                  <a:pt x="151" y="27"/>
                </a:cubicBezTo>
                <a:cubicBezTo>
                  <a:pt x="151" y="30"/>
                  <a:pt x="152" y="33"/>
                  <a:pt x="152" y="36"/>
                </a:cubicBezTo>
                <a:cubicBezTo>
                  <a:pt x="151" y="41"/>
                  <a:pt x="149" y="47"/>
                  <a:pt x="153" y="49"/>
                </a:cubicBezTo>
                <a:cubicBezTo>
                  <a:pt x="152" y="50"/>
                  <a:pt x="152" y="51"/>
                  <a:pt x="152" y="52"/>
                </a:cubicBezTo>
                <a:cubicBezTo>
                  <a:pt x="147" y="49"/>
                  <a:pt x="140" y="51"/>
                  <a:pt x="135" y="49"/>
                </a:cubicBezTo>
                <a:cubicBezTo>
                  <a:pt x="128" y="49"/>
                  <a:pt x="116" y="50"/>
                  <a:pt x="109" y="50"/>
                </a:cubicBezTo>
                <a:cubicBezTo>
                  <a:pt x="107" y="51"/>
                  <a:pt x="103" y="51"/>
                  <a:pt x="100" y="51"/>
                </a:cubicBezTo>
                <a:cubicBezTo>
                  <a:pt x="91" y="51"/>
                  <a:pt x="81" y="52"/>
                  <a:pt x="72" y="52"/>
                </a:cubicBezTo>
                <a:cubicBezTo>
                  <a:pt x="67" y="52"/>
                  <a:pt x="61" y="52"/>
                  <a:pt x="57" y="50"/>
                </a:cubicBezTo>
                <a:cubicBezTo>
                  <a:pt x="44" y="50"/>
                  <a:pt x="30" y="51"/>
                  <a:pt x="17" y="51"/>
                </a:cubicBezTo>
                <a:cubicBezTo>
                  <a:pt x="13" y="52"/>
                  <a:pt x="7" y="52"/>
                  <a:pt x="3" y="52"/>
                </a:cubicBezTo>
                <a:cubicBezTo>
                  <a:pt x="2" y="50"/>
                  <a:pt x="3" y="48"/>
                  <a:pt x="3" y="46"/>
                </a:cubicBezTo>
                <a:cubicBezTo>
                  <a:pt x="3" y="45"/>
                  <a:pt x="2" y="44"/>
                  <a:pt x="2" y="43"/>
                </a:cubicBezTo>
                <a:cubicBezTo>
                  <a:pt x="1" y="30"/>
                  <a:pt x="3" y="19"/>
                  <a:pt x="4" y="4"/>
                </a:cubicBezTo>
                <a:cubicBezTo>
                  <a:pt x="4" y="3"/>
                  <a:pt x="1" y="4"/>
                  <a:pt x="0" y="3"/>
                </a:cubicBezTo>
                <a:cubicBezTo>
                  <a:pt x="1" y="1"/>
                  <a:pt x="2" y="1"/>
                  <a:pt x="3" y="2"/>
                </a:cubicBezTo>
                <a:cubicBezTo>
                  <a:pt x="8" y="1"/>
                  <a:pt x="14" y="2"/>
                  <a:pt x="19" y="2"/>
                </a:cubicBezTo>
                <a:cubicBezTo>
                  <a:pt x="22" y="2"/>
                  <a:pt x="25" y="1"/>
                  <a:pt x="27" y="1"/>
                </a:cubicBezTo>
                <a:cubicBezTo>
                  <a:pt x="30" y="1"/>
                  <a:pt x="32" y="2"/>
                  <a:pt x="35" y="2"/>
                </a:cubicBezTo>
                <a:cubicBezTo>
                  <a:pt x="38" y="2"/>
                  <a:pt x="41" y="2"/>
                  <a:pt x="44" y="1"/>
                </a:cubicBezTo>
                <a:cubicBezTo>
                  <a:pt x="56" y="1"/>
                  <a:pt x="70" y="2"/>
                  <a:pt x="83" y="2"/>
                </a:cubicBezTo>
                <a:cubicBezTo>
                  <a:pt x="86" y="2"/>
                  <a:pt x="89" y="2"/>
                  <a:pt x="92" y="2"/>
                </a:cubicBezTo>
                <a:cubicBezTo>
                  <a:pt x="101" y="2"/>
                  <a:pt x="113" y="1"/>
                  <a:pt x="123" y="1"/>
                </a:cubicBezTo>
                <a:cubicBezTo>
                  <a:pt x="127" y="1"/>
                  <a:pt x="131" y="1"/>
                  <a:pt x="135" y="1"/>
                </a:cubicBezTo>
                <a:cubicBezTo>
                  <a:pt x="138" y="2"/>
                  <a:pt x="142" y="0"/>
                  <a:pt x="145" y="2"/>
                </a:cubicBezTo>
                <a:close/>
              </a:path>
            </a:pathLst>
          </a:custGeom>
          <a:solidFill>
            <a:srgbClr val="1E5AA4"/>
          </a:solidFill>
          <a:ln>
            <a:noFill/>
          </a:ln>
        </p:spPr>
        <p:txBody>
          <a:bodyPr vert="horz" wrap="square" lIns="91440" tIns="45720" rIns="91440" bIns="45720" numCol="1" anchor="t" anchorCtr="0" compatLnSpc="1"/>
          <a:lstStyle/>
          <a:p>
            <a:endParaRPr lang="zh-CN" altLang="en-US"/>
          </a:p>
        </p:txBody>
      </p:sp>
      <p:pic>
        <p:nvPicPr>
          <p:cNvPr id="7" name="Picture 6" descr="Map&#10;&#10;Description automatically generated">
            <a:extLst>
              <a:ext uri="{FF2B5EF4-FFF2-40B4-BE49-F238E27FC236}">
                <a16:creationId xmlns:a16="http://schemas.microsoft.com/office/drawing/2014/main" id="{54B120FD-83AE-44F7-8B64-8656EC8A8C4A}"/>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l="8822" t="18825" r="26279" b="14986"/>
          <a:stretch/>
        </p:blipFill>
        <p:spPr>
          <a:xfrm rot="16200000">
            <a:off x="3569466" y="-892112"/>
            <a:ext cx="5053067" cy="8296490"/>
          </a:xfrm>
          <a:prstGeom prst="rect">
            <a:avLst/>
          </a:prstGeom>
        </p:spPr>
      </p:pic>
      <p:sp>
        <p:nvSpPr>
          <p:cNvPr id="17" name="TextBox 16">
            <a:extLst>
              <a:ext uri="{FF2B5EF4-FFF2-40B4-BE49-F238E27FC236}">
                <a16:creationId xmlns:a16="http://schemas.microsoft.com/office/drawing/2014/main" id="{FF4C2660-78DF-4811-A5CC-8C224D1D41E1}"/>
              </a:ext>
            </a:extLst>
          </p:cNvPr>
          <p:cNvSpPr txBox="1"/>
          <p:nvPr/>
        </p:nvSpPr>
        <p:spPr>
          <a:xfrm>
            <a:off x="1445988" y="6013453"/>
            <a:ext cx="9213589" cy="646331"/>
          </a:xfrm>
          <a:prstGeom prst="homePlate">
            <a:avLst/>
          </a:prstGeom>
          <a:solidFill>
            <a:schemeClr val="accent4">
              <a:lumMod val="20000"/>
              <a:lumOff val="80000"/>
            </a:schemeClr>
          </a:solidFill>
          <a:ln w="12700">
            <a:solidFill>
              <a:schemeClr val="tx1"/>
            </a:solidFill>
            <a:prstDash val="lgDashDot"/>
          </a:ln>
        </p:spPr>
        <p:txBody>
          <a:bodyPr wrap="square">
            <a:spAutoFit/>
            <a:scene3d>
              <a:camera prst="orthographicFront"/>
              <a:lightRig rig="threePt" dir="t"/>
            </a:scene3d>
            <a:sp3d extrusionH="57150">
              <a:bevelT w="57150" h="38100" prst="artDeco"/>
            </a:sp3d>
          </a:bodyPr>
          <a:lstStyle/>
          <a:p>
            <a:pPr marL="0" marR="0" algn="just">
              <a:spcBef>
                <a:spcPts val="0"/>
              </a:spcBef>
              <a:spcAft>
                <a:spcPts val="0"/>
              </a:spcAft>
            </a:pPr>
            <a:r>
              <a:rPr lang="nl-NL" sz="3600" i="1" dirty="0">
                <a:solidFill>
                  <a:srgbClr val="002060"/>
                </a:solidFill>
                <a:effectLst/>
                <a:latin typeface="UVN Bach Dang Nang" panose="02070803090706020303" pitchFamily="18" charset="0"/>
                <a:ea typeface="Times New Roman" panose="02020603050405020304" pitchFamily="18" charset="0"/>
              </a:rPr>
              <a:t>Thành phố Hải Phòng giáp các tỉnh nào?</a:t>
            </a:r>
            <a:endParaRPr lang="en-US" sz="3600" dirty="0">
              <a:solidFill>
                <a:srgbClr val="002060"/>
              </a:solidFill>
              <a:effectLst/>
              <a:latin typeface="UVN Bach Dang Nang" panose="02070803090706020303" pitchFamily="18" charset="0"/>
              <a:ea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par>
                          <p:cTn id="11" fill="hold">
                            <p:stCondLst>
                              <p:cond delay="2000"/>
                            </p:stCondLst>
                            <p:childTnLst>
                              <p:par>
                                <p:cTn id="12" presetID="2" presetClass="entr" presetSubtype="4" fill="hold" grpId="0" nodeType="afterEffect">
                                  <p:stCondLst>
                                    <p:cond delay="0"/>
                                  </p:stCondLst>
                                  <p:childTnLst>
                                    <p:set>
                                      <p:cBhvr>
                                        <p:cTn id="13" dur="1" fill="hold">
                                          <p:stCondLst>
                                            <p:cond delay="0"/>
                                          </p:stCondLst>
                                        </p:cTn>
                                        <p:tgtEl>
                                          <p:spTgt spid="67"/>
                                        </p:tgtEl>
                                        <p:attrNameLst>
                                          <p:attrName>style.visibility</p:attrName>
                                        </p:attrNameLst>
                                      </p:cBhvr>
                                      <p:to>
                                        <p:strVal val="visible"/>
                                      </p:to>
                                    </p:set>
                                    <p:anim calcmode="lin" valueType="num">
                                      <p:cBhvr additive="base">
                                        <p:cTn id="14" dur="500" fill="hold"/>
                                        <p:tgtEl>
                                          <p:spTgt spid="67"/>
                                        </p:tgtEl>
                                        <p:attrNameLst>
                                          <p:attrName>ppt_x</p:attrName>
                                        </p:attrNameLst>
                                      </p:cBhvr>
                                      <p:tavLst>
                                        <p:tav tm="0">
                                          <p:val>
                                            <p:strVal val="#ppt_x"/>
                                          </p:val>
                                        </p:tav>
                                        <p:tav tm="100000">
                                          <p:val>
                                            <p:strVal val="#ppt_x"/>
                                          </p:val>
                                        </p:tav>
                                      </p:tavLst>
                                    </p:anim>
                                    <p:anim calcmode="lin" valueType="num">
                                      <p:cBhvr additive="base">
                                        <p:cTn id="15"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6" presetClass="entr" presetSubtype="0" fill="hold" grpId="0" nodeType="clickEffect">
                                  <p:stCondLst>
                                    <p:cond delay="0"/>
                                  </p:stCondLst>
                                  <p:iterate type="lt">
                                    <p:tmPct val="10000"/>
                                  </p:iterate>
                                  <p:childTnLst>
                                    <p:set>
                                      <p:cBhvr>
                                        <p:cTn id="19" dur="1" fill="hold">
                                          <p:stCondLst>
                                            <p:cond delay="0"/>
                                          </p:stCondLst>
                                        </p:cTn>
                                        <p:tgtEl>
                                          <p:spTgt spid="17"/>
                                        </p:tgtEl>
                                        <p:attrNameLst>
                                          <p:attrName>style.visibility</p:attrName>
                                        </p:attrNameLst>
                                      </p:cBhvr>
                                      <p:to>
                                        <p:strVal val="visible"/>
                                      </p:to>
                                    </p:set>
                                    <p:anim by="(-#ppt_w*2)" calcmode="lin" valueType="num">
                                      <p:cBhvr rctx="PPT">
                                        <p:cTn id="20" dur="500" autoRev="1" fill="hold">
                                          <p:stCondLst>
                                            <p:cond delay="0"/>
                                          </p:stCondLst>
                                        </p:cTn>
                                        <p:tgtEl>
                                          <p:spTgt spid="17"/>
                                        </p:tgtEl>
                                        <p:attrNameLst>
                                          <p:attrName>ppt_w</p:attrName>
                                        </p:attrNameLst>
                                      </p:cBhvr>
                                    </p:anim>
                                    <p:anim by="(#ppt_w*0.50)" calcmode="lin" valueType="num">
                                      <p:cBhvr>
                                        <p:cTn id="21" dur="500" decel="50000" autoRev="1" fill="hold">
                                          <p:stCondLst>
                                            <p:cond delay="0"/>
                                          </p:stCondLst>
                                        </p:cTn>
                                        <p:tgtEl>
                                          <p:spTgt spid="17"/>
                                        </p:tgtEl>
                                        <p:attrNameLst>
                                          <p:attrName>ppt_x</p:attrName>
                                        </p:attrNameLst>
                                      </p:cBhvr>
                                    </p:anim>
                                    <p:anim from="(-#ppt_h/2)" to="(#ppt_y)" calcmode="lin" valueType="num">
                                      <p:cBhvr>
                                        <p:cTn id="22" dur="1000" fill="hold">
                                          <p:stCondLst>
                                            <p:cond delay="0"/>
                                          </p:stCondLst>
                                        </p:cTn>
                                        <p:tgtEl>
                                          <p:spTgt spid="17"/>
                                        </p:tgtEl>
                                        <p:attrNameLst>
                                          <p:attrName>ppt_y</p:attrName>
                                        </p:attrNameLst>
                                      </p:cBhvr>
                                    </p:anim>
                                    <p:animRot by="21600000">
                                      <p:cBhvr>
                                        <p:cTn id="23" dur="1000" fill="hold">
                                          <p:stCondLst>
                                            <p:cond delay="0"/>
                                          </p:stCondLst>
                                        </p:cTn>
                                        <p:tgtEl>
                                          <p:spTgt spid="17"/>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P spid="67"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2540" y="4445"/>
            <a:ext cx="12195175" cy="6854190"/>
          </a:xfrm>
          <a:prstGeom prst="rect">
            <a:avLst/>
          </a:prstGeom>
        </p:spPr>
      </p:pic>
      <p:pic>
        <p:nvPicPr>
          <p:cNvPr id="3" name="Picture 2" descr="Map&#10;&#10;Description automatically generated">
            <a:extLst>
              <a:ext uri="{FF2B5EF4-FFF2-40B4-BE49-F238E27FC236}">
                <a16:creationId xmlns:a16="http://schemas.microsoft.com/office/drawing/2014/main" id="{240B79F0-9C04-4D53-8A97-307E2832A970}"/>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3393616" y="384647"/>
            <a:ext cx="8590196" cy="6277352"/>
          </a:xfrm>
          <a:prstGeom prst="rect">
            <a:avLst/>
          </a:prstGeom>
        </p:spPr>
      </p:pic>
      <p:sp>
        <p:nvSpPr>
          <p:cNvPr id="6" name="矩形 5"/>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79" name="Freeform 7"/>
          <p:cNvSpPr/>
          <p:nvPr/>
        </p:nvSpPr>
        <p:spPr bwMode="auto">
          <a:xfrm>
            <a:off x="2335051" y="730909"/>
            <a:ext cx="690034" cy="264584"/>
          </a:xfrm>
          <a:custGeom>
            <a:avLst/>
            <a:gdLst>
              <a:gd name="T0" fmla="*/ 159 w 162"/>
              <a:gd name="T1" fmla="*/ 62 h 62"/>
              <a:gd name="T2" fmla="*/ 161 w 162"/>
              <a:gd name="T3" fmla="*/ 54 h 62"/>
              <a:gd name="T4" fmla="*/ 137 w 162"/>
              <a:gd name="T5" fmla="*/ 26 h 62"/>
              <a:gd name="T6" fmla="*/ 121 w 162"/>
              <a:gd name="T7" fmla="*/ 30 h 62"/>
              <a:gd name="T8" fmla="*/ 121 w 162"/>
              <a:gd name="T9" fmla="*/ 28 h 62"/>
              <a:gd name="T10" fmla="*/ 121 w 162"/>
              <a:gd name="T11" fmla="*/ 27 h 62"/>
              <a:gd name="T12" fmla="*/ 121 w 162"/>
              <a:gd name="T13" fmla="*/ 22 h 62"/>
              <a:gd name="T14" fmla="*/ 119 w 162"/>
              <a:gd name="T15" fmla="*/ 16 h 62"/>
              <a:gd name="T16" fmla="*/ 118 w 162"/>
              <a:gd name="T17" fmla="*/ 15 h 62"/>
              <a:gd name="T18" fmla="*/ 118 w 162"/>
              <a:gd name="T19" fmla="*/ 15 h 62"/>
              <a:gd name="T20" fmla="*/ 118 w 162"/>
              <a:gd name="T21" fmla="*/ 15 h 62"/>
              <a:gd name="T22" fmla="*/ 115 w 162"/>
              <a:gd name="T23" fmla="*/ 9 h 62"/>
              <a:gd name="T24" fmla="*/ 109 w 162"/>
              <a:gd name="T25" fmla="*/ 5 h 62"/>
              <a:gd name="T26" fmla="*/ 97 w 162"/>
              <a:gd name="T27" fmla="*/ 0 h 62"/>
              <a:gd name="T28" fmla="*/ 83 w 162"/>
              <a:gd name="T29" fmla="*/ 3 h 62"/>
              <a:gd name="T30" fmla="*/ 73 w 162"/>
              <a:gd name="T31" fmla="*/ 12 h 62"/>
              <a:gd name="T32" fmla="*/ 70 w 162"/>
              <a:gd name="T33" fmla="*/ 18 h 62"/>
              <a:gd name="T34" fmla="*/ 69 w 162"/>
              <a:gd name="T35" fmla="*/ 24 h 62"/>
              <a:gd name="T36" fmla="*/ 58 w 162"/>
              <a:gd name="T37" fmla="*/ 21 h 62"/>
              <a:gd name="T38" fmla="*/ 52 w 162"/>
              <a:gd name="T39" fmla="*/ 21 h 62"/>
              <a:gd name="T40" fmla="*/ 41 w 162"/>
              <a:gd name="T41" fmla="*/ 26 h 62"/>
              <a:gd name="T42" fmla="*/ 33 w 162"/>
              <a:gd name="T43" fmla="*/ 43 h 62"/>
              <a:gd name="T44" fmla="*/ 32 w 162"/>
              <a:gd name="T45" fmla="*/ 43 h 62"/>
              <a:gd name="T46" fmla="*/ 32 w 162"/>
              <a:gd name="T47" fmla="*/ 43 h 62"/>
              <a:gd name="T48" fmla="*/ 32 w 162"/>
              <a:gd name="T49" fmla="*/ 43 h 62"/>
              <a:gd name="T50" fmla="*/ 1 w 162"/>
              <a:gd name="T51" fmla="*/ 59 h 62"/>
              <a:gd name="T52" fmla="*/ 0 w 162"/>
              <a:gd name="T53" fmla="*/ 62 h 62"/>
              <a:gd name="T54" fmla="*/ 159 w 162"/>
              <a:gd name="T5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2" h="62">
                <a:moveTo>
                  <a:pt x="159" y="62"/>
                </a:moveTo>
                <a:cubicBezTo>
                  <a:pt x="160" y="59"/>
                  <a:pt x="161" y="57"/>
                  <a:pt x="161" y="54"/>
                </a:cubicBezTo>
                <a:cubicBezTo>
                  <a:pt x="162" y="40"/>
                  <a:pt x="151" y="26"/>
                  <a:pt x="137" y="26"/>
                </a:cubicBezTo>
                <a:cubicBezTo>
                  <a:pt x="131" y="26"/>
                  <a:pt x="125" y="27"/>
                  <a:pt x="121" y="30"/>
                </a:cubicBezTo>
                <a:cubicBezTo>
                  <a:pt x="121" y="30"/>
                  <a:pt x="121" y="29"/>
                  <a:pt x="121" y="28"/>
                </a:cubicBezTo>
                <a:cubicBezTo>
                  <a:pt x="121" y="28"/>
                  <a:pt x="121" y="27"/>
                  <a:pt x="121" y="27"/>
                </a:cubicBezTo>
                <a:cubicBezTo>
                  <a:pt x="121" y="25"/>
                  <a:pt x="121" y="24"/>
                  <a:pt x="121" y="22"/>
                </a:cubicBezTo>
                <a:cubicBezTo>
                  <a:pt x="120" y="20"/>
                  <a:pt x="120" y="18"/>
                  <a:pt x="119" y="16"/>
                </a:cubicBezTo>
                <a:cubicBezTo>
                  <a:pt x="119" y="16"/>
                  <a:pt x="119" y="15"/>
                  <a:pt x="118" y="15"/>
                </a:cubicBezTo>
                <a:cubicBezTo>
                  <a:pt x="118" y="15"/>
                  <a:pt x="118" y="15"/>
                  <a:pt x="118" y="15"/>
                </a:cubicBezTo>
                <a:cubicBezTo>
                  <a:pt x="118" y="15"/>
                  <a:pt x="118" y="15"/>
                  <a:pt x="118" y="15"/>
                </a:cubicBezTo>
                <a:cubicBezTo>
                  <a:pt x="118" y="13"/>
                  <a:pt x="117" y="12"/>
                  <a:pt x="115" y="9"/>
                </a:cubicBezTo>
                <a:cubicBezTo>
                  <a:pt x="113" y="7"/>
                  <a:pt x="111" y="6"/>
                  <a:pt x="109" y="5"/>
                </a:cubicBezTo>
                <a:cubicBezTo>
                  <a:pt x="106" y="2"/>
                  <a:pt x="101" y="1"/>
                  <a:pt x="97" y="0"/>
                </a:cubicBezTo>
                <a:cubicBezTo>
                  <a:pt x="92" y="0"/>
                  <a:pt x="88" y="1"/>
                  <a:pt x="83" y="3"/>
                </a:cubicBezTo>
                <a:cubicBezTo>
                  <a:pt x="79" y="5"/>
                  <a:pt x="76" y="8"/>
                  <a:pt x="73" y="12"/>
                </a:cubicBezTo>
                <a:cubicBezTo>
                  <a:pt x="72" y="14"/>
                  <a:pt x="71" y="16"/>
                  <a:pt x="70" y="18"/>
                </a:cubicBezTo>
                <a:cubicBezTo>
                  <a:pt x="69" y="20"/>
                  <a:pt x="69" y="22"/>
                  <a:pt x="69" y="24"/>
                </a:cubicBezTo>
                <a:cubicBezTo>
                  <a:pt x="66" y="22"/>
                  <a:pt x="62" y="21"/>
                  <a:pt x="58" y="21"/>
                </a:cubicBezTo>
                <a:cubicBezTo>
                  <a:pt x="56" y="21"/>
                  <a:pt x="54" y="21"/>
                  <a:pt x="52" y="21"/>
                </a:cubicBezTo>
                <a:cubicBezTo>
                  <a:pt x="48" y="22"/>
                  <a:pt x="44" y="24"/>
                  <a:pt x="41" y="26"/>
                </a:cubicBezTo>
                <a:cubicBezTo>
                  <a:pt x="36" y="31"/>
                  <a:pt x="33" y="36"/>
                  <a:pt x="33" y="43"/>
                </a:cubicBezTo>
                <a:cubicBezTo>
                  <a:pt x="33" y="43"/>
                  <a:pt x="32" y="43"/>
                  <a:pt x="32" y="43"/>
                </a:cubicBezTo>
                <a:cubicBezTo>
                  <a:pt x="30" y="43"/>
                  <a:pt x="28" y="43"/>
                  <a:pt x="32" y="43"/>
                </a:cubicBezTo>
                <a:cubicBezTo>
                  <a:pt x="32" y="43"/>
                  <a:pt x="32" y="43"/>
                  <a:pt x="32" y="43"/>
                </a:cubicBezTo>
                <a:cubicBezTo>
                  <a:pt x="20" y="41"/>
                  <a:pt x="6" y="45"/>
                  <a:pt x="1" y="59"/>
                </a:cubicBezTo>
                <a:cubicBezTo>
                  <a:pt x="1" y="60"/>
                  <a:pt x="1" y="61"/>
                  <a:pt x="0" y="62"/>
                </a:cubicBezTo>
                <a:lnTo>
                  <a:pt x="159" y="62"/>
                </a:lnTo>
                <a:close/>
              </a:path>
            </a:pathLst>
          </a:custGeom>
          <a:solidFill>
            <a:srgbClr val="1E5AA4"/>
          </a:solidFill>
          <a:ln>
            <a:noFill/>
          </a:ln>
        </p:spPr>
        <p:txBody>
          <a:bodyPr/>
          <a:lstStyle/>
          <a:p>
            <a:endParaRPr lang="zh-CN" altLang="en-US" sz="1705"/>
          </a:p>
        </p:txBody>
      </p:sp>
      <p:sp>
        <p:nvSpPr>
          <p:cNvPr id="3080" name="Freeform 8"/>
          <p:cNvSpPr/>
          <p:nvPr/>
        </p:nvSpPr>
        <p:spPr bwMode="auto">
          <a:xfrm>
            <a:off x="9787038" y="-48492"/>
            <a:ext cx="2108202" cy="802218"/>
          </a:xfrm>
          <a:custGeom>
            <a:avLst/>
            <a:gdLst>
              <a:gd name="T0" fmla="*/ 488 w 496"/>
              <a:gd name="T1" fmla="*/ 189 h 189"/>
              <a:gd name="T2" fmla="*/ 493 w 496"/>
              <a:gd name="T3" fmla="*/ 165 h 189"/>
              <a:gd name="T4" fmla="*/ 419 w 496"/>
              <a:gd name="T5" fmla="*/ 79 h 189"/>
              <a:gd name="T6" fmla="*/ 370 w 496"/>
              <a:gd name="T7" fmla="*/ 92 h 189"/>
              <a:gd name="T8" fmla="*/ 370 w 496"/>
              <a:gd name="T9" fmla="*/ 87 h 189"/>
              <a:gd name="T10" fmla="*/ 370 w 496"/>
              <a:gd name="T11" fmla="*/ 83 h 189"/>
              <a:gd name="T12" fmla="*/ 369 w 496"/>
              <a:gd name="T13" fmla="*/ 67 h 189"/>
              <a:gd name="T14" fmla="*/ 363 w 496"/>
              <a:gd name="T15" fmla="*/ 49 h 189"/>
              <a:gd name="T16" fmla="*/ 362 w 496"/>
              <a:gd name="T17" fmla="*/ 46 h 189"/>
              <a:gd name="T18" fmla="*/ 362 w 496"/>
              <a:gd name="T19" fmla="*/ 46 h 189"/>
              <a:gd name="T20" fmla="*/ 362 w 496"/>
              <a:gd name="T21" fmla="*/ 46 h 189"/>
              <a:gd name="T22" fmla="*/ 350 w 496"/>
              <a:gd name="T23" fmla="*/ 28 h 189"/>
              <a:gd name="T24" fmla="*/ 335 w 496"/>
              <a:gd name="T25" fmla="*/ 14 h 189"/>
              <a:gd name="T26" fmla="*/ 296 w 496"/>
              <a:gd name="T27" fmla="*/ 1 h 189"/>
              <a:gd name="T28" fmla="*/ 255 w 496"/>
              <a:gd name="T29" fmla="*/ 9 h 189"/>
              <a:gd name="T30" fmla="*/ 223 w 496"/>
              <a:gd name="T31" fmla="*/ 36 h 189"/>
              <a:gd name="T32" fmla="*/ 214 w 496"/>
              <a:gd name="T33" fmla="*/ 55 h 189"/>
              <a:gd name="T34" fmla="*/ 210 w 496"/>
              <a:gd name="T35" fmla="*/ 73 h 189"/>
              <a:gd name="T36" fmla="*/ 178 w 496"/>
              <a:gd name="T37" fmla="*/ 63 h 189"/>
              <a:gd name="T38" fmla="*/ 159 w 496"/>
              <a:gd name="T39" fmla="*/ 64 h 189"/>
              <a:gd name="T40" fmla="*/ 123 w 496"/>
              <a:gd name="T41" fmla="*/ 81 h 189"/>
              <a:gd name="T42" fmla="*/ 99 w 496"/>
              <a:gd name="T43" fmla="*/ 131 h 189"/>
              <a:gd name="T44" fmla="*/ 98 w 496"/>
              <a:gd name="T45" fmla="*/ 132 h 189"/>
              <a:gd name="T46" fmla="*/ 97 w 496"/>
              <a:gd name="T47" fmla="*/ 133 h 189"/>
              <a:gd name="T48" fmla="*/ 97 w 496"/>
              <a:gd name="T49" fmla="*/ 133 h 189"/>
              <a:gd name="T50" fmla="*/ 2 w 496"/>
              <a:gd name="T51" fmla="*/ 180 h 189"/>
              <a:gd name="T52" fmla="*/ 0 w 496"/>
              <a:gd name="T53" fmla="*/ 189 h 189"/>
              <a:gd name="T54" fmla="*/ 488 w 496"/>
              <a:gd name="T55"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6" h="189">
                <a:moveTo>
                  <a:pt x="488" y="189"/>
                </a:moveTo>
                <a:cubicBezTo>
                  <a:pt x="491" y="182"/>
                  <a:pt x="493" y="174"/>
                  <a:pt x="493" y="165"/>
                </a:cubicBezTo>
                <a:cubicBezTo>
                  <a:pt x="496" y="124"/>
                  <a:pt x="463" y="79"/>
                  <a:pt x="419" y="79"/>
                </a:cubicBezTo>
                <a:cubicBezTo>
                  <a:pt x="401" y="79"/>
                  <a:pt x="384" y="84"/>
                  <a:pt x="370" y="92"/>
                </a:cubicBezTo>
                <a:cubicBezTo>
                  <a:pt x="370" y="91"/>
                  <a:pt x="370" y="89"/>
                  <a:pt x="370" y="87"/>
                </a:cubicBezTo>
                <a:cubicBezTo>
                  <a:pt x="370" y="86"/>
                  <a:pt x="370" y="84"/>
                  <a:pt x="370" y="83"/>
                </a:cubicBezTo>
                <a:cubicBezTo>
                  <a:pt x="371" y="78"/>
                  <a:pt x="370" y="72"/>
                  <a:pt x="369" y="67"/>
                </a:cubicBezTo>
                <a:cubicBezTo>
                  <a:pt x="368" y="61"/>
                  <a:pt x="366" y="55"/>
                  <a:pt x="363" y="49"/>
                </a:cubicBezTo>
                <a:cubicBezTo>
                  <a:pt x="363" y="48"/>
                  <a:pt x="363" y="47"/>
                  <a:pt x="362" y="46"/>
                </a:cubicBezTo>
                <a:cubicBezTo>
                  <a:pt x="362" y="46"/>
                  <a:pt x="362" y="46"/>
                  <a:pt x="362" y="46"/>
                </a:cubicBezTo>
                <a:cubicBezTo>
                  <a:pt x="362" y="46"/>
                  <a:pt x="362" y="46"/>
                  <a:pt x="362" y="46"/>
                </a:cubicBezTo>
                <a:cubicBezTo>
                  <a:pt x="360" y="41"/>
                  <a:pt x="357" y="37"/>
                  <a:pt x="350" y="28"/>
                </a:cubicBezTo>
                <a:cubicBezTo>
                  <a:pt x="346" y="22"/>
                  <a:pt x="340" y="18"/>
                  <a:pt x="335" y="14"/>
                </a:cubicBezTo>
                <a:cubicBezTo>
                  <a:pt x="323" y="6"/>
                  <a:pt x="310" y="2"/>
                  <a:pt x="296" y="1"/>
                </a:cubicBezTo>
                <a:cubicBezTo>
                  <a:pt x="281" y="0"/>
                  <a:pt x="268" y="2"/>
                  <a:pt x="255" y="9"/>
                </a:cubicBezTo>
                <a:cubicBezTo>
                  <a:pt x="242" y="15"/>
                  <a:pt x="231" y="24"/>
                  <a:pt x="223" y="36"/>
                </a:cubicBezTo>
                <a:cubicBezTo>
                  <a:pt x="220" y="43"/>
                  <a:pt x="217" y="49"/>
                  <a:pt x="214" y="55"/>
                </a:cubicBezTo>
                <a:cubicBezTo>
                  <a:pt x="212" y="61"/>
                  <a:pt x="211" y="67"/>
                  <a:pt x="210" y="73"/>
                </a:cubicBezTo>
                <a:cubicBezTo>
                  <a:pt x="200" y="67"/>
                  <a:pt x="189" y="64"/>
                  <a:pt x="178" y="63"/>
                </a:cubicBezTo>
                <a:cubicBezTo>
                  <a:pt x="171" y="63"/>
                  <a:pt x="165" y="64"/>
                  <a:pt x="159" y="64"/>
                </a:cubicBezTo>
                <a:cubicBezTo>
                  <a:pt x="145" y="67"/>
                  <a:pt x="133" y="72"/>
                  <a:pt x="123" y="81"/>
                </a:cubicBezTo>
                <a:cubicBezTo>
                  <a:pt x="109" y="94"/>
                  <a:pt x="100" y="112"/>
                  <a:pt x="99" y="131"/>
                </a:cubicBezTo>
                <a:cubicBezTo>
                  <a:pt x="98" y="131"/>
                  <a:pt x="98" y="132"/>
                  <a:pt x="98" y="132"/>
                </a:cubicBezTo>
                <a:cubicBezTo>
                  <a:pt x="92" y="131"/>
                  <a:pt x="86" y="130"/>
                  <a:pt x="97" y="133"/>
                </a:cubicBezTo>
                <a:cubicBezTo>
                  <a:pt x="97" y="133"/>
                  <a:pt x="97" y="133"/>
                  <a:pt x="97" y="133"/>
                </a:cubicBezTo>
                <a:cubicBezTo>
                  <a:pt x="59" y="125"/>
                  <a:pt x="17" y="137"/>
                  <a:pt x="2" y="180"/>
                </a:cubicBezTo>
                <a:cubicBezTo>
                  <a:pt x="1" y="183"/>
                  <a:pt x="0" y="186"/>
                  <a:pt x="0" y="189"/>
                </a:cubicBezTo>
                <a:lnTo>
                  <a:pt x="488" y="189"/>
                </a:lnTo>
                <a:close/>
              </a:path>
            </a:pathLst>
          </a:custGeom>
          <a:solidFill>
            <a:srgbClr val="1E5AA4"/>
          </a:solidFill>
          <a:ln>
            <a:noFill/>
          </a:ln>
        </p:spPr>
        <p:txBody>
          <a:bodyPr/>
          <a:lstStyle/>
          <a:p>
            <a:endParaRPr lang="zh-CN" altLang="en-US" sz="1705"/>
          </a:p>
        </p:txBody>
      </p:sp>
      <p:sp>
        <p:nvSpPr>
          <p:cNvPr id="3081" name="Freeform 9"/>
          <p:cNvSpPr/>
          <p:nvPr/>
        </p:nvSpPr>
        <p:spPr bwMode="auto">
          <a:xfrm>
            <a:off x="2027873" y="5502540"/>
            <a:ext cx="1153582" cy="438151"/>
          </a:xfrm>
          <a:custGeom>
            <a:avLst/>
            <a:gdLst>
              <a:gd name="T0" fmla="*/ 266 w 271"/>
              <a:gd name="T1" fmla="*/ 103 h 103"/>
              <a:gd name="T2" fmla="*/ 269 w 271"/>
              <a:gd name="T3" fmla="*/ 90 h 103"/>
              <a:gd name="T4" fmla="*/ 229 w 271"/>
              <a:gd name="T5" fmla="*/ 43 h 103"/>
              <a:gd name="T6" fmla="*/ 202 w 271"/>
              <a:gd name="T7" fmla="*/ 51 h 103"/>
              <a:gd name="T8" fmla="*/ 202 w 271"/>
              <a:gd name="T9" fmla="*/ 48 h 103"/>
              <a:gd name="T10" fmla="*/ 202 w 271"/>
              <a:gd name="T11" fmla="*/ 45 h 103"/>
              <a:gd name="T12" fmla="*/ 202 w 271"/>
              <a:gd name="T13" fmla="*/ 37 h 103"/>
              <a:gd name="T14" fmla="*/ 199 w 271"/>
              <a:gd name="T15" fmla="*/ 27 h 103"/>
              <a:gd name="T16" fmla="*/ 198 w 271"/>
              <a:gd name="T17" fmla="*/ 25 h 103"/>
              <a:gd name="T18" fmla="*/ 198 w 271"/>
              <a:gd name="T19" fmla="*/ 25 h 103"/>
              <a:gd name="T20" fmla="*/ 198 w 271"/>
              <a:gd name="T21" fmla="*/ 25 h 103"/>
              <a:gd name="T22" fmla="*/ 191 w 271"/>
              <a:gd name="T23" fmla="*/ 15 h 103"/>
              <a:gd name="T24" fmla="*/ 183 w 271"/>
              <a:gd name="T25" fmla="*/ 8 h 103"/>
              <a:gd name="T26" fmla="*/ 162 w 271"/>
              <a:gd name="T27" fmla="*/ 1 h 103"/>
              <a:gd name="T28" fmla="*/ 139 w 271"/>
              <a:gd name="T29" fmla="*/ 5 h 103"/>
              <a:gd name="T30" fmla="*/ 122 w 271"/>
              <a:gd name="T31" fmla="*/ 20 h 103"/>
              <a:gd name="T32" fmla="*/ 117 w 271"/>
              <a:gd name="T33" fmla="*/ 30 h 103"/>
              <a:gd name="T34" fmla="*/ 115 w 271"/>
              <a:gd name="T35" fmla="*/ 40 h 103"/>
              <a:gd name="T36" fmla="*/ 97 w 271"/>
              <a:gd name="T37" fmla="*/ 35 h 103"/>
              <a:gd name="T38" fmla="*/ 87 w 271"/>
              <a:gd name="T39" fmla="*/ 35 h 103"/>
              <a:gd name="T40" fmla="*/ 68 w 271"/>
              <a:gd name="T41" fmla="*/ 45 h 103"/>
              <a:gd name="T42" fmla="*/ 54 w 271"/>
              <a:gd name="T43" fmla="*/ 72 h 103"/>
              <a:gd name="T44" fmla="*/ 54 w 271"/>
              <a:gd name="T45" fmla="*/ 72 h 103"/>
              <a:gd name="T46" fmla="*/ 53 w 271"/>
              <a:gd name="T47" fmla="*/ 73 h 103"/>
              <a:gd name="T48" fmla="*/ 53 w 271"/>
              <a:gd name="T49" fmla="*/ 73 h 103"/>
              <a:gd name="T50" fmla="*/ 1 w 271"/>
              <a:gd name="T51" fmla="*/ 98 h 103"/>
              <a:gd name="T52" fmla="*/ 0 w 271"/>
              <a:gd name="T53" fmla="*/ 103 h 103"/>
              <a:gd name="T54" fmla="*/ 266 w 271"/>
              <a:gd name="T55"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1" h="103">
                <a:moveTo>
                  <a:pt x="266" y="103"/>
                </a:moveTo>
                <a:cubicBezTo>
                  <a:pt x="268" y="99"/>
                  <a:pt x="269" y="95"/>
                  <a:pt x="269" y="90"/>
                </a:cubicBezTo>
                <a:cubicBezTo>
                  <a:pt x="271" y="68"/>
                  <a:pt x="253" y="43"/>
                  <a:pt x="229" y="43"/>
                </a:cubicBezTo>
                <a:cubicBezTo>
                  <a:pt x="219" y="43"/>
                  <a:pt x="210" y="46"/>
                  <a:pt x="202" y="51"/>
                </a:cubicBezTo>
                <a:cubicBezTo>
                  <a:pt x="202" y="50"/>
                  <a:pt x="202" y="49"/>
                  <a:pt x="202" y="48"/>
                </a:cubicBezTo>
                <a:cubicBezTo>
                  <a:pt x="202" y="47"/>
                  <a:pt x="202" y="46"/>
                  <a:pt x="202" y="45"/>
                </a:cubicBezTo>
                <a:cubicBezTo>
                  <a:pt x="203" y="43"/>
                  <a:pt x="202" y="40"/>
                  <a:pt x="202" y="37"/>
                </a:cubicBezTo>
                <a:cubicBezTo>
                  <a:pt x="201" y="33"/>
                  <a:pt x="200" y="30"/>
                  <a:pt x="199" y="27"/>
                </a:cubicBezTo>
                <a:cubicBezTo>
                  <a:pt x="198" y="26"/>
                  <a:pt x="198" y="26"/>
                  <a:pt x="198" y="25"/>
                </a:cubicBezTo>
                <a:cubicBezTo>
                  <a:pt x="198" y="25"/>
                  <a:pt x="198" y="25"/>
                  <a:pt x="198" y="25"/>
                </a:cubicBezTo>
                <a:cubicBezTo>
                  <a:pt x="198" y="25"/>
                  <a:pt x="198" y="25"/>
                  <a:pt x="198" y="25"/>
                </a:cubicBezTo>
                <a:cubicBezTo>
                  <a:pt x="197" y="23"/>
                  <a:pt x="195" y="20"/>
                  <a:pt x="191" y="15"/>
                </a:cubicBezTo>
                <a:cubicBezTo>
                  <a:pt x="189" y="12"/>
                  <a:pt x="186" y="10"/>
                  <a:pt x="183" y="8"/>
                </a:cubicBezTo>
                <a:cubicBezTo>
                  <a:pt x="176" y="4"/>
                  <a:pt x="169" y="1"/>
                  <a:pt x="162" y="1"/>
                </a:cubicBezTo>
                <a:cubicBezTo>
                  <a:pt x="154" y="0"/>
                  <a:pt x="146" y="2"/>
                  <a:pt x="139" y="5"/>
                </a:cubicBezTo>
                <a:cubicBezTo>
                  <a:pt x="132" y="9"/>
                  <a:pt x="126" y="14"/>
                  <a:pt x="122" y="20"/>
                </a:cubicBezTo>
                <a:cubicBezTo>
                  <a:pt x="120" y="23"/>
                  <a:pt x="119" y="27"/>
                  <a:pt x="117" y="30"/>
                </a:cubicBezTo>
                <a:cubicBezTo>
                  <a:pt x="116" y="33"/>
                  <a:pt x="115" y="37"/>
                  <a:pt x="115" y="40"/>
                </a:cubicBezTo>
                <a:cubicBezTo>
                  <a:pt x="109" y="37"/>
                  <a:pt x="104" y="35"/>
                  <a:pt x="97" y="35"/>
                </a:cubicBezTo>
                <a:cubicBezTo>
                  <a:pt x="94" y="35"/>
                  <a:pt x="90" y="35"/>
                  <a:pt x="87" y="35"/>
                </a:cubicBezTo>
                <a:cubicBezTo>
                  <a:pt x="80" y="37"/>
                  <a:pt x="73" y="40"/>
                  <a:pt x="68" y="45"/>
                </a:cubicBezTo>
                <a:cubicBezTo>
                  <a:pt x="60" y="51"/>
                  <a:pt x="55" y="61"/>
                  <a:pt x="54" y="72"/>
                </a:cubicBezTo>
                <a:cubicBezTo>
                  <a:pt x="54" y="72"/>
                  <a:pt x="54" y="72"/>
                  <a:pt x="54" y="72"/>
                </a:cubicBezTo>
                <a:cubicBezTo>
                  <a:pt x="50" y="72"/>
                  <a:pt x="47" y="71"/>
                  <a:pt x="53" y="73"/>
                </a:cubicBezTo>
                <a:cubicBezTo>
                  <a:pt x="53" y="73"/>
                  <a:pt x="53" y="73"/>
                  <a:pt x="53" y="73"/>
                </a:cubicBezTo>
                <a:cubicBezTo>
                  <a:pt x="33" y="68"/>
                  <a:pt x="9" y="75"/>
                  <a:pt x="1" y="98"/>
                </a:cubicBezTo>
                <a:cubicBezTo>
                  <a:pt x="1" y="100"/>
                  <a:pt x="0" y="102"/>
                  <a:pt x="0" y="103"/>
                </a:cubicBezTo>
                <a:lnTo>
                  <a:pt x="266" y="103"/>
                </a:lnTo>
                <a:close/>
              </a:path>
            </a:pathLst>
          </a:custGeom>
          <a:solidFill>
            <a:srgbClr val="1E5AA4"/>
          </a:solidFill>
          <a:ln>
            <a:noFill/>
          </a:ln>
        </p:spPr>
        <p:txBody>
          <a:bodyPr/>
          <a:lstStyle/>
          <a:p>
            <a:endParaRPr lang="zh-CN" altLang="en-US" sz="1705">
              <a:latin typeface="#9Slide03 AmpleSoft Bold" panose="02000000000000000000" pitchFamily="2" charset="0"/>
            </a:endParaRPr>
          </a:p>
        </p:txBody>
      </p:sp>
      <p:grpSp>
        <p:nvGrpSpPr>
          <p:cNvPr id="3084" name="Group 12"/>
          <p:cNvGrpSpPr/>
          <p:nvPr/>
        </p:nvGrpSpPr>
        <p:grpSpPr bwMode="auto">
          <a:xfrm>
            <a:off x="658284" y="716493"/>
            <a:ext cx="383116" cy="378884"/>
            <a:chOff x="223" y="203"/>
            <a:chExt cx="213" cy="211"/>
          </a:xfrm>
          <a:solidFill>
            <a:srgbClr val="1E5AA4"/>
          </a:solidFill>
        </p:grpSpPr>
        <p:sp>
          <p:nvSpPr>
            <p:cNvPr id="3082" name="Freeform 10"/>
            <p:cNvSpPr/>
            <p:nvPr/>
          </p:nvSpPr>
          <p:spPr bwMode="auto">
            <a:xfrm>
              <a:off x="223" y="203"/>
              <a:ext cx="213" cy="211"/>
            </a:xfrm>
            <a:custGeom>
              <a:avLst/>
              <a:gdLst>
                <a:gd name="T0" fmla="*/ 133 w 213"/>
                <a:gd name="T1" fmla="*/ 0 h 211"/>
                <a:gd name="T2" fmla="*/ 130 w 213"/>
                <a:gd name="T3" fmla="*/ 90 h 211"/>
                <a:gd name="T4" fmla="*/ 213 w 213"/>
                <a:gd name="T5" fmla="*/ 130 h 211"/>
                <a:gd name="T6" fmla="*/ 121 w 213"/>
                <a:gd name="T7" fmla="*/ 130 h 211"/>
                <a:gd name="T8" fmla="*/ 83 w 213"/>
                <a:gd name="T9" fmla="*/ 211 h 211"/>
                <a:gd name="T10" fmla="*/ 83 w 213"/>
                <a:gd name="T11" fmla="*/ 121 h 211"/>
                <a:gd name="T12" fmla="*/ 0 w 213"/>
                <a:gd name="T13" fmla="*/ 81 h 211"/>
                <a:gd name="T14" fmla="*/ 93 w 213"/>
                <a:gd name="T15" fmla="*/ 81 h 211"/>
                <a:gd name="T16" fmla="*/ 133 w 213"/>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 h="211">
                  <a:moveTo>
                    <a:pt x="133" y="0"/>
                  </a:moveTo>
                  <a:lnTo>
                    <a:pt x="130" y="90"/>
                  </a:lnTo>
                  <a:lnTo>
                    <a:pt x="213" y="130"/>
                  </a:lnTo>
                  <a:lnTo>
                    <a:pt x="121" y="130"/>
                  </a:lnTo>
                  <a:lnTo>
                    <a:pt x="83" y="211"/>
                  </a:lnTo>
                  <a:lnTo>
                    <a:pt x="83" y="121"/>
                  </a:lnTo>
                  <a:lnTo>
                    <a:pt x="0" y="81"/>
                  </a:lnTo>
                  <a:lnTo>
                    <a:pt x="93" y="81"/>
                  </a:lnTo>
                  <a:lnTo>
                    <a:pt x="13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705"/>
            </a:p>
          </p:txBody>
        </p:sp>
        <p:sp>
          <p:nvSpPr>
            <p:cNvPr id="3083" name="Oval 11"/>
            <p:cNvSpPr>
              <a:spLocks noChangeArrowheads="1"/>
            </p:cNvSpPr>
            <p:nvPr/>
          </p:nvSpPr>
          <p:spPr bwMode="auto">
            <a:xfrm>
              <a:off x="259" y="239"/>
              <a:ext cx="142" cy="139"/>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705"/>
            </a:p>
          </p:txBody>
        </p:sp>
      </p:grpSp>
      <p:grpSp>
        <p:nvGrpSpPr>
          <p:cNvPr id="3086" name="Group 14"/>
          <p:cNvGrpSpPr/>
          <p:nvPr/>
        </p:nvGrpSpPr>
        <p:grpSpPr bwMode="auto">
          <a:xfrm rot="631247">
            <a:off x="2275417" y="1431925"/>
            <a:ext cx="270933" cy="262466"/>
            <a:chOff x="223" y="203"/>
            <a:chExt cx="213" cy="211"/>
          </a:xfrm>
          <a:solidFill>
            <a:srgbClr val="1E5AA4"/>
          </a:solidFill>
        </p:grpSpPr>
        <p:sp>
          <p:nvSpPr>
            <p:cNvPr id="3087" name="Freeform 15"/>
            <p:cNvSpPr/>
            <p:nvPr/>
          </p:nvSpPr>
          <p:spPr bwMode="auto">
            <a:xfrm>
              <a:off x="223" y="203"/>
              <a:ext cx="213" cy="211"/>
            </a:xfrm>
            <a:custGeom>
              <a:avLst/>
              <a:gdLst>
                <a:gd name="T0" fmla="*/ 133 w 213"/>
                <a:gd name="T1" fmla="*/ 0 h 211"/>
                <a:gd name="T2" fmla="*/ 130 w 213"/>
                <a:gd name="T3" fmla="*/ 90 h 211"/>
                <a:gd name="T4" fmla="*/ 213 w 213"/>
                <a:gd name="T5" fmla="*/ 130 h 211"/>
                <a:gd name="T6" fmla="*/ 121 w 213"/>
                <a:gd name="T7" fmla="*/ 130 h 211"/>
                <a:gd name="T8" fmla="*/ 83 w 213"/>
                <a:gd name="T9" fmla="*/ 211 h 211"/>
                <a:gd name="T10" fmla="*/ 83 w 213"/>
                <a:gd name="T11" fmla="*/ 121 h 211"/>
                <a:gd name="T12" fmla="*/ 0 w 213"/>
                <a:gd name="T13" fmla="*/ 81 h 211"/>
                <a:gd name="T14" fmla="*/ 93 w 213"/>
                <a:gd name="T15" fmla="*/ 81 h 211"/>
                <a:gd name="T16" fmla="*/ 133 w 213"/>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 h="211">
                  <a:moveTo>
                    <a:pt x="133" y="0"/>
                  </a:moveTo>
                  <a:lnTo>
                    <a:pt x="130" y="90"/>
                  </a:lnTo>
                  <a:lnTo>
                    <a:pt x="213" y="130"/>
                  </a:lnTo>
                  <a:lnTo>
                    <a:pt x="121" y="130"/>
                  </a:lnTo>
                  <a:lnTo>
                    <a:pt x="83" y="211"/>
                  </a:lnTo>
                  <a:lnTo>
                    <a:pt x="83" y="121"/>
                  </a:lnTo>
                  <a:lnTo>
                    <a:pt x="0" y="81"/>
                  </a:lnTo>
                  <a:lnTo>
                    <a:pt x="93" y="81"/>
                  </a:lnTo>
                  <a:lnTo>
                    <a:pt x="13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705"/>
            </a:p>
          </p:txBody>
        </p:sp>
        <p:sp>
          <p:nvSpPr>
            <p:cNvPr id="3088" name="Oval 16"/>
            <p:cNvSpPr>
              <a:spLocks noChangeArrowheads="1"/>
            </p:cNvSpPr>
            <p:nvPr/>
          </p:nvSpPr>
          <p:spPr bwMode="auto">
            <a:xfrm>
              <a:off x="259" y="239"/>
              <a:ext cx="142" cy="139"/>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705"/>
            </a:p>
          </p:txBody>
        </p:sp>
      </p:grpSp>
      <p:grpSp>
        <p:nvGrpSpPr>
          <p:cNvPr id="3089" name="Group 17"/>
          <p:cNvGrpSpPr/>
          <p:nvPr/>
        </p:nvGrpSpPr>
        <p:grpSpPr bwMode="auto">
          <a:xfrm rot="631247">
            <a:off x="2783785" y="3546076"/>
            <a:ext cx="368300" cy="355600"/>
            <a:chOff x="223" y="203"/>
            <a:chExt cx="213" cy="211"/>
          </a:xfrm>
          <a:solidFill>
            <a:srgbClr val="1E5AA4"/>
          </a:solidFill>
        </p:grpSpPr>
        <p:sp>
          <p:nvSpPr>
            <p:cNvPr id="3090" name="Freeform 18"/>
            <p:cNvSpPr/>
            <p:nvPr/>
          </p:nvSpPr>
          <p:spPr bwMode="auto">
            <a:xfrm>
              <a:off x="223" y="203"/>
              <a:ext cx="213" cy="211"/>
            </a:xfrm>
            <a:custGeom>
              <a:avLst/>
              <a:gdLst>
                <a:gd name="T0" fmla="*/ 133 w 213"/>
                <a:gd name="T1" fmla="*/ 0 h 211"/>
                <a:gd name="T2" fmla="*/ 130 w 213"/>
                <a:gd name="T3" fmla="*/ 90 h 211"/>
                <a:gd name="T4" fmla="*/ 213 w 213"/>
                <a:gd name="T5" fmla="*/ 130 h 211"/>
                <a:gd name="T6" fmla="*/ 121 w 213"/>
                <a:gd name="T7" fmla="*/ 130 h 211"/>
                <a:gd name="T8" fmla="*/ 83 w 213"/>
                <a:gd name="T9" fmla="*/ 211 h 211"/>
                <a:gd name="T10" fmla="*/ 83 w 213"/>
                <a:gd name="T11" fmla="*/ 121 h 211"/>
                <a:gd name="T12" fmla="*/ 0 w 213"/>
                <a:gd name="T13" fmla="*/ 81 h 211"/>
                <a:gd name="T14" fmla="*/ 93 w 213"/>
                <a:gd name="T15" fmla="*/ 81 h 211"/>
                <a:gd name="T16" fmla="*/ 133 w 213"/>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 h="211">
                  <a:moveTo>
                    <a:pt x="133" y="0"/>
                  </a:moveTo>
                  <a:lnTo>
                    <a:pt x="130" y="90"/>
                  </a:lnTo>
                  <a:lnTo>
                    <a:pt x="213" y="130"/>
                  </a:lnTo>
                  <a:lnTo>
                    <a:pt x="121" y="130"/>
                  </a:lnTo>
                  <a:lnTo>
                    <a:pt x="83" y="211"/>
                  </a:lnTo>
                  <a:lnTo>
                    <a:pt x="83" y="121"/>
                  </a:lnTo>
                  <a:lnTo>
                    <a:pt x="0" y="81"/>
                  </a:lnTo>
                  <a:lnTo>
                    <a:pt x="93" y="81"/>
                  </a:lnTo>
                  <a:lnTo>
                    <a:pt x="13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705">
                <a:latin typeface="#9Slide03 AmpleSoft Bold" panose="02000000000000000000" pitchFamily="2" charset="0"/>
              </a:endParaRPr>
            </a:p>
          </p:txBody>
        </p:sp>
        <p:sp>
          <p:nvSpPr>
            <p:cNvPr id="3091" name="Oval 19"/>
            <p:cNvSpPr>
              <a:spLocks noChangeArrowheads="1"/>
            </p:cNvSpPr>
            <p:nvPr/>
          </p:nvSpPr>
          <p:spPr bwMode="auto">
            <a:xfrm>
              <a:off x="259" y="239"/>
              <a:ext cx="142" cy="139"/>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705">
                <a:latin typeface="#9Slide03 AmpleSoft Bold" panose="02000000000000000000" pitchFamily="2" charset="0"/>
              </a:endParaRPr>
            </a:p>
          </p:txBody>
        </p:sp>
      </p:grpSp>
      <p:grpSp>
        <p:nvGrpSpPr>
          <p:cNvPr id="3092" name="Group 20"/>
          <p:cNvGrpSpPr/>
          <p:nvPr/>
        </p:nvGrpSpPr>
        <p:grpSpPr bwMode="auto">
          <a:xfrm rot="631247">
            <a:off x="719666" y="4581525"/>
            <a:ext cx="270933" cy="262466"/>
            <a:chOff x="223" y="203"/>
            <a:chExt cx="213" cy="211"/>
          </a:xfrm>
          <a:solidFill>
            <a:srgbClr val="1E5AA4"/>
          </a:solidFill>
        </p:grpSpPr>
        <p:sp>
          <p:nvSpPr>
            <p:cNvPr id="3093" name="Freeform 21"/>
            <p:cNvSpPr/>
            <p:nvPr/>
          </p:nvSpPr>
          <p:spPr bwMode="auto">
            <a:xfrm>
              <a:off x="223" y="203"/>
              <a:ext cx="213" cy="211"/>
            </a:xfrm>
            <a:custGeom>
              <a:avLst/>
              <a:gdLst>
                <a:gd name="T0" fmla="*/ 133 w 213"/>
                <a:gd name="T1" fmla="*/ 0 h 211"/>
                <a:gd name="T2" fmla="*/ 130 w 213"/>
                <a:gd name="T3" fmla="*/ 90 h 211"/>
                <a:gd name="T4" fmla="*/ 213 w 213"/>
                <a:gd name="T5" fmla="*/ 130 h 211"/>
                <a:gd name="T6" fmla="*/ 121 w 213"/>
                <a:gd name="T7" fmla="*/ 130 h 211"/>
                <a:gd name="T8" fmla="*/ 83 w 213"/>
                <a:gd name="T9" fmla="*/ 211 h 211"/>
                <a:gd name="T10" fmla="*/ 83 w 213"/>
                <a:gd name="T11" fmla="*/ 121 h 211"/>
                <a:gd name="T12" fmla="*/ 0 w 213"/>
                <a:gd name="T13" fmla="*/ 81 h 211"/>
                <a:gd name="T14" fmla="*/ 93 w 213"/>
                <a:gd name="T15" fmla="*/ 81 h 211"/>
                <a:gd name="T16" fmla="*/ 133 w 213"/>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 h="211">
                  <a:moveTo>
                    <a:pt x="133" y="0"/>
                  </a:moveTo>
                  <a:lnTo>
                    <a:pt x="130" y="90"/>
                  </a:lnTo>
                  <a:lnTo>
                    <a:pt x="213" y="130"/>
                  </a:lnTo>
                  <a:lnTo>
                    <a:pt x="121" y="130"/>
                  </a:lnTo>
                  <a:lnTo>
                    <a:pt x="83" y="211"/>
                  </a:lnTo>
                  <a:lnTo>
                    <a:pt x="83" y="121"/>
                  </a:lnTo>
                  <a:lnTo>
                    <a:pt x="0" y="81"/>
                  </a:lnTo>
                  <a:lnTo>
                    <a:pt x="93" y="81"/>
                  </a:lnTo>
                  <a:lnTo>
                    <a:pt x="13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705"/>
            </a:p>
          </p:txBody>
        </p:sp>
        <p:sp>
          <p:nvSpPr>
            <p:cNvPr id="3094" name="Oval 22"/>
            <p:cNvSpPr>
              <a:spLocks noChangeArrowheads="1"/>
            </p:cNvSpPr>
            <p:nvPr/>
          </p:nvSpPr>
          <p:spPr bwMode="auto">
            <a:xfrm>
              <a:off x="259" y="239"/>
              <a:ext cx="142" cy="139"/>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705"/>
            </a:p>
          </p:txBody>
        </p:sp>
      </p:grpSp>
      <p:pic>
        <p:nvPicPr>
          <p:cNvPr id="3095" name="Picture 23" descr="未标题-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6522" y="2339439"/>
            <a:ext cx="2179750" cy="2425251"/>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组合 31"/>
          <p:cNvGrpSpPr/>
          <p:nvPr/>
        </p:nvGrpSpPr>
        <p:grpSpPr>
          <a:xfrm>
            <a:off x="3300060" y="1525326"/>
            <a:ext cx="797406" cy="797406"/>
            <a:chOff x="3529981" y="507683"/>
            <a:chExt cx="598350" cy="598350"/>
          </a:xfrm>
        </p:grpSpPr>
        <p:sp>
          <p:nvSpPr>
            <p:cNvPr id="33" name="椭圆 32"/>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5">
                <a:solidFill>
                  <a:schemeClr val="accent2"/>
                </a:solidFill>
                <a:latin typeface="#9Slide03 AmpleSoft Bold" panose="02000000000000000000" pitchFamily="2" charset="0"/>
                <a:ea typeface="微软雅黑" panose="020B0503020204020204" charset="-122"/>
                <a:cs typeface="Arial" panose="020B0604020202020204" pitchFamily="34" charset="0"/>
              </a:endParaRPr>
            </a:p>
          </p:txBody>
        </p:sp>
        <p:sp>
          <p:nvSpPr>
            <p:cNvPr id="34" name="TextBox 4"/>
            <p:cNvSpPr txBox="1"/>
            <p:nvPr/>
          </p:nvSpPr>
          <p:spPr>
            <a:xfrm>
              <a:off x="3592384" y="556859"/>
              <a:ext cx="498219" cy="499999"/>
            </a:xfrm>
            <a:prstGeom prst="rect">
              <a:avLst/>
            </a:prstGeom>
            <a:noFill/>
          </p:spPr>
          <p:txBody>
            <a:bodyPr wrap="none" rtlCol="0" anchor="ctr">
              <a:spAutoFit/>
            </a:bodyPr>
            <a:lstStyle/>
            <a:p>
              <a:pPr algn="ctr"/>
              <a:r>
                <a:rPr lang="en-US" altLang="zh-CN" sz="3730" dirty="0">
                  <a:solidFill>
                    <a:srgbClr val="C30F0F"/>
                  </a:solidFill>
                  <a:effectLst>
                    <a:innerShdw blurRad="63500" dist="50800" dir="18900000">
                      <a:prstClr val="black">
                        <a:alpha val="30000"/>
                      </a:prstClr>
                    </a:innerShdw>
                  </a:effectLst>
                  <a:latin typeface="#9Slide03 AmpleSoft Bold" panose="02000000000000000000" pitchFamily="2" charset="0"/>
                  <a:ea typeface="微软雅黑" panose="020B0503020204020204" charset="-122"/>
                  <a:cs typeface="Arial" panose="020B0604020202020204" pitchFamily="34" charset="0"/>
                </a:rPr>
                <a:t>01</a:t>
              </a:r>
            </a:p>
          </p:txBody>
        </p:sp>
      </p:grpSp>
      <p:grpSp>
        <p:nvGrpSpPr>
          <p:cNvPr id="38" name="组合 37"/>
          <p:cNvGrpSpPr/>
          <p:nvPr/>
        </p:nvGrpSpPr>
        <p:grpSpPr>
          <a:xfrm>
            <a:off x="3345718" y="2576572"/>
            <a:ext cx="797406" cy="797406"/>
            <a:chOff x="3529981" y="507683"/>
            <a:chExt cx="598350" cy="598350"/>
          </a:xfrm>
        </p:grpSpPr>
        <p:sp>
          <p:nvSpPr>
            <p:cNvPr id="39" name="椭圆 38"/>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5">
                <a:solidFill>
                  <a:schemeClr val="accent2"/>
                </a:solidFill>
                <a:latin typeface="#9Slide03 AmpleSoft Bold" panose="02000000000000000000" pitchFamily="2" charset="0"/>
                <a:ea typeface="微软雅黑" panose="020B0503020204020204" charset="-122"/>
                <a:cs typeface="Arial" panose="020B0604020202020204" pitchFamily="34" charset="0"/>
              </a:endParaRPr>
            </a:p>
          </p:txBody>
        </p:sp>
        <p:sp>
          <p:nvSpPr>
            <p:cNvPr id="40" name="TextBox 48"/>
            <p:cNvSpPr txBox="1"/>
            <p:nvPr/>
          </p:nvSpPr>
          <p:spPr>
            <a:xfrm>
              <a:off x="3554709" y="579342"/>
              <a:ext cx="538924" cy="499999"/>
            </a:xfrm>
            <a:prstGeom prst="rect">
              <a:avLst/>
            </a:prstGeom>
            <a:noFill/>
          </p:spPr>
          <p:txBody>
            <a:bodyPr wrap="none" rtlCol="0" anchor="ctr">
              <a:spAutoFit/>
            </a:bodyPr>
            <a:lstStyle/>
            <a:p>
              <a:pPr algn="ctr"/>
              <a:r>
                <a:rPr lang="en-US" altLang="zh-CN" sz="3730" dirty="0">
                  <a:solidFill>
                    <a:srgbClr val="C30F0F"/>
                  </a:solidFill>
                  <a:effectLst>
                    <a:innerShdw blurRad="63500" dist="50800" dir="18900000">
                      <a:prstClr val="black">
                        <a:alpha val="30000"/>
                      </a:prstClr>
                    </a:innerShdw>
                  </a:effectLst>
                  <a:latin typeface="#9Slide03 AmpleSoft Bold" panose="02000000000000000000" pitchFamily="2" charset="0"/>
                  <a:ea typeface="微软雅黑" panose="020B0503020204020204" charset="-122"/>
                  <a:cs typeface="Arial" panose="020B0604020202020204" pitchFamily="34" charset="0"/>
                </a:rPr>
                <a:t>02</a:t>
              </a:r>
            </a:p>
          </p:txBody>
        </p:sp>
      </p:grpSp>
      <p:grpSp>
        <p:nvGrpSpPr>
          <p:cNvPr id="41" name="组合 40"/>
          <p:cNvGrpSpPr/>
          <p:nvPr/>
        </p:nvGrpSpPr>
        <p:grpSpPr>
          <a:xfrm>
            <a:off x="3353285" y="4565039"/>
            <a:ext cx="797406" cy="797406"/>
            <a:chOff x="3529981" y="507683"/>
            <a:chExt cx="598350" cy="598350"/>
          </a:xfrm>
        </p:grpSpPr>
        <p:sp>
          <p:nvSpPr>
            <p:cNvPr id="42" name="椭圆 41"/>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5">
                <a:solidFill>
                  <a:schemeClr val="accent2"/>
                </a:solidFill>
                <a:latin typeface="#9Slide03 AmpleSoft Bold" panose="02000000000000000000" pitchFamily="2" charset="0"/>
                <a:ea typeface="微软雅黑" panose="020B0503020204020204" charset="-122"/>
                <a:cs typeface="Arial" panose="020B0604020202020204" pitchFamily="34" charset="0"/>
              </a:endParaRPr>
            </a:p>
          </p:txBody>
        </p:sp>
        <p:sp>
          <p:nvSpPr>
            <p:cNvPr id="43" name="TextBox 51"/>
            <p:cNvSpPr txBox="1"/>
            <p:nvPr/>
          </p:nvSpPr>
          <p:spPr>
            <a:xfrm>
              <a:off x="3560244" y="581117"/>
              <a:ext cx="551144" cy="499999"/>
            </a:xfrm>
            <a:prstGeom prst="rect">
              <a:avLst/>
            </a:prstGeom>
            <a:noFill/>
          </p:spPr>
          <p:txBody>
            <a:bodyPr wrap="none" rtlCol="0" anchor="ctr">
              <a:spAutoFit/>
            </a:bodyPr>
            <a:lstStyle/>
            <a:p>
              <a:pPr algn="ctr"/>
              <a:r>
                <a:rPr lang="en-US" altLang="zh-CN" sz="3730" dirty="0">
                  <a:solidFill>
                    <a:srgbClr val="C30F0F"/>
                  </a:solidFill>
                  <a:effectLst>
                    <a:innerShdw blurRad="63500" dist="50800" dir="18900000">
                      <a:prstClr val="black">
                        <a:alpha val="30000"/>
                      </a:prstClr>
                    </a:innerShdw>
                  </a:effectLst>
                  <a:latin typeface="#9Slide03 AmpleSoft Bold" panose="02000000000000000000" pitchFamily="2" charset="0"/>
                  <a:ea typeface="微软雅黑" panose="020B0503020204020204" charset="-122"/>
                  <a:cs typeface="Arial" panose="020B0604020202020204" pitchFamily="34" charset="0"/>
                </a:rPr>
                <a:t>04</a:t>
              </a:r>
            </a:p>
          </p:txBody>
        </p:sp>
      </p:grpSp>
      <p:grpSp>
        <p:nvGrpSpPr>
          <p:cNvPr id="44" name="组合 43"/>
          <p:cNvGrpSpPr/>
          <p:nvPr/>
        </p:nvGrpSpPr>
        <p:grpSpPr>
          <a:xfrm>
            <a:off x="3342781" y="3578476"/>
            <a:ext cx="797406" cy="797406"/>
            <a:chOff x="3529981" y="507683"/>
            <a:chExt cx="598350" cy="598350"/>
          </a:xfrm>
        </p:grpSpPr>
        <p:sp>
          <p:nvSpPr>
            <p:cNvPr id="45" name="椭圆 44"/>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5">
                <a:solidFill>
                  <a:schemeClr val="accent2"/>
                </a:solidFill>
                <a:latin typeface="#9Slide03 AmpleSoft Bold" panose="02000000000000000000" pitchFamily="2" charset="0"/>
                <a:ea typeface="微软雅黑" panose="020B0503020204020204" charset="-122"/>
                <a:cs typeface="Arial" panose="020B0604020202020204" pitchFamily="34" charset="0"/>
              </a:endParaRPr>
            </a:p>
          </p:txBody>
        </p:sp>
        <p:sp>
          <p:nvSpPr>
            <p:cNvPr id="46" name="TextBox 57"/>
            <p:cNvSpPr txBox="1"/>
            <p:nvPr/>
          </p:nvSpPr>
          <p:spPr>
            <a:xfrm>
              <a:off x="3568762" y="564538"/>
              <a:ext cx="532711" cy="498880"/>
            </a:xfrm>
            <a:prstGeom prst="rect">
              <a:avLst/>
            </a:prstGeom>
            <a:noFill/>
          </p:spPr>
          <p:txBody>
            <a:bodyPr wrap="none" rtlCol="0" anchor="ctr">
              <a:spAutoFit/>
            </a:bodyPr>
            <a:lstStyle/>
            <a:p>
              <a:pPr algn="ctr"/>
              <a:r>
                <a:rPr lang="en-US" altLang="zh-CN" sz="3730" dirty="0">
                  <a:solidFill>
                    <a:srgbClr val="C30F0F"/>
                  </a:solidFill>
                  <a:effectLst>
                    <a:innerShdw blurRad="63500" dist="50800" dir="18900000">
                      <a:prstClr val="black">
                        <a:alpha val="30000"/>
                      </a:prstClr>
                    </a:innerShdw>
                  </a:effectLst>
                  <a:latin typeface="#9Slide03 AmpleSoft Bold" panose="02000000000000000000" pitchFamily="2" charset="0"/>
                  <a:ea typeface="微软雅黑" panose="020B0503020204020204" charset="-122"/>
                  <a:cs typeface="Arial" panose="020B0604020202020204" pitchFamily="34" charset="0"/>
                </a:rPr>
                <a:t>03</a:t>
              </a:r>
            </a:p>
          </p:txBody>
        </p:sp>
      </p:grpSp>
      <p:sp>
        <p:nvSpPr>
          <p:cNvPr id="48" name="Text Box 51">
            <a:extLst>
              <a:ext uri="{FF2B5EF4-FFF2-40B4-BE49-F238E27FC236}">
                <a16:creationId xmlns:a16="http://schemas.microsoft.com/office/drawing/2014/main" id="{17807E40-A0B0-4CF9-B26B-0D3933880F7C}"/>
              </a:ext>
            </a:extLst>
          </p:cNvPr>
          <p:cNvSpPr txBox="1">
            <a:spLocks noChangeArrowheads="1"/>
          </p:cNvSpPr>
          <p:nvPr/>
        </p:nvSpPr>
        <p:spPr bwMode="auto">
          <a:xfrm>
            <a:off x="5247912" y="512942"/>
            <a:ext cx="6096000" cy="646113"/>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600" b="1" dirty="0" err="1">
                <a:solidFill>
                  <a:srgbClr val="FF0000"/>
                </a:solidFill>
                <a:latin typeface="#9Slide03 AmpleSoft Bold" panose="02000000000000000000" pitchFamily="2" charset="0"/>
              </a:rPr>
              <a:t>Thành</a:t>
            </a:r>
            <a:r>
              <a:rPr lang="en-US" altLang="en-US" sz="3600" b="1" dirty="0">
                <a:solidFill>
                  <a:srgbClr val="FF0000"/>
                </a:solidFill>
                <a:latin typeface="#9Slide03 AmpleSoft Bold" panose="02000000000000000000" pitchFamily="2" charset="0"/>
              </a:rPr>
              <a:t> </a:t>
            </a:r>
            <a:r>
              <a:rPr lang="en-US" altLang="en-US" sz="3600" b="1" dirty="0" err="1">
                <a:solidFill>
                  <a:srgbClr val="FF0000"/>
                </a:solidFill>
                <a:latin typeface="#9Slide03 AmpleSoft Bold" panose="02000000000000000000" pitchFamily="2" charset="0"/>
              </a:rPr>
              <a:t>phố</a:t>
            </a:r>
            <a:r>
              <a:rPr lang="en-US" altLang="en-US" sz="3600" b="1" dirty="0">
                <a:solidFill>
                  <a:srgbClr val="FF0000"/>
                </a:solidFill>
                <a:latin typeface="#9Slide03 AmpleSoft Bold" panose="02000000000000000000" pitchFamily="2" charset="0"/>
              </a:rPr>
              <a:t> </a:t>
            </a:r>
            <a:r>
              <a:rPr lang="en-US" altLang="en-US" sz="3600" b="1" dirty="0" err="1">
                <a:solidFill>
                  <a:srgbClr val="FF0000"/>
                </a:solidFill>
                <a:latin typeface="#9Slide03 AmpleSoft Bold" panose="02000000000000000000" pitchFamily="2" charset="0"/>
              </a:rPr>
              <a:t>Hải</a:t>
            </a:r>
            <a:r>
              <a:rPr lang="en-US" altLang="en-US" sz="3600" b="1" dirty="0">
                <a:solidFill>
                  <a:srgbClr val="FF0000"/>
                </a:solidFill>
                <a:latin typeface="#9Slide03 AmpleSoft Bold" panose="02000000000000000000" pitchFamily="2" charset="0"/>
              </a:rPr>
              <a:t> </a:t>
            </a:r>
            <a:r>
              <a:rPr lang="en-US" altLang="en-US" sz="3600" b="1" dirty="0" err="1">
                <a:solidFill>
                  <a:srgbClr val="FF0000"/>
                </a:solidFill>
                <a:latin typeface="#9Slide03 AmpleSoft Bold" panose="02000000000000000000" pitchFamily="2" charset="0"/>
              </a:rPr>
              <a:t>Phòng</a:t>
            </a:r>
            <a:endParaRPr lang="en-US" altLang="en-US" sz="3600" b="1" dirty="0">
              <a:solidFill>
                <a:srgbClr val="FF0000"/>
              </a:solidFill>
              <a:latin typeface="#9Slide03 AmpleSoft Bold" panose="02000000000000000000" pitchFamily="2" charset="0"/>
            </a:endParaRPr>
          </a:p>
        </p:txBody>
      </p:sp>
      <p:sp>
        <p:nvSpPr>
          <p:cNvPr id="49" name="Text Box 54">
            <a:extLst>
              <a:ext uri="{FF2B5EF4-FFF2-40B4-BE49-F238E27FC236}">
                <a16:creationId xmlns:a16="http://schemas.microsoft.com/office/drawing/2014/main" id="{EBED071B-AC12-473F-B71E-85427748D870}"/>
              </a:ext>
            </a:extLst>
          </p:cNvPr>
          <p:cNvSpPr txBox="1">
            <a:spLocks noChangeArrowheads="1"/>
          </p:cNvSpPr>
          <p:nvPr/>
        </p:nvSpPr>
        <p:spPr bwMode="auto">
          <a:xfrm>
            <a:off x="4332363" y="2581266"/>
            <a:ext cx="6096000" cy="646112"/>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600" b="1" dirty="0" err="1">
                <a:solidFill>
                  <a:srgbClr val="000099"/>
                </a:solidFill>
                <a:latin typeface="#9Slide03 AmpleSoft Bold" panose="02000000000000000000" pitchFamily="2" charset="0"/>
              </a:rPr>
              <a:t>Phía</a:t>
            </a:r>
            <a:r>
              <a:rPr lang="en-US" altLang="en-US" sz="3600" b="1" dirty="0">
                <a:solidFill>
                  <a:srgbClr val="000099"/>
                </a:solidFill>
                <a:latin typeface="#9Slide03 AmpleSoft Bold" panose="02000000000000000000" pitchFamily="2" charset="0"/>
              </a:rPr>
              <a:t> Nam </a:t>
            </a:r>
            <a:r>
              <a:rPr lang="en-US" altLang="en-US" sz="3600" b="1" dirty="0" err="1">
                <a:solidFill>
                  <a:srgbClr val="000099"/>
                </a:solidFill>
                <a:latin typeface="#9Slide03 AmpleSoft Bold" panose="02000000000000000000" pitchFamily="2" charset="0"/>
              </a:rPr>
              <a:t>giáp</a:t>
            </a:r>
            <a:r>
              <a:rPr lang="en-US" altLang="en-US" sz="3600" b="1" dirty="0">
                <a:solidFill>
                  <a:srgbClr val="000099"/>
                </a:solidFill>
                <a:latin typeface="#9Slide03 AmpleSoft Bold" panose="02000000000000000000" pitchFamily="2" charset="0"/>
              </a:rPr>
              <a:t> </a:t>
            </a:r>
            <a:r>
              <a:rPr lang="en-US" altLang="en-US" sz="3600" b="1" dirty="0" err="1">
                <a:solidFill>
                  <a:srgbClr val="000099"/>
                </a:solidFill>
                <a:latin typeface="#9Slide03 AmpleSoft Bold" panose="02000000000000000000" pitchFamily="2" charset="0"/>
              </a:rPr>
              <a:t>với</a:t>
            </a:r>
            <a:endParaRPr lang="en-US" altLang="en-US" sz="3600" b="1" dirty="0">
              <a:solidFill>
                <a:srgbClr val="000099"/>
              </a:solidFill>
              <a:latin typeface="#9Slide03 AmpleSoft Bold" panose="02000000000000000000" pitchFamily="2" charset="0"/>
            </a:endParaRPr>
          </a:p>
        </p:txBody>
      </p:sp>
      <p:sp>
        <p:nvSpPr>
          <p:cNvPr id="50" name="Text Box 55">
            <a:extLst>
              <a:ext uri="{FF2B5EF4-FFF2-40B4-BE49-F238E27FC236}">
                <a16:creationId xmlns:a16="http://schemas.microsoft.com/office/drawing/2014/main" id="{0D2BAFD0-AC27-4DEB-A8E7-94C9FECCB29F}"/>
              </a:ext>
            </a:extLst>
          </p:cNvPr>
          <p:cNvSpPr txBox="1">
            <a:spLocks noChangeArrowheads="1"/>
          </p:cNvSpPr>
          <p:nvPr/>
        </p:nvSpPr>
        <p:spPr bwMode="auto">
          <a:xfrm>
            <a:off x="4332363" y="1519517"/>
            <a:ext cx="6096000" cy="646112"/>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600" b="1" dirty="0" err="1">
                <a:solidFill>
                  <a:srgbClr val="000099"/>
                </a:solidFill>
                <a:latin typeface="#9Slide03 AmpleSoft Bold" panose="02000000000000000000" pitchFamily="2" charset="0"/>
              </a:rPr>
              <a:t>Phía</a:t>
            </a:r>
            <a:r>
              <a:rPr lang="en-US" altLang="en-US" sz="3600" b="1" dirty="0">
                <a:solidFill>
                  <a:srgbClr val="000099"/>
                </a:solidFill>
                <a:latin typeface="#9Slide03 AmpleSoft Bold" panose="02000000000000000000" pitchFamily="2" charset="0"/>
              </a:rPr>
              <a:t> </a:t>
            </a:r>
            <a:r>
              <a:rPr lang="en-US" altLang="en-US" sz="3600" b="1" dirty="0" err="1">
                <a:solidFill>
                  <a:srgbClr val="000099"/>
                </a:solidFill>
                <a:latin typeface="#9Slide03 AmpleSoft Bold" panose="02000000000000000000" pitchFamily="2" charset="0"/>
              </a:rPr>
              <a:t>Bắc</a:t>
            </a:r>
            <a:r>
              <a:rPr lang="en-US" altLang="en-US" sz="3600" b="1" dirty="0">
                <a:solidFill>
                  <a:srgbClr val="000099"/>
                </a:solidFill>
                <a:latin typeface="#9Slide03 AmpleSoft Bold" panose="02000000000000000000" pitchFamily="2" charset="0"/>
              </a:rPr>
              <a:t> </a:t>
            </a:r>
            <a:r>
              <a:rPr lang="en-US" altLang="en-US" sz="3600" b="1" dirty="0" err="1">
                <a:solidFill>
                  <a:srgbClr val="000099"/>
                </a:solidFill>
                <a:latin typeface="#9Slide03 AmpleSoft Bold" panose="02000000000000000000" pitchFamily="2" charset="0"/>
              </a:rPr>
              <a:t>giáp</a:t>
            </a:r>
            <a:r>
              <a:rPr lang="en-US" altLang="en-US" sz="3600" b="1" dirty="0">
                <a:solidFill>
                  <a:srgbClr val="000099"/>
                </a:solidFill>
                <a:latin typeface="#9Slide03 AmpleSoft Bold" panose="02000000000000000000" pitchFamily="2" charset="0"/>
              </a:rPr>
              <a:t> </a:t>
            </a:r>
            <a:r>
              <a:rPr lang="en-US" altLang="en-US" sz="3600" b="1" dirty="0" err="1">
                <a:solidFill>
                  <a:srgbClr val="000099"/>
                </a:solidFill>
                <a:latin typeface="#9Slide03 AmpleSoft Bold" panose="02000000000000000000" pitchFamily="2" charset="0"/>
              </a:rPr>
              <a:t>với</a:t>
            </a:r>
            <a:endParaRPr lang="en-US" altLang="en-US" sz="3600" b="1" dirty="0">
              <a:solidFill>
                <a:srgbClr val="000099"/>
              </a:solidFill>
              <a:latin typeface="#9Slide03 AmpleSoft Bold" panose="02000000000000000000" pitchFamily="2" charset="0"/>
            </a:endParaRPr>
          </a:p>
        </p:txBody>
      </p:sp>
      <p:sp>
        <p:nvSpPr>
          <p:cNvPr id="51" name="Text Box 60">
            <a:extLst>
              <a:ext uri="{FF2B5EF4-FFF2-40B4-BE49-F238E27FC236}">
                <a16:creationId xmlns:a16="http://schemas.microsoft.com/office/drawing/2014/main" id="{A52ADFB3-C275-4170-AF60-0E2DBC042116}"/>
              </a:ext>
            </a:extLst>
          </p:cNvPr>
          <p:cNvSpPr txBox="1">
            <a:spLocks noChangeArrowheads="1"/>
          </p:cNvSpPr>
          <p:nvPr/>
        </p:nvSpPr>
        <p:spPr bwMode="auto">
          <a:xfrm>
            <a:off x="4332363" y="3672978"/>
            <a:ext cx="6096000" cy="646112"/>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600" b="1" dirty="0" err="1">
                <a:solidFill>
                  <a:srgbClr val="000099"/>
                </a:solidFill>
                <a:latin typeface="#9Slide03 AmpleSoft Bold" panose="02000000000000000000" pitchFamily="2" charset="0"/>
              </a:rPr>
              <a:t>Phía</a:t>
            </a:r>
            <a:r>
              <a:rPr lang="en-US" altLang="en-US" sz="3600" b="1" dirty="0">
                <a:solidFill>
                  <a:srgbClr val="000099"/>
                </a:solidFill>
                <a:latin typeface="#9Slide03 AmpleSoft Bold" panose="02000000000000000000" pitchFamily="2" charset="0"/>
              </a:rPr>
              <a:t> </a:t>
            </a:r>
            <a:r>
              <a:rPr lang="en-US" altLang="en-US" sz="3600" b="1" dirty="0" err="1">
                <a:solidFill>
                  <a:srgbClr val="000099"/>
                </a:solidFill>
                <a:latin typeface="#9Slide03 AmpleSoft Bold" panose="02000000000000000000" pitchFamily="2" charset="0"/>
              </a:rPr>
              <a:t>Tây</a:t>
            </a:r>
            <a:r>
              <a:rPr lang="en-US" altLang="en-US" sz="3600" b="1" dirty="0">
                <a:solidFill>
                  <a:srgbClr val="000099"/>
                </a:solidFill>
                <a:latin typeface="#9Slide03 AmpleSoft Bold" panose="02000000000000000000" pitchFamily="2" charset="0"/>
              </a:rPr>
              <a:t> </a:t>
            </a:r>
            <a:r>
              <a:rPr lang="en-US" altLang="en-US" sz="3600" b="1" dirty="0" err="1">
                <a:solidFill>
                  <a:srgbClr val="000099"/>
                </a:solidFill>
                <a:latin typeface="#9Slide03 AmpleSoft Bold" panose="02000000000000000000" pitchFamily="2" charset="0"/>
              </a:rPr>
              <a:t>giáp</a:t>
            </a:r>
            <a:r>
              <a:rPr lang="en-US" altLang="en-US" sz="3600" b="1" dirty="0">
                <a:solidFill>
                  <a:srgbClr val="000099"/>
                </a:solidFill>
                <a:latin typeface="#9Slide03 AmpleSoft Bold" panose="02000000000000000000" pitchFamily="2" charset="0"/>
              </a:rPr>
              <a:t> </a:t>
            </a:r>
            <a:r>
              <a:rPr lang="en-US" altLang="en-US" sz="3600" b="1" dirty="0" err="1">
                <a:solidFill>
                  <a:srgbClr val="000099"/>
                </a:solidFill>
                <a:latin typeface="#9Slide03 AmpleSoft Bold" panose="02000000000000000000" pitchFamily="2" charset="0"/>
              </a:rPr>
              <a:t>với</a:t>
            </a:r>
            <a:endParaRPr lang="en-US" altLang="en-US" sz="3600" b="1" dirty="0">
              <a:solidFill>
                <a:srgbClr val="000099"/>
              </a:solidFill>
              <a:latin typeface="#9Slide03 AmpleSoft Bold" panose="02000000000000000000" pitchFamily="2" charset="0"/>
            </a:endParaRPr>
          </a:p>
        </p:txBody>
      </p:sp>
      <p:sp>
        <p:nvSpPr>
          <p:cNvPr id="52" name="Text Box 61">
            <a:extLst>
              <a:ext uri="{FF2B5EF4-FFF2-40B4-BE49-F238E27FC236}">
                <a16:creationId xmlns:a16="http://schemas.microsoft.com/office/drawing/2014/main" id="{DD7CE401-A078-4AF1-BF7A-332F0FB90BE3}"/>
              </a:ext>
            </a:extLst>
          </p:cNvPr>
          <p:cNvSpPr txBox="1">
            <a:spLocks noChangeArrowheads="1"/>
          </p:cNvSpPr>
          <p:nvPr/>
        </p:nvSpPr>
        <p:spPr bwMode="auto">
          <a:xfrm>
            <a:off x="4506867" y="4764690"/>
            <a:ext cx="6096000" cy="647700"/>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600" b="1" dirty="0" err="1">
                <a:solidFill>
                  <a:srgbClr val="000099"/>
                </a:solidFill>
                <a:latin typeface="#9Slide03 AmpleSoft Bold" panose="02000000000000000000" pitchFamily="2" charset="0"/>
              </a:rPr>
              <a:t>Phía</a:t>
            </a:r>
            <a:r>
              <a:rPr lang="en-US" altLang="en-US" sz="3600" b="1" dirty="0">
                <a:solidFill>
                  <a:srgbClr val="000099"/>
                </a:solidFill>
                <a:latin typeface="#9Slide03 AmpleSoft Bold" panose="02000000000000000000" pitchFamily="2" charset="0"/>
              </a:rPr>
              <a:t> </a:t>
            </a:r>
            <a:r>
              <a:rPr lang="en-US" altLang="en-US" sz="3600" b="1" dirty="0" err="1">
                <a:solidFill>
                  <a:srgbClr val="000099"/>
                </a:solidFill>
                <a:latin typeface="#9Slide03 AmpleSoft Bold" panose="02000000000000000000" pitchFamily="2" charset="0"/>
              </a:rPr>
              <a:t>Đông</a:t>
            </a:r>
            <a:r>
              <a:rPr lang="en-US" altLang="en-US" sz="3600" b="1" dirty="0">
                <a:solidFill>
                  <a:srgbClr val="000099"/>
                </a:solidFill>
                <a:latin typeface="#9Slide03 AmpleSoft Bold" panose="02000000000000000000" pitchFamily="2" charset="0"/>
              </a:rPr>
              <a:t> </a:t>
            </a:r>
            <a:r>
              <a:rPr lang="en-US" altLang="en-US" sz="3600" b="1" dirty="0" err="1">
                <a:solidFill>
                  <a:srgbClr val="000099"/>
                </a:solidFill>
                <a:latin typeface="#9Slide03 AmpleSoft Bold" panose="02000000000000000000" pitchFamily="2" charset="0"/>
              </a:rPr>
              <a:t>giáp</a:t>
            </a:r>
            <a:r>
              <a:rPr lang="en-US" altLang="en-US" sz="3600" b="1" dirty="0">
                <a:solidFill>
                  <a:srgbClr val="000099"/>
                </a:solidFill>
                <a:latin typeface="#9Slide03 AmpleSoft Bold" panose="02000000000000000000" pitchFamily="2" charset="0"/>
              </a:rPr>
              <a:t> </a:t>
            </a:r>
            <a:r>
              <a:rPr lang="en-US" altLang="en-US" sz="3600" b="1" dirty="0" err="1">
                <a:solidFill>
                  <a:srgbClr val="000099"/>
                </a:solidFill>
                <a:latin typeface="#9Slide03 AmpleSoft Bold" panose="02000000000000000000" pitchFamily="2" charset="0"/>
              </a:rPr>
              <a:t>với</a:t>
            </a:r>
            <a:endParaRPr lang="en-US" altLang="en-US" sz="3600" b="1" dirty="0">
              <a:solidFill>
                <a:srgbClr val="000099"/>
              </a:solidFill>
              <a:latin typeface="#9Slide03 AmpleSoft Bold" panose="02000000000000000000" pitchFamily="2" charset="0"/>
            </a:endParaRPr>
          </a:p>
        </p:txBody>
      </p:sp>
      <p:sp>
        <p:nvSpPr>
          <p:cNvPr id="53" name="Text Box 52">
            <a:extLst>
              <a:ext uri="{FF2B5EF4-FFF2-40B4-BE49-F238E27FC236}">
                <a16:creationId xmlns:a16="http://schemas.microsoft.com/office/drawing/2014/main" id="{05F78717-C1C3-480A-BF73-47172B4D236F}"/>
              </a:ext>
            </a:extLst>
          </p:cNvPr>
          <p:cNvSpPr txBox="1">
            <a:spLocks noChangeArrowheads="1"/>
          </p:cNvSpPr>
          <p:nvPr/>
        </p:nvSpPr>
        <p:spPr bwMode="auto">
          <a:xfrm>
            <a:off x="8454850" y="4764690"/>
            <a:ext cx="6096000" cy="646113"/>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600" b="1" dirty="0" err="1">
                <a:solidFill>
                  <a:srgbClr val="0070C0"/>
                </a:solidFill>
                <a:latin typeface="#9Slide03 AmpleSoft Bold" panose="02000000000000000000" pitchFamily="2" charset="0"/>
              </a:rPr>
              <a:t>biển</a:t>
            </a:r>
            <a:r>
              <a:rPr lang="en-US" altLang="en-US" sz="3600" b="1" dirty="0">
                <a:solidFill>
                  <a:srgbClr val="0070C0"/>
                </a:solidFill>
                <a:latin typeface="#9Slide03 AmpleSoft Bold" panose="02000000000000000000" pitchFamily="2" charset="0"/>
              </a:rPr>
              <a:t> </a:t>
            </a:r>
            <a:r>
              <a:rPr lang="en-US" altLang="en-US" sz="3600" b="1" dirty="0" err="1">
                <a:solidFill>
                  <a:srgbClr val="0070C0"/>
                </a:solidFill>
                <a:latin typeface="#9Slide03 AmpleSoft Bold" panose="02000000000000000000" pitchFamily="2" charset="0"/>
              </a:rPr>
              <a:t>Đông</a:t>
            </a:r>
            <a:endParaRPr lang="en-US" altLang="en-US" sz="3600" b="1" dirty="0">
              <a:solidFill>
                <a:srgbClr val="0070C0"/>
              </a:solidFill>
              <a:latin typeface="#9Slide03 AmpleSoft Bold" panose="02000000000000000000" pitchFamily="2" charset="0"/>
            </a:endParaRPr>
          </a:p>
        </p:txBody>
      </p:sp>
      <p:sp>
        <p:nvSpPr>
          <p:cNvPr id="54" name="Text Box 56">
            <a:extLst>
              <a:ext uri="{FF2B5EF4-FFF2-40B4-BE49-F238E27FC236}">
                <a16:creationId xmlns:a16="http://schemas.microsoft.com/office/drawing/2014/main" id="{BFE76CF7-339B-4C34-BC39-051A52E32CA6}"/>
              </a:ext>
            </a:extLst>
          </p:cNvPr>
          <p:cNvSpPr txBox="1">
            <a:spLocks noChangeArrowheads="1"/>
          </p:cNvSpPr>
          <p:nvPr/>
        </p:nvSpPr>
        <p:spPr bwMode="auto">
          <a:xfrm>
            <a:off x="8060081" y="1526023"/>
            <a:ext cx="6096000" cy="646113"/>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600" b="1" dirty="0" err="1">
                <a:solidFill>
                  <a:srgbClr val="0070C0"/>
                </a:solidFill>
                <a:latin typeface="#9Slide03 AmpleSoft Bold" panose="02000000000000000000" pitchFamily="2" charset="0"/>
              </a:rPr>
              <a:t>tỉnh</a:t>
            </a:r>
            <a:r>
              <a:rPr lang="en-US" altLang="en-US" sz="3600" b="1" dirty="0">
                <a:solidFill>
                  <a:srgbClr val="0070C0"/>
                </a:solidFill>
                <a:latin typeface="#9Slide03 AmpleSoft Bold" panose="02000000000000000000" pitchFamily="2" charset="0"/>
              </a:rPr>
              <a:t> </a:t>
            </a:r>
            <a:r>
              <a:rPr lang="en-US" altLang="en-US" sz="3600" b="1" dirty="0" err="1">
                <a:solidFill>
                  <a:srgbClr val="0070C0"/>
                </a:solidFill>
                <a:latin typeface="#9Slide03 AmpleSoft Bold" panose="02000000000000000000" pitchFamily="2" charset="0"/>
              </a:rPr>
              <a:t>Quảng</a:t>
            </a:r>
            <a:r>
              <a:rPr lang="en-US" altLang="en-US" sz="3600" b="1" dirty="0">
                <a:solidFill>
                  <a:srgbClr val="0070C0"/>
                </a:solidFill>
                <a:latin typeface="#9Slide03 AmpleSoft Bold" panose="02000000000000000000" pitchFamily="2" charset="0"/>
              </a:rPr>
              <a:t> </a:t>
            </a:r>
            <a:r>
              <a:rPr lang="en-US" altLang="en-US" sz="3600" b="1" dirty="0" err="1">
                <a:solidFill>
                  <a:srgbClr val="0070C0"/>
                </a:solidFill>
                <a:latin typeface="#9Slide03 AmpleSoft Bold" panose="02000000000000000000" pitchFamily="2" charset="0"/>
              </a:rPr>
              <a:t>Ninh</a:t>
            </a:r>
            <a:endParaRPr lang="en-US" altLang="en-US" sz="3600" b="1" dirty="0">
              <a:solidFill>
                <a:srgbClr val="0070C0"/>
              </a:solidFill>
              <a:latin typeface="#9Slide03 AmpleSoft Bold" panose="02000000000000000000" pitchFamily="2" charset="0"/>
            </a:endParaRPr>
          </a:p>
        </p:txBody>
      </p:sp>
      <p:sp>
        <p:nvSpPr>
          <p:cNvPr id="55" name="Text Box 62">
            <a:extLst>
              <a:ext uri="{FF2B5EF4-FFF2-40B4-BE49-F238E27FC236}">
                <a16:creationId xmlns:a16="http://schemas.microsoft.com/office/drawing/2014/main" id="{54A1E9CD-A98C-495C-97A7-7B9A8076A57A}"/>
              </a:ext>
            </a:extLst>
          </p:cNvPr>
          <p:cNvSpPr txBox="1">
            <a:spLocks noChangeArrowheads="1"/>
          </p:cNvSpPr>
          <p:nvPr/>
        </p:nvSpPr>
        <p:spPr bwMode="auto">
          <a:xfrm>
            <a:off x="8129931" y="2573983"/>
            <a:ext cx="6096000" cy="646113"/>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600" b="1" dirty="0" err="1">
                <a:solidFill>
                  <a:srgbClr val="0070C0"/>
                </a:solidFill>
                <a:latin typeface="#9Slide03 AmpleSoft Bold" panose="02000000000000000000" pitchFamily="2" charset="0"/>
              </a:rPr>
              <a:t>tỉnh</a:t>
            </a:r>
            <a:r>
              <a:rPr lang="en-US" altLang="en-US" sz="3600" b="1" dirty="0">
                <a:solidFill>
                  <a:srgbClr val="0070C0"/>
                </a:solidFill>
                <a:latin typeface="#9Slide03 AmpleSoft Bold" panose="02000000000000000000" pitchFamily="2" charset="0"/>
              </a:rPr>
              <a:t> </a:t>
            </a:r>
            <a:r>
              <a:rPr lang="en-US" altLang="en-US" sz="3600" b="1" dirty="0" err="1">
                <a:solidFill>
                  <a:srgbClr val="0070C0"/>
                </a:solidFill>
                <a:latin typeface="#9Slide03 AmpleSoft Bold" panose="02000000000000000000" pitchFamily="2" charset="0"/>
              </a:rPr>
              <a:t>Thái</a:t>
            </a:r>
            <a:r>
              <a:rPr lang="en-US" altLang="en-US" sz="3600" b="1" dirty="0">
                <a:solidFill>
                  <a:srgbClr val="0070C0"/>
                </a:solidFill>
                <a:latin typeface="#9Slide03 AmpleSoft Bold" panose="02000000000000000000" pitchFamily="2" charset="0"/>
              </a:rPr>
              <a:t> </a:t>
            </a:r>
            <a:r>
              <a:rPr lang="en-US" altLang="en-US" sz="3600" b="1" dirty="0" err="1">
                <a:solidFill>
                  <a:srgbClr val="0070C0"/>
                </a:solidFill>
                <a:latin typeface="#9Slide03 AmpleSoft Bold" panose="02000000000000000000" pitchFamily="2" charset="0"/>
              </a:rPr>
              <a:t>Bình</a:t>
            </a:r>
            <a:endParaRPr lang="en-US" altLang="en-US" sz="3600" b="1" dirty="0">
              <a:solidFill>
                <a:srgbClr val="0070C0"/>
              </a:solidFill>
              <a:latin typeface="#9Slide03 AmpleSoft Bold" panose="02000000000000000000" pitchFamily="2" charset="0"/>
            </a:endParaRPr>
          </a:p>
        </p:txBody>
      </p:sp>
      <p:sp>
        <p:nvSpPr>
          <p:cNvPr id="56" name="Text Box 63">
            <a:extLst>
              <a:ext uri="{FF2B5EF4-FFF2-40B4-BE49-F238E27FC236}">
                <a16:creationId xmlns:a16="http://schemas.microsoft.com/office/drawing/2014/main" id="{F630D3BF-2912-4111-9E7A-6DD3001159ED}"/>
              </a:ext>
            </a:extLst>
          </p:cNvPr>
          <p:cNvSpPr txBox="1">
            <a:spLocks noChangeArrowheads="1"/>
          </p:cNvSpPr>
          <p:nvPr/>
        </p:nvSpPr>
        <p:spPr bwMode="auto">
          <a:xfrm>
            <a:off x="8076670" y="3644597"/>
            <a:ext cx="6096000" cy="646112"/>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600" b="1" dirty="0" err="1">
                <a:solidFill>
                  <a:srgbClr val="0070C0"/>
                </a:solidFill>
                <a:latin typeface="#9Slide03 AmpleSoft Bold" panose="02000000000000000000" pitchFamily="2" charset="0"/>
              </a:rPr>
              <a:t>tỉnh</a:t>
            </a:r>
            <a:r>
              <a:rPr lang="en-US" altLang="en-US" sz="3600" b="1" dirty="0">
                <a:solidFill>
                  <a:srgbClr val="0070C0"/>
                </a:solidFill>
                <a:latin typeface="#9Slide03 AmpleSoft Bold" panose="02000000000000000000" pitchFamily="2" charset="0"/>
              </a:rPr>
              <a:t> </a:t>
            </a:r>
            <a:r>
              <a:rPr lang="en-US" altLang="en-US" sz="3600" b="1" dirty="0" err="1">
                <a:solidFill>
                  <a:srgbClr val="0070C0"/>
                </a:solidFill>
                <a:latin typeface="#9Slide03 AmpleSoft Bold" panose="02000000000000000000" pitchFamily="2" charset="0"/>
              </a:rPr>
              <a:t>Hải</a:t>
            </a:r>
            <a:r>
              <a:rPr lang="en-US" altLang="en-US" sz="3600" b="1" dirty="0">
                <a:solidFill>
                  <a:srgbClr val="0070C0"/>
                </a:solidFill>
                <a:latin typeface="#9Slide03 AmpleSoft Bold" panose="02000000000000000000" pitchFamily="2" charset="0"/>
              </a:rPr>
              <a:t> </a:t>
            </a:r>
            <a:r>
              <a:rPr lang="en-US" altLang="en-US" sz="3600" b="1" dirty="0" err="1">
                <a:solidFill>
                  <a:srgbClr val="0070C0"/>
                </a:solidFill>
                <a:latin typeface="#9Slide03 AmpleSoft Bold" panose="02000000000000000000" pitchFamily="2" charset="0"/>
              </a:rPr>
              <a:t>Dương</a:t>
            </a:r>
            <a:endParaRPr lang="en-US" altLang="en-US" sz="3600" b="1" dirty="0">
              <a:solidFill>
                <a:srgbClr val="0070C0"/>
              </a:solidFill>
              <a:latin typeface="#9Slide03 AmpleSoft Bold" panose="02000000000000000000" pitchFamily="2"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095"/>
                                            </p:tgtEl>
                                            <p:attrNameLst>
                                              <p:attrName>style.visibility</p:attrName>
                                            </p:attrNameLst>
                                          </p:cBhvr>
                                          <p:to>
                                            <p:strVal val="visible"/>
                                          </p:to>
                                        </p:set>
                                        <p:anim calcmode="lin" valueType="num">
                                          <p:cBhvr additive="base">
                                            <p:cTn id="7" dur="500" fill="hold"/>
                                            <p:tgtEl>
                                              <p:spTgt spid="3095"/>
                                            </p:tgtEl>
                                            <p:attrNameLst>
                                              <p:attrName>ppt_x</p:attrName>
                                            </p:attrNameLst>
                                          </p:cBhvr>
                                          <p:tavLst>
                                            <p:tav tm="0">
                                              <p:val>
                                                <p:strVal val="#ppt_x"/>
                                              </p:val>
                                            </p:tav>
                                            <p:tav tm="100000">
                                              <p:val>
                                                <p:strVal val="#ppt_x"/>
                                              </p:val>
                                            </p:tav>
                                          </p:tavLst>
                                        </p:anim>
                                        <p:anim calcmode="lin" valueType="num">
                                          <p:cBhvr additive="base">
                                            <p:cTn id="8" dur="500" fill="hold"/>
                                            <p:tgtEl>
                                              <p:spTgt spid="309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84"/>
                                            </p:tgtEl>
                                            <p:attrNameLst>
                                              <p:attrName>style.visibility</p:attrName>
                                            </p:attrNameLst>
                                          </p:cBhvr>
                                          <p:to>
                                            <p:strVal val="visible"/>
                                          </p:to>
                                        </p:set>
                                        <p:anim calcmode="lin" valueType="num">
                                          <p:cBhvr additive="base">
                                            <p:cTn id="11" dur="500" fill="hold"/>
                                            <p:tgtEl>
                                              <p:spTgt spid="3084"/>
                                            </p:tgtEl>
                                            <p:attrNameLst>
                                              <p:attrName>ppt_x</p:attrName>
                                            </p:attrNameLst>
                                          </p:cBhvr>
                                          <p:tavLst>
                                            <p:tav tm="0">
                                              <p:val>
                                                <p:strVal val="#ppt_x"/>
                                              </p:val>
                                            </p:tav>
                                            <p:tav tm="100000">
                                              <p:val>
                                                <p:strVal val="#ppt_x"/>
                                              </p:val>
                                            </p:tav>
                                          </p:tavLst>
                                        </p:anim>
                                        <p:anim calcmode="lin" valueType="num">
                                          <p:cBhvr additive="base">
                                            <p:cTn id="12" dur="500" fill="hold"/>
                                            <p:tgtEl>
                                              <p:spTgt spid="308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86"/>
                                            </p:tgtEl>
                                            <p:attrNameLst>
                                              <p:attrName>style.visibility</p:attrName>
                                            </p:attrNameLst>
                                          </p:cBhvr>
                                          <p:to>
                                            <p:strVal val="visible"/>
                                          </p:to>
                                        </p:set>
                                        <p:anim calcmode="lin" valueType="num">
                                          <p:cBhvr additive="base">
                                            <p:cTn id="15" dur="500" fill="hold"/>
                                            <p:tgtEl>
                                              <p:spTgt spid="3086"/>
                                            </p:tgtEl>
                                            <p:attrNameLst>
                                              <p:attrName>ppt_x</p:attrName>
                                            </p:attrNameLst>
                                          </p:cBhvr>
                                          <p:tavLst>
                                            <p:tav tm="0">
                                              <p:val>
                                                <p:strVal val="#ppt_x"/>
                                              </p:val>
                                            </p:tav>
                                            <p:tav tm="100000">
                                              <p:val>
                                                <p:strVal val="#ppt_x"/>
                                              </p:val>
                                            </p:tav>
                                          </p:tavLst>
                                        </p:anim>
                                        <p:anim calcmode="lin" valueType="num">
                                          <p:cBhvr additive="base">
                                            <p:cTn id="16" dur="500" fill="hold"/>
                                            <p:tgtEl>
                                              <p:spTgt spid="308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079"/>
                                            </p:tgtEl>
                                            <p:attrNameLst>
                                              <p:attrName>style.visibility</p:attrName>
                                            </p:attrNameLst>
                                          </p:cBhvr>
                                          <p:to>
                                            <p:strVal val="visible"/>
                                          </p:to>
                                        </p:set>
                                        <p:anim calcmode="lin" valueType="num">
                                          <p:cBhvr additive="base">
                                            <p:cTn id="19" dur="500" fill="hold"/>
                                            <p:tgtEl>
                                              <p:spTgt spid="3079"/>
                                            </p:tgtEl>
                                            <p:attrNameLst>
                                              <p:attrName>ppt_x</p:attrName>
                                            </p:attrNameLst>
                                          </p:cBhvr>
                                          <p:tavLst>
                                            <p:tav tm="0">
                                              <p:val>
                                                <p:strVal val="#ppt_x"/>
                                              </p:val>
                                            </p:tav>
                                            <p:tav tm="100000">
                                              <p:val>
                                                <p:strVal val="#ppt_x"/>
                                              </p:val>
                                            </p:tav>
                                          </p:tavLst>
                                        </p:anim>
                                        <p:anim calcmode="lin" valueType="num">
                                          <p:cBhvr additive="base">
                                            <p:cTn id="20" dur="500" fill="hold"/>
                                            <p:tgtEl>
                                              <p:spTgt spid="307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089"/>
                                            </p:tgtEl>
                                            <p:attrNameLst>
                                              <p:attrName>style.visibility</p:attrName>
                                            </p:attrNameLst>
                                          </p:cBhvr>
                                          <p:to>
                                            <p:strVal val="visible"/>
                                          </p:to>
                                        </p:set>
                                        <p:anim calcmode="lin" valueType="num">
                                          <p:cBhvr additive="base">
                                            <p:cTn id="23" dur="500" fill="hold"/>
                                            <p:tgtEl>
                                              <p:spTgt spid="3089"/>
                                            </p:tgtEl>
                                            <p:attrNameLst>
                                              <p:attrName>ppt_x</p:attrName>
                                            </p:attrNameLst>
                                          </p:cBhvr>
                                          <p:tavLst>
                                            <p:tav tm="0">
                                              <p:val>
                                                <p:strVal val="#ppt_x"/>
                                              </p:val>
                                            </p:tav>
                                            <p:tav tm="100000">
                                              <p:val>
                                                <p:strVal val="#ppt_x"/>
                                              </p:val>
                                            </p:tav>
                                          </p:tavLst>
                                        </p:anim>
                                        <p:anim calcmode="lin" valueType="num">
                                          <p:cBhvr additive="base">
                                            <p:cTn id="24" dur="500" fill="hold"/>
                                            <p:tgtEl>
                                              <p:spTgt spid="308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081"/>
                                            </p:tgtEl>
                                            <p:attrNameLst>
                                              <p:attrName>style.visibility</p:attrName>
                                            </p:attrNameLst>
                                          </p:cBhvr>
                                          <p:to>
                                            <p:strVal val="visible"/>
                                          </p:to>
                                        </p:set>
                                        <p:anim calcmode="lin" valueType="num">
                                          <p:cBhvr additive="base">
                                            <p:cTn id="27" dur="500" fill="hold"/>
                                            <p:tgtEl>
                                              <p:spTgt spid="3081"/>
                                            </p:tgtEl>
                                            <p:attrNameLst>
                                              <p:attrName>ppt_x</p:attrName>
                                            </p:attrNameLst>
                                          </p:cBhvr>
                                          <p:tavLst>
                                            <p:tav tm="0">
                                              <p:val>
                                                <p:strVal val="#ppt_x"/>
                                              </p:val>
                                            </p:tav>
                                            <p:tav tm="100000">
                                              <p:val>
                                                <p:strVal val="#ppt_x"/>
                                              </p:val>
                                            </p:tav>
                                          </p:tavLst>
                                        </p:anim>
                                        <p:anim calcmode="lin" valueType="num">
                                          <p:cBhvr additive="base">
                                            <p:cTn id="28" dur="500" fill="hold"/>
                                            <p:tgtEl>
                                              <p:spTgt spid="308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092"/>
                                            </p:tgtEl>
                                            <p:attrNameLst>
                                              <p:attrName>style.visibility</p:attrName>
                                            </p:attrNameLst>
                                          </p:cBhvr>
                                          <p:to>
                                            <p:strVal val="visible"/>
                                          </p:to>
                                        </p:set>
                                        <p:anim calcmode="lin" valueType="num">
                                          <p:cBhvr additive="base">
                                            <p:cTn id="31" dur="500" fill="hold"/>
                                            <p:tgtEl>
                                              <p:spTgt spid="3092"/>
                                            </p:tgtEl>
                                            <p:attrNameLst>
                                              <p:attrName>ppt_x</p:attrName>
                                            </p:attrNameLst>
                                          </p:cBhvr>
                                          <p:tavLst>
                                            <p:tav tm="0">
                                              <p:val>
                                                <p:strVal val="#ppt_x"/>
                                              </p:val>
                                            </p:tav>
                                            <p:tav tm="100000">
                                              <p:val>
                                                <p:strVal val="#ppt_x"/>
                                              </p:val>
                                            </p:tav>
                                          </p:tavLst>
                                        </p:anim>
                                        <p:anim calcmode="lin" valueType="num">
                                          <p:cBhvr additive="base">
                                            <p:cTn id="32" dur="500" fill="hold"/>
                                            <p:tgtEl>
                                              <p:spTgt spid="3092"/>
                                            </p:tgtEl>
                                            <p:attrNameLst>
                                              <p:attrName>ppt_y</p:attrName>
                                            </p:attrNameLst>
                                          </p:cBhvr>
                                          <p:tavLst>
                                            <p:tav tm="0">
                                              <p:val>
                                                <p:strVal val="1+#ppt_h/2"/>
                                              </p:val>
                                            </p:tav>
                                            <p:tav tm="100000">
                                              <p:val>
                                                <p:strVal val="#ppt_y"/>
                                              </p:val>
                                            </p:tav>
                                          </p:tavLst>
                                        </p:anim>
                                      </p:childTnLst>
                                    </p:cTn>
                                  </p:par>
                                </p:childTnLst>
                              </p:cTn>
                            </p:par>
                            <p:par>
                              <p:cTn id="33" fill="hold">
                                <p:stCondLst>
                                  <p:cond delay="500"/>
                                </p:stCondLst>
                                <p:childTnLst>
                                  <p:par>
                                    <p:cTn id="34" presetID="2" presetClass="entr" presetSubtype="4"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ppt_x"/>
                                              </p:val>
                                            </p:tav>
                                            <p:tav tm="100000">
                                              <p:val>
                                                <p:strVal val="#ppt_x"/>
                                              </p:val>
                                            </p:tav>
                                          </p:tavLst>
                                        </p:anim>
                                        <p:anim calcmode="lin" valueType="num">
                                          <p:cBhvr additive="base">
                                            <p:cTn id="37" dur="500" fill="hold"/>
                                            <p:tgtEl>
                                              <p:spTgt spid="4"/>
                                            </p:tgtEl>
                                            <p:attrNameLst>
                                              <p:attrName>ppt_y</p:attrName>
                                            </p:attrNameLst>
                                          </p:cBhvr>
                                          <p:tavLst>
                                            <p:tav tm="0">
                                              <p:val>
                                                <p:strVal val="1+#ppt_h/2"/>
                                              </p:val>
                                            </p:tav>
                                            <p:tav tm="100000">
                                              <p:val>
                                                <p:strVal val="#ppt_y"/>
                                              </p:val>
                                            </p:tav>
                                          </p:tavLst>
                                        </p:anim>
                                      </p:childTnLst>
                                    </p:cTn>
                                  </p:par>
                                  <p:par>
                                    <p:cTn id="38" presetID="21" presetClass="entr" presetSubtype="1"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heel(1)">
                                          <p:cBhvr>
                                            <p:cTn id="40" dur="2000"/>
                                            <p:tgtEl>
                                              <p:spTgt spid="7"/>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heel(1)">
                                          <p:cBhvr>
                                            <p:cTn id="43" dur="20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8"/>
                                            </p:tgtEl>
                                            <p:attrNameLst>
                                              <p:attrName>style.visibility</p:attrName>
                                            </p:attrNameLst>
                                          </p:cBhvr>
                                          <p:to>
                                            <p:strVal val="visible"/>
                                          </p:to>
                                        </p:set>
                                        <p:anim calcmode="lin" valueType="num">
                                          <p:cBhvr additive="base">
                                            <p:cTn id="48" dur="500" fill="hold"/>
                                            <p:tgtEl>
                                              <p:spTgt spid="48"/>
                                            </p:tgtEl>
                                            <p:attrNameLst>
                                              <p:attrName>ppt_x</p:attrName>
                                            </p:attrNameLst>
                                          </p:cBhvr>
                                          <p:tavLst>
                                            <p:tav tm="0">
                                              <p:val>
                                                <p:strVal val="#ppt_x"/>
                                              </p:val>
                                            </p:tav>
                                            <p:tav tm="100000">
                                              <p:val>
                                                <p:strVal val="#ppt_x"/>
                                              </p:val>
                                            </p:tav>
                                          </p:tavLst>
                                        </p:anim>
                                        <p:anim calcmode="lin" valueType="num">
                                          <p:cBhvr additive="base">
                                            <p:cTn id="49" dur="500" fill="hold"/>
                                            <p:tgtEl>
                                              <p:spTgt spid="48"/>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2" presetClass="entr" presetSubtype="3" fill="hold" nodeType="afterEffect" p14:presetBounceEnd="60000">
                                      <p:stCondLst>
                                        <p:cond delay="0"/>
                                      </p:stCondLst>
                                      <p:childTnLst>
                                        <p:set>
                                          <p:cBhvr>
                                            <p:cTn id="52" dur="1" fill="hold">
                                              <p:stCondLst>
                                                <p:cond delay="0"/>
                                              </p:stCondLst>
                                            </p:cTn>
                                            <p:tgtEl>
                                              <p:spTgt spid="32"/>
                                            </p:tgtEl>
                                            <p:attrNameLst>
                                              <p:attrName>style.visibility</p:attrName>
                                            </p:attrNameLst>
                                          </p:cBhvr>
                                          <p:to>
                                            <p:strVal val="visible"/>
                                          </p:to>
                                        </p:set>
                                        <p:anim calcmode="lin" valueType="num" p14:bounceEnd="60000">
                                          <p:cBhvr additive="base">
                                            <p:cTn id="53" dur="1250" fill="hold"/>
                                            <p:tgtEl>
                                              <p:spTgt spid="32"/>
                                            </p:tgtEl>
                                            <p:attrNameLst>
                                              <p:attrName>ppt_x</p:attrName>
                                            </p:attrNameLst>
                                          </p:cBhvr>
                                          <p:tavLst>
                                            <p:tav tm="0">
                                              <p:val>
                                                <p:strVal val="1+#ppt_w/2"/>
                                              </p:val>
                                            </p:tav>
                                            <p:tav tm="100000">
                                              <p:val>
                                                <p:strVal val="#ppt_x"/>
                                              </p:val>
                                            </p:tav>
                                          </p:tavLst>
                                        </p:anim>
                                        <p:anim calcmode="lin" valueType="num" p14:bounceEnd="60000">
                                          <p:cBhvr additive="base">
                                            <p:cTn id="54" dur="1250" fill="hold"/>
                                            <p:tgtEl>
                                              <p:spTgt spid="32"/>
                                            </p:tgtEl>
                                            <p:attrNameLst>
                                              <p:attrName>ppt_y</p:attrName>
                                            </p:attrNameLst>
                                          </p:cBhvr>
                                          <p:tavLst>
                                            <p:tav tm="0">
                                              <p:val>
                                                <p:strVal val="0-#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50"/>
                                            </p:tgtEl>
                                            <p:attrNameLst>
                                              <p:attrName>style.visibility</p:attrName>
                                            </p:attrNameLst>
                                          </p:cBhvr>
                                          <p:to>
                                            <p:strVal val="visible"/>
                                          </p:to>
                                        </p:set>
                                        <p:anim calcmode="lin" valueType="num">
                                          <p:cBhvr additive="base">
                                            <p:cTn id="57" dur="500" fill="hold"/>
                                            <p:tgtEl>
                                              <p:spTgt spid="50"/>
                                            </p:tgtEl>
                                            <p:attrNameLst>
                                              <p:attrName>ppt_x</p:attrName>
                                            </p:attrNameLst>
                                          </p:cBhvr>
                                          <p:tavLst>
                                            <p:tav tm="0">
                                              <p:val>
                                                <p:strVal val="#ppt_x"/>
                                              </p:val>
                                            </p:tav>
                                            <p:tav tm="100000">
                                              <p:val>
                                                <p:strVal val="#ppt_x"/>
                                              </p:val>
                                            </p:tav>
                                          </p:tavLst>
                                        </p:anim>
                                        <p:anim calcmode="lin" valueType="num">
                                          <p:cBhvr additive="base">
                                            <p:cTn id="58" dur="500" fill="hold"/>
                                            <p:tgtEl>
                                              <p:spTgt spid="50"/>
                                            </p:tgtEl>
                                            <p:attrNameLst>
                                              <p:attrName>ppt_y</p:attrName>
                                            </p:attrNameLst>
                                          </p:cBhvr>
                                          <p:tavLst>
                                            <p:tav tm="0">
                                              <p:val>
                                                <p:strVal val="1+#ppt_h/2"/>
                                              </p:val>
                                            </p:tav>
                                            <p:tav tm="100000">
                                              <p:val>
                                                <p:strVal val="#ppt_y"/>
                                              </p:val>
                                            </p:tav>
                                          </p:tavLst>
                                        </p:anim>
                                      </p:childTnLst>
                                    </p:cTn>
                                  </p:par>
                                  <p:par>
                                    <p:cTn id="59" presetID="53" presetClass="entr" presetSubtype="16" fill="hold" grpId="0" nodeType="withEffect">
                                      <p:stCondLst>
                                        <p:cond delay="0"/>
                                      </p:stCondLst>
                                      <p:childTnLst>
                                        <p:set>
                                          <p:cBhvr>
                                            <p:cTn id="60" dur="1" fill="hold">
                                              <p:stCondLst>
                                                <p:cond delay="0"/>
                                              </p:stCondLst>
                                            </p:cTn>
                                            <p:tgtEl>
                                              <p:spTgt spid="54"/>
                                            </p:tgtEl>
                                            <p:attrNameLst>
                                              <p:attrName>style.visibility</p:attrName>
                                            </p:attrNameLst>
                                          </p:cBhvr>
                                          <p:to>
                                            <p:strVal val="visible"/>
                                          </p:to>
                                        </p:set>
                                        <p:anim calcmode="lin" valueType="num">
                                          <p:cBhvr>
                                            <p:cTn id="61" dur="500" fill="hold"/>
                                            <p:tgtEl>
                                              <p:spTgt spid="54"/>
                                            </p:tgtEl>
                                            <p:attrNameLst>
                                              <p:attrName>ppt_w</p:attrName>
                                            </p:attrNameLst>
                                          </p:cBhvr>
                                          <p:tavLst>
                                            <p:tav tm="0">
                                              <p:val>
                                                <p:fltVal val="0"/>
                                              </p:val>
                                            </p:tav>
                                            <p:tav tm="100000">
                                              <p:val>
                                                <p:strVal val="#ppt_w"/>
                                              </p:val>
                                            </p:tav>
                                          </p:tavLst>
                                        </p:anim>
                                        <p:anim calcmode="lin" valueType="num">
                                          <p:cBhvr>
                                            <p:cTn id="62" dur="500" fill="hold"/>
                                            <p:tgtEl>
                                              <p:spTgt spid="54"/>
                                            </p:tgtEl>
                                            <p:attrNameLst>
                                              <p:attrName>ppt_h</p:attrName>
                                            </p:attrNameLst>
                                          </p:cBhvr>
                                          <p:tavLst>
                                            <p:tav tm="0">
                                              <p:val>
                                                <p:fltVal val="0"/>
                                              </p:val>
                                            </p:tav>
                                            <p:tav tm="100000">
                                              <p:val>
                                                <p:strVal val="#ppt_h"/>
                                              </p:val>
                                            </p:tav>
                                          </p:tavLst>
                                        </p:anim>
                                        <p:animEffect transition="in" filter="fade">
                                          <p:cBhvr>
                                            <p:cTn id="63" dur="500"/>
                                            <p:tgtEl>
                                              <p:spTgt spid="54"/>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3" fill="hold" nodeType="clickEffect" p14:presetBounceEnd="60000">
                                      <p:stCondLst>
                                        <p:cond delay="0"/>
                                      </p:stCondLst>
                                      <p:childTnLst>
                                        <p:set>
                                          <p:cBhvr>
                                            <p:cTn id="67" dur="1" fill="hold">
                                              <p:stCondLst>
                                                <p:cond delay="0"/>
                                              </p:stCondLst>
                                            </p:cTn>
                                            <p:tgtEl>
                                              <p:spTgt spid="38"/>
                                            </p:tgtEl>
                                            <p:attrNameLst>
                                              <p:attrName>style.visibility</p:attrName>
                                            </p:attrNameLst>
                                          </p:cBhvr>
                                          <p:to>
                                            <p:strVal val="visible"/>
                                          </p:to>
                                        </p:set>
                                        <p:anim calcmode="lin" valueType="num" p14:bounceEnd="60000">
                                          <p:cBhvr additive="base">
                                            <p:cTn id="68" dur="1250" fill="hold"/>
                                            <p:tgtEl>
                                              <p:spTgt spid="38"/>
                                            </p:tgtEl>
                                            <p:attrNameLst>
                                              <p:attrName>ppt_x</p:attrName>
                                            </p:attrNameLst>
                                          </p:cBhvr>
                                          <p:tavLst>
                                            <p:tav tm="0">
                                              <p:val>
                                                <p:strVal val="1+#ppt_w/2"/>
                                              </p:val>
                                            </p:tav>
                                            <p:tav tm="100000">
                                              <p:val>
                                                <p:strVal val="#ppt_x"/>
                                              </p:val>
                                            </p:tav>
                                          </p:tavLst>
                                        </p:anim>
                                        <p:anim calcmode="lin" valueType="num" p14:bounceEnd="60000">
                                          <p:cBhvr additive="base">
                                            <p:cTn id="69" dur="1250" fill="hold"/>
                                            <p:tgtEl>
                                              <p:spTgt spid="38"/>
                                            </p:tgtEl>
                                            <p:attrNameLst>
                                              <p:attrName>ppt_y</p:attrName>
                                            </p:attrNameLst>
                                          </p:cBhvr>
                                          <p:tavLst>
                                            <p:tav tm="0">
                                              <p:val>
                                                <p:strVal val="0-#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49"/>
                                            </p:tgtEl>
                                            <p:attrNameLst>
                                              <p:attrName>style.visibility</p:attrName>
                                            </p:attrNameLst>
                                          </p:cBhvr>
                                          <p:to>
                                            <p:strVal val="visible"/>
                                          </p:to>
                                        </p:set>
                                        <p:anim calcmode="lin" valueType="num">
                                          <p:cBhvr additive="base">
                                            <p:cTn id="72" dur="500" fill="hold"/>
                                            <p:tgtEl>
                                              <p:spTgt spid="49"/>
                                            </p:tgtEl>
                                            <p:attrNameLst>
                                              <p:attrName>ppt_x</p:attrName>
                                            </p:attrNameLst>
                                          </p:cBhvr>
                                          <p:tavLst>
                                            <p:tav tm="0">
                                              <p:val>
                                                <p:strVal val="#ppt_x"/>
                                              </p:val>
                                            </p:tav>
                                            <p:tav tm="100000">
                                              <p:val>
                                                <p:strVal val="#ppt_x"/>
                                              </p:val>
                                            </p:tav>
                                          </p:tavLst>
                                        </p:anim>
                                        <p:anim calcmode="lin" valueType="num">
                                          <p:cBhvr additive="base">
                                            <p:cTn id="73" dur="500" fill="hold"/>
                                            <p:tgtEl>
                                              <p:spTgt spid="49"/>
                                            </p:tgtEl>
                                            <p:attrNameLst>
                                              <p:attrName>ppt_y</p:attrName>
                                            </p:attrNameLst>
                                          </p:cBhvr>
                                          <p:tavLst>
                                            <p:tav tm="0">
                                              <p:val>
                                                <p:strVal val="1+#ppt_h/2"/>
                                              </p:val>
                                            </p:tav>
                                            <p:tav tm="100000">
                                              <p:val>
                                                <p:strVal val="#ppt_y"/>
                                              </p:val>
                                            </p:tav>
                                          </p:tavLst>
                                        </p:anim>
                                      </p:childTnLst>
                                    </p:cTn>
                                  </p:par>
                                  <p:par>
                                    <p:cTn id="74" presetID="53" presetClass="entr" presetSubtype="16" fill="hold" grpId="0" nodeType="withEffect">
                                      <p:stCondLst>
                                        <p:cond delay="0"/>
                                      </p:stCondLst>
                                      <p:childTnLst>
                                        <p:set>
                                          <p:cBhvr>
                                            <p:cTn id="75" dur="1" fill="hold">
                                              <p:stCondLst>
                                                <p:cond delay="0"/>
                                              </p:stCondLst>
                                            </p:cTn>
                                            <p:tgtEl>
                                              <p:spTgt spid="55"/>
                                            </p:tgtEl>
                                            <p:attrNameLst>
                                              <p:attrName>style.visibility</p:attrName>
                                            </p:attrNameLst>
                                          </p:cBhvr>
                                          <p:to>
                                            <p:strVal val="visible"/>
                                          </p:to>
                                        </p:set>
                                        <p:anim calcmode="lin" valueType="num">
                                          <p:cBhvr>
                                            <p:cTn id="76" dur="500" fill="hold"/>
                                            <p:tgtEl>
                                              <p:spTgt spid="55"/>
                                            </p:tgtEl>
                                            <p:attrNameLst>
                                              <p:attrName>ppt_w</p:attrName>
                                            </p:attrNameLst>
                                          </p:cBhvr>
                                          <p:tavLst>
                                            <p:tav tm="0">
                                              <p:val>
                                                <p:fltVal val="0"/>
                                              </p:val>
                                            </p:tav>
                                            <p:tav tm="100000">
                                              <p:val>
                                                <p:strVal val="#ppt_w"/>
                                              </p:val>
                                            </p:tav>
                                          </p:tavLst>
                                        </p:anim>
                                        <p:anim calcmode="lin" valueType="num">
                                          <p:cBhvr>
                                            <p:cTn id="77" dur="500" fill="hold"/>
                                            <p:tgtEl>
                                              <p:spTgt spid="55"/>
                                            </p:tgtEl>
                                            <p:attrNameLst>
                                              <p:attrName>ppt_h</p:attrName>
                                            </p:attrNameLst>
                                          </p:cBhvr>
                                          <p:tavLst>
                                            <p:tav tm="0">
                                              <p:val>
                                                <p:fltVal val="0"/>
                                              </p:val>
                                            </p:tav>
                                            <p:tav tm="100000">
                                              <p:val>
                                                <p:strVal val="#ppt_h"/>
                                              </p:val>
                                            </p:tav>
                                          </p:tavLst>
                                        </p:anim>
                                        <p:animEffect transition="in" filter="fade">
                                          <p:cBhvr>
                                            <p:cTn id="78" dur="500"/>
                                            <p:tgtEl>
                                              <p:spTgt spid="55"/>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ntr" presetSubtype="3" fill="hold" nodeType="clickEffect" p14:presetBounceEnd="60000">
                                      <p:stCondLst>
                                        <p:cond delay="0"/>
                                      </p:stCondLst>
                                      <p:childTnLst>
                                        <p:set>
                                          <p:cBhvr>
                                            <p:cTn id="82" dur="1" fill="hold">
                                              <p:stCondLst>
                                                <p:cond delay="0"/>
                                              </p:stCondLst>
                                            </p:cTn>
                                            <p:tgtEl>
                                              <p:spTgt spid="44"/>
                                            </p:tgtEl>
                                            <p:attrNameLst>
                                              <p:attrName>style.visibility</p:attrName>
                                            </p:attrNameLst>
                                          </p:cBhvr>
                                          <p:to>
                                            <p:strVal val="visible"/>
                                          </p:to>
                                        </p:set>
                                        <p:anim calcmode="lin" valueType="num" p14:bounceEnd="60000">
                                          <p:cBhvr additive="base">
                                            <p:cTn id="83" dur="1250" fill="hold"/>
                                            <p:tgtEl>
                                              <p:spTgt spid="44"/>
                                            </p:tgtEl>
                                            <p:attrNameLst>
                                              <p:attrName>ppt_x</p:attrName>
                                            </p:attrNameLst>
                                          </p:cBhvr>
                                          <p:tavLst>
                                            <p:tav tm="0">
                                              <p:val>
                                                <p:strVal val="1+#ppt_w/2"/>
                                              </p:val>
                                            </p:tav>
                                            <p:tav tm="100000">
                                              <p:val>
                                                <p:strVal val="#ppt_x"/>
                                              </p:val>
                                            </p:tav>
                                          </p:tavLst>
                                        </p:anim>
                                        <p:anim calcmode="lin" valueType="num" p14:bounceEnd="60000">
                                          <p:cBhvr additive="base">
                                            <p:cTn id="84" dur="1250" fill="hold"/>
                                            <p:tgtEl>
                                              <p:spTgt spid="44"/>
                                            </p:tgtEl>
                                            <p:attrNameLst>
                                              <p:attrName>ppt_y</p:attrName>
                                            </p:attrNameLst>
                                          </p:cBhvr>
                                          <p:tavLst>
                                            <p:tav tm="0">
                                              <p:val>
                                                <p:strVal val="0-#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51"/>
                                            </p:tgtEl>
                                            <p:attrNameLst>
                                              <p:attrName>style.visibility</p:attrName>
                                            </p:attrNameLst>
                                          </p:cBhvr>
                                          <p:to>
                                            <p:strVal val="visible"/>
                                          </p:to>
                                        </p:set>
                                        <p:anim calcmode="lin" valueType="num">
                                          <p:cBhvr additive="base">
                                            <p:cTn id="87" dur="500" fill="hold"/>
                                            <p:tgtEl>
                                              <p:spTgt spid="51"/>
                                            </p:tgtEl>
                                            <p:attrNameLst>
                                              <p:attrName>ppt_x</p:attrName>
                                            </p:attrNameLst>
                                          </p:cBhvr>
                                          <p:tavLst>
                                            <p:tav tm="0">
                                              <p:val>
                                                <p:strVal val="#ppt_x"/>
                                              </p:val>
                                            </p:tav>
                                            <p:tav tm="100000">
                                              <p:val>
                                                <p:strVal val="#ppt_x"/>
                                              </p:val>
                                            </p:tav>
                                          </p:tavLst>
                                        </p:anim>
                                        <p:anim calcmode="lin" valueType="num">
                                          <p:cBhvr additive="base">
                                            <p:cTn id="88" dur="500" fill="hold"/>
                                            <p:tgtEl>
                                              <p:spTgt spid="51"/>
                                            </p:tgtEl>
                                            <p:attrNameLst>
                                              <p:attrName>ppt_y</p:attrName>
                                            </p:attrNameLst>
                                          </p:cBhvr>
                                          <p:tavLst>
                                            <p:tav tm="0">
                                              <p:val>
                                                <p:strVal val="1+#ppt_h/2"/>
                                              </p:val>
                                            </p:tav>
                                            <p:tav tm="100000">
                                              <p:val>
                                                <p:strVal val="#ppt_y"/>
                                              </p:val>
                                            </p:tav>
                                          </p:tavLst>
                                        </p:anim>
                                      </p:childTnLst>
                                    </p:cTn>
                                  </p:par>
                                  <p:par>
                                    <p:cTn id="89" presetID="53" presetClass="entr" presetSubtype="16" fill="hold" grpId="0" nodeType="withEffect">
                                      <p:stCondLst>
                                        <p:cond delay="0"/>
                                      </p:stCondLst>
                                      <p:childTnLst>
                                        <p:set>
                                          <p:cBhvr>
                                            <p:cTn id="90" dur="1" fill="hold">
                                              <p:stCondLst>
                                                <p:cond delay="0"/>
                                              </p:stCondLst>
                                            </p:cTn>
                                            <p:tgtEl>
                                              <p:spTgt spid="56"/>
                                            </p:tgtEl>
                                            <p:attrNameLst>
                                              <p:attrName>style.visibility</p:attrName>
                                            </p:attrNameLst>
                                          </p:cBhvr>
                                          <p:to>
                                            <p:strVal val="visible"/>
                                          </p:to>
                                        </p:set>
                                        <p:anim calcmode="lin" valueType="num">
                                          <p:cBhvr>
                                            <p:cTn id="91" dur="500" fill="hold"/>
                                            <p:tgtEl>
                                              <p:spTgt spid="56"/>
                                            </p:tgtEl>
                                            <p:attrNameLst>
                                              <p:attrName>ppt_w</p:attrName>
                                            </p:attrNameLst>
                                          </p:cBhvr>
                                          <p:tavLst>
                                            <p:tav tm="0">
                                              <p:val>
                                                <p:fltVal val="0"/>
                                              </p:val>
                                            </p:tav>
                                            <p:tav tm="100000">
                                              <p:val>
                                                <p:strVal val="#ppt_w"/>
                                              </p:val>
                                            </p:tav>
                                          </p:tavLst>
                                        </p:anim>
                                        <p:anim calcmode="lin" valueType="num">
                                          <p:cBhvr>
                                            <p:cTn id="92" dur="500" fill="hold"/>
                                            <p:tgtEl>
                                              <p:spTgt spid="56"/>
                                            </p:tgtEl>
                                            <p:attrNameLst>
                                              <p:attrName>ppt_h</p:attrName>
                                            </p:attrNameLst>
                                          </p:cBhvr>
                                          <p:tavLst>
                                            <p:tav tm="0">
                                              <p:val>
                                                <p:fltVal val="0"/>
                                              </p:val>
                                            </p:tav>
                                            <p:tav tm="100000">
                                              <p:val>
                                                <p:strVal val="#ppt_h"/>
                                              </p:val>
                                            </p:tav>
                                          </p:tavLst>
                                        </p:anim>
                                        <p:animEffect transition="in" filter="fade">
                                          <p:cBhvr>
                                            <p:cTn id="93" dur="500"/>
                                            <p:tgtEl>
                                              <p:spTgt spid="56"/>
                                            </p:tgtEl>
                                          </p:cBhvr>
                                        </p:animEffect>
                                      </p:childTnLst>
                                    </p:cTn>
                                  </p:par>
                                </p:childTnLst>
                              </p:cTn>
                            </p:par>
                          </p:childTnLst>
                        </p:cTn>
                      </p:par>
                      <p:par>
                        <p:cTn id="94" fill="hold">
                          <p:stCondLst>
                            <p:cond delay="indefinite"/>
                          </p:stCondLst>
                          <p:childTnLst>
                            <p:par>
                              <p:cTn id="95" fill="hold">
                                <p:stCondLst>
                                  <p:cond delay="0"/>
                                </p:stCondLst>
                                <p:childTnLst>
                                  <p:par>
                                    <p:cTn id="96" presetID="2" presetClass="entr" presetSubtype="3" fill="hold" nodeType="clickEffect" p14:presetBounceEnd="60000">
                                      <p:stCondLst>
                                        <p:cond delay="0"/>
                                      </p:stCondLst>
                                      <p:childTnLst>
                                        <p:set>
                                          <p:cBhvr>
                                            <p:cTn id="97" dur="1" fill="hold">
                                              <p:stCondLst>
                                                <p:cond delay="0"/>
                                              </p:stCondLst>
                                            </p:cTn>
                                            <p:tgtEl>
                                              <p:spTgt spid="41"/>
                                            </p:tgtEl>
                                            <p:attrNameLst>
                                              <p:attrName>style.visibility</p:attrName>
                                            </p:attrNameLst>
                                          </p:cBhvr>
                                          <p:to>
                                            <p:strVal val="visible"/>
                                          </p:to>
                                        </p:set>
                                        <p:anim calcmode="lin" valueType="num" p14:bounceEnd="60000">
                                          <p:cBhvr additive="base">
                                            <p:cTn id="98" dur="1250" fill="hold"/>
                                            <p:tgtEl>
                                              <p:spTgt spid="41"/>
                                            </p:tgtEl>
                                            <p:attrNameLst>
                                              <p:attrName>ppt_x</p:attrName>
                                            </p:attrNameLst>
                                          </p:cBhvr>
                                          <p:tavLst>
                                            <p:tav tm="0">
                                              <p:val>
                                                <p:strVal val="1+#ppt_w/2"/>
                                              </p:val>
                                            </p:tav>
                                            <p:tav tm="100000">
                                              <p:val>
                                                <p:strVal val="#ppt_x"/>
                                              </p:val>
                                            </p:tav>
                                          </p:tavLst>
                                        </p:anim>
                                        <p:anim calcmode="lin" valueType="num" p14:bounceEnd="60000">
                                          <p:cBhvr additive="base">
                                            <p:cTn id="99" dur="1250" fill="hold"/>
                                            <p:tgtEl>
                                              <p:spTgt spid="41"/>
                                            </p:tgtEl>
                                            <p:attrNameLst>
                                              <p:attrName>ppt_y</p:attrName>
                                            </p:attrNameLst>
                                          </p:cBhvr>
                                          <p:tavLst>
                                            <p:tav tm="0">
                                              <p:val>
                                                <p:strVal val="0-#ppt_h/2"/>
                                              </p:val>
                                            </p:tav>
                                            <p:tav tm="100000">
                                              <p:val>
                                                <p:strVal val="#ppt_y"/>
                                              </p:val>
                                            </p:tav>
                                          </p:tavLst>
                                        </p:anim>
                                      </p:childTnLst>
                                    </p:cTn>
                                  </p:par>
                                  <p:par>
                                    <p:cTn id="100" presetID="2" presetClass="entr" presetSubtype="4" fill="hold" grpId="0" nodeType="withEffect">
                                      <p:stCondLst>
                                        <p:cond delay="0"/>
                                      </p:stCondLst>
                                      <p:childTnLst>
                                        <p:set>
                                          <p:cBhvr>
                                            <p:cTn id="101" dur="1" fill="hold">
                                              <p:stCondLst>
                                                <p:cond delay="0"/>
                                              </p:stCondLst>
                                            </p:cTn>
                                            <p:tgtEl>
                                              <p:spTgt spid="52"/>
                                            </p:tgtEl>
                                            <p:attrNameLst>
                                              <p:attrName>style.visibility</p:attrName>
                                            </p:attrNameLst>
                                          </p:cBhvr>
                                          <p:to>
                                            <p:strVal val="visible"/>
                                          </p:to>
                                        </p:set>
                                        <p:anim calcmode="lin" valueType="num">
                                          <p:cBhvr additive="base">
                                            <p:cTn id="102" dur="500" fill="hold"/>
                                            <p:tgtEl>
                                              <p:spTgt spid="52"/>
                                            </p:tgtEl>
                                            <p:attrNameLst>
                                              <p:attrName>ppt_x</p:attrName>
                                            </p:attrNameLst>
                                          </p:cBhvr>
                                          <p:tavLst>
                                            <p:tav tm="0">
                                              <p:val>
                                                <p:strVal val="#ppt_x"/>
                                              </p:val>
                                            </p:tav>
                                            <p:tav tm="100000">
                                              <p:val>
                                                <p:strVal val="#ppt_x"/>
                                              </p:val>
                                            </p:tav>
                                          </p:tavLst>
                                        </p:anim>
                                        <p:anim calcmode="lin" valueType="num">
                                          <p:cBhvr additive="base">
                                            <p:cTn id="103" dur="500" fill="hold"/>
                                            <p:tgtEl>
                                              <p:spTgt spid="52"/>
                                            </p:tgtEl>
                                            <p:attrNameLst>
                                              <p:attrName>ppt_y</p:attrName>
                                            </p:attrNameLst>
                                          </p:cBhvr>
                                          <p:tavLst>
                                            <p:tav tm="0">
                                              <p:val>
                                                <p:strVal val="1+#ppt_h/2"/>
                                              </p:val>
                                            </p:tav>
                                            <p:tav tm="100000">
                                              <p:val>
                                                <p:strVal val="#ppt_y"/>
                                              </p:val>
                                            </p:tav>
                                          </p:tavLst>
                                        </p:anim>
                                      </p:childTnLst>
                                    </p:cTn>
                                  </p:par>
                                  <p:par>
                                    <p:cTn id="104" presetID="53" presetClass="entr" presetSubtype="16" fill="hold" grpId="0" nodeType="withEffect">
                                      <p:stCondLst>
                                        <p:cond delay="0"/>
                                      </p:stCondLst>
                                      <p:childTnLst>
                                        <p:set>
                                          <p:cBhvr>
                                            <p:cTn id="105" dur="1" fill="hold">
                                              <p:stCondLst>
                                                <p:cond delay="0"/>
                                              </p:stCondLst>
                                            </p:cTn>
                                            <p:tgtEl>
                                              <p:spTgt spid="53"/>
                                            </p:tgtEl>
                                            <p:attrNameLst>
                                              <p:attrName>style.visibility</p:attrName>
                                            </p:attrNameLst>
                                          </p:cBhvr>
                                          <p:to>
                                            <p:strVal val="visible"/>
                                          </p:to>
                                        </p:set>
                                        <p:anim calcmode="lin" valueType="num">
                                          <p:cBhvr>
                                            <p:cTn id="106" dur="500" fill="hold"/>
                                            <p:tgtEl>
                                              <p:spTgt spid="53"/>
                                            </p:tgtEl>
                                            <p:attrNameLst>
                                              <p:attrName>ppt_w</p:attrName>
                                            </p:attrNameLst>
                                          </p:cBhvr>
                                          <p:tavLst>
                                            <p:tav tm="0">
                                              <p:val>
                                                <p:fltVal val="0"/>
                                              </p:val>
                                            </p:tav>
                                            <p:tav tm="100000">
                                              <p:val>
                                                <p:strVal val="#ppt_w"/>
                                              </p:val>
                                            </p:tav>
                                          </p:tavLst>
                                        </p:anim>
                                        <p:anim calcmode="lin" valueType="num">
                                          <p:cBhvr>
                                            <p:cTn id="107" dur="500" fill="hold"/>
                                            <p:tgtEl>
                                              <p:spTgt spid="53"/>
                                            </p:tgtEl>
                                            <p:attrNameLst>
                                              <p:attrName>ppt_h</p:attrName>
                                            </p:attrNameLst>
                                          </p:cBhvr>
                                          <p:tavLst>
                                            <p:tav tm="0">
                                              <p:val>
                                                <p:fltVal val="0"/>
                                              </p:val>
                                            </p:tav>
                                            <p:tav tm="100000">
                                              <p:val>
                                                <p:strVal val="#ppt_h"/>
                                              </p:val>
                                            </p:tav>
                                          </p:tavLst>
                                        </p:anim>
                                        <p:animEffect transition="in" filter="fade">
                                          <p:cBhvr>
                                            <p:cTn id="108"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3079" grpId="0" bldLvl="0" animBg="1"/>
          <p:bldP spid="3081" grpId="0" bldLvl="0" animBg="1"/>
          <p:bldP spid="48" grpId="0"/>
          <p:bldP spid="49" grpId="0"/>
          <p:bldP spid="50" grpId="0"/>
          <p:bldP spid="51" grpId="0"/>
          <p:bldP spid="52" grpId="0"/>
          <p:bldP spid="53" grpId="0"/>
          <p:bldP spid="54" grpId="0"/>
          <p:bldP spid="55" grpId="0"/>
          <p:bldP spid="5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095"/>
                                            </p:tgtEl>
                                            <p:attrNameLst>
                                              <p:attrName>style.visibility</p:attrName>
                                            </p:attrNameLst>
                                          </p:cBhvr>
                                          <p:to>
                                            <p:strVal val="visible"/>
                                          </p:to>
                                        </p:set>
                                        <p:anim calcmode="lin" valueType="num">
                                          <p:cBhvr additive="base">
                                            <p:cTn id="7" dur="500" fill="hold"/>
                                            <p:tgtEl>
                                              <p:spTgt spid="3095"/>
                                            </p:tgtEl>
                                            <p:attrNameLst>
                                              <p:attrName>ppt_x</p:attrName>
                                            </p:attrNameLst>
                                          </p:cBhvr>
                                          <p:tavLst>
                                            <p:tav tm="0">
                                              <p:val>
                                                <p:strVal val="#ppt_x"/>
                                              </p:val>
                                            </p:tav>
                                            <p:tav tm="100000">
                                              <p:val>
                                                <p:strVal val="#ppt_x"/>
                                              </p:val>
                                            </p:tav>
                                          </p:tavLst>
                                        </p:anim>
                                        <p:anim calcmode="lin" valueType="num">
                                          <p:cBhvr additive="base">
                                            <p:cTn id="8" dur="500" fill="hold"/>
                                            <p:tgtEl>
                                              <p:spTgt spid="309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84"/>
                                            </p:tgtEl>
                                            <p:attrNameLst>
                                              <p:attrName>style.visibility</p:attrName>
                                            </p:attrNameLst>
                                          </p:cBhvr>
                                          <p:to>
                                            <p:strVal val="visible"/>
                                          </p:to>
                                        </p:set>
                                        <p:anim calcmode="lin" valueType="num">
                                          <p:cBhvr additive="base">
                                            <p:cTn id="11" dur="500" fill="hold"/>
                                            <p:tgtEl>
                                              <p:spTgt spid="3084"/>
                                            </p:tgtEl>
                                            <p:attrNameLst>
                                              <p:attrName>ppt_x</p:attrName>
                                            </p:attrNameLst>
                                          </p:cBhvr>
                                          <p:tavLst>
                                            <p:tav tm="0">
                                              <p:val>
                                                <p:strVal val="#ppt_x"/>
                                              </p:val>
                                            </p:tav>
                                            <p:tav tm="100000">
                                              <p:val>
                                                <p:strVal val="#ppt_x"/>
                                              </p:val>
                                            </p:tav>
                                          </p:tavLst>
                                        </p:anim>
                                        <p:anim calcmode="lin" valueType="num">
                                          <p:cBhvr additive="base">
                                            <p:cTn id="12" dur="500" fill="hold"/>
                                            <p:tgtEl>
                                              <p:spTgt spid="308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86"/>
                                            </p:tgtEl>
                                            <p:attrNameLst>
                                              <p:attrName>style.visibility</p:attrName>
                                            </p:attrNameLst>
                                          </p:cBhvr>
                                          <p:to>
                                            <p:strVal val="visible"/>
                                          </p:to>
                                        </p:set>
                                        <p:anim calcmode="lin" valueType="num">
                                          <p:cBhvr additive="base">
                                            <p:cTn id="15" dur="500" fill="hold"/>
                                            <p:tgtEl>
                                              <p:spTgt spid="3086"/>
                                            </p:tgtEl>
                                            <p:attrNameLst>
                                              <p:attrName>ppt_x</p:attrName>
                                            </p:attrNameLst>
                                          </p:cBhvr>
                                          <p:tavLst>
                                            <p:tav tm="0">
                                              <p:val>
                                                <p:strVal val="#ppt_x"/>
                                              </p:val>
                                            </p:tav>
                                            <p:tav tm="100000">
                                              <p:val>
                                                <p:strVal val="#ppt_x"/>
                                              </p:val>
                                            </p:tav>
                                          </p:tavLst>
                                        </p:anim>
                                        <p:anim calcmode="lin" valueType="num">
                                          <p:cBhvr additive="base">
                                            <p:cTn id="16" dur="500" fill="hold"/>
                                            <p:tgtEl>
                                              <p:spTgt spid="308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079"/>
                                            </p:tgtEl>
                                            <p:attrNameLst>
                                              <p:attrName>style.visibility</p:attrName>
                                            </p:attrNameLst>
                                          </p:cBhvr>
                                          <p:to>
                                            <p:strVal val="visible"/>
                                          </p:to>
                                        </p:set>
                                        <p:anim calcmode="lin" valueType="num">
                                          <p:cBhvr additive="base">
                                            <p:cTn id="19" dur="500" fill="hold"/>
                                            <p:tgtEl>
                                              <p:spTgt spid="3079"/>
                                            </p:tgtEl>
                                            <p:attrNameLst>
                                              <p:attrName>ppt_x</p:attrName>
                                            </p:attrNameLst>
                                          </p:cBhvr>
                                          <p:tavLst>
                                            <p:tav tm="0">
                                              <p:val>
                                                <p:strVal val="#ppt_x"/>
                                              </p:val>
                                            </p:tav>
                                            <p:tav tm="100000">
                                              <p:val>
                                                <p:strVal val="#ppt_x"/>
                                              </p:val>
                                            </p:tav>
                                          </p:tavLst>
                                        </p:anim>
                                        <p:anim calcmode="lin" valueType="num">
                                          <p:cBhvr additive="base">
                                            <p:cTn id="20" dur="500" fill="hold"/>
                                            <p:tgtEl>
                                              <p:spTgt spid="307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089"/>
                                            </p:tgtEl>
                                            <p:attrNameLst>
                                              <p:attrName>style.visibility</p:attrName>
                                            </p:attrNameLst>
                                          </p:cBhvr>
                                          <p:to>
                                            <p:strVal val="visible"/>
                                          </p:to>
                                        </p:set>
                                        <p:anim calcmode="lin" valueType="num">
                                          <p:cBhvr additive="base">
                                            <p:cTn id="23" dur="500" fill="hold"/>
                                            <p:tgtEl>
                                              <p:spTgt spid="3089"/>
                                            </p:tgtEl>
                                            <p:attrNameLst>
                                              <p:attrName>ppt_x</p:attrName>
                                            </p:attrNameLst>
                                          </p:cBhvr>
                                          <p:tavLst>
                                            <p:tav tm="0">
                                              <p:val>
                                                <p:strVal val="#ppt_x"/>
                                              </p:val>
                                            </p:tav>
                                            <p:tav tm="100000">
                                              <p:val>
                                                <p:strVal val="#ppt_x"/>
                                              </p:val>
                                            </p:tav>
                                          </p:tavLst>
                                        </p:anim>
                                        <p:anim calcmode="lin" valueType="num">
                                          <p:cBhvr additive="base">
                                            <p:cTn id="24" dur="500" fill="hold"/>
                                            <p:tgtEl>
                                              <p:spTgt spid="308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081"/>
                                            </p:tgtEl>
                                            <p:attrNameLst>
                                              <p:attrName>style.visibility</p:attrName>
                                            </p:attrNameLst>
                                          </p:cBhvr>
                                          <p:to>
                                            <p:strVal val="visible"/>
                                          </p:to>
                                        </p:set>
                                        <p:anim calcmode="lin" valueType="num">
                                          <p:cBhvr additive="base">
                                            <p:cTn id="27" dur="500" fill="hold"/>
                                            <p:tgtEl>
                                              <p:spTgt spid="3081"/>
                                            </p:tgtEl>
                                            <p:attrNameLst>
                                              <p:attrName>ppt_x</p:attrName>
                                            </p:attrNameLst>
                                          </p:cBhvr>
                                          <p:tavLst>
                                            <p:tav tm="0">
                                              <p:val>
                                                <p:strVal val="#ppt_x"/>
                                              </p:val>
                                            </p:tav>
                                            <p:tav tm="100000">
                                              <p:val>
                                                <p:strVal val="#ppt_x"/>
                                              </p:val>
                                            </p:tav>
                                          </p:tavLst>
                                        </p:anim>
                                        <p:anim calcmode="lin" valueType="num">
                                          <p:cBhvr additive="base">
                                            <p:cTn id="28" dur="500" fill="hold"/>
                                            <p:tgtEl>
                                              <p:spTgt spid="308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092"/>
                                            </p:tgtEl>
                                            <p:attrNameLst>
                                              <p:attrName>style.visibility</p:attrName>
                                            </p:attrNameLst>
                                          </p:cBhvr>
                                          <p:to>
                                            <p:strVal val="visible"/>
                                          </p:to>
                                        </p:set>
                                        <p:anim calcmode="lin" valueType="num">
                                          <p:cBhvr additive="base">
                                            <p:cTn id="31" dur="500" fill="hold"/>
                                            <p:tgtEl>
                                              <p:spTgt spid="3092"/>
                                            </p:tgtEl>
                                            <p:attrNameLst>
                                              <p:attrName>ppt_x</p:attrName>
                                            </p:attrNameLst>
                                          </p:cBhvr>
                                          <p:tavLst>
                                            <p:tav tm="0">
                                              <p:val>
                                                <p:strVal val="#ppt_x"/>
                                              </p:val>
                                            </p:tav>
                                            <p:tav tm="100000">
                                              <p:val>
                                                <p:strVal val="#ppt_x"/>
                                              </p:val>
                                            </p:tav>
                                          </p:tavLst>
                                        </p:anim>
                                        <p:anim calcmode="lin" valueType="num">
                                          <p:cBhvr additive="base">
                                            <p:cTn id="32" dur="500" fill="hold"/>
                                            <p:tgtEl>
                                              <p:spTgt spid="3092"/>
                                            </p:tgtEl>
                                            <p:attrNameLst>
                                              <p:attrName>ppt_y</p:attrName>
                                            </p:attrNameLst>
                                          </p:cBhvr>
                                          <p:tavLst>
                                            <p:tav tm="0">
                                              <p:val>
                                                <p:strVal val="1+#ppt_h/2"/>
                                              </p:val>
                                            </p:tav>
                                            <p:tav tm="100000">
                                              <p:val>
                                                <p:strVal val="#ppt_y"/>
                                              </p:val>
                                            </p:tav>
                                          </p:tavLst>
                                        </p:anim>
                                      </p:childTnLst>
                                    </p:cTn>
                                  </p:par>
                                </p:childTnLst>
                              </p:cTn>
                            </p:par>
                            <p:par>
                              <p:cTn id="33" fill="hold">
                                <p:stCondLst>
                                  <p:cond delay="500"/>
                                </p:stCondLst>
                                <p:childTnLst>
                                  <p:par>
                                    <p:cTn id="34" presetID="2" presetClass="entr" presetSubtype="4"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ppt_x"/>
                                              </p:val>
                                            </p:tav>
                                            <p:tav tm="100000">
                                              <p:val>
                                                <p:strVal val="#ppt_x"/>
                                              </p:val>
                                            </p:tav>
                                          </p:tavLst>
                                        </p:anim>
                                        <p:anim calcmode="lin" valueType="num">
                                          <p:cBhvr additive="base">
                                            <p:cTn id="37" dur="500" fill="hold"/>
                                            <p:tgtEl>
                                              <p:spTgt spid="4"/>
                                            </p:tgtEl>
                                            <p:attrNameLst>
                                              <p:attrName>ppt_y</p:attrName>
                                            </p:attrNameLst>
                                          </p:cBhvr>
                                          <p:tavLst>
                                            <p:tav tm="0">
                                              <p:val>
                                                <p:strVal val="1+#ppt_h/2"/>
                                              </p:val>
                                            </p:tav>
                                            <p:tav tm="100000">
                                              <p:val>
                                                <p:strVal val="#ppt_y"/>
                                              </p:val>
                                            </p:tav>
                                          </p:tavLst>
                                        </p:anim>
                                      </p:childTnLst>
                                    </p:cTn>
                                  </p:par>
                                  <p:par>
                                    <p:cTn id="38" presetID="21" presetClass="entr" presetSubtype="1"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heel(1)">
                                          <p:cBhvr>
                                            <p:cTn id="40" dur="2000"/>
                                            <p:tgtEl>
                                              <p:spTgt spid="7"/>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heel(1)">
                                          <p:cBhvr>
                                            <p:cTn id="43" dur="20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8"/>
                                            </p:tgtEl>
                                            <p:attrNameLst>
                                              <p:attrName>style.visibility</p:attrName>
                                            </p:attrNameLst>
                                          </p:cBhvr>
                                          <p:to>
                                            <p:strVal val="visible"/>
                                          </p:to>
                                        </p:set>
                                        <p:anim calcmode="lin" valueType="num">
                                          <p:cBhvr additive="base">
                                            <p:cTn id="48" dur="500" fill="hold"/>
                                            <p:tgtEl>
                                              <p:spTgt spid="48"/>
                                            </p:tgtEl>
                                            <p:attrNameLst>
                                              <p:attrName>ppt_x</p:attrName>
                                            </p:attrNameLst>
                                          </p:cBhvr>
                                          <p:tavLst>
                                            <p:tav tm="0">
                                              <p:val>
                                                <p:strVal val="#ppt_x"/>
                                              </p:val>
                                            </p:tav>
                                            <p:tav tm="100000">
                                              <p:val>
                                                <p:strVal val="#ppt_x"/>
                                              </p:val>
                                            </p:tav>
                                          </p:tavLst>
                                        </p:anim>
                                        <p:anim calcmode="lin" valueType="num">
                                          <p:cBhvr additive="base">
                                            <p:cTn id="49" dur="500" fill="hold"/>
                                            <p:tgtEl>
                                              <p:spTgt spid="48"/>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2" presetClass="entr" presetSubtype="3" fill="hold" nodeType="afterEffect">
                                      <p:stCondLst>
                                        <p:cond delay="0"/>
                                      </p:stCondLst>
                                      <p:childTnLst>
                                        <p:set>
                                          <p:cBhvr>
                                            <p:cTn id="52" dur="1" fill="hold">
                                              <p:stCondLst>
                                                <p:cond delay="0"/>
                                              </p:stCondLst>
                                            </p:cTn>
                                            <p:tgtEl>
                                              <p:spTgt spid="32"/>
                                            </p:tgtEl>
                                            <p:attrNameLst>
                                              <p:attrName>style.visibility</p:attrName>
                                            </p:attrNameLst>
                                          </p:cBhvr>
                                          <p:to>
                                            <p:strVal val="visible"/>
                                          </p:to>
                                        </p:set>
                                        <p:anim calcmode="lin" valueType="num">
                                          <p:cBhvr additive="base">
                                            <p:cTn id="53" dur="1250" fill="hold"/>
                                            <p:tgtEl>
                                              <p:spTgt spid="32"/>
                                            </p:tgtEl>
                                            <p:attrNameLst>
                                              <p:attrName>ppt_x</p:attrName>
                                            </p:attrNameLst>
                                          </p:cBhvr>
                                          <p:tavLst>
                                            <p:tav tm="0">
                                              <p:val>
                                                <p:strVal val="1+#ppt_w/2"/>
                                              </p:val>
                                            </p:tav>
                                            <p:tav tm="100000">
                                              <p:val>
                                                <p:strVal val="#ppt_x"/>
                                              </p:val>
                                            </p:tav>
                                          </p:tavLst>
                                        </p:anim>
                                        <p:anim calcmode="lin" valueType="num">
                                          <p:cBhvr additive="base">
                                            <p:cTn id="54" dur="1250" fill="hold"/>
                                            <p:tgtEl>
                                              <p:spTgt spid="32"/>
                                            </p:tgtEl>
                                            <p:attrNameLst>
                                              <p:attrName>ppt_y</p:attrName>
                                            </p:attrNameLst>
                                          </p:cBhvr>
                                          <p:tavLst>
                                            <p:tav tm="0">
                                              <p:val>
                                                <p:strVal val="0-#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50"/>
                                            </p:tgtEl>
                                            <p:attrNameLst>
                                              <p:attrName>style.visibility</p:attrName>
                                            </p:attrNameLst>
                                          </p:cBhvr>
                                          <p:to>
                                            <p:strVal val="visible"/>
                                          </p:to>
                                        </p:set>
                                        <p:anim calcmode="lin" valueType="num">
                                          <p:cBhvr additive="base">
                                            <p:cTn id="57" dur="500" fill="hold"/>
                                            <p:tgtEl>
                                              <p:spTgt spid="50"/>
                                            </p:tgtEl>
                                            <p:attrNameLst>
                                              <p:attrName>ppt_x</p:attrName>
                                            </p:attrNameLst>
                                          </p:cBhvr>
                                          <p:tavLst>
                                            <p:tav tm="0">
                                              <p:val>
                                                <p:strVal val="#ppt_x"/>
                                              </p:val>
                                            </p:tav>
                                            <p:tav tm="100000">
                                              <p:val>
                                                <p:strVal val="#ppt_x"/>
                                              </p:val>
                                            </p:tav>
                                          </p:tavLst>
                                        </p:anim>
                                        <p:anim calcmode="lin" valueType="num">
                                          <p:cBhvr additive="base">
                                            <p:cTn id="58" dur="500" fill="hold"/>
                                            <p:tgtEl>
                                              <p:spTgt spid="50"/>
                                            </p:tgtEl>
                                            <p:attrNameLst>
                                              <p:attrName>ppt_y</p:attrName>
                                            </p:attrNameLst>
                                          </p:cBhvr>
                                          <p:tavLst>
                                            <p:tav tm="0">
                                              <p:val>
                                                <p:strVal val="1+#ppt_h/2"/>
                                              </p:val>
                                            </p:tav>
                                            <p:tav tm="100000">
                                              <p:val>
                                                <p:strVal val="#ppt_y"/>
                                              </p:val>
                                            </p:tav>
                                          </p:tavLst>
                                        </p:anim>
                                      </p:childTnLst>
                                    </p:cTn>
                                  </p:par>
                                  <p:par>
                                    <p:cTn id="59" presetID="53" presetClass="entr" presetSubtype="16" fill="hold" grpId="0" nodeType="withEffect">
                                      <p:stCondLst>
                                        <p:cond delay="0"/>
                                      </p:stCondLst>
                                      <p:childTnLst>
                                        <p:set>
                                          <p:cBhvr>
                                            <p:cTn id="60" dur="1" fill="hold">
                                              <p:stCondLst>
                                                <p:cond delay="0"/>
                                              </p:stCondLst>
                                            </p:cTn>
                                            <p:tgtEl>
                                              <p:spTgt spid="54"/>
                                            </p:tgtEl>
                                            <p:attrNameLst>
                                              <p:attrName>style.visibility</p:attrName>
                                            </p:attrNameLst>
                                          </p:cBhvr>
                                          <p:to>
                                            <p:strVal val="visible"/>
                                          </p:to>
                                        </p:set>
                                        <p:anim calcmode="lin" valueType="num">
                                          <p:cBhvr>
                                            <p:cTn id="61" dur="500" fill="hold"/>
                                            <p:tgtEl>
                                              <p:spTgt spid="54"/>
                                            </p:tgtEl>
                                            <p:attrNameLst>
                                              <p:attrName>ppt_w</p:attrName>
                                            </p:attrNameLst>
                                          </p:cBhvr>
                                          <p:tavLst>
                                            <p:tav tm="0">
                                              <p:val>
                                                <p:fltVal val="0"/>
                                              </p:val>
                                            </p:tav>
                                            <p:tav tm="100000">
                                              <p:val>
                                                <p:strVal val="#ppt_w"/>
                                              </p:val>
                                            </p:tav>
                                          </p:tavLst>
                                        </p:anim>
                                        <p:anim calcmode="lin" valueType="num">
                                          <p:cBhvr>
                                            <p:cTn id="62" dur="500" fill="hold"/>
                                            <p:tgtEl>
                                              <p:spTgt spid="54"/>
                                            </p:tgtEl>
                                            <p:attrNameLst>
                                              <p:attrName>ppt_h</p:attrName>
                                            </p:attrNameLst>
                                          </p:cBhvr>
                                          <p:tavLst>
                                            <p:tav tm="0">
                                              <p:val>
                                                <p:fltVal val="0"/>
                                              </p:val>
                                            </p:tav>
                                            <p:tav tm="100000">
                                              <p:val>
                                                <p:strVal val="#ppt_h"/>
                                              </p:val>
                                            </p:tav>
                                          </p:tavLst>
                                        </p:anim>
                                        <p:animEffect transition="in" filter="fade">
                                          <p:cBhvr>
                                            <p:cTn id="63" dur="500"/>
                                            <p:tgtEl>
                                              <p:spTgt spid="54"/>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3" fill="hold" nodeType="clickEffect">
                                      <p:stCondLst>
                                        <p:cond delay="0"/>
                                      </p:stCondLst>
                                      <p:childTnLst>
                                        <p:set>
                                          <p:cBhvr>
                                            <p:cTn id="67" dur="1" fill="hold">
                                              <p:stCondLst>
                                                <p:cond delay="0"/>
                                              </p:stCondLst>
                                            </p:cTn>
                                            <p:tgtEl>
                                              <p:spTgt spid="38"/>
                                            </p:tgtEl>
                                            <p:attrNameLst>
                                              <p:attrName>style.visibility</p:attrName>
                                            </p:attrNameLst>
                                          </p:cBhvr>
                                          <p:to>
                                            <p:strVal val="visible"/>
                                          </p:to>
                                        </p:set>
                                        <p:anim calcmode="lin" valueType="num">
                                          <p:cBhvr additive="base">
                                            <p:cTn id="68" dur="1250" fill="hold"/>
                                            <p:tgtEl>
                                              <p:spTgt spid="38"/>
                                            </p:tgtEl>
                                            <p:attrNameLst>
                                              <p:attrName>ppt_x</p:attrName>
                                            </p:attrNameLst>
                                          </p:cBhvr>
                                          <p:tavLst>
                                            <p:tav tm="0">
                                              <p:val>
                                                <p:strVal val="1+#ppt_w/2"/>
                                              </p:val>
                                            </p:tav>
                                            <p:tav tm="100000">
                                              <p:val>
                                                <p:strVal val="#ppt_x"/>
                                              </p:val>
                                            </p:tav>
                                          </p:tavLst>
                                        </p:anim>
                                        <p:anim calcmode="lin" valueType="num">
                                          <p:cBhvr additive="base">
                                            <p:cTn id="69" dur="1250" fill="hold"/>
                                            <p:tgtEl>
                                              <p:spTgt spid="38"/>
                                            </p:tgtEl>
                                            <p:attrNameLst>
                                              <p:attrName>ppt_y</p:attrName>
                                            </p:attrNameLst>
                                          </p:cBhvr>
                                          <p:tavLst>
                                            <p:tav tm="0">
                                              <p:val>
                                                <p:strVal val="0-#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49"/>
                                            </p:tgtEl>
                                            <p:attrNameLst>
                                              <p:attrName>style.visibility</p:attrName>
                                            </p:attrNameLst>
                                          </p:cBhvr>
                                          <p:to>
                                            <p:strVal val="visible"/>
                                          </p:to>
                                        </p:set>
                                        <p:anim calcmode="lin" valueType="num">
                                          <p:cBhvr additive="base">
                                            <p:cTn id="72" dur="500" fill="hold"/>
                                            <p:tgtEl>
                                              <p:spTgt spid="49"/>
                                            </p:tgtEl>
                                            <p:attrNameLst>
                                              <p:attrName>ppt_x</p:attrName>
                                            </p:attrNameLst>
                                          </p:cBhvr>
                                          <p:tavLst>
                                            <p:tav tm="0">
                                              <p:val>
                                                <p:strVal val="#ppt_x"/>
                                              </p:val>
                                            </p:tav>
                                            <p:tav tm="100000">
                                              <p:val>
                                                <p:strVal val="#ppt_x"/>
                                              </p:val>
                                            </p:tav>
                                          </p:tavLst>
                                        </p:anim>
                                        <p:anim calcmode="lin" valueType="num">
                                          <p:cBhvr additive="base">
                                            <p:cTn id="73" dur="500" fill="hold"/>
                                            <p:tgtEl>
                                              <p:spTgt spid="49"/>
                                            </p:tgtEl>
                                            <p:attrNameLst>
                                              <p:attrName>ppt_y</p:attrName>
                                            </p:attrNameLst>
                                          </p:cBhvr>
                                          <p:tavLst>
                                            <p:tav tm="0">
                                              <p:val>
                                                <p:strVal val="1+#ppt_h/2"/>
                                              </p:val>
                                            </p:tav>
                                            <p:tav tm="100000">
                                              <p:val>
                                                <p:strVal val="#ppt_y"/>
                                              </p:val>
                                            </p:tav>
                                          </p:tavLst>
                                        </p:anim>
                                      </p:childTnLst>
                                    </p:cTn>
                                  </p:par>
                                  <p:par>
                                    <p:cTn id="74" presetID="53" presetClass="entr" presetSubtype="16" fill="hold" grpId="0" nodeType="withEffect">
                                      <p:stCondLst>
                                        <p:cond delay="0"/>
                                      </p:stCondLst>
                                      <p:childTnLst>
                                        <p:set>
                                          <p:cBhvr>
                                            <p:cTn id="75" dur="1" fill="hold">
                                              <p:stCondLst>
                                                <p:cond delay="0"/>
                                              </p:stCondLst>
                                            </p:cTn>
                                            <p:tgtEl>
                                              <p:spTgt spid="55"/>
                                            </p:tgtEl>
                                            <p:attrNameLst>
                                              <p:attrName>style.visibility</p:attrName>
                                            </p:attrNameLst>
                                          </p:cBhvr>
                                          <p:to>
                                            <p:strVal val="visible"/>
                                          </p:to>
                                        </p:set>
                                        <p:anim calcmode="lin" valueType="num">
                                          <p:cBhvr>
                                            <p:cTn id="76" dur="500" fill="hold"/>
                                            <p:tgtEl>
                                              <p:spTgt spid="55"/>
                                            </p:tgtEl>
                                            <p:attrNameLst>
                                              <p:attrName>ppt_w</p:attrName>
                                            </p:attrNameLst>
                                          </p:cBhvr>
                                          <p:tavLst>
                                            <p:tav tm="0">
                                              <p:val>
                                                <p:fltVal val="0"/>
                                              </p:val>
                                            </p:tav>
                                            <p:tav tm="100000">
                                              <p:val>
                                                <p:strVal val="#ppt_w"/>
                                              </p:val>
                                            </p:tav>
                                          </p:tavLst>
                                        </p:anim>
                                        <p:anim calcmode="lin" valueType="num">
                                          <p:cBhvr>
                                            <p:cTn id="77" dur="500" fill="hold"/>
                                            <p:tgtEl>
                                              <p:spTgt spid="55"/>
                                            </p:tgtEl>
                                            <p:attrNameLst>
                                              <p:attrName>ppt_h</p:attrName>
                                            </p:attrNameLst>
                                          </p:cBhvr>
                                          <p:tavLst>
                                            <p:tav tm="0">
                                              <p:val>
                                                <p:fltVal val="0"/>
                                              </p:val>
                                            </p:tav>
                                            <p:tav tm="100000">
                                              <p:val>
                                                <p:strVal val="#ppt_h"/>
                                              </p:val>
                                            </p:tav>
                                          </p:tavLst>
                                        </p:anim>
                                        <p:animEffect transition="in" filter="fade">
                                          <p:cBhvr>
                                            <p:cTn id="78" dur="500"/>
                                            <p:tgtEl>
                                              <p:spTgt spid="55"/>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ntr" presetSubtype="3" fill="hold" nodeType="clickEffect">
                                      <p:stCondLst>
                                        <p:cond delay="0"/>
                                      </p:stCondLst>
                                      <p:childTnLst>
                                        <p:set>
                                          <p:cBhvr>
                                            <p:cTn id="82" dur="1" fill="hold">
                                              <p:stCondLst>
                                                <p:cond delay="0"/>
                                              </p:stCondLst>
                                            </p:cTn>
                                            <p:tgtEl>
                                              <p:spTgt spid="44"/>
                                            </p:tgtEl>
                                            <p:attrNameLst>
                                              <p:attrName>style.visibility</p:attrName>
                                            </p:attrNameLst>
                                          </p:cBhvr>
                                          <p:to>
                                            <p:strVal val="visible"/>
                                          </p:to>
                                        </p:set>
                                        <p:anim calcmode="lin" valueType="num">
                                          <p:cBhvr additive="base">
                                            <p:cTn id="83" dur="1250" fill="hold"/>
                                            <p:tgtEl>
                                              <p:spTgt spid="44"/>
                                            </p:tgtEl>
                                            <p:attrNameLst>
                                              <p:attrName>ppt_x</p:attrName>
                                            </p:attrNameLst>
                                          </p:cBhvr>
                                          <p:tavLst>
                                            <p:tav tm="0">
                                              <p:val>
                                                <p:strVal val="1+#ppt_w/2"/>
                                              </p:val>
                                            </p:tav>
                                            <p:tav tm="100000">
                                              <p:val>
                                                <p:strVal val="#ppt_x"/>
                                              </p:val>
                                            </p:tav>
                                          </p:tavLst>
                                        </p:anim>
                                        <p:anim calcmode="lin" valueType="num">
                                          <p:cBhvr additive="base">
                                            <p:cTn id="84" dur="1250" fill="hold"/>
                                            <p:tgtEl>
                                              <p:spTgt spid="44"/>
                                            </p:tgtEl>
                                            <p:attrNameLst>
                                              <p:attrName>ppt_y</p:attrName>
                                            </p:attrNameLst>
                                          </p:cBhvr>
                                          <p:tavLst>
                                            <p:tav tm="0">
                                              <p:val>
                                                <p:strVal val="0-#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51"/>
                                            </p:tgtEl>
                                            <p:attrNameLst>
                                              <p:attrName>style.visibility</p:attrName>
                                            </p:attrNameLst>
                                          </p:cBhvr>
                                          <p:to>
                                            <p:strVal val="visible"/>
                                          </p:to>
                                        </p:set>
                                        <p:anim calcmode="lin" valueType="num">
                                          <p:cBhvr additive="base">
                                            <p:cTn id="87" dur="500" fill="hold"/>
                                            <p:tgtEl>
                                              <p:spTgt spid="51"/>
                                            </p:tgtEl>
                                            <p:attrNameLst>
                                              <p:attrName>ppt_x</p:attrName>
                                            </p:attrNameLst>
                                          </p:cBhvr>
                                          <p:tavLst>
                                            <p:tav tm="0">
                                              <p:val>
                                                <p:strVal val="#ppt_x"/>
                                              </p:val>
                                            </p:tav>
                                            <p:tav tm="100000">
                                              <p:val>
                                                <p:strVal val="#ppt_x"/>
                                              </p:val>
                                            </p:tav>
                                          </p:tavLst>
                                        </p:anim>
                                        <p:anim calcmode="lin" valueType="num">
                                          <p:cBhvr additive="base">
                                            <p:cTn id="88" dur="500" fill="hold"/>
                                            <p:tgtEl>
                                              <p:spTgt spid="51"/>
                                            </p:tgtEl>
                                            <p:attrNameLst>
                                              <p:attrName>ppt_y</p:attrName>
                                            </p:attrNameLst>
                                          </p:cBhvr>
                                          <p:tavLst>
                                            <p:tav tm="0">
                                              <p:val>
                                                <p:strVal val="1+#ppt_h/2"/>
                                              </p:val>
                                            </p:tav>
                                            <p:tav tm="100000">
                                              <p:val>
                                                <p:strVal val="#ppt_y"/>
                                              </p:val>
                                            </p:tav>
                                          </p:tavLst>
                                        </p:anim>
                                      </p:childTnLst>
                                    </p:cTn>
                                  </p:par>
                                  <p:par>
                                    <p:cTn id="89" presetID="53" presetClass="entr" presetSubtype="16" fill="hold" grpId="0" nodeType="withEffect">
                                      <p:stCondLst>
                                        <p:cond delay="0"/>
                                      </p:stCondLst>
                                      <p:childTnLst>
                                        <p:set>
                                          <p:cBhvr>
                                            <p:cTn id="90" dur="1" fill="hold">
                                              <p:stCondLst>
                                                <p:cond delay="0"/>
                                              </p:stCondLst>
                                            </p:cTn>
                                            <p:tgtEl>
                                              <p:spTgt spid="56"/>
                                            </p:tgtEl>
                                            <p:attrNameLst>
                                              <p:attrName>style.visibility</p:attrName>
                                            </p:attrNameLst>
                                          </p:cBhvr>
                                          <p:to>
                                            <p:strVal val="visible"/>
                                          </p:to>
                                        </p:set>
                                        <p:anim calcmode="lin" valueType="num">
                                          <p:cBhvr>
                                            <p:cTn id="91" dur="500" fill="hold"/>
                                            <p:tgtEl>
                                              <p:spTgt spid="56"/>
                                            </p:tgtEl>
                                            <p:attrNameLst>
                                              <p:attrName>ppt_w</p:attrName>
                                            </p:attrNameLst>
                                          </p:cBhvr>
                                          <p:tavLst>
                                            <p:tav tm="0">
                                              <p:val>
                                                <p:fltVal val="0"/>
                                              </p:val>
                                            </p:tav>
                                            <p:tav tm="100000">
                                              <p:val>
                                                <p:strVal val="#ppt_w"/>
                                              </p:val>
                                            </p:tav>
                                          </p:tavLst>
                                        </p:anim>
                                        <p:anim calcmode="lin" valueType="num">
                                          <p:cBhvr>
                                            <p:cTn id="92" dur="500" fill="hold"/>
                                            <p:tgtEl>
                                              <p:spTgt spid="56"/>
                                            </p:tgtEl>
                                            <p:attrNameLst>
                                              <p:attrName>ppt_h</p:attrName>
                                            </p:attrNameLst>
                                          </p:cBhvr>
                                          <p:tavLst>
                                            <p:tav tm="0">
                                              <p:val>
                                                <p:fltVal val="0"/>
                                              </p:val>
                                            </p:tav>
                                            <p:tav tm="100000">
                                              <p:val>
                                                <p:strVal val="#ppt_h"/>
                                              </p:val>
                                            </p:tav>
                                          </p:tavLst>
                                        </p:anim>
                                        <p:animEffect transition="in" filter="fade">
                                          <p:cBhvr>
                                            <p:cTn id="93" dur="500"/>
                                            <p:tgtEl>
                                              <p:spTgt spid="56"/>
                                            </p:tgtEl>
                                          </p:cBhvr>
                                        </p:animEffect>
                                      </p:childTnLst>
                                    </p:cTn>
                                  </p:par>
                                </p:childTnLst>
                              </p:cTn>
                            </p:par>
                          </p:childTnLst>
                        </p:cTn>
                      </p:par>
                      <p:par>
                        <p:cTn id="94" fill="hold">
                          <p:stCondLst>
                            <p:cond delay="indefinite"/>
                          </p:stCondLst>
                          <p:childTnLst>
                            <p:par>
                              <p:cTn id="95" fill="hold">
                                <p:stCondLst>
                                  <p:cond delay="0"/>
                                </p:stCondLst>
                                <p:childTnLst>
                                  <p:par>
                                    <p:cTn id="96" presetID="2" presetClass="entr" presetSubtype="3" fill="hold" nodeType="clickEffect">
                                      <p:stCondLst>
                                        <p:cond delay="0"/>
                                      </p:stCondLst>
                                      <p:childTnLst>
                                        <p:set>
                                          <p:cBhvr>
                                            <p:cTn id="97" dur="1" fill="hold">
                                              <p:stCondLst>
                                                <p:cond delay="0"/>
                                              </p:stCondLst>
                                            </p:cTn>
                                            <p:tgtEl>
                                              <p:spTgt spid="41"/>
                                            </p:tgtEl>
                                            <p:attrNameLst>
                                              <p:attrName>style.visibility</p:attrName>
                                            </p:attrNameLst>
                                          </p:cBhvr>
                                          <p:to>
                                            <p:strVal val="visible"/>
                                          </p:to>
                                        </p:set>
                                        <p:anim calcmode="lin" valueType="num">
                                          <p:cBhvr additive="base">
                                            <p:cTn id="98" dur="1250" fill="hold"/>
                                            <p:tgtEl>
                                              <p:spTgt spid="41"/>
                                            </p:tgtEl>
                                            <p:attrNameLst>
                                              <p:attrName>ppt_x</p:attrName>
                                            </p:attrNameLst>
                                          </p:cBhvr>
                                          <p:tavLst>
                                            <p:tav tm="0">
                                              <p:val>
                                                <p:strVal val="1+#ppt_w/2"/>
                                              </p:val>
                                            </p:tav>
                                            <p:tav tm="100000">
                                              <p:val>
                                                <p:strVal val="#ppt_x"/>
                                              </p:val>
                                            </p:tav>
                                          </p:tavLst>
                                        </p:anim>
                                        <p:anim calcmode="lin" valueType="num">
                                          <p:cBhvr additive="base">
                                            <p:cTn id="99" dur="1250" fill="hold"/>
                                            <p:tgtEl>
                                              <p:spTgt spid="41"/>
                                            </p:tgtEl>
                                            <p:attrNameLst>
                                              <p:attrName>ppt_y</p:attrName>
                                            </p:attrNameLst>
                                          </p:cBhvr>
                                          <p:tavLst>
                                            <p:tav tm="0">
                                              <p:val>
                                                <p:strVal val="0-#ppt_h/2"/>
                                              </p:val>
                                            </p:tav>
                                            <p:tav tm="100000">
                                              <p:val>
                                                <p:strVal val="#ppt_y"/>
                                              </p:val>
                                            </p:tav>
                                          </p:tavLst>
                                        </p:anim>
                                      </p:childTnLst>
                                    </p:cTn>
                                  </p:par>
                                  <p:par>
                                    <p:cTn id="100" presetID="2" presetClass="entr" presetSubtype="4" fill="hold" grpId="0" nodeType="withEffect">
                                      <p:stCondLst>
                                        <p:cond delay="0"/>
                                      </p:stCondLst>
                                      <p:childTnLst>
                                        <p:set>
                                          <p:cBhvr>
                                            <p:cTn id="101" dur="1" fill="hold">
                                              <p:stCondLst>
                                                <p:cond delay="0"/>
                                              </p:stCondLst>
                                            </p:cTn>
                                            <p:tgtEl>
                                              <p:spTgt spid="52"/>
                                            </p:tgtEl>
                                            <p:attrNameLst>
                                              <p:attrName>style.visibility</p:attrName>
                                            </p:attrNameLst>
                                          </p:cBhvr>
                                          <p:to>
                                            <p:strVal val="visible"/>
                                          </p:to>
                                        </p:set>
                                        <p:anim calcmode="lin" valueType="num">
                                          <p:cBhvr additive="base">
                                            <p:cTn id="102" dur="500" fill="hold"/>
                                            <p:tgtEl>
                                              <p:spTgt spid="52"/>
                                            </p:tgtEl>
                                            <p:attrNameLst>
                                              <p:attrName>ppt_x</p:attrName>
                                            </p:attrNameLst>
                                          </p:cBhvr>
                                          <p:tavLst>
                                            <p:tav tm="0">
                                              <p:val>
                                                <p:strVal val="#ppt_x"/>
                                              </p:val>
                                            </p:tav>
                                            <p:tav tm="100000">
                                              <p:val>
                                                <p:strVal val="#ppt_x"/>
                                              </p:val>
                                            </p:tav>
                                          </p:tavLst>
                                        </p:anim>
                                        <p:anim calcmode="lin" valueType="num">
                                          <p:cBhvr additive="base">
                                            <p:cTn id="103" dur="500" fill="hold"/>
                                            <p:tgtEl>
                                              <p:spTgt spid="52"/>
                                            </p:tgtEl>
                                            <p:attrNameLst>
                                              <p:attrName>ppt_y</p:attrName>
                                            </p:attrNameLst>
                                          </p:cBhvr>
                                          <p:tavLst>
                                            <p:tav tm="0">
                                              <p:val>
                                                <p:strVal val="1+#ppt_h/2"/>
                                              </p:val>
                                            </p:tav>
                                            <p:tav tm="100000">
                                              <p:val>
                                                <p:strVal val="#ppt_y"/>
                                              </p:val>
                                            </p:tav>
                                          </p:tavLst>
                                        </p:anim>
                                      </p:childTnLst>
                                    </p:cTn>
                                  </p:par>
                                  <p:par>
                                    <p:cTn id="104" presetID="53" presetClass="entr" presetSubtype="16" fill="hold" grpId="0" nodeType="withEffect">
                                      <p:stCondLst>
                                        <p:cond delay="0"/>
                                      </p:stCondLst>
                                      <p:childTnLst>
                                        <p:set>
                                          <p:cBhvr>
                                            <p:cTn id="105" dur="1" fill="hold">
                                              <p:stCondLst>
                                                <p:cond delay="0"/>
                                              </p:stCondLst>
                                            </p:cTn>
                                            <p:tgtEl>
                                              <p:spTgt spid="53"/>
                                            </p:tgtEl>
                                            <p:attrNameLst>
                                              <p:attrName>style.visibility</p:attrName>
                                            </p:attrNameLst>
                                          </p:cBhvr>
                                          <p:to>
                                            <p:strVal val="visible"/>
                                          </p:to>
                                        </p:set>
                                        <p:anim calcmode="lin" valueType="num">
                                          <p:cBhvr>
                                            <p:cTn id="106" dur="500" fill="hold"/>
                                            <p:tgtEl>
                                              <p:spTgt spid="53"/>
                                            </p:tgtEl>
                                            <p:attrNameLst>
                                              <p:attrName>ppt_w</p:attrName>
                                            </p:attrNameLst>
                                          </p:cBhvr>
                                          <p:tavLst>
                                            <p:tav tm="0">
                                              <p:val>
                                                <p:fltVal val="0"/>
                                              </p:val>
                                            </p:tav>
                                            <p:tav tm="100000">
                                              <p:val>
                                                <p:strVal val="#ppt_w"/>
                                              </p:val>
                                            </p:tav>
                                          </p:tavLst>
                                        </p:anim>
                                        <p:anim calcmode="lin" valueType="num">
                                          <p:cBhvr>
                                            <p:cTn id="107" dur="500" fill="hold"/>
                                            <p:tgtEl>
                                              <p:spTgt spid="53"/>
                                            </p:tgtEl>
                                            <p:attrNameLst>
                                              <p:attrName>ppt_h</p:attrName>
                                            </p:attrNameLst>
                                          </p:cBhvr>
                                          <p:tavLst>
                                            <p:tav tm="0">
                                              <p:val>
                                                <p:fltVal val="0"/>
                                              </p:val>
                                            </p:tav>
                                            <p:tav tm="100000">
                                              <p:val>
                                                <p:strVal val="#ppt_h"/>
                                              </p:val>
                                            </p:tav>
                                          </p:tavLst>
                                        </p:anim>
                                        <p:animEffect transition="in" filter="fade">
                                          <p:cBhvr>
                                            <p:cTn id="108"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3079" grpId="0" bldLvl="0" animBg="1"/>
          <p:bldP spid="3081" grpId="0" bldLvl="0" animBg="1"/>
          <p:bldP spid="48" grpId="0"/>
          <p:bldP spid="49" grpId="0"/>
          <p:bldP spid="50" grpId="0"/>
          <p:bldP spid="51" grpId="0"/>
          <p:bldP spid="52" grpId="0"/>
          <p:bldP spid="53" grpId="0"/>
          <p:bldP spid="54" grpId="0"/>
          <p:bldP spid="55" grpId="0"/>
          <p:bldP spid="56"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2540" y="4445"/>
            <a:ext cx="12195175" cy="6854190"/>
          </a:xfrm>
          <a:prstGeom prst="rect">
            <a:avLst/>
          </a:prstGeom>
        </p:spPr>
      </p:pic>
      <p:pic>
        <p:nvPicPr>
          <p:cNvPr id="173" name="Picture 172" descr="Map&#10;&#10;Description automatically generated">
            <a:extLst>
              <a:ext uri="{FF2B5EF4-FFF2-40B4-BE49-F238E27FC236}">
                <a16:creationId xmlns:a16="http://schemas.microsoft.com/office/drawing/2014/main" id="{F3C427B6-02F6-4559-855A-86416925244A}"/>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771744" y="193252"/>
            <a:ext cx="10087836" cy="6277352"/>
          </a:xfrm>
          <a:prstGeom prst="rect">
            <a:avLst/>
          </a:prstGeom>
        </p:spPr>
      </p:pic>
      <p:sp>
        <p:nvSpPr>
          <p:cNvPr id="8" name="矩形 7"/>
          <p:cNvSpPr/>
          <p:nvPr/>
        </p:nvSpPr>
        <p:spPr>
          <a:xfrm>
            <a:off x="290286" y="290324"/>
            <a:ext cx="11611428" cy="6277353"/>
          </a:xfrm>
          <a:prstGeom prst="rect">
            <a:avLst/>
          </a:prstGeom>
          <a:noFill/>
          <a:ln w="28575">
            <a:solidFill>
              <a:srgbClr val="C30F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7886" y="163286"/>
            <a:ext cx="11916229" cy="6531428"/>
          </a:xfrm>
          <a:prstGeom prst="rect">
            <a:avLst/>
          </a:pr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6268273" y="94636"/>
            <a:ext cx="5658666" cy="4481704"/>
            <a:chOff x="7522624" y="1711467"/>
            <a:chExt cx="2698523" cy="1980244"/>
          </a:xfrm>
        </p:grpSpPr>
        <p:grpSp>
          <p:nvGrpSpPr>
            <p:cNvPr id="5" name="组合 4"/>
            <p:cNvGrpSpPr/>
            <p:nvPr/>
          </p:nvGrpSpPr>
          <p:grpSpPr>
            <a:xfrm flipH="1">
              <a:off x="7522624" y="1711467"/>
              <a:ext cx="2698523" cy="1980244"/>
              <a:chOff x="3246438" y="1068388"/>
              <a:chExt cx="5711825" cy="4678363"/>
            </a:xfrm>
            <a:solidFill>
              <a:schemeClr val="tx1"/>
            </a:solidFill>
          </p:grpSpPr>
          <p:sp>
            <p:nvSpPr>
              <p:cNvPr id="7" name="Freeform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 name="Freeform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0" name="Freeform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solidFill>
                <a:srgbClr val="C30F0F"/>
              </a:solidFill>
              <a:ln w="9525">
                <a:solidFill>
                  <a:srgbClr val="C30F0F"/>
                </a:solidFill>
                <a:round/>
              </a:ln>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1" name="Freeform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2" name="Freeform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3" name="Freeform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4" name="Freeform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solidFill>
                <a:srgbClr val="C30F0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grpSp>
            <p:nvGrpSpPr>
              <p:cNvPr id="15" name="组合 14"/>
              <p:cNvGrpSpPr/>
              <p:nvPr/>
            </p:nvGrpSpPr>
            <p:grpSpPr>
              <a:xfrm>
                <a:off x="3517901" y="1225551"/>
                <a:ext cx="5260975" cy="4090987"/>
                <a:chOff x="3517901" y="1225551"/>
                <a:chExt cx="5260975" cy="4090987"/>
              </a:xfrm>
              <a:grpFill/>
            </p:grpSpPr>
            <p:sp>
              <p:nvSpPr>
                <p:cNvPr id="16" name="Freeform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7" name="Freeform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8" name="Freeform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9" name="Freeform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0" name="Freeform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1" name="Freeform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2" name="Freeform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3" name="Freeform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4" name="Freeform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5" name="Freeform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6" name="Freeform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7" name="Freeform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8" name="Freeform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 name="Freeform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 name="Freeform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 name="Freeform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2" name="Freeform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3" name="Freeform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4" name="Freeform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5" name="Freeform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6" name="Freeform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7" name="Freeform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8" name="Freeform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9" name="Freeform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0" name="Freeform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1" name="Freeform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2" name="Freeform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3" name="Freeform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4" name="Freeform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5" name="Freeform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6" name="Freeform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7" name="Freeform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8" name="Freeform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9" name="Freeform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0" name="Freeform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1" name="Freeform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2" name="Freeform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3" name="Freeform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4" name="Freeform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5" name="Freeform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6" name="Freeform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7" name="Freeform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8" name="Freeform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9" name="Freeform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0" name="Freeform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1" name="Freeform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2" name="Freeform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3" name="Freeform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4" name="Freeform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5" name="Freeform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6" name="Freeform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86" name="Freeform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87" name="Freeform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88" name="Freeform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89" name="Freeform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0" name="Freeform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1" name="Freeform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2" name="Freeform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3" name="Freeform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4" name="Freeform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5" name="Freeform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6" name="Freeform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7" name="Freeform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8" name="Freeform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9" name="Freeform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0" name="Freeform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1" name="Freeform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2" name="Freeform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3" name="Freeform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4" name="Freeform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5" name="Freeform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6" name="Freeform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7" name="Freeform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8" name="Freeform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9" name="Freeform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0" name="Freeform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1" name="Freeform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2" name="Freeform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3" name="Freeform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4" name="Freeform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5" name="Freeform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grpSp>
        </p:grpSp>
        <p:sp>
          <p:nvSpPr>
            <p:cNvPr id="407" name="文本框 49"/>
            <p:cNvSpPr txBox="1">
              <a:spLocks noChangeArrowheads="1"/>
            </p:cNvSpPr>
            <p:nvPr/>
          </p:nvSpPr>
          <p:spPr bwMode="auto">
            <a:xfrm>
              <a:off x="7900115" y="2062478"/>
              <a:ext cx="2092692" cy="1230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marL="0" marR="0" algn="ctr">
                <a:spcBef>
                  <a:spcPts val="0"/>
                </a:spcBef>
                <a:spcAft>
                  <a:spcPts val="0"/>
                </a:spcAft>
                <a:buNone/>
              </a:pPr>
              <a:r>
                <a:rPr lang="nl-NL" sz="4000" dirty="0">
                  <a:solidFill>
                    <a:srgbClr val="002060"/>
                  </a:solidFill>
                  <a:effectLst>
                    <a:glow rad="63500">
                      <a:schemeClr val="accent5">
                        <a:satMod val="175000"/>
                        <a:alpha val="40000"/>
                      </a:schemeClr>
                    </a:glow>
                  </a:effectLst>
                  <a:latin typeface="UVN Bach Dang Nang" panose="02070803090706020303" pitchFamily="18" charset="0"/>
                  <a:ea typeface="Times New Roman" panose="02020603050405020304" pitchFamily="18" charset="0"/>
                </a:rPr>
                <a:t>Hải Phòng có thể đi tới các tỉnh khác bằng các loại phương tiện giao thông nào?</a:t>
              </a:r>
              <a:endParaRPr lang="en-US" sz="4000" dirty="0">
                <a:solidFill>
                  <a:srgbClr val="002060"/>
                </a:solidFill>
                <a:effectLst>
                  <a:glow rad="63500">
                    <a:schemeClr val="accent5">
                      <a:satMod val="175000"/>
                      <a:alpha val="40000"/>
                    </a:schemeClr>
                  </a:glow>
                </a:effectLst>
                <a:latin typeface="UVN Bach Dang Nang" panose="02070803090706020303" pitchFamily="18" charset="0"/>
                <a:ea typeface="Times New Roman" panose="02020603050405020304" pitchFamily="18" charset="0"/>
              </a:endParaRPr>
            </a:p>
          </p:txBody>
        </p:sp>
      </p:grpSp>
      <p:pic>
        <p:nvPicPr>
          <p:cNvPr id="174" name="Picture 173" descr="A picture containing icon&#10;&#10;Description automatically generated">
            <a:extLst>
              <a:ext uri="{FF2B5EF4-FFF2-40B4-BE49-F238E27FC236}">
                <a16:creationId xmlns:a16="http://schemas.microsoft.com/office/drawing/2014/main" id="{E9198B27-14EA-4866-8562-4D4857956A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559" y="1642104"/>
            <a:ext cx="7435963" cy="4887356"/>
          </a:xfrm>
          <a:prstGeom prst="rect">
            <a:avLst/>
          </a:prstGeom>
        </p:spPr>
      </p:pic>
    </p:spTree>
    <p:extLst>
      <p:ext uri="{BB962C8B-B14F-4D97-AF65-F5344CB8AC3E}">
        <p14:creationId xmlns:p14="http://schemas.microsoft.com/office/powerpoint/2010/main" val="39269999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bldLvl="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FIXEDSHAPES" val="true"/>
</p:tagLst>
</file>

<file path=ppt/tags/tag3.xml><?xml version="1.0" encoding="utf-8"?>
<p:tagLst xmlns:a="http://schemas.openxmlformats.org/drawingml/2006/main" xmlns:r="http://schemas.openxmlformats.org/officeDocument/2006/relationships" xmlns:p="http://schemas.openxmlformats.org/presentationml/2006/main">
  <p:tag name="FIXEDSHAPES" val="true"/>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heme/_rels/theme2.xml.rels><?xml version="1.0" encoding="UTF-8" standalone="yes"?>
<Relationships xmlns="http://schemas.openxmlformats.org/package/2006/relationships"><Relationship Id="rId1" Type="http://schemas.openxmlformats.org/officeDocument/2006/relationships/image" Target="../media/image3.pn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005C22"/>
      </a:accent1>
      <a:accent2>
        <a:srgbClr val="005C22"/>
      </a:accent2>
      <a:accent3>
        <a:srgbClr val="005C22"/>
      </a:accent3>
      <a:accent4>
        <a:srgbClr val="005C22"/>
      </a:accent4>
      <a:accent5>
        <a:srgbClr val="005C22"/>
      </a:accent5>
      <a:accent6>
        <a:srgbClr val="005C22"/>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dpi="0" rotWithShape="1">
          <a:blip xmlns:r="http://schemas.openxmlformats.org/officeDocument/2006/relationships" r:embed="rId1">
            <a:alphaModFix amt="90000"/>
          </a:blip>
          <a:srcRect/>
          <a:stretch>
            <a:fillRect/>
          </a:stretch>
        </a:blip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318</TotalTime>
  <Words>1046</Words>
  <Application>Microsoft Office PowerPoint</Application>
  <PresentationFormat>Widescreen</PresentationFormat>
  <Paragraphs>206</Paragraphs>
  <Slides>32</Slides>
  <Notes>30</Notes>
  <HiddenSlides>0</HiddenSlides>
  <MMClips>1</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32</vt:i4>
      </vt:variant>
    </vt:vector>
  </HeadingPairs>
  <TitlesOfParts>
    <vt:vector size="50" baseType="lpstr">
      <vt:lpstr>Calibri</vt:lpstr>
      <vt:lpstr>#9Slide03 AmpleSoft Bold</vt:lpstr>
      <vt:lpstr>Calibri Light</vt:lpstr>
      <vt:lpstr>Arial</vt:lpstr>
      <vt:lpstr>UVN Ba Le</vt:lpstr>
      <vt:lpstr>SVN-Poky's</vt:lpstr>
      <vt:lpstr>UTM Guanine</vt:lpstr>
      <vt:lpstr>SVN-Rocker</vt:lpstr>
      <vt:lpstr>UVN Bach Dang Nang</vt:lpstr>
      <vt:lpstr>Times New Roman</vt:lpstr>
      <vt:lpstr>SVN-Yahoo</vt:lpstr>
      <vt:lpstr>方正静蕾简体</vt:lpstr>
      <vt:lpstr>DengXian</vt:lpstr>
      <vt:lpstr>UTM Thanh Nhac TL</vt:lpstr>
      <vt:lpstr>Microsoft YaHei</vt:lpstr>
      <vt:lpstr>UVN Bach Tuyet Nang</vt:lpstr>
      <vt:lpstr>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Dieu Hien Nguyen</dc:creator>
  <cp:keywords>Diệu Hiền MNT</cp:keywords>
  <cp:lastModifiedBy>Lan Anh Dương</cp:lastModifiedBy>
  <cp:revision>51</cp:revision>
  <dcterms:created xsi:type="dcterms:W3CDTF">2018-08-13T08:34:00Z</dcterms:created>
  <dcterms:modified xsi:type="dcterms:W3CDTF">2023-07-23T09:42:43Z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2052-10.1.0.7520</vt:lpwstr>
  </property>
</Properties>
</file>